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theme/themeOverride4.xml" ContentType="application/vnd.openxmlformats-officedocument.themeOverrid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13.xml" ContentType="application/vnd.openxmlformats-officedocument.drawingml.chart+xml"/>
  <Override PartName="/ppt/theme/themeOverride5.xml" ContentType="application/vnd.openxmlformats-officedocument.themeOverride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5.xml" ContentType="application/vnd.openxmlformats-officedocument.drawingml.chart+xml"/>
  <Override PartName="/ppt/drawings/drawing1.xml" ContentType="application/vnd.openxmlformats-officedocument.drawingml.chartshapes+xml"/>
  <Override PartName="/ppt/charts/chart1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2.xml" ContentType="application/vnd.openxmlformats-officedocument.drawingml.chartshapes+xml"/>
  <Override PartName="/ppt/charts/chart1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9.xml" ContentType="application/vnd.openxmlformats-officedocument.presentationml.notesSlide+xml"/>
  <Override PartName="/ppt/charts/chart18.xml" ContentType="application/vnd.openxmlformats-officedocument.drawingml.chart+xml"/>
  <Override PartName="/ppt/theme/themeOverride6.xml" ContentType="application/vnd.openxmlformats-officedocument.themeOverride+xml"/>
  <Override PartName="/ppt/notesSlides/notesSlide10.xml" ContentType="application/vnd.openxmlformats-officedocument.presentationml.notesSlide+xml"/>
  <Override PartName="/ppt/charts/chart19.xml" ContentType="application/vnd.openxmlformats-officedocument.drawingml.chart+xml"/>
  <Override PartName="/ppt/theme/themeOverride7.xml" ContentType="application/vnd.openxmlformats-officedocument.themeOverr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4177" r:id="rId2"/>
    <p:sldId id="4082" r:id="rId3"/>
    <p:sldId id="3935" r:id="rId4"/>
    <p:sldId id="4024" r:id="rId5"/>
    <p:sldId id="4151" r:id="rId6"/>
    <p:sldId id="3964" r:id="rId7"/>
    <p:sldId id="567" r:id="rId8"/>
    <p:sldId id="4023" r:id="rId9"/>
    <p:sldId id="3933" r:id="rId10"/>
    <p:sldId id="3975" r:id="rId11"/>
    <p:sldId id="3891" r:id="rId12"/>
    <p:sldId id="4162" r:id="rId13"/>
    <p:sldId id="4172" r:id="rId14"/>
    <p:sldId id="4176" r:id="rId15"/>
    <p:sldId id="3832" r:id="rId16"/>
    <p:sldId id="3184" r:id="rId17"/>
    <p:sldId id="3590" r:id="rId18"/>
    <p:sldId id="3591" r:id="rId19"/>
    <p:sldId id="3589" r:id="rId20"/>
    <p:sldId id="3510" r:id="rId21"/>
    <p:sldId id="3698" r:id="rId22"/>
    <p:sldId id="4160" r:id="rId23"/>
    <p:sldId id="4175" r:id="rId24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Robb" initials="JR" lastIdx="3" clrIdx="0">
    <p:extLst>
      <p:ext uri="{19B8F6BF-5375-455C-9EA6-DF929625EA0E}">
        <p15:presenceInfo xmlns:p15="http://schemas.microsoft.com/office/powerpoint/2012/main" userId="S-1-5-21-3320235449-700431768-4200852346-11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FF3300"/>
    <a:srgbClr val="D35703"/>
    <a:srgbClr val="009900"/>
    <a:srgbClr val="000000"/>
    <a:srgbClr val="CC3399"/>
    <a:srgbClr val="990000"/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86442" autoAdjust="0"/>
  </p:normalViewPr>
  <p:slideViewPr>
    <p:cSldViewPr snapToGrid="0" showGuides="1">
      <p:cViewPr varScale="1">
        <p:scale>
          <a:sx n="93" d="100"/>
          <a:sy n="93" d="100"/>
        </p:scale>
        <p:origin x="216" y="224"/>
      </p:cViewPr>
      <p:guideLst>
        <p:guide orient="horz" pos="2208"/>
        <p:guide pos="3840"/>
      </p:guideLst>
    </p:cSldViewPr>
  </p:slideViewPr>
  <p:outlineViewPr>
    <p:cViewPr>
      <p:scale>
        <a:sx n="33" d="100"/>
        <a:sy n="33" d="100"/>
      </p:scale>
      <p:origin x="0" y="-40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3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5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6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MED. &amp; LRG. #1 FEEDER STEER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PRICES</a:t>
            </a:r>
          </a:p>
          <a:p>
            <a:pPr>
              <a:defRPr/>
            </a:pPr>
            <a:r>
              <a:rPr lang="en-US" sz="2000" b="0" dirty="0"/>
              <a:t>Oklahoma</a:t>
            </a:r>
            <a:r>
              <a:rPr lang="en-US" sz="2000" b="0" baseline="0" dirty="0"/>
              <a:t> </a:t>
            </a:r>
            <a:r>
              <a:rPr lang="en-US" sz="2000" b="0" dirty="0"/>
              <a:t>Weekly, 2023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155543193491459"/>
          <c:y val="0.18519648072159994"/>
          <c:w val="0.86373454309502506"/>
          <c:h val="0.67373904846401234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475 lbs.</c:v>
                </c:pt>
              </c:strCache>
            </c:strRef>
          </c:tx>
          <c:spPr>
            <a:ln w="50800">
              <a:solidFill>
                <a:srgbClr val="009900"/>
              </a:solidFill>
              <a:prstDash val="solid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#REF!</c:v>
                </c:pt>
                <c:pt idx="2">
                  <c:v>#REF!</c:v>
                </c:pt>
                <c:pt idx="3">
                  <c:v>#REF!</c:v>
                </c:pt>
                <c:pt idx="4">
                  <c:v>#REF!</c:v>
                </c:pt>
                <c:pt idx="5">
                  <c:v>#REF!</c:v>
                </c:pt>
                <c:pt idx="6">
                  <c:v>#REF!</c:v>
                </c:pt>
                <c:pt idx="7">
                  <c:v>#REF!</c:v>
                </c:pt>
                <c:pt idx="8">
                  <c:v>#REF!</c:v>
                </c:pt>
                <c:pt idx="9">
                  <c:v>#REF!</c:v>
                </c:pt>
                <c:pt idx="10">
                  <c:v>#REF!</c:v>
                </c:pt>
                <c:pt idx="11">
                  <c:v>#REF!</c:v>
                </c:pt>
                <c:pt idx="12">
                  <c:v>#REF!</c:v>
                </c:pt>
                <c:pt idx="13">
                  <c:v>APR</c:v>
                </c:pt>
                <c:pt idx="14">
                  <c:v>#REF!</c:v>
                </c:pt>
                <c:pt idx="15">
                  <c:v>#REF!</c:v>
                </c:pt>
                <c:pt idx="16">
                  <c:v>#REF!</c:v>
                </c:pt>
                <c:pt idx="17">
                  <c:v>#REF!</c:v>
                </c:pt>
                <c:pt idx="18">
                  <c:v>#REF!</c:v>
                </c:pt>
                <c:pt idx="19">
                  <c:v>#REF!</c:v>
                </c:pt>
                <c:pt idx="20">
                  <c:v>#REF!</c:v>
                </c:pt>
                <c:pt idx="21">
                  <c:v>#REF!</c:v>
                </c:pt>
                <c:pt idx="22">
                  <c:v>#REF!</c:v>
                </c:pt>
                <c:pt idx="23">
                  <c:v>#REF!</c:v>
                </c:pt>
                <c:pt idx="24">
                  <c:v>#REF!</c:v>
                </c:pt>
                <c:pt idx="25">
                  <c:v>#REF!</c:v>
                </c:pt>
                <c:pt idx="26">
                  <c:v>JUL</c:v>
                </c:pt>
                <c:pt idx="27">
                  <c:v>#REF!</c:v>
                </c:pt>
                <c:pt idx="28">
                  <c:v>#REF!</c:v>
                </c:pt>
                <c:pt idx="29">
                  <c:v>#REF!</c:v>
                </c:pt>
                <c:pt idx="30">
                  <c:v>#REF!</c:v>
                </c:pt>
                <c:pt idx="31">
                  <c:v>#REF!</c:v>
                </c:pt>
                <c:pt idx="32">
                  <c:v>#REF!</c:v>
                </c:pt>
                <c:pt idx="33">
                  <c:v>#REF!</c:v>
                </c:pt>
                <c:pt idx="34">
                  <c:v>#REF!</c:v>
                </c:pt>
                <c:pt idx="35">
                  <c:v>#REF!</c:v>
                </c:pt>
                <c:pt idx="36">
                  <c:v>#REF!</c:v>
                </c:pt>
                <c:pt idx="37">
                  <c:v>#REF!</c:v>
                </c:pt>
                <c:pt idx="38">
                  <c:v>#REF!</c:v>
                </c:pt>
                <c:pt idx="39">
                  <c:v>OCT</c:v>
                </c:pt>
                <c:pt idx="40">
                  <c:v>#REF!</c:v>
                </c:pt>
                <c:pt idx="41">
                  <c:v>#REF!</c:v>
                </c:pt>
                <c:pt idx="42">
                  <c:v>#REF!</c:v>
                </c:pt>
                <c:pt idx="43">
                  <c:v>#REF!</c:v>
                </c:pt>
                <c:pt idx="44">
                  <c:v>#REF!</c:v>
                </c:pt>
                <c:pt idx="45">
                  <c:v>#REF!</c:v>
                </c:pt>
                <c:pt idx="46">
                  <c:v>#REF!</c:v>
                </c:pt>
                <c:pt idx="47">
                  <c:v>#REF!</c:v>
                </c:pt>
                <c:pt idx="48">
                  <c:v>#REF!</c:v>
                </c:pt>
                <c:pt idx="49">
                  <c:v>#REF!</c:v>
                </c:pt>
                <c:pt idx="50">
                  <c:v>#REF!</c:v>
                </c:pt>
                <c:pt idx="51">
                  <c:v>#REF!</c:v>
                </c:pt>
              </c:strCache>
            </c:strRef>
          </c:cat>
          <c:val>
            <c:numRef>
              <c:f>Sheet1!$C$2:$C$53</c:f>
              <c:numCache>
                <c:formatCode>#,#00.00</c:formatCode>
                <c:ptCount val="52"/>
                <c:pt idx="0">
                  <c:v>233.17999267578125</c:v>
                </c:pt>
                <c:pt idx="1">
                  <c:v>230.08999633789062</c:v>
                </c:pt>
                <c:pt idx="2">
                  <c:v>220.60000610351562</c:v>
                </c:pt>
                <c:pt idx="3">
                  <c:v>219.35000610351562</c:v>
                </c:pt>
                <c:pt idx="4">
                  <c:v>218.22000122070312</c:v>
                </c:pt>
                <c:pt idx="5">
                  <c:v>238.55999755859375</c:v>
                </c:pt>
                <c:pt idx="6">
                  <c:v>244.94999694824219</c:v>
                </c:pt>
                <c:pt idx="7">
                  <c:v>244.3800048828125</c:v>
                </c:pt>
                <c:pt idx="8">
                  <c:v>244.53999328613281</c:v>
                </c:pt>
                <c:pt idx="9">
                  <c:v>250.96000671386719</c:v>
                </c:pt>
                <c:pt idx="10">
                  <c:v>254.25</c:v>
                </c:pt>
                <c:pt idx="11">
                  <c:v>246.77000427246094</c:v>
                </c:pt>
                <c:pt idx="12">
                  <c:v>250.5</c:v>
                </c:pt>
                <c:pt idx="13">
                  <c:v>255.1199951171875</c:v>
                </c:pt>
                <c:pt idx="14">
                  <c:v>253.69000244140625</c:v>
                </c:pt>
                <c:pt idx="15">
                  <c:v>258.02999877929688</c:v>
                </c:pt>
                <c:pt idx="16">
                  <c:v>265.26998901367188</c:v>
                </c:pt>
                <c:pt idx="17">
                  <c:v>266.10000610351562</c:v>
                </c:pt>
                <c:pt idx="18">
                  <c:v>268.41000366210938</c:v>
                </c:pt>
                <c:pt idx="19">
                  <c:v>267.79998779296875</c:v>
                </c:pt>
                <c:pt idx="20">
                  <c:v>279.33999633789062</c:v>
                </c:pt>
                <c:pt idx="21">
                  <c:v>289.8699951171875</c:v>
                </c:pt>
                <c:pt idx="22">
                  <c:v>289.92999267578125</c:v>
                </c:pt>
                <c:pt idx="23">
                  <c:v>278.33999633789062</c:v>
                </c:pt>
                <c:pt idx="24">
                  <c:v>274.07998657226562</c:v>
                </c:pt>
                <c:pt idx="25">
                  <c:v>280.67001342773438</c:v>
                </c:pt>
                <c:pt idx="26" formatCode="0.00_)">
                  <c:v>#N/A</c:v>
                </c:pt>
                <c:pt idx="27">
                  <c:v>283.489990234375</c:v>
                </c:pt>
                <c:pt idx="28">
                  <c:v>286.64999389648438</c:v>
                </c:pt>
                <c:pt idx="29">
                  <c:v>282.16000366210938</c:v>
                </c:pt>
                <c:pt idx="30">
                  <c:v>296.73001098632812</c:v>
                </c:pt>
                <c:pt idx="31">
                  <c:v>302.04998779296875</c:v>
                </c:pt>
                <c:pt idx="32">
                  <c:v>294.47000122070312</c:v>
                </c:pt>
                <c:pt idx="33">
                  <c:v>289.41000366210938</c:v>
                </c:pt>
                <c:pt idx="34">
                  <c:v>296.8800048828125</c:v>
                </c:pt>
                <c:pt idx="35">
                  <c:v>283.39999389648438</c:v>
                </c:pt>
                <c:pt idx="36">
                  <c:v>292.44000244140625</c:v>
                </c:pt>
                <c:pt idx="37">
                  <c:v>291.67001342773438</c:v>
                </c:pt>
                <c:pt idx="38" formatCode="0.00_)">
                  <c:v>286.29000000000002</c:v>
                </c:pt>
                <c:pt idx="39" formatCode="0.00_)">
                  <c:v>287.39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F5-40CC-9979-7224E449C9C8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625 lbs.</c:v>
                </c:pt>
              </c:strCache>
            </c:strRef>
          </c:tx>
          <c:spPr>
            <a:ln w="50800">
              <a:solidFill>
                <a:srgbClr val="3333FF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#REF!</c:v>
                </c:pt>
                <c:pt idx="2">
                  <c:v>#REF!</c:v>
                </c:pt>
                <c:pt idx="3">
                  <c:v>#REF!</c:v>
                </c:pt>
                <c:pt idx="4">
                  <c:v>#REF!</c:v>
                </c:pt>
                <c:pt idx="5">
                  <c:v>#REF!</c:v>
                </c:pt>
                <c:pt idx="6">
                  <c:v>#REF!</c:v>
                </c:pt>
                <c:pt idx="7">
                  <c:v>#REF!</c:v>
                </c:pt>
                <c:pt idx="8">
                  <c:v>#REF!</c:v>
                </c:pt>
                <c:pt idx="9">
                  <c:v>#REF!</c:v>
                </c:pt>
                <c:pt idx="10">
                  <c:v>#REF!</c:v>
                </c:pt>
                <c:pt idx="11">
                  <c:v>#REF!</c:v>
                </c:pt>
                <c:pt idx="12">
                  <c:v>#REF!</c:v>
                </c:pt>
                <c:pt idx="13">
                  <c:v>APR</c:v>
                </c:pt>
                <c:pt idx="14">
                  <c:v>#REF!</c:v>
                </c:pt>
                <c:pt idx="15">
                  <c:v>#REF!</c:v>
                </c:pt>
                <c:pt idx="16">
                  <c:v>#REF!</c:v>
                </c:pt>
                <c:pt idx="17">
                  <c:v>#REF!</c:v>
                </c:pt>
                <c:pt idx="18">
                  <c:v>#REF!</c:v>
                </c:pt>
                <c:pt idx="19">
                  <c:v>#REF!</c:v>
                </c:pt>
                <c:pt idx="20">
                  <c:v>#REF!</c:v>
                </c:pt>
                <c:pt idx="21">
                  <c:v>#REF!</c:v>
                </c:pt>
                <c:pt idx="22">
                  <c:v>#REF!</c:v>
                </c:pt>
                <c:pt idx="23">
                  <c:v>#REF!</c:v>
                </c:pt>
                <c:pt idx="24">
                  <c:v>#REF!</c:v>
                </c:pt>
                <c:pt idx="25">
                  <c:v>#REF!</c:v>
                </c:pt>
                <c:pt idx="26">
                  <c:v>JUL</c:v>
                </c:pt>
                <c:pt idx="27">
                  <c:v>#REF!</c:v>
                </c:pt>
                <c:pt idx="28">
                  <c:v>#REF!</c:v>
                </c:pt>
                <c:pt idx="29">
                  <c:v>#REF!</c:v>
                </c:pt>
                <c:pt idx="30">
                  <c:v>#REF!</c:v>
                </c:pt>
                <c:pt idx="31">
                  <c:v>#REF!</c:v>
                </c:pt>
                <c:pt idx="32">
                  <c:v>#REF!</c:v>
                </c:pt>
                <c:pt idx="33">
                  <c:v>#REF!</c:v>
                </c:pt>
                <c:pt idx="34">
                  <c:v>#REF!</c:v>
                </c:pt>
                <c:pt idx="35">
                  <c:v>#REF!</c:v>
                </c:pt>
                <c:pt idx="36">
                  <c:v>#REF!</c:v>
                </c:pt>
                <c:pt idx="37">
                  <c:v>#REF!</c:v>
                </c:pt>
                <c:pt idx="38">
                  <c:v>#REF!</c:v>
                </c:pt>
                <c:pt idx="39">
                  <c:v>OCT</c:v>
                </c:pt>
                <c:pt idx="40">
                  <c:v>#REF!</c:v>
                </c:pt>
                <c:pt idx="41">
                  <c:v>#REF!</c:v>
                </c:pt>
                <c:pt idx="42">
                  <c:v>#REF!</c:v>
                </c:pt>
                <c:pt idx="43">
                  <c:v>#REF!</c:v>
                </c:pt>
                <c:pt idx="44">
                  <c:v>#REF!</c:v>
                </c:pt>
                <c:pt idx="45">
                  <c:v>#REF!</c:v>
                </c:pt>
                <c:pt idx="46">
                  <c:v>#REF!</c:v>
                </c:pt>
                <c:pt idx="47">
                  <c:v>#REF!</c:v>
                </c:pt>
                <c:pt idx="48">
                  <c:v>#REF!</c:v>
                </c:pt>
                <c:pt idx="49">
                  <c:v>#REF!</c:v>
                </c:pt>
                <c:pt idx="50">
                  <c:v>#REF!</c:v>
                </c:pt>
                <c:pt idx="51">
                  <c:v>#REF!</c:v>
                </c:pt>
              </c:strCache>
            </c:strRef>
          </c:cat>
          <c:val>
            <c:numRef>
              <c:f>Sheet1!$D$2:$D$53</c:f>
              <c:numCache>
                <c:formatCode>#,#00.00</c:formatCode>
                <c:ptCount val="52"/>
                <c:pt idx="0">
                  <c:v>197.52999877929688</c:v>
                </c:pt>
                <c:pt idx="1">
                  <c:v>193.33000183105469</c:v>
                </c:pt>
                <c:pt idx="2">
                  <c:v>191.33000183105469</c:v>
                </c:pt>
                <c:pt idx="3">
                  <c:v>189.03999328613281</c:v>
                </c:pt>
                <c:pt idx="4">
                  <c:v>191.8699951171875</c:v>
                </c:pt>
                <c:pt idx="5">
                  <c:v>206.10000610351562</c:v>
                </c:pt>
                <c:pt idx="6">
                  <c:v>203.38999938964844</c:v>
                </c:pt>
                <c:pt idx="7">
                  <c:v>211.16000366210938</c:v>
                </c:pt>
                <c:pt idx="8">
                  <c:v>211.80000305175781</c:v>
                </c:pt>
                <c:pt idx="9">
                  <c:v>216.07000732421875</c:v>
                </c:pt>
                <c:pt idx="10">
                  <c:v>216.66999816894531</c:v>
                </c:pt>
                <c:pt idx="11">
                  <c:v>212.71000671386719</c:v>
                </c:pt>
                <c:pt idx="12">
                  <c:v>223.67999267578125</c:v>
                </c:pt>
                <c:pt idx="13">
                  <c:v>228.32000732421875</c:v>
                </c:pt>
                <c:pt idx="14">
                  <c:v>228.08000183105469</c:v>
                </c:pt>
                <c:pt idx="15">
                  <c:v>232.41000366210938</c:v>
                </c:pt>
                <c:pt idx="16">
                  <c:v>231.5</c:v>
                </c:pt>
                <c:pt idx="17">
                  <c:v>230.77999877929688</c:v>
                </c:pt>
                <c:pt idx="18">
                  <c:v>235.02999877929688</c:v>
                </c:pt>
                <c:pt idx="19">
                  <c:v>235.82000732421875</c:v>
                </c:pt>
                <c:pt idx="20">
                  <c:v>241.53999328613281</c:v>
                </c:pt>
                <c:pt idx="21">
                  <c:v>251.61000061035156</c:v>
                </c:pt>
                <c:pt idx="22">
                  <c:v>246.97000122070312</c:v>
                </c:pt>
                <c:pt idx="23">
                  <c:v>250.07000732421875</c:v>
                </c:pt>
                <c:pt idx="24">
                  <c:v>248.30999755859375</c:v>
                </c:pt>
                <c:pt idx="25">
                  <c:v>249.30999755859375</c:v>
                </c:pt>
                <c:pt idx="26" formatCode="0.00_)">
                  <c:v>#N/A</c:v>
                </c:pt>
                <c:pt idx="27">
                  <c:v>265.77999877929688</c:v>
                </c:pt>
                <c:pt idx="28">
                  <c:v>268.64999389648438</c:v>
                </c:pt>
                <c:pt idx="29">
                  <c:v>265.70999145507812</c:v>
                </c:pt>
                <c:pt idx="30">
                  <c:v>264.76998901367188</c:v>
                </c:pt>
                <c:pt idx="31">
                  <c:v>269.3599853515625</c:v>
                </c:pt>
                <c:pt idx="32">
                  <c:v>273.72000122070312</c:v>
                </c:pt>
                <c:pt idx="33">
                  <c:v>263.20999145507812</c:v>
                </c:pt>
                <c:pt idx="34">
                  <c:v>272.239990234375</c:v>
                </c:pt>
                <c:pt idx="35">
                  <c:v>264.64999389648438</c:v>
                </c:pt>
                <c:pt idx="36">
                  <c:v>274.47000122070312</c:v>
                </c:pt>
                <c:pt idx="37">
                  <c:v>275.45999145507812</c:v>
                </c:pt>
                <c:pt idx="38" formatCode="0.00_)">
                  <c:v>263.52999999999997</c:v>
                </c:pt>
                <c:pt idx="39" formatCode="0.00_)">
                  <c:v>262.76</c:v>
                </c:pt>
                <c:pt idx="50" formatCode="0.00">
                  <c:v>#N/A</c:v>
                </c:pt>
                <c:pt idx="51" formatCode="0.00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5F5-40CC-9979-7224E449C9C8}"/>
            </c:ext>
          </c:extLst>
        </c:ser>
        <c:ser>
          <c:idx val="1"/>
          <c:order val="2"/>
          <c:tx>
            <c:strRef>
              <c:f>Sheet1!$E$1</c:f>
              <c:strCache>
                <c:ptCount val="1"/>
                <c:pt idx="0">
                  <c:v>775 lbs.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#REF!</c:v>
                </c:pt>
                <c:pt idx="2">
                  <c:v>#REF!</c:v>
                </c:pt>
                <c:pt idx="3">
                  <c:v>#REF!</c:v>
                </c:pt>
                <c:pt idx="4">
                  <c:v>#REF!</c:v>
                </c:pt>
                <c:pt idx="5">
                  <c:v>#REF!</c:v>
                </c:pt>
                <c:pt idx="6">
                  <c:v>#REF!</c:v>
                </c:pt>
                <c:pt idx="7">
                  <c:v>#REF!</c:v>
                </c:pt>
                <c:pt idx="8">
                  <c:v>#REF!</c:v>
                </c:pt>
                <c:pt idx="9">
                  <c:v>#REF!</c:v>
                </c:pt>
                <c:pt idx="10">
                  <c:v>#REF!</c:v>
                </c:pt>
                <c:pt idx="11">
                  <c:v>#REF!</c:v>
                </c:pt>
                <c:pt idx="12">
                  <c:v>#REF!</c:v>
                </c:pt>
                <c:pt idx="13">
                  <c:v>APR</c:v>
                </c:pt>
                <c:pt idx="14">
                  <c:v>#REF!</c:v>
                </c:pt>
                <c:pt idx="15">
                  <c:v>#REF!</c:v>
                </c:pt>
                <c:pt idx="16">
                  <c:v>#REF!</c:v>
                </c:pt>
                <c:pt idx="17">
                  <c:v>#REF!</c:v>
                </c:pt>
                <c:pt idx="18">
                  <c:v>#REF!</c:v>
                </c:pt>
                <c:pt idx="19">
                  <c:v>#REF!</c:v>
                </c:pt>
                <c:pt idx="20">
                  <c:v>#REF!</c:v>
                </c:pt>
                <c:pt idx="21">
                  <c:v>#REF!</c:v>
                </c:pt>
                <c:pt idx="22">
                  <c:v>#REF!</c:v>
                </c:pt>
                <c:pt idx="23">
                  <c:v>#REF!</c:v>
                </c:pt>
                <c:pt idx="24">
                  <c:v>#REF!</c:v>
                </c:pt>
                <c:pt idx="25">
                  <c:v>#REF!</c:v>
                </c:pt>
                <c:pt idx="26">
                  <c:v>JUL</c:v>
                </c:pt>
                <c:pt idx="27">
                  <c:v>#REF!</c:v>
                </c:pt>
                <c:pt idx="28">
                  <c:v>#REF!</c:v>
                </c:pt>
                <c:pt idx="29">
                  <c:v>#REF!</c:v>
                </c:pt>
                <c:pt idx="30">
                  <c:v>#REF!</c:v>
                </c:pt>
                <c:pt idx="31">
                  <c:v>#REF!</c:v>
                </c:pt>
                <c:pt idx="32">
                  <c:v>#REF!</c:v>
                </c:pt>
                <c:pt idx="33">
                  <c:v>#REF!</c:v>
                </c:pt>
                <c:pt idx="34">
                  <c:v>#REF!</c:v>
                </c:pt>
                <c:pt idx="35">
                  <c:v>#REF!</c:v>
                </c:pt>
                <c:pt idx="36">
                  <c:v>#REF!</c:v>
                </c:pt>
                <c:pt idx="37">
                  <c:v>#REF!</c:v>
                </c:pt>
                <c:pt idx="38">
                  <c:v>#REF!</c:v>
                </c:pt>
                <c:pt idx="39">
                  <c:v>OCT</c:v>
                </c:pt>
                <c:pt idx="40">
                  <c:v>#REF!</c:v>
                </c:pt>
                <c:pt idx="41">
                  <c:v>#REF!</c:v>
                </c:pt>
                <c:pt idx="42">
                  <c:v>#REF!</c:v>
                </c:pt>
                <c:pt idx="43">
                  <c:v>#REF!</c:v>
                </c:pt>
                <c:pt idx="44">
                  <c:v>#REF!</c:v>
                </c:pt>
                <c:pt idx="45">
                  <c:v>#REF!</c:v>
                </c:pt>
                <c:pt idx="46">
                  <c:v>#REF!</c:v>
                </c:pt>
                <c:pt idx="47">
                  <c:v>#REF!</c:v>
                </c:pt>
                <c:pt idx="48">
                  <c:v>#REF!</c:v>
                </c:pt>
                <c:pt idx="49">
                  <c:v>#REF!</c:v>
                </c:pt>
                <c:pt idx="50">
                  <c:v>#REF!</c:v>
                </c:pt>
                <c:pt idx="51">
                  <c:v>#REF!</c:v>
                </c:pt>
              </c:strCache>
            </c:strRef>
          </c:cat>
          <c:val>
            <c:numRef>
              <c:f>Sheet1!$E$2:$E$53</c:f>
              <c:numCache>
                <c:formatCode>#,#00.00</c:formatCode>
                <c:ptCount val="52"/>
                <c:pt idx="0">
                  <c:v>181.74000549316406</c:v>
                </c:pt>
                <c:pt idx="1">
                  <c:v>178.21000671386719</c:v>
                </c:pt>
                <c:pt idx="2">
                  <c:v>176.58999633789062</c:v>
                </c:pt>
                <c:pt idx="3">
                  <c:v>176.77000427246094</c:v>
                </c:pt>
                <c:pt idx="4">
                  <c:v>178.47999572753906</c:v>
                </c:pt>
                <c:pt idx="5">
                  <c:v>182.3800048828125</c:v>
                </c:pt>
                <c:pt idx="6">
                  <c:v>179.66999816894531</c:v>
                </c:pt>
                <c:pt idx="7">
                  <c:v>181.36000061035156</c:v>
                </c:pt>
                <c:pt idx="8">
                  <c:v>186.57000732421875</c:v>
                </c:pt>
                <c:pt idx="9">
                  <c:v>189.03999328613281</c:v>
                </c:pt>
                <c:pt idx="10">
                  <c:v>186.97000122070312</c:v>
                </c:pt>
                <c:pt idx="11">
                  <c:v>185.69000244140625</c:v>
                </c:pt>
                <c:pt idx="12">
                  <c:v>191</c:v>
                </c:pt>
                <c:pt idx="13">
                  <c:v>193.21000671386719</c:v>
                </c:pt>
                <c:pt idx="14">
                  <c:v>197.58999633789062</c:v>
                </c:pt>
                <c:pt idx="15">
                  <c:v>200.19000244140625</c:v>
                </c:pt>
                <c:pt idx="16">
                  <c:v>202.61000061035156</c:v>
                </c:pt>
                <c:pt idx="17">
                  <c:v>203.60000610351562</c:v>
                </c:pt>
                <c:pt idx="18">
                  <c:v>203.42999267578125</c:v>
                </c:pt>
                <c:pt idx="19">
                  <c:v>205.1300048828125</c:v>
                </c:pt>
                <c:pt idx="20">
                  <c:v>210.96000671386719</c:v>
                </c:pt>
                <c:pt idx="21">
                  <c:v>218.6300048828125</c:v>
                </c:pt>
                <c:pt idx="22">
                  <c:v>228.27999877929688</c:v>
                </c:pt>
                <c:pt idx="23">
                  <c:v>227.71000671386719</c:v>
                </c:pt>
                <c:pt idx="24">
                  <c:v>226.47999572753906</c:v>
                </c:pt>
                <c:pt idx="25">
                  <c:v>235.16000366210938</c:v>
                </c:pt>
                <c:pt idx="26" formatCode="0.00_)">
                  <c:v>#N/A</c:v>
                </c:pt>
                <c:pt idx="27">
                  <c:v>239.22999572753906</c:v>
                </c:pt>
                <c:pt idx="28">
                  <c:v>242.69000244140625</c:v>
                </c:pt>
                <c:pt idx="29">
                  <c:v>248.75</c:v>
                </c:pt>
                <c:pt idx="30">
                  <c:v>244.71000671386719</c:v>
                </c:pt>
                <c:pt idx="31">
                  <c:v>248.8800048828125</c:v>
                </c:pt>
                <c:pt idx="32">
                  <c:v>245.82000732421875</c:v>
                </c:pt>
                <c:pt idx="33">
                  <c:v>245.83999633789062</c:v>
                </c:pt>
                <c:pt idx="34">
                  <c:v>248.91000366210938</c:v>
                </c:pt>
                <c:pt idx="35">
                  <c:v>249.47999572753906</c:v>
                </c:pt>
                <c:pt idx="36">
                  <c:v>253.44999694824219</c:v>
                </c:pt>
                <c:pt idx="37">
                  <c:v>255.35000610351562</c:v>
                </c:pt>
                <c:pt idx="38">
                  <c:v>255.09</c:v>
                </c:pt>
                <c:pt idx="39">
                  <c:v>249.29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32-4D3E-B9A9-044806CBF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2629800"/>
        <c:axId val="272630192"/>
      </c:lineChart>
      <c:catAx>
        <c:axId val="272629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72630192"/>
        <c:crosses val="autoZero"/>
        <c:auto val="1"/>
        <c:lblAlgn val="ctr"/>
        <c:lblOffset val="100"/>
        <c:tickLblSkip val="13"/>
        <c:noMultiLvlLbl val="0"/>
      </c:catAx>
      <c:valAx>
        <c:axId val="272630192"/>
        <c:scaling>
          <c:orientation val="minMax"/>
          <c:max val="310"/>
          <c:min val="17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72629800"/>
        <c:crosses val="autoZero"/>
        <c:crossBetween val="between"/>
        <c:majorUnit val="10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KANSAS FEEDLOT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CLOSEOUTS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Feeding Costs</a:t>
            </a:r>
            <a:r>
              <a:rPr lang="en-US" sz="2000" b="0" baseline="0" dirty="0"/>
              <a:t> per </a:t>
            </a:r>
            <a:r>
              <a:rPr lang="en-US" sz="2000" b="0" baseline="0" dirty="0" err="1"/>
              <a:t>Cwt</a:t>
            </a:r>
            <a:r>
              <a:rPr lang="en-US" sz="2000" b="0" baseline="0" dirty="0"/>
              <a:t>, Steers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71E-2"/>
          <c:y val="0.18519648072160003"/>
          <c:w val="0.9000346185175131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2016/20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79.010000000000005</c:v>
                </c:pt>
                <c:pt idx="1">
                  <c:v>80.600000000000009</c:v>
                </c:pt>
                <c:pt idx="2">
                  <c:v>81.123999999999995</c:v>
                </c:pt>
                <c:pt idx="3">
                  <c:v>81.628799999999998</c:v>
                </c:pt>
                <c:pt idx="4">
                  <c:v>80.225999999999999</c:v>
                </c:pt>
                <c:pt idx="5">
                  <c:v>78.801999999999992</c:v>
                </c:pt>
                <c:pt idx="6">
                  <c:v>77.94</c:v>
                </c:pt>
                <c:pt idx="7">
                  <c:v>78.224000000000004</c:v>
                </c:pt>
                <c:pt idx="8">
                  <c:v>77.53</c:v>
                </c:pt>
                <c:pt idx="9">
                  <c:v>77.388000000000005</c:v>
                </c:pt>
                <c:pt idx="10">
                  <c:v>77.198000000000008</c:v>
                </c:pt>
                <c:pt idx="11">
                  <c:v>77.468000000000004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E3-4E6A-800B-383A43553C7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82.28</c:v>
                </c:pt>
                <c:pt idx="1">
                  <c:v>88.61</c:v>
                </c:pt>
                <c:pt idx="2">
                  <c:v>92.21</c:v>
                </c:pt>
                <c:pt idx="3">
                  <c:v>96.36</c:v>
                </c:pt>
                <c:pt idx="4">
                  <c:v>98.82</c:v>
                </c:pt>
                <c:pt idx="5">
                  <c:v>101.1</c:v>
                </c:pt>
                <c:pt idx="6">
                  <c:v>103.52</c:v>
                </c:pt>
                <c:pt idx="7">
                  <c:v>106.3</c:v>
                </c:pt>
                <c:pt idx="8">
                  <c:v>109.29</c:v>
                </c:pt>
                <c:pt idx="9">
                  <c:v>109.54</c:v>
                </c:pt>
                <c:pt idx="10">
                  <c:v>108.62</c:v>
                </c:pt>
                <c:pt idx="11">
                  <c:v>108.37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E3-4E6A-800B-383A43553C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2022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113.1</c:v>
                </c:pt>
                <c:pt idx="1">
                  <c:v>113.74</c:v>
                </c:pt>
                <c:pt idx="2">
                  <c:v>118.65</c:v>
                </c:pt>
                <c:pt idx="3">
                  <c:v>119.97</c:v>
                </c:pt>
                <c:pt idx="4">
                  <c:v>117.95</c:v>
                </c:pt>
                <c:pt idx="5">
                  <c:v>122.08</c:v>
                </c:pt>
                <c:pt idx="6">
                  <c:v>122.82</c:v>
                </c:pt>
                <c:pt idx="7">
                  <c:v>129.41</c:v>
                </c:pt>
                <c:pt idx="8">
                  <c:v>131.34</c:v>
                </c:pt>
                <c:pt idx="9">
                  <c:v>135.91999999999999</c:v>
                </c:pt>
                <c:pt idx="10">
                  <c:v>138.03</c:v>
                </c:pt>
                <c:pt idx="11">
                  <c:v>139.4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E3-4E6A-800B-383A43553C7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990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Sheet1!$E$2:$E$13</c:f>
              <c:numCache>
                <c:formatCode>0.00_)</c:formatCode>
                <c:ptCount val="12"/>
                <c:pt idx="0">
                  <c:v>145.66</c:v>
                </c:pt>
                <c:pt idx="1">
                  <c:v>146.19999999999999</c:v>
                </c:pt>
                <c:pt idx="2">
                  <c:v>149.02000000000001</c:v>
                </c:pt>
                <c:pt idx="3">
                  <c:v>147.19</c:v>
                </c:pt>
                <c:pt idx="4" formatCode="General">
                  <c:v>146.05000000000001</c:v>
                </c:pt>
                <c:pt idx="5" formatCode="General">
                  <c:v>142.19</c:v>
                </c:pt>
                <c:pt idx="6" formatCode="General">
                  <c:v>#N/A</c:v>
                </c:pt>
                <c:pt idx="7" formatCode="General">
                  <c:v>#N/A</c:v>
                </c:pt>
                <c:pt idx="8" formatCode="General">
                  <c:v>#N/A</c:v>
                </c:pt>
                <c:pt idx="9" formatCode="General">
                  <c:v>#N/A</c:v>
                </c:pt>
                <c:pt idx="10" formatCode="General">
                  <c:v>#N/A</c:v>
                </c:pt>
                <c:pt idx="11" formatCode="General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A2-4A49-8052-50C4A1D157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586584"/>
        <c:axId val="152586976"/>
      </c:lineChart>
      <c:catAx>
        <c:axId val="152586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586976"/>
        <c:crosses val="autoZero"/>
        <c:auto val="1"/>
        <c:lblAlgn val="ctr"/>
        <c:lblOffset val="100"/>
        <c:noMultiLvlLbl val="0"/>
      </c:catAx>
      <c:valAx>
        <c:axId val="152586976"/>
        <c:scaling>
          <c:orientation val="minMax"/>
          <c:min val="7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3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525865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BOXED BEEF CUTOUT VALUE</a:t>
            </a:r>
          </a:p>
          <a:p>
            <a:pPr>
              <a:defRPr/>
            </a:pPr>
            <a:r>
              <a:rPr lang="en-US" sz="2000" b="0" baseline="0" dirty="0"/>
              <a:t>Choice 600-900 Lbs., Carcass, Negotiated,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2017-21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208.25049957275391</c:v>
                </c:pt>
                <c:pt idx="1">
                  <c:v>207.17680053710939</c:v>
                </c:pt>
                <c:pt idx="2">
                  <c:v>208.31559997558597</c:v>
                </c:pt>
                <c:pt idx="3">
                  <c:v>212.11400146484374</c:v>
                </c:pt>
                <c:pt idx="4">
                  <c:v>213.52120024414063</c:v>
                </c:pt>
                <c:pt idx="5">
                  <c:v>211.86559936523435</c:v>
                </c:pt>
                <c:pt idx="6">
                  <c:v>211.63160095214843</c:v>
                </c:pt>
                <c:pt idx="7">
                  <c:v>214.96520019531255</c:v>
                </c:pt>
                <c:pt idx="8">
                  <c:v>217.5516003417969</c:v>
                </c:pt>
                <c:pt idx="9">
                  <c:v>219.52359985351563</c:v>
                </c:pt>
                <c:pt idx="10">
                  <c:v>221.72679992675779</c:v>
                </c:pt>
                <c:pt idx="11">
                  <c:v>230.81039916992185</c:v>
                </c:pt>
                <c:pt idx="12">
                  <c:v>233.79760009765624</c:v>
                </c:pt>
                <c:pt idx="13">
                  <c:v>231.68679931640628</c:v>
                </c:pt>
                <c:pt idx="14">
                  <c:v>230.16039916992185</c:v>
                </c:pt>
                <c:pt idx="15">
                  <c:v>234.33759926757813</c:v>
                </c:pt>
                <c:pt idx="16">
                  <c:v>247.15839968261716</c:v>
                </c:pt>
                <c:pt idx="17">
                  <c:v>268.42919909667972</c:v>
                </c:pt>
                <c:pt idx="18">
                  <c:v>290.84719912109375</c:v>
                </c:pt>
                <c:pt idx="19">
                  <c:v>296.54039990234378</c:v>
                </c:pt>
                <c:pt idx="20">
                  <c:v>286.26000083007813</c:v>
                </c:pt>
                <c:pt idx="21">
                  <c:v>281.87999935913086</c:v>
                </c:pt>
                <c:pt idx="22">
                  <c:v>267.1960005859375</c:v>
                </c:pt>
                <c:pt idx="23">
                  <c:v>253.39640029296874</c:v>
                </c:pt>
                <c:pt idx="24">
                  <c:v>243.39760166015625</c:v>
                </c:pt>
                <c:pt idx="25">
                  <c:v>233.24480080566406</c:v>
                </c:pt>
                <c:pt idx="26">
                  <c:v>227.91799880981443</c:v>
                </c:pt>
                <c:pt idx="27">
                  <c:v>222.07840117187502</c:v>
                </c:pt>
                <c:pt idx="28">
                  <c:v>218.48480014648439</c:v>
                </c:pt>
                <c:pt idx="29">
                  <c:v>219.86800097656251</c:v>
                </c:pt>
                <c:pt idx="30">
                  <c:v>222.91119963378907</c:v>
                </c:pt>
                <c:pt idx="31">
                  <c:v>227.91719885253906</c:v>
                </c:pt>
                <c:pt idx="32">
                  <c:v>237.20479807128905</c:v>
                </c:pt>
                <c:pt idx="33">
                  <c:v>243.1103999511719</c:v>
                </c:pt>
                <c:pt idx="34">
                  <c:v>241.49360134277345</c:v>
                </c:pt>
                <c:pt idx="35">
                  <c:v>238.1688983520508</c:v>
                </c:pt>
                <c:pt idx="36">
                  <c:v>232.21730029296873</c:v>
                </c:pt>
                <c:pt idx="37">
                  <c:v>228.06799946289061</c:v>
                </c:pt>
                <c:pt idx="38">
                  <c:v>226.00960058593751</c:v>
                </c:pt>
                <c:pt idx="39">
                  <c:v>223.75719865722658</c:v>
                </c:pt>
                <c:pt idx="40">
                  <c:v>222.1764012207031</c:v>
                </c:pt>
                <c:pt idx="41">
                  <c:v>222.94960056152345</c:v>
                </c:pt>
                <c:pt idx="42">
                  <c:v>225.81520209960937</c:v>
                </c:pt>
                <c:pt idx="43">
                  <c:v>230.01240002441403</c:v>
                </c:pt>
                <c:pt idx="44">
                  <c:v>232.86959960937503</c:v>
                </c:pt>
                <c:pt idx="45">
                  <c:v>233.47840148925781</c:v>
                </c:pt>
                <c:pt idx="46">
                  <c:v>234.59520065307615</c:v>
                </c:pt>
                <c:pt idx="47">
                  <c:v>233.89009948730472</c:v>
                </c:pt>
                <c:pt idx="48">
                  <c:v>231.09239807128907</c:v>
                </c:pt>
                <c:pt idx="49">
                  <c:v>223.55960021972655</c:v>
                </c:pt>
                <c:pt idx="50">
                  <c:v>219.07929992675781</c:v>
                </c:pt>
                <c:pt idx="51">
                  <c:v>220.48850148518881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4B-4999-83ED-A0C90A94CF7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268.03200073242186</c:v>
                </c:pt>
                <c:pt idx="1">
                  <c:v>280.27199707031252</c:v>
                </c:pt>
                <c:pt idx="2">
                  <c:v>290.86799926757811</c:v>
                </c:pt>
                <c:pt idx="3">
                  <c:v>290.9739990234375</c:v>
                </c:pt>
                <c:pt idx="4">
                  <c:v>284.0519958496094</c:v>
                </c:pt>
                <c:pt idx="5">
                  <c:v>276.30999755859375</c:v>
                </c:pt>
                <c:pt idx="6">
                  <c:v>269.87799682617185</c:v>
                </c:pt>
                <c:pt idx="7">
                  <c:v>260.82399902343752</c:v>
                </c:pt>
                <c:pt idx="8">
                  <c:v>255.71800231933594</c:v>
                </c:pt>
                <c:pt idx="9">
                  <c:v>253.70000305175782</c:v>
                </c:pt>
                <c:pt idx="10">
                  <c:v>257.33999328613282</c:v>
                </c:pt>
                <c:pt idx="11">
                  <c:v>261.02400512695311</c:v>
                </c:pt>
                <c:pt idx="12">
                  <c:v>266.18800659179686</c:v>
                </c:pt>
                <c:pt idx="13">
                  <c:v>270.49600219726562</c:v>
                </c:pt>
                <c:pt idx="14">
                  <c:v>272.48399047851564</c:v>
                </c:pt>
                <c:pt idx="15">
                  <c:v>269.58200073242188</c:v>
                </c:pt>
                <c:pt idx="16">
                  <c:v>263.21200561523438</c:v>
                </c:pt>
                <c:pt idx="17">
                  <c:v>258.2919921875</c:v>
                </c:pt>
                <c:pt idx="18">
                  <c:v>256.95200805664064</c:v>
                </c:pt>
                <c:pt idx="19">
                  <c:v>261.0260070800781</c:v>
                </c:pt>
                <c:pt idx="20">
                  <c:v>264.05</c:v>
                </c:pt>
                <c:pt idx="21">
                  <c:v>267.21750640869141</c:v>
                </c:pt>
                <c:pt idx="22">
                  <c:v>271.03200073242186</c:v>
                </c:pt>
                <c:pt idx="23">
                  <c:v>268.32400512695312</c:v>
                </c:pt>
                <c:pt idx="24">
                  <c:v>266.05400390624999</c:v>
                </c:pt>
                <c:pt idx="25">
                  <c:v>265.70400390625002</c:v>
                </c:pt>
                <c:pt idx="26">
                  <c:v>267.16750335693359</c:v>
                </c:pt>
                <c:pt idx="27">
                  <c:v>268.27200317382812</c:v>
                </c:pt>
                <c:pt idx="28">
                  <c:v>269.70599975585935</c:v>
                </c:pt>
                <c:pt idx="29">
                  <c:v>268.44398803710936</c:v>
                </c:pt>
                <c:pt idx="30">
                  <c:v>267.57999877929689</c:v>
                </c:pt>
                <c:pt idx="31">
                  <c:v>264.13400268554688</c:v>
                </c:pt>
                <c:pt idx="32">
                  <c:v>264.58200073242188</c:v>
                </c:pt>
                <c:pt idx="33">
                  <c:v>263.28999633789061</c:v>
                </c:pt>
                <c:pt idx="34">
                  <c:v>259.73200683593751</c:v>
                </c:pt>
                <c:pt idx="35">
                  <c:v>259.27000427246094</c:v>
                </c:pt>
                <c:pt idx="36">
                  <c:v>254.76199951171876</c:v>
                </c:pt>
                <c:pt idx="37">
                  <c:v>250.05</c:v>
                </c:pt>
                <c:pt idx="38">
                  <c:v>246.72999877929686</c:v>
                </c:pt>
                <c:pt idx="39">
                  <c:v>246.89400024414061</c:v>
                </c:pt>
                <c:pt idx="40">
                  <c:v>246.31000061035155</c:v>
                </c:pt>
                <c:pt idx="41">
                  <c:v>251.92799987792969</c:v>
                </c:pt>
                <c:pt idx="42">
                  <c:v>261.19199829101564</c:v>
                </c:pt>
                <c:pt idx="43">
                  <c:v>263.73599853515623</c:v>
                </c:pt>
                <c:pt idx="44">
                  <c:v>263.27399902343751</c:v>
                </c:pt>
                <c:pt idx="45">
                  <c:v>257.07999877929689</c:v>
                </c:pt>
                <c:pt idx="46">
                  <c:v>254.14750289916992</c:v>
                </c:pt>
                <c:pt idx="47">
                  <c:v>253.53000183105468</c:v>
                </c:pt>
                <c:pt idx="48">
                  <c:v>246.22599792480469</c:v>
                </c:pt>
                <c:pt idx="49">
                  <c:v>255.83399658203126</c:v>
                </c:pt>
                <c:pt idx="50">
                  <c:v>266.17999267578125</c:v>
                </c:pt>
                <c:pt idx="51">
                  <c:v>280.07250213623047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4B-4999-83ED-A0C90A94CF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283.61500549316406</c:v>
                </c:pt>
                <c:pt idx="1">
                  <c:v>281.10200195312501</c:v>
                </c:pt>
                <c:pt idx="2">
                  <c:v>274.27999877929688</c:v>
                </c:pt>
                <c:pt idx="3">
                  <c:v>269.17400512695315</c:v>
                </c:pt>
                <c:pt idx="4">
                  <c:v>265.82000122070315</c:v>
                </c:pt>
                <c:pt idx="5">
                  <c:v>267.88800659179685</c:v>
                </c:pt>
                <c:pt idx="6">
                  <c:v>275.65400390625001</c:v>
                </c:pt>
                <c:pt idx="7">
                  <c:v>286.63800659179685</c:v>
                </c:pt>
                <c:pt idx="8">
                  <c:v>288.58800048828124</c:v>
                </c:pt>
                <c:pt idx="9">
                  <c:v>286.4840026855469</c:v>
                </c:pt>
                <c:pt idx="10">
                  <c:v>284.46799926757814</c:v>
                </c:pt>
                <c:pt idx="11">
                  <c:v>280.97999877929686</c:v>
                </c:pt>
                <c:pt idx="12">
                  <c:v>280.5100036621094</c:v>
                </c:pt>
                <c:pt idx="13">
                  <c:v>288.45599975585935</c:v>
                </c:pt>
                <c:pt idx="14">
                  <c:v>297.906005859375</c:v>
                </c:pt>
                <c:pt idx="15">
                  <c:v>306.5100036621094</c:v>
                </c:pt>
                <c:pt idx="16">
                  <c:v>309.3</c:v>
                </c:pt>
                <c:pt idx="17">
                  <c:v>309.4119934082031</c:v>
                </c:pt>
                <c:pt idx="18">
                  <c:v>306.62799682617185</c:v>
                </c:pt>
                <c:pt idx="19">
                  <c:v>299.802001953125</c:v>
                </c:pt>
                <c:pt idx="20">
                  <c:v>301.36199340820315</c:v>
                </c:pt>
                <c:pt idx="21">
                  <c:v>306.79249572753906</c:v>
                </c:pt>
                <c:pt idx="22">
                  <c:v>324.48800048828127</c:v>
                </c:pt>
                <c:pt idx="23">
                  <c:v>339.92799682617186</c:v>
                </c:pt>
                <c:pt idx="24">
                  <c:v>335.95600585937501</c:v>
                </c:pt>
                <c:pt idx="25">
                  <c:v>329.18800048828126</c:v>
                </c:pt>
                <c:pt idx="26">
                  <c:v>321.97249603271484</c:v>
                </c:pt>
                <c:pt idx="27">
                  <c:v>309.9480041503906</c:v>
                </c:pt>
                <c:pt idx="28">
                  <c:v>304.06999511718749</c:v>
                </c:pt>
                <c:pt idx="29">
                  <c:v>303.31599731445311</c:v>
                </c:pt>
                <c:pt idx="30">
                  <c:v>302.97200317382811</c:v>
                </c:pt>
                <c:pt idx="31">
                  <c:v>302.40799560546873</c:v>
                </c:pt>
                <c:pt idx="32">
                  <c:v>310.39999999999998</c:v>
                </c:pt>
                <c:pt idx="33">
                  <c:v>317.03799438476562</c:v>
                </c:pt>
                <c:pt idx="34">
                  <c:v>314.95799560546874</c:v>
                </c:pt>
                <c:pt idx="35">
                  <c:v>313.40250396728516</c:v>
                </c:pt>
                <c:pt idx="36">
                  <c:v>307.55399169921873</c:v>
                </c:pt>
                <c:pt idx="37">
                  <c:v>302.7919982910156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4B-4999-83ED-A0C90A94C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860072"/>
        <c:axId val="344306536"/>
      </c:lineChart>
      <c:catAx>
        <c:axId val="105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4306536"/>
        <c:crosses val="autoZero"/>
        <c:auto val="1"/>
        <c:lblAlgn val="ctr"/>
        <c:lblOffset val="100"/>
        <c:noMultiLvlLbl val="0"/>
      </c:catAx>
      <c:valAx>
        <c:axId val="344306536"/>
        <c:scaling>
          <c:orientation val="minMax"/>
          <c:min val="2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</a:t>
                </a:r>
                <a:r>
                  <a:rPr lang="en-US" b="0" baseline="0" dirty="0"/>
                  <a:t> Per Cwt.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58600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Female Cattle Slaughter % of Total</a:t>
            </a:r>
            <a:r>
              <a:rPr lang="en-US" sz="2400" b="1" baseline="0" dirty="0"/>
              <a:t> Cattle Slaughter</a:t>
            </a:r>
            <a:endParaRPr lang="en-US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3709865678554887E-2"/>
          <c:y val="0.16827099890956593"/>
          <c:w val="0.89487179249652615"/>
          <c:h val="0.672722844155618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dPt>
            <c:idx val="25"/>
            <c:marker>
              <c:symbol val="diamond"/>
              <c:size val="10"/>
              <c:spPr>
                <a:solidFill>
                  <a:srgbClr val="FF000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34B3-4864-942D-1B95145288A7}"/>
              </c:ext>
            </c:extLst>
          </c:dPt>
          <c:dPt>
            <c:idx val="26"/>
            <c:marker>
              <c:symbol val="diamond"/>
              <c:size val="10"/>
              <c:spPr>
                <a:solidFill>
                  <a:srgbClr val="FF000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34B3-4864-942D-1B95145288A7}"/>
              </c:ext>
            </c:extLst>
          </c:dPt>
          <c:dPt>
            <c:idx val="27"/>
            <c:marker>
              <c:symbol val="diamond"/>
              <c:size val="10"/>
              <c:spPr>
                <a:solidFill>
                  <a:srgbClr val="FF000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34B3-4864-942D-1B95145288A7}"/>
              </c:ext>
            </c:extLst>
          </c:dPt>
          <c:dPt>
            <c:idx val="28"/>
            <c:marker>
              <c:symbol val="diamond"/>
              <c:size val="10"/>
              <c:spPr>
                <a:solidFill>
                  <a:srgbClr val="FF000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34B3-4864-942D-1B95145288A7}"/>
              </c:ext>
            </c:extLst>
          </c:dPt>
          <c:dPt>
            <c:idx val="33"/>
            <c:marker>
              <c:symbol val="diamond"/>
              <c:size val="10"/>
              <c:spPr>
                <a:solidFill>
                  <a:srgbClr val="FF000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34B3-4864-942D-1B95145288A7}"/>
              </c:ext>
            </c:extLst>
          </c:dPt>
          <c:dPt>
            <c:idx val="34"/>
            <c:marker>
              <c:symbol val="diamond"/>
              <c:size val="10"/>
              <c:spPr>
                <a:solidFill>
                  <a:srgbClr val="FF000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34B3-4864-942D-1B95145288A7}"/>
              </c:ext>
            </c:extLst>
          </c:dPt>
          <c:dPt>
            <c:idx val="35"/>
            <c:marker>
              <c:symbol val="diamond"/>
              <c:size val="10"/>
              <c:spPr>
                <a:solidFill>
                  <a:srgbClr val="FF000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34B3-4864-942D-1B95145288A7}"/>
              </c:ext>
            </c:extLst>
          </c:dPt>
          <c:dPt>
            <c:idx val="36"/>
            <c:marker>
              <c:symbol val="diamond"/>
              <c:size val="10"/>
              <c:spPr>
                <a:solidFill>
                  <a:srgbClr val="FF000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34B3-4864-942D-1B95145288A7}"/>
              </c:ext>
            </c:extLst>
          </c:dPt>
          <c:dPt>
            <c:idx val="72"/>
            <c:marker>
              <c:symbol val="diamond"/>
              <c:size val="10"/>
              <c:spPr>
                <a:solidFill>
                  <a:srgbClr val="FF0000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34B3-4864-942D-1B95145288A7}"/>
              </c:ext>
            </c:extLst>
          </c:dPt>
          <c:cat>
            <c:numRef>
              <c:f>Sheet1!$A$2:$A$74</c:f>
              <c:numCache>
                <c:formatCode>0_)</c:formatCode>
                <c:ptCount val="7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</c:numCache>
            </c:numRef>
          </c:cat>
          <c:val>
            <c:numRef>
              <c:f>Sheet1!$B$2:$B$74</c:f>
              <c:numCache>
                <c:formatCode>0.0%</c:formatCode>
                <c:ptCount val="73"/>
                <c:pt idx="0">
                  <c:v>0.43185286935286937</c:v>
                </c:pt>
                <c:pt idx="1">
                  <c:v>0.43816819597609225</c:v>
                </c:pt>
                <c:pt idx="2">
                  <c:v>0.41765420844728046</c:v>
                </c:pt>
                <c:pt idx="3">
                  <c:v>0.43328795098706602</c:v>
                </c:pt>
                <c:pt idx="4">
                  <c:v>0.47136826152846939</c:v>
                </c:pt>
                <c:pt idx="5">
                  <c:v>0.48960957178841308</c:v>
                </c:pt>
                <c:pt idx="6">
                  <c:v>0.46859520507232016</c:v>
                </c:pt>
                <c:pt idx="7">
                  <c:v>0.46424715982110726</c:v>
                </c:pt>
                <c:pt idx="8">
                  <c:v>0.42549453040866064</c:v>
                </c:pt>
                <c:pt idx="9">
                  <c:v>0.43177912704777177</c:v>
                </c:pt>
                <c:pt idx="10">
                  <c:v>0.44168900804289546</c:v>
                </c:pt>
                <c:pt idx="11">
                  <c:v>0.42825662342865728</c:v>
                </c:pt>
                <c:pt idx="12">
                  <c:v>0.42629560428754054</c:v>
                </c:pt>
                <c:pt idx="13">
                  <c:v>0.41362755054934908</c:v>
                </c:pt>
                <c:pt idx="14">
                  <c:v>0.41592392169345854</c:v>
                </c:pt>
                <c:pt idx="15">
                  <c:v>0.47762371773193552</c:v>
                </c:pt>
                <c:pt idx="16">
                  <c:v>0.47783756085062773</c:v>
                </c:pt>
                <c:pt idx="17">
                  <c:v>0.45768386191007598</c:v>
                </c:pt>
                <c:pt idx="18">
                  <c:v>0.46536226007028925</c:v>
                </c:pt>
                <c:pt idx="19">
                  <c:v>0.46777574011003403</c:v>
                </c:pt>
                <c:pt idx="20">
                  <c:v>0.44418823682244812</c:v>
                </c:pt>
                <c:pt idx="21">
                  <c:v>0.44100703396034246</c:v>
                </c:pt>
                <c:pt idx="22">
                  <c:v>0.43190058570144718</c:v>
                </c:pt>
                <c:pt idx="23">
                  <c:v>0.43589659578650763</c:v>
                </c:pt>
                <c:pt idx="24">
                  <c:v>0.44279711884753903</c:v>
                </c:pt>
                <c:pt idx="25">
                  <c:v>0.53760906085731319</c:v>
                </c:pt>
                <c:pt idx="26">
                  <c:v>0.53398132950348787</c:v>
                </c:pt>
                <c:pt idx="27">
                  <c:v>0.51640064052895296</c:v>
                </c:pt>
                <c:pt idx="28">
                  <c:v>0.51131258457374829</c:v>
                </c:pt>
                <c:pt idx="29">
                  <c:v>0.46529122361529918</c:v>
                </c:pt>
                <c:pt idx="30">
                  <c:v>0.47107827180704304</c:v>
                </c:pt>
                <c:pt idx="31">
                  <c:v>0.47698415842187536</c:v>
                </c:pt>
                <c:pt idx="32">
                  <c:v>0.49509242983708279</c:v>
                </c:pt>
                <c:pt idx="33">
                  <c:v>0.50080278951404666</c:v>
                </c:pt>
                <c:pt idx="34">
                  <c:v>0.51391463091737621</c:v>
                </c:pt>
                <c:pt idx="35">
                  <c:v>0.5131324985833412</c:v>
                </c:pt>
                <c:pt idx="36">
                  <c:v>0.51104341627497718</c:v>
                </c:pt>
                <c:pt idx="37">
                  <c:v>0.4913557251819809</c:v>
                </c:pt>
                <c:pt idx="38">
                  <c:v>0.48719454887218044</c:v>
                </c:pt>
                <c:pt idx="39">
                  <c:v>0.49303092083937949</c:v>
                </c:pt>
                <c:pt idx="40">
                  <c:v>0.48152859162843548</c:v>
                </c:pt>
                <c:pt idx="41">
                  <c:v>0.4694179004776346</c:v>
                </c:pt>
                <c:pt idx="42">
                  <c:v>0.45874904187101562</c:v>
                </c:pt>
                <c:pt idx="43">
                  <c:v>0.46346948606001848</c:v>
                </c:pt>
                <c:pt idx="44">
                  <c:v>0.45396713516871451</c:v>
                </c:pt>
                <c:pt idx="45">
                  <c:v>0.4677886407293787</c:v>
                </c:pt>
                <c:pt idx="46">
                  <c:v>0.4929019543071182</c:v>
                </c:pt>
                <c:pt idx="47">
                  <c:v>0.4979348776530988</c:v>
                </c:pt>
                <c:pt idx="48">
                  <c:v>0.49136312807407395</c:v>
                </c:pt>
                <c:pt idx="49">
                  <c:v>0.48610308767045307</c:v>
                </c:pt>
                <c:pt idx="50">
                  <c:v>0.48434807501248894</c:v>
                </c:pt>
                <c:pt idx="51">
                  <c:v>0.49052794450499992</c:v>
                </c:pt>
                <c:pt idx="52">
                  <c:v>0.48408038678595217</c:v>
                </c:pt>
                <c:pt idx="53">
                  <c:v>0.48993740420838527</c:v>
                </c:pt>
                <c:pt idx="54">
                  <c:v>0.47932403897287268</c:v>
                </c:pt>
                <c:pt idx="55">
                  <c:v>0.45659317529232141</c:v>
                </c:pt>
                <c:pt idx="56">
                  <c:v>0.45725069695031434</c:v>
                </c:pt>
                <c:pt idx="57">
                  <c:v>0.47098212961809688</c:v>
                </c:pt>
                <c:pt idx="58">
                  <c:v>0.48074391582285403</c:v>
                </c:pt>
                <c:pt idx="59">
                  <c:v>0.48472011548803157</c:v>
                </c:pt>
                <c:pt idx="60">
                  <c:v>0.48912375860114715</c:v>
                </c:pt>
                <c:pt idx="61">
                  <c:v>0.4898822225136194</c:v>
                </c:pt>
                <c:pt idx="62">
                  <c:v>0.48464475380411653</c:v>
                </c:pt>
                <c:pt idx="63">
                  <c:v>0.48162894794503391</c:v>
                </c:pt>
                <c:pt idx="64">
                  <c:v>0.46348562534951249</c:v>
                </c:pt>
                <c:pt idx="65">
                  <c:v>0.4418441921940599</c:v>
                </c:pt>
                <c:pt idx="66">
                  <c:v>0.43588304637300973</c:v>
                </c:pt>
                <c:pt idx="67">
                  <c:v>0.45367978476105775</c:v>
                </c:pt>
                <c:pt idx="68">
                  <c:v>0.47185123453563083</c:v>
                </c:pt>
                <c:pt idx="69">
                  <c:v>0.49087373825953901</c:v>
                </c:pt>
                <c:pt idx="70">
                  <c:v>0.49069408676395582</c:v>
                </c:pt>
                <c:pt idx="71">
                  <c:v>0.49701818620138916</c:v>
                </c:pt>
                <c:pt idx="72" formatCode="General">
                  <c:v>0.51400000000000001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B3-4864-942D-1B95145288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5080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Sheet1!$A$2:$A$74</c:f>
              <c:numCache>
                <c:formatCode>0_)</c:formatCode>
                <c:ptCount val="7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</c:numCache>
            </c:numRef>
          </c:cat>
          <c:val>
            <c:numRef>
              <c:f>Sheet1!$C$2:$C$74</c:f>
              <c:numCache>
                <c:formatCode>General</c:formatCode>
                <c:ptCount val="73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0.5</c:v>
                </c:pt>
                <c:pt idx="20">
                  <c:v>0.5</c:v>
                </c:pt>
                <c:pt idx="21">
                  <c:v>0.5</c:v>
                </c:pt>
                <c:pt idx="22">
                  <c:v>0.5</c:v>
                </c:pt>
                <c:pt idx="23">
                  <c:v>0.5</c:v>
                </c:pt>
                <c:pt idx="24">
                  <c:v>0.5</c:v>
                </c:pt>
                <c:pt idx="25">
                  <c:v>0.5</c:v>
                </c:pt>
                <c:pt idx="26">
                  <c:v>0.5</c:v>
                </c:pt>
                <c:pt idx="27">
                  <c:v>0.5</c:v>
                </c:pt>
                <c:pt idx="28">
                  <c:v>0.5</c:v>
                </c:pt>
                <c:pt idx="29">
                  <c:v>0.5</c:v>
                </c:pt>
                <c:pt idx="30">
                  <c:v>0.5</c:v>
                </c:pt>
                <c:pt idx="31">
                  <c:v>0.5</c:v>
                </c:pt>
                <c:pt idx="32">
                  <c:v>0.5</c:v>
                </c:pt>
                <c:pt idx="33">
                  <c:v>0.5</c:v>
                </c:pt>
                <c:pt idx="34">
                  <c:v>0.5</c:v>
                </c:pt>
                <c:pt idx="35">
                  <c:v>0.5</c:v>
                </c:pt>
                <c:pt idx="36">
                  <c:v>0.5</c:v>
                </c:pt>
                <c:pt idx="37">
                  <c:v>0.5</c:v>
                </c:pt>
                <c:pt idx="38">
                  <c:v>0.5</c:v>
                </c:pt>
                <c:pt idx="39">
                  <c:v>0.5</c:v>
                </c:pt>
                <c:pt idx="40">
                  <c:v>0.5</c:v>
                </c:pt>
                <c:pt idx="41">
                  <c:v>0.5</c:v>
                </c:pt>
                <c:pt idx="42">
                  <c:v>0.5</c:v>
                </c:pt>
                <c:pt idx="43">
                  <c:v>0.5</c:v>
                </c:pt>
                <c:pt idx="44">
                  <c:v>0.5</c:v>
                </c:pt>
                <c:pt idx="45">
                  <c:v>0.5</c:v>
                </c:pt>
                <c:pt idx="46">
                  <c:v>0.5</c:v>
                </c:pt>
                <c:pt idx="47">
                  <c:v>0.5</c:v>
                </c:pt>
                <c:pt idx="48">
                  <c:v>0.5</c:v>
                </c:pt>
                <c:pt idx="49">
                  <c:v>0.5</c:v>
                </c:pt>
                <c:pt idx="50">
                  <c:v>0.5</c:v>
                </c:pt>
                <c:pt idx="51">
                  <c:v>0.5</c:v>
                </c:pt>
                <c:pt idx="52">
                  <c:v>0.5</c:v>
                </c:pt>
                <c:pt idx="53">
                  <c:v>0.5</c:v>
                </c:pt>
                <c:pt idx="54">
                  <c:v>0.5</c:v>
                </c:pt>
                <c:pt idx="55">
                  <c:v>0.5</c:v>
                </c:pt>
                <c:pt idx="56">
                  <c:v>0.5</c:v>
                </c:pt>
                <c:pt idx="57">
                  <c:v>0.5</c:v>
                </c:pt>
                <c:pt idx="58">
                  <c:v>0.5</c:v>
                </c:pt>
                <c:pt idx="59">
                  <c:v>0.5</c:v>
                </c:pt>
                <c:pt idx="60">
                  <c:v>0.5</c:v>
                </c:pt>
                <c:pt idx="61">
                  <c:v>0.5</c:v>
                </c:pt>
                <c:pt idx="62">
                  <c:v>0.5</c:v>
                </c:pt>
                <c:pt idx="63">
                  <c:v>0.5</c:v>
                </c:pt>
                <c:pt idx="64">
                  <c:v>0.5</c:v>
                </c:pt>
                <c:pt idx="65">
                  <c:v>0.5</c:v>
                </c:pt>
                <c:pt idx="66">
                  <c:v>0.5</c:v>
                </c:pt>
                <c:pt idx="67">
                  <c:v>0.5</c:v>
                </c:pt>
                <c:pt idx="68">
                  <c:v>0.5</c:v>
                </c:pt>
                <c:pt idx="69">
                  <c:v>0.5</c:v>
                </c:pt>
                <c:pt idx="70">
                  <c:v>0.5</c:v>
                </c:pt>
                <c:pt idx="71">
                  <c:v>0.5</c:v>
                </c:pt>
                <c:pt idx="72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B3-4864-942D-1B9514528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5735616"/>
        <c:axId val="665725216"/>
      </c:lineChart>
      <c:catAx>
        <c:axId val="665735616"/>
        <c:scaling>
          <c:orientation val="minMax"/>
        </c:scaling>
        <c:delete val="0"/>
        <c:axPos val="b"/>
        <c:numFmt formatCode="0_)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5725216"/>
        <c:crosses val="autoZero"/>
        <c:auto val="1"/>
        <c:lblAlgn val="ctr"/>
        <c:lblOffset val="100"/>
        <c:tickLblSkip val="3"/>
        <c:noMultiLvlLbl val="0"/>
      </c:catAx>
      <c:valAx>
        <c:axId val="665725216"/>
        <c:scaling>
          <c:orientation val="minMax"/>
          <c:max val="0.54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5735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HEIFERS HELD AS BEEF COW REPLACEMENTS</a:t>
            </a:r>
          </a:p>
          <a:p>
            <a:pPr>
              <a:defRPr/>
            </a:pPr>
            <a:r>
              <a:rPr lang="en-US" sz="2000" b="0" dirty="0"/>
              <a:t>January 1, U.S.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758068093600976"/>
          <c:w val="0.90633156846773422"/>
          <c:h val="0.7582460907175336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Jan. 1</c:v>
                </c:pt>
              </c:strCache>
            </c:strRef>
          </c:tx>
          <c:spPr>
            <a:solidFill>
              <a:srgbClr val="3333FF"/>
            </a:solidFill>
            <a:ln w="127000">
              <a:noFill/>
            </a:ln>
          </c:spPr>
          <c:invertIfNegative val="0"/>
          <c:dPt>
            <c:idx val="31"/>
            <c:invertIfNegative val="0"/>
            <c:bubble3D val="0"/>
            <c:spPr>
              <a:solidFill>
                <a:srgbClr val="3333FF"/>
              </a:solidFill>
              <a:ln w="127000">
                <a:noFill/>
              </a:ln>
            </c:spPr>
            <c:extLst>
              <c:ext xmlns:c16="http://schemas.microsoft.com/office/drawing/2014/chart" uri="{C3380CC4-5D6E-409C-BE32-E72D297353CC}">
                <c16:uniqueId val="{00000000-4B0C-4196-8F1B-7C703B04922D}"/>
              </c:ext>
            </c:extLst>
          </c:dPt>
          <c:dPt>
            <c:idx val="32"/>
            <c:invertIfNegative val="0"/>
            <c:bubble3D val="0"/>
            <c:spPr>
              <a:solidFill>
                <a:srgbClr val="3333FF"/>
              </a:solidFill>
              <a:ln w="127000">
                <a:noFill/>
              </a:ln>
            </c:spPr>
            <c:extLst>
              <c:ext xmlns:c16="http://schemas.microsoft.com/office/drawing/2014/chart" uri="{C3380CC4-5D6E-409C-BE32-E72D297353CC}">
                <c16:uniqueId val="{00000002-4E00-4E8F-AB9B-BB370D1C40F6}"/>
              </c:ext>
            </c:extLst>
          </c:dPt>
          <c:cat>
            <c:numRef>
              <c:f>Sheet1!$A$2:$A$34</c:f>
              <c:numCache>
                <c:formatCode>General</c:formatCode>
                <c:ptCount val="3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</c:numCache>
            </c:num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5443</c:v>
                </c:pt>
                <c:pt idx="1">
                  <c:v>5643</c:v>
                </c:pt>
                <c:pt idx="2">
                  <c:v>6092</c:v>
                </c:pt>
                <c:pt idx="3">
                  <c:v>6364</c:v>
                </c:pt>
                <c:pt idx="4">
                  <c:v>6452</c:v>
                </c:pt>
                <c:pt idx="5">
                  <c:v>6189</c:v>
                </c:pt>
                <c:pt idx="6">
                  <c:v>6042</c:v>
                </c:pt>
                <c:pt idx="7">
                  <c:v>5764</c:v>
                </c:pt>
                <c:pt idx="8">
                  <c:v>5535</c:v>
                </c:pt>
                <c:pt idx="9">
                  <c:v>5503</c:v>
                </c:pt>
                <c:pt idx="10">
                  <c:v>5588</c:v>
                </c:pt>
                <c:pt idx="11">
                  <c:v>5571</c:v>
                </c:pt>
                <c:pt idx="12">
                  <c:v>5624</c:v>
                </c:pt>
                <c:pt idx="13">
                  <c:v>5508</c:v>
                </c:pt>
                <c:pt idx="14">
                  <c:v>5638</c:v>
                </c:pt>
                <c:pt idx="15">
                  <c:v>5864</c:v>
                </c:pt>
                <c:pt idx="16">
                  <c:v>5835</c:v>
                </c:pt>
                <c:pt idx="17">
                  <c:v>5647</c:v>
                </c:pt>
                <c:pt idx="18">
                  <c:v>5550.2</c:v>
                </c:pt>
                <c:pt idx="19">
                  <c:v>5443</c:v>
                </c:pt>
                <c:pt idx="20">
                  <c:v>5134.6000000000004</c:v>
                </c:pt>
                <c:pt idx="21">
                  <c:v>5280.6</c:v>
                </c:pt>
                <c:pt idx="22">
                  <c:v>5429.2</c:v>
                </c:pt>
                <c:pt idx="23">
                  <c:v>5556.3</c:v>
                </c:pt>
                <c:pt idx="24">
                  <c:v>6086.4</c:v>
                </c:pt>
                <c:pt idx="25">
                  <c:v>6335.2</c:v>
                </c:pt>
                <c:pt idx="26">
                  <c:v>6363.2</c:v>
                </c:pt>
                <c:pt idx="27">
                  <c:v>6108.2</c:v>
                </c:pt>
                <c:pt idx="28">
                  <c:v>5884.9</c:v>
                </c:pt>
                <c:pt idx="29">
                  <c:v>5808.9</c:v>
                </c:pt>
                <c:pt idx="30">
                  <c:v>5803.1</c:v>
                </c:pt>
                <c:pt idx="31">
                  <c:v>5481.5</c:v>
                </c:pt>
                <c:pt idx="32">
                  <c:v>5163.7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5C-451A-B777-5F57FDBB28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491296"/>
        <c:axId val="404491688"/>
      </c:barChart>
      <c:catAx>
        <c:axId val="40449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04491688"/>
        <c:crosses val="autoZero"/>
        <c:auto val="1"/>
        <c:lblAlgn val="ctr"/>
        <c:lblOffset val="100"/>
        <c:tickLblSkip val="3"/>
        <c:noMultiLvlLbl val="0"/>
      </c:catAx>
      <c:valAx>
        <c:axId val="404491688"/>
        <c:scaling>
          <c:orientation val="minMax"/>
          <c:min val="45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404491296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Beef Herd Culling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Beef Cow Slaughter as % of Beef Cow Inventory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539351059378441E-2"/>
          <c:y val="0.17382999921548811"/>
          <c:w val="0.92217562478603221"/>
          <c:h val="0.6836028873501526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 cap="rnd">
              <a:solidFill>
                <a:srgbClr val="0066FF"/>
              </a:solidFill>
              <a:round/>
            </a:ln>
            <a:effectLst/>
          </c:spPr>
          <c:marker>
            <c:symbol val="none"/>
          </c:marker>
          <c:dPt>
            <c:idx val="36"/>
            <c:marker>
              <c:symbol val="none"/>
            </c:marker>
            <c:bubble3D val="0"/>
            <c:spPr>
              <a:ln w="50800" cap="rnd">
                <a:solidFill>
                  <a:srgbClr val="0066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DC6-40FD-AEE4-7AFAAF0E98E8}"/>
              </c:ext>
            </c:extLst>
          </c:dPt>
          <c:dPt>
            <c:idx val="37"/>
            <c:marker>
              <c:symbol val="none"/>
            </c:marker>
            <c:bubble3D val="0"/>
            <c:spPr>
              <a:ln w="50800" cap="rnd">
                <a:solidFill>
                  <a:srgbClr val="0066FF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CA33-4474-B381-63CCF5DEB2E3}"/>
              </c:ext>
            </c:extLst>
          </c:dPt>
          <c:cat>
            <c:numRef>
              <c:f>Sheet1!$A$2:$A$39</c:f>
              <c:numCache>
                <c:formatCode>General</c:formatCode>
                <c:ptCount val="3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</c:numCache>
            </c:numRef>
          </c:cat>
          <c:val>
            <c:numRef>
              <c:f>Sheet1!$B$2:$B$39</c:f>
              <c:numCache>
                <c:formatCode>0.00%</c:formatCode>
                <c:ptCount val="38"/>
                <c:pt idx="0">
                  <c:v>0.12058080246968443</c:v>
                </c:pt>
                <c:pt idx="1">
                  <c:v>0.10407890317981228</c:v>
                </c:pt>
                <c:pt idx="2">
                  <c:v>9.8636032137324983E-2</c:v>
                </c:pt>
                <c:pt idx="3">
                  <c:v>0.10028441620803015</c:v>
                </c:pt>
                <c:pt idx="4">
                  <c:v>9.5332879367241108E-2</c:v>
                </c:pt>
                <c:pt idx="5">
                  <c:v>8.1304313064655992E-2</c:v>
                </c:pt>
                <c:pt idx="6">
                  <c:v>8.5224862755553396E-2</c:v>
                </c:pt>
                <c:pt idx="7">
                  <c:v>8.8686014344415837E-2</c:v>
                </c:pt>
                <c:pt idx="8">
                  <c:v>8.5397466686318202E-2</c:v>
                </c:pt>
                <c:pt idx="9">
                  <c:v>9.3235920125716451E-2</c:v>
                </c:pt>
                <c:pt idx="10">
                  <c:v>0.11515146367221897</c:v>
                </c:pt>
                <c:pt idx="11">
                  <c:v>0.10151518229491641</c:v>
                </c:pt>
                <c:pt idx="12">
                  <c:v>9.5765087796960302E-2</c:v>
                </c:pt>
                <c:pt idx="13">
                  <c:v>8.9747084478998762E-2</c:v>
                </c:pt>
                <c:pt idx="14">
                  <c:v>8.324646314221891E-2</c:v>
                </c:pt>
                <c:pt idx="15">
                  <c:v>9.2639723098849644E-2</c:v>
                </c:pt>
                <c:pt idx="16">
                  <c:v>9.2081475959521583E-2</c:v>
                </c:pt>
                <c:pt idx="17">
                  <c:v>9.5897014549787302E-2</c:v>
                </c:pt>
                <c:pt idx="18">
                  <c:v>8.3181428347468445E-2</c:v>
                </c:pt>
                <c:pt idx="19">
                  <c:v>7.7216414073403031E-2</c:v>
                </c:pt>
                <c:pt idx="20">
                  <c:v>9.1210152129042127E-2</c:v>
                </c:pt>
                <c:pt idx="21">
                  <c:v>9.7349605749260201E-2</c:v>
                </c:pt>
                <c:pt idx="22">
                  <c:v>0.11004331807180626</c:v>
                </c:pt>
                <c:pt idx="23">
                  <c:v>0.10458013826595122</c:v>
                </c:pt>
                <c:pt idx="24">
                  <c:v>0.11544884048613385</c:v>
                </c:pt>
                <c:pt idx="25">
                  <c:v>0.12284958237094259</c:v>
                </c:pt>
                <c:pt idx="26">
                  <c:v>0.11043230444589011</c:v>
                </c:pt>
                <c:pt idx="27">
                  <c:v>0.10563829464113961</c:v>
                </c:pt>
                <c:pt idx="28">
                  <c:v>8.8567639623710129E-2</c:v>
                </c:pt>
                <c:pt idx="29">
                  <c:v>7.6240705575120776E-2</c:v>
                </c:pt>
                <c:pt idx="30">
                  <c:v>8.428977781314026E-2</c:v>
                </c:pt>
                <c:pt idx="31">
                  <c:v>8.9317852983731516E-2</c:v>
                </c:pt>
                <c:pt idx="32">
                  <c:v>9.6103120173392398E-2</c:v>
                </c:pt>
                <c:pt idx="33">
                  <c:v>0.10065729062469431</c:v>
                </c:pt>
                <c:pt idx="34">
                  <c:v>0.10427362972937612</c:v>
                </c:pt>
                <c:pt idx="35">
                  <c:v>0.11548262848694706</c:v>
                </c:pt>
                <c:pt idx="36">
                  <c:v>0.13179757930300737</c:v>
                </c:pt>
                <c:pt idx="37">
                  <c:v>0.11700000000000001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C6-40FD-AEE4-7AFAAF0E9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2198272"/>
        <c:axId val="1562194112"/>
      </c:lineChart>
      <c:catAx>
        <c:axId val="15621982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2194112"/>
        <c:crosses val="autoZero"/>
        <c:auto val="1"/>
        <c:lblAlgn val="ctr"/>
        <c:lblOffset val="100"/>
        <c:tickLblSkip val="2"/>
        <c:noMultiLvlLbl val="0"/>
      </c:catAx>
      <c:valAx>
        <c:axId val="1562194112"/>
        <c:scaling>
          <c:orientation val="minMax"/>
          <c:min val="7.0000000000000007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2198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U.S. Beef Cow Inventory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>
              <a:solidFill>
                <a:srgbClr val="0000FF"/>
              </a:solidFill>
            </a:ln>
          </c:spPr>
          <c:marker>
            <c:symbol val="none"/>
          </c:marker>
          <c:dPt>
            <c:idx val="37"/>
            <c:bubble3D val="0"/>
            <c:spPr>
              <a:ln w="50800">
                <a:solidFill>
                  <a:srgbClr val="0000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F20-4F1E-B95D-A7514CC20521}"/>
              </c:ext>
            </c:extLst>
          </c:dPt>
          <c:cat>
            <c:numRef>
              <c:f>Sheet1!$A$2:$A$39</c:f>
              <c:numCache>
                <c:formatCode>General</c:formatCode>
                <c:ptCount val="3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 formatCode="0">
                  <c:v>2011</c:v>
                </c:pt>
                <c:pt idx="26" formatCode="0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</c:numCache>
            </c:numRef>
          </c:cat>
          <c:val>
            <c:numRef>
              <c:f>Sheet1!$B$2:$B$39</c:f>
              <c:numCache>
                <c:formatCode>General</c:formatCode>
                <c:ptCount val="38"/>
                <c:pt idx="0">
                  <c:v>33753.300000000003</c:v>
                </c:pt>
                <c:pt idx="1">
                  <c:v>33945.4</c:v>
                </c:pt>
                <c:pt idx="2">
                  <c:v>33182.6</c:v>
                </c:pt>
                <c:pt idx="3">
                  <c:v>32487.599999999999</c:v>
                </c:pt>
                <c:pt idx="4">
                  <c:v>32454.7</c:v>
                </c:pt>
                <c:pt idx="5">
                  <c:v>32519.8</c:v>
                </c:pt>
                <c:pt idx="6">
                  <c:v>33006.800000000003</c:v>
                </c:pt>
                <c:pt idx="7">
                  <c:v>33364.9</c:v>
                </c:pt>
                <c:pt idx="8">
                  <c:v>34602.9</c:v>
                </c:pt>
                <c:pt idx="9">
                  <c:v>35190.300000000003</c:v>
                </c:pt>
                <c:pt idx="10">
                  <c:v>35318.699999999997</c:v>
                </c:pt>
                <c:pt idx="11">
                  <c:v>34457.9</c:v>
                </c:pt>
                <c:pt idx="12">
                  <c:v>33885</c:v>
                </c:pt>
                <c:pt idx="13">
                  <c:v>33750.400000000001</c:v>
                </c:pt>
                <c:pt idx="14">
                  <c:v>33575</c:v>
                </c:pt>
                <c:pt idx="15">
                  <c:v>33398.199999999997</c:v>
                </c:pt>
                <c:pt idx="16">
                  <c:v>33133.699999999997</c:v>
                </c:pt>
                <c:pt idx="17">
                  <c:v>32983.300000000003</c:v>
                </c:pt>
                <c:pt idx="18">
                  <c:v>32531.3</c:v>
                </c:pt>
                <c:pt idx="19">
                  <c:v>32674.400000000001</c:v>
                </c:pt>
                <c:pt idx="20" formatCode="0.0">
                  <c:v>32702.5</c:v>
                </c:pt>
                <c:pt idx="21">
                  <c:v>32644.2</c:v>
                </c:pt>
                <c:pt idx="22">
                  <c:v>32434.5</c:v>
                </c:pt>
                <c:pt idx="23">
                  <c:v>31793.8</c:v>
                </c:pt>
                <c:pt idx="24">
                  <c:v>31439.9</c:v>
                </c:pt>
                <c:pt idx="25">
                  <c:v>30912.6</c:v>
                </c:pt>
                <c:pt idx="26">
                  <c:v>30281.9</c:v>
                </c:pt>
                <c:pt idx="27">
                  <c:v>29631.3</c:v>
                </c:pt>
                <c:pt idx="28">
                  <c:v>28956.400000000001</c:v>
                </c:pt>
                <c:pt idx="29">
                  <c:v>29332.1</c:v>
                </c:pt>
                <c:pt idx="30">
                  <c:v>30163.8</c:v>
                </c:pt>
                <c:pt idx="31">
                  <c:v>31170.7</c:v>
                </c:pt>
                <c:pt idx="32">
                  <c:v>31466.2</c:v>
                </c:pt>
                <c:pt idx="33">
                  <c:v>31690.7</c:v>
                </c:pt>
                <c:pt idx="34">
                  <c:v>31338.7</c:v>
                </c:pt>
                <c:pt idx="35">
                  <c:v>30843.599999999999</c:v>
                </c:pt>
                <c:pt idx="36">
                  <c:v>30125.1</c:v>
                </c:pt>
                <c:pt idx="37">
                  <c:v>28917.9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86-4E20-BCB4-F9200FE7F5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cat>
            <c:numRef>
              <c:f>Sheet1!$A$2:$A$39</c:f>
              <c:numCache>
                <c:formatCode>General</c:formatCode>
                <c:ptCount val="3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 formatCode="0">
                  <c:v>2011</c:v>
                </c:pt>
                <c:pt idx="26" formatCode="0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</c:numCache>
            </c:numRef>
          </c:cat>
          <c:val>
            <c:numRef>
              <c:f>Sheet1!$C$2:$C$70</c:f>
            </c:numRef>
          </c:val>
          <c:smooth val="0"/>
          <c:extLst>
            <c:ext xmlns:c16="http://schemas.microsoft.com/office/drawing/2014/chart" uri="{C3380CC4-5D6E-409C-BE32-E72D297353CC}">
              <c16:uniqueId val="{00000001-E0E9-4EB5-B4A6-D51B06550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numRef>
              <c:f>Sheet1!$A$2:$A$39</c:f>
              <c:numCache>
                <c:formatCode>General</c:formatCode>
                <c:ptCount val="3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 formatCode="0">
                  <c:v>2011</c:v>
                </c:pt>
                <c:pt idx="26" formatCode="0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</c:numCache>
            </c:numRef>
          </c:cat>
          <c:val>
            <c:numRef>
              <c:f>Sheet1!$D$2:$D$70</c:f>
            </c:numRef>
          </c:val>
          <c:smooth val="0"/>
          <c:extLst>
            <c:ext xmlns:c16="http://schemas.microsoft.com/office/drawing/2014/chart" uri="{C3380CC4-5D6E-409C-BE32-E72D297353CC}">
              <c16:uniqueId val="{00000002-E0E9-4EB5-B4A6-D51B06550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165824"/>
        <c:axId val="141462912"/>
      </c:lineChart>
      <c:catAx>
        <c:axId val="7316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1462912"/>
        <c:crosses val="autoZero"/>
        <c:auto val="1"/>
        <c:lblAlgn val="ctr"/>
        <c:lblOffset val="100"/>
        <c:tickLblSkip val="2"/>
        <c:noMultiLvlLbl val="0"/>
      </c:catAx>
      <c:valAx>
        <c:axId val="141462912"/>
        <c:scaling>
          <c:orientation val="minMax"/>
          <c:min val="27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3165824"/>
        <c:crosses val="autoZero"/>
        <c:crossBetween val="midCat"/>
        <c:majorUnit val="1000"/>
        <c:dispUnits>
          <c:builtInUnit val="thousands"/>
          <c:dispUnitsLbl>
            <c:layout>
              <c:manualLayout>
                <c:xMode val="edge"/>
                <c:yMode val="edge"/>
                <c:x val="1.0493827160493827E-2"/>
                <c:y val="0.2609259842519685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 dirty="0"/>
                    <a:t>Million Head</a:t>
                  </a:r>
                </a:p>
              </c:rich>
            </c:tx>
          </c:dispUnitsLbl>
        </c:dispUnits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Heifer Retention and Cow Culling</a:t>
            </a:r>
          </a:p>
          <a:p>
            <a:pPr>
              <a:defRPr/>
            </a:pPr>
            <a:r>
              <a:rPr lang="en-US" dirty="0"/>
              <a:t>As % of January 1 Beef Cow Inventory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566418780985704E-2"/>
          <c:y val="0.13647014030653576"/>
          <c:w val="0.83285095873432491"/>
          <c:h val="0.6760284825507922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Replacement Heifers</c:v>
                </c:pt>
              </c:strCache>
            </c:strRef>
          </c:tx>
          <c:spPr>
            <a:ln w="44450" cap="rnd">
              <a:solidFill>
                <a:srgbClr val="3333FF"/>
              </a:solidFill>
              <a:round/>
            </a:ln>
            <a:effectLst/>
          </c:spPr>
          <c:marker>
            <c:symbol val="none"/>
          </c:marker>
          <c:cat>
            <c:numRef>
              <c:f>Sheet1!$A$2:$A$38</c:f>
              <c:numCache>
                <c:formatCode>General</c:formatCode>
                <c:ptCount val="37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</c:numCache>
            </c:numRef>
          </c:cat>
          <c:val>
            <c:numRef>
              <c:f>Sheet1!$B$2:$B$38</c:f>
              <c:numCache>
                <c:formatCode>0.0%</c:formatCode>
                <c:ptCount val="37"/>
                <c:pt idx="0">
                  <c:v>0.15301614953204576</c:v>
                </c:pt>
                <c:pt idx="1">
                  <c:v>0.1535966581628144</c:v>
                </c:pt>
                <c:pt idx="2">
                  <c:v>0.15817928673461393</c:v>
                </c:pt>
                <c:pt idx="3">
                  <c:v>0.16390561321858185</c:v>
                </c:pt>
                <c:pt idx="4">
                  <c:v>0.16277765624085261</c:v>
                </c:pt>
                <c:pt idx="5">
                  <c:v>0.16737187805583059</c:v>
                </c:pt>
                <c:pt idx="6">
                  <c:v>0.17096174121696134</c:v>
                </c:pt>
                <c:pt idx="7">
                  <c:v>0.18258409286405772</c:v>
                </c:pt>
                <c:pt idx="8">
                  <c:v>0.1839238907721607</c:v>
                </c:pt>
                <c:pt idx="9">
                  <c:v>0.18333177040263934</c:v>
                </c:pt>
                <c:pt idx="10">
                  <c:v>0.17522445616628018</c:v>
                </c:pt>
                <c:pt idx="11">
                  <c:v>0.17533279741365551</c:v>
                </c:pt>
                <c:pt idx="12">
                  <c:v>0.17010181496237273</c:v>
                </c:pt>
                <c:pt idx="13">
                  <c:v>0.16400694510287286</c:v>
                </c:pt>
                <c:pt idx="14">
                  <c:v>0.1638957557706627</c:v>
                </c:pt>
                <c:pt idx="15">
                  <c:v>0.16731740033894044</c:v>
                </c:pt>
                <c:pt idx="16">
                  <c:v>0.1678351648019992</c:v>
                </c:pt>
                <c:pt idx="17">
                  <c:v>0.17049537190032529</c:v>
                </c:pt>
                <c:pt idx="18">
                  <c:v>0.16963047895411498</c:v>
                </c:pt>
                <c:pt idx="19">
                  <c:v>0.17255098792938814</c:v>
                </c:pt>
                <c:pt idx="20">
                  <c:v>0.1793135081415794</c:v>
                </c:pt>
                <c:pt idx="21">
                  <c:v>0.17874538202804785</c:v>
                </c:pt>
                <c:pt idx="22">
                  <c:v>0.17410473415653085</c:v>
                </c:pt>
                <c:pt idx="23">
                  <c:v>0.17456862658757369</c:v>
                </c:pt>
                <c:pt idx="24">
                  <c:v>0.17312396031793995</c:v>
                </c:pt>
                <c:pt idx="25">
                  <c:v>0.16610055446646355</c:v>
                </c:pt>
                <c:pt idx="26">
                  <c:v>0.17438139614753367</c:v>
                </c:pt>
                <c:pt idx="27">
                  <c:v>0.18322517068100286</c:v>
                </c:pt>
                <c:pt idx="28">
                  <c:v>0.19188504095813014</c:v>
                </c:pt>
                <c:pt idx="29">
                  <c:v>0.20749963350731793</c:v>
                </c:pt>
                <c:pt idx="30">
                  <c:v>0.21002658816196898</c:v>
                </c:pt>
                <c:pt idx="31">
                  <c:v>0.20414042674691296</c:v>
                </c:pt>
                <c:pt idx="32">
                  <c:v>0.19411940431319955</c:v>
                </c:pt>
                <c:pt idx="33">
                  <c:v>0.1856980123506265</c:v>
                </c:pt>
                <c:pt idx="34">
                  <c:v>0.18535867792856753</c:v>
                </c:pt>
                <c:pt idx="35">
                  <c:v>0.18814600111530433</c:v>
                </c:pt>
                <c:pt idx="36">
                  <c:v>0.18627324058675324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44-415D-921D-E705194B49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0576784"/>
        <c:axId val="1250580112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Culling</c:v>
                </c:pt>
              </c:strCache>
            </c:strRef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36"/>
            <c:marker>
              <c:symbol val="none"/>
            </c:marker>
            <c:bubble3D val="0"/>
            <c:spPr>
              <a:ln w="44450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463-4E41-9D8F-7B741C3BE88E}"/>
              </c:ext>
            </c:extLst>
          </c:dPt>
          <c:cat>
            <c:numRef>
              <c:f>Sheet1!$A$2:$A$38</c:f>
              <c:numCache>
                <c:formatCode>General</c:formatCode>
                <c:ptCount val="37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</c:numCache>
            </c:numRef>
          </c:cat>
          <c:val>
            <c:numRef>
              <c:f>Sheet1!$C$2:$C$38</c:f>
              <c:numCache>
                <c:formatCode>0.00%</c:formatCode>
                <c:ptCount val="37"/>
                <c:pt idx="0">
                  <c:v>0.12058080246968443</c:v>
                </c:pt>
                <c:pt idx="1">
                  <c:v>0.10407890317981228</c:v>
                </c:pt>
                <c:pt idx="2">
                  <c:v>9.8636032137324983E-2</c:v>
                </c:pt>
                <c:pt idx="3">
                  <c:v>0.10028441620803015</c:v>
                </c:pt>
                <c:pt idx="4">
                  <c:v>9.5332879367241108E-2</c:v>
                </c:pt>
                <c:pt idx="5">
                  <c:v>8.1304313064655992E-2</c:v>
                </c:pt>
                <c:pt idx="6">
                  <c:v>8.5224862755553396E-2</c:v>
                </c:pt>
                <c:pt idx="7">
                  <c:v>8.8686014344415837E-2</c:v>
                </c:pt>
                <c:pt idx="8">
                  <c:v>8.5397466686318202E-2</c:v>
                </c:pt>
                <c:pt idx="9">
                  <c:v>9.3235920125716451E-2</c:v>
                </c:pt>
                <c:pt idx="10">
                  <c:v>0.11515146367221897</c:v>
                </c:pt>
                <c:pt idx="11">
                  <c:v>0.10151518229491641</c:v>
                </c:pt>
                <c:pt idx="12">
                  <c:v>9.5765087796960302E-2</c:v>
                </c:pt>
                <c:pt idx="13">
                  <c:v>8.9747084478998762E-2</c:v>
                </c:pt>
                <c:pt idx="14">
                  <c:v>8.324646314221891E-2</c:v>
                </c:pt>
                <c:pt idx="15">
                  <c:v>9.2639723098849644E-2</c:v>
                </c:pt>
                <c:pt idx="16">
                  <c:v>9.2081475959521583E-2</c:v>
                </c:pt>
                <c:pt idx="17">
                  <c:v>9.5897014549787302E-2</c:v>
                </c:pt>
                <c:pt idx="18">
                  <c:v>8.3181428347468445E-2</c:v>
                </c:pt>
                <c:pt idx="19">
                  <c:v>7.7216414073403031E-2</c:v>
                </c:pt>
                <c:pt idx="20">
                  <c:v>9.1210152129042127E-2</c:v>
                </c:pt>
                <c:pt idx="21">
                  <c:v>9.7349605749260201E-2</c:v>
                </c:pt>
                <c:pt idx="22">
                  <c:v>0.11004331807180626</c:v>
                </c:pt>
                <c:pt idx="23">
                  <c:v>0.10458013826595122</c:v>
                </c:pt>
                <c:pt idx="24">
                  <c:v>0.11544884048613385</c:v>
                </c:pt>
                <c:pt idx="25">
                  <c:v>0.12284958237094259</c:v>
                </c:pt>
                <c:pt idx="26">
                  <c:v>0.11043230444589011</c:v>
                </c:pt>
                <c:pt idx="27">
                  <c:v>0.10563829464113961</c:v>
                </c:pt>
                <c:pt idx="28">
                  <c:v>8.8567639623710129E-2</c:v>
                </c:pt>
                <c:pt idx="29">
                  <c:v>7.6240705575120776E-2</c:v>
                </c:pt>
                <c:pt idx="30">
                  <c:v>8.428977781314026E-2</c:v>
                </c:pt>
                <c:pt idx="31">
                  <c:v>8.9317852983731516E-2</c:v>
                </c:pt>
                <c:pt idx="32">
                  <c:v>9.6103120173392398E-2</c:v>
                </c:pt>
                <c:pt idx="33">
                  <c:v>0.1006541351248158</c:v>
                </c:pt>
                <c:pt idx="34">
                  <c:v>0.10427043878654825</c:v>
                </c:pt>
                <c:pt idx="35">
                  <c:v>0.11548587065063741</c:v>
                </c:pt>
                <c:pt idx="36" formatCode="General">
                  <c:v>0.13109999999999999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44-415D-921D-E705194B49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0198495"/>
        <c:axId val="1410196831"/>
      </c:lineChart>
      <c:catAx>
        <c:axId val="125057678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580112"/>
        <c:crosses val="autoZero"/>
        <c:auto val="1"/>
        <c:lblAlgn val="ctr"/>
        <c:lblOffset val="100"/>
        <c:noMultiLvlLbl val="0"/>
      </c:catAx>
      <c:valAx>
        <c:axId val="1250580112"/>
        <c:scaling>
          <c:orientation val="minMax"/>
          <c:min val="0.14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576784"/>
        <c:crosses val="autoZero"/>
        <c:crossBetween val="midCat"/>
      </c:valAx>
      <c:valAx>
        <c:axId val="1410196831"/>
        <c:scaling>
          <c:orientation val="minMax"/>
          <c:min val="7.0000000000000007E-2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0198495"/>
        <c:crosses val="max"/>
        <c:crossBetween val="between"/>
      </c:valAx>
      <c:catAx>
        <c:axId val="141019849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1019683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Cattle Slaughter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</a:rPr>
              <a:t>1,000 Head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Commercial Slaughter</c:v>
                </c:pt>
              </c:strCache>
            </c:strRef>
          </c:tx>
          <c:spPr>
            <a:ln w="5080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dPt>
            <c:idx val="21"/>
            <c:marker>
              <c:symbol val="none"/>
            </c:marker>
            <c:bubble3D val="0"/>
            <c:spPr>
              <a:ln w="50800" cap="rnd">
                <a:solidFill>
                  <a:srgbClr val="0000FF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AE77-4037-AABC-71B28BCD06F9}"/>
              </c:ext>
            </c:extLst>
          </c:dPt>
          <c:cat>
            <c:numRef>
              <c:f>Sheet1!$A$2:$A$23</c:f>
              <c:numCache>
                <c:formatCode>0_)</c:formatCode>
                <c:ptCount val="2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 formatCode="General">
                  <c:v>2022</c:v>
                </c:pt>
                <c:pt idx="21" formatCode="General">
                  <c:v>2023</c:v>
                </c:pt>
              </c:numCache>
            </c:numRef>
          </c:cat>
          <c:val>
            <c:numRef>
              <c:f>Sheet1!$B$2:$B$23</c:f>
              <c:numCache>
                <c:formatCode>0_);[Red]\-0_)</c:formatCode>
                <c:ptCount val="22"/>
                <c:pt idx="0">
                  <c:v>35734.5</c:v>
                </c:pt>
                <c:pt idx="1">
                  <c:v>35493.5</c:v>
                </c:pt>
                <c:pt idx="2">
                  <c:v>32728.3</c:v>
                </c:pt>
                <c:pt idx="3">
                  <c:v>32387.600000000002</c:v>
                </c:pt>
                <c:pt idx="4">
                  <c:v>33698.300000000003</c:v>
                </c:pt>
                <c:pt idx="5">
                  <c:v>34264.199999999997</c:v>
                </c:pt>
                <c:pt idx="6">
                  <c:v>34364.800000000003</c:v>
                </c:pt>
                <c:pt idx="7">
                  <c:v>33338.299999999996</c:v>
                </c:pt>
                <c:pt idx="8">
                  <c:v>34249.100000000006</c:v>
                </c:pt>
                <c:pt idx="9">
                  <c:v>34086.5</c:v>
                </c:pt>
                <c:pt idx="10">
                  <c:v>32950.800000000003</c:v>
                </c:pt>
                <c:pt idx="11">
                  <c:v>32462.3</c:v>
                </c:pt>
                <c:pt idx="12">
                  <c:v>30169.899999999998</c:v>
                </c:pt>
                <c:pt idx="13">
                  <c:v>28751.599999999999</c:v>
                </c:pt>
                <c:pt idx="14">
                  <c:v>30578.2</c:v>
                </c:pt>
                <c:pt idx="15">
                  <c:v>32189.4</c:v>
                </c:pt>
                <c:pt idx="16">
                  <c:v>33004.699999999997</c:v>
                </c:pt>
                <c:pt idx="17">
                  <c:v>33555.299999999996</c:v>
                </c:pt>
                <c:pt idx="18">
                  <c:v>32785.700000000004</c:v>
                </c:pt>
                <c:pt idx="19">
                  <c:v>33850.400000000001</c:v>
                </c:pt>
                <c:pt idx="20" formatCode="General">
                  <c:v>34322</c:v>
                </c:pt>
                <c:pt idx="21" formatCode="General">
                  <c:v>32035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CD-458F-B605-3402C34E2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6935584"/>
        <c:axId val="606942656"/>
        <c:extLst>
          <c:ext xmlns:c15="http://schemas.microsoft.com/office/drawing/2012/chart" uri="{02D57815-91ED-43cb-92C2-25804820EDAC}">
            <c15:filteredLineSeries>
              <c15:ser>
                <c:idx val="2"/>
                <c:order val="1"/>
                <c:tx>
                  <c:v> </c:v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Sheet1!$D$2:$D$23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20">
                        <c:v>34322</c:v>
                      </c:pt>
                      <c:pt idx="21">
                        <c:v>31355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7-3967-4CF5-AFAA-C588A2B8188A}"/>
                  </c:ext>
                </c:extLst>
              </c15:ser>
            </c15:filteredLineSeries>
          </c:ext>
        </c:extLst>
      </c:lineChart>
      <c:catAx>
        <c:axId val="606935584"/>
        <c:scaling>
          <c:orientation val="minMax"/>
        </c:scaling>
        <c:delete val="0"/>
        <c:axPos val="b"/>
        <c:numFmt formatCode="0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942656"/>
        <c:crosses val="autoZero"/>
        <c:auto val="1"/>
        <c:lblAlgn val="ctr"/>
        <c:lblOffset val="100"/>
        <c:tickLblSkip val="2"/>
        <c:noMultiLvlLbl val="0"/>
      </c:catAx>
      <c:valAx>
        <c:axId val="606942656"/>
        <c:scaling>
          <c:orientation val="minMax"/>
          <c:min val="2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);[Red]\-0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93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PRODUCTION vs. CATTLE INVENTORY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baseline="0" dirty="0"/>
              <a:t>Inventory on January 1, U.S.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4400594076368176E-2"/>
          <c:y val="0.18519648072159994"/>
          <c:w val="0.85945334325750589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Inventory (Left Scale)</c:v>
                </c:pt>
              </c:strCache>
            </c:strRef>
          </c:tx>
          <c:spPr>
            <a:ln w="53975">
              <a:solidFill>
                <a:sysClr val="windowText" lastClr="000000"/>
              </a:solidFill>
              <a:prstDash val="solid"/>
            </a:ln>
          </c:spPr>
          <c:marker>
            <c:symbol val="none"/>
          </c:marker>
          <c:dPt>
            <c:idx val="26"/>
            <c:bubble3D val="0"/>
            <c:spPr>
              <a:ln w="53975">
                <a:solidFill>
                  <a:sysClr val="windowText" lastClr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982F-4331-A67F-EFFB52FEB88D}"/>
              </c:ext>
            </c:extLst>
          </c:dPt>
          <c:cat>
            <c:numRef>
              <c:f>Sheet1!$A$2:$A$29</c:f>
              <c:numCache>
                <c:formatCode>General</c:formatCode>
                <c:ptCount val="2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  <c:pt idx="27">
                  <c:v>2024</c:v>
                </c:pt>
              </c:numCache>
            </c:num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101656</c:v>
                </c:pt>
                <c:pt idx="1">
                  <c:v>99744</c:v>
                </c:pt>
                <c:pt idx="2">
                  <c:v>99115</c:v>
                </c:pt>
                <c:pt idx="3">
                  <c:v>98199</c:v>
                </c:pt>
                <c:pt idx="4">
                  <c:v>97298</c:v>
                </c:pt>
                <c:pt idx="5">
                  <c:v>96723</c:v>
                </c:pt>
                <c:pt idx="6">
                  <c:v>96100</c:v>
                </c:pt>
                <c:pt idx="7">
                  <c:v>94403</c:v>
                </c:pt>
                <c:pt idx="8">
                  <c:v>95018</c:v>
                </c:pt>
                <c:pt idx="9">
                  <c:v>96342</c:v>
                </c:pt>
                <c:pt idx="10">
                  <c:v>96573</c:v>
                </c:pt>
                <c:pt idx="11">
                  <c:v>96035</c:v>
                </c:pt>
                <c:pt idx="12">
                  <c:v>94721</c:v>
                </c:pt>
                <c:pt idx="13">
                  <c:v>94081.2</c:v>
                </c:pt>
                <c:pt idx="14">
                  <c:v>92887.4</c:v>
                </c:pt>
                <c:pt idx="15">
                  <c:v>91160.2</c:v>
                </c:pt>
                <c:pt idx="16">
                  <c:v>90095.2</c:v>
                </c:pt>
                <c:pt idx="17">
                  <c:v>88243</c:v>
                </c:pt>
                <c:pt idx="18">
                  <c:v>89173</c:v>
                </c:pt>
                <c:pt idx="19">
                  <c:v>91888</c:v>
                </c:pt>
                <c:pt idx="20">
                  <c:v>93624.6</c:v>
                </c:pt>
                <c:pt idx="21">
                  <c:v>94298</c:v>
                </c:pt>
                <c:pt idx="22">
                  <c:v>94804.7</c:v>
                </c:pt>
                <c:pt idx="23">
                  <c:v>93793.3</c:v>
                </c:pt>
                <c:pt idx="24">
                  <c:v>93789.5</c:v>
                </c:pt>
                <c:pt idx="25">
                  <c:v>92076.6</c:v>
                </c:pt>
                <c:pt idx="26">
                  <c:v>89274.1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45-4C19-877C-003B9DA88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704048"/>
        <c:axId val="16031981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50800">
                    <a:solidFill>
                      <a:srgbClr val="0070C0"/>
                    </a:solidFill>
                  </a:ln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Sheet1!$A$2:$A$29</c15:sqref>
                        </c15:formulaRef>
                      </c:ext>
                    </c:extLst>
                    <c:numCache>
                      <c:formatCode>General</c:formatCode>
                      <c:ptCount val="28"/>
                      <c:pt idx="0">
                        <c:v>1997</c:v>
                      </c:pt>
                      <c:pt idx="1">
                        <c:v>1998</c:v>
                      </c:pt>
                      <c:pt idx="2">
                        <c:v>1999</c:v>
                      </c:pt>
                      <c:pt idx="3">
                        <c:v>2000</c:v>
                      </c:pt>
                      <c:pt idx="4">
                        <c:v>2001</c:v>
                      </c:pt>
                      <c:pt idx="5">
                        <c:v>2002</c:v>
                      </c:pt>
                      <c:pt idx="6">
                        <c:v>2003</c:v>
                      </c:pt>
                      <c:pt idx="7">
                        <c:v>2004</c:v>
                      </c:pt>
                      <c:pt idx="8">
                        <c:v>2005</c:v>
                      </c:pt>
                      <c:pt idx="9">
                        <c:v>2006</c:v>
                      </c:pt>
                      <c:pt idx="10">
                        <c:v>2007</c:v>
                      </c:pt>
                      <c:pt idx="11">
                        <c:v>2008</c:v>
                      </c:pt>
                      <c:pt idx="12">
                        <c:v>2009</c:v>
                      </c:pt>
                      <c:pt idx="13">
                        <c:v>2010</c:v>
                      </c:pt>
                      <c:pt idx="14">
                        <c:v>2011</c:v>
                      </c:pt>
                      <c:pt idx="15">
                        <c:v>2012</c:v>
                      </c:pt>
                      <c:pt idx="16">
                        <c:v>2013</c:v>
                      </c:pt>
                      <c:pt idx="17">
                        <c:v>2014</c:v>
                      </c:pt>
                      <c:pt idx="18">
                        <c:v>2015</c:v>
                      </c:pt>
                      <c:pt idx="19">
                        <c:v>2016</c:v>
                      </c:pt>
                      <c:pt idx="20">
                        <c:v>2017</c:v>
                      </c:pt>
                      <c:pt idx="21">
                        <c:v>2018</c:v>
                      </c:pt>
                      <c:pt idx="22">
                        <c:v>2019</c:v>
                      </c:pt>
                      <c:pt idx="23">
                        <c:v>2020</c:v>
                      </c:pt>
                      <c:pt idx="24">
                        <c:v>2021</c:v>
                      </c:pt>
                      <c:pt idx="25">
                        <c:v>2022</c:v>
                      </c:pt>
                      <c:pt idx="26">
                        <c:v>2023</c:v>
                      </c:pt>
                      <c:pt idx="27">
                        <c:v>2024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Sheet1!$D$2:$D$29</c15:sqref>
                        </c15:formulaRef>
                      </c:ext>
                    </c:extLst>
                    <c:numCache>
                      <c:formatCode>General</c:formatCode>
                      <c:ptCount val="28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F145-4C19-877C-003B9DA884BD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Production (Right Scale)</c:v>
                </c:pt>
              </c:strCache>
            </c:strRef>
          </c:tx>
          <c:spPr>
            <a:ln w="50800">
              <a:solidFill>
                <a:srgbClr val="FF5050"/>
              </a:solidFill>
              <a:prstDash val="solid"/>
            </a:ln>
          </c:spPr>
          <c:marker>
            <c:symbol val="none"/>
          </c:marker>
          <c:dPt>
            <c:idx val="26"/>
            <c:bubble3D val="0"/>
            <c:spPr>
              <a:ln w="50800">
                <a:solidFill>
                  <a:srgbClr val="FF505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1-9178-4540-BDFC-4511202CFDA1}"/>
              </c:ext>
            </c:extLst>
          </c:dPt>
          <c:dPt>
            <c:idx val="27"/>
            <c:bubble3D val="0"/>
            <c:spPr>
              <a:ln w="50800">
                <a:solidFill>
                  <a:srgbClr val="FF505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0-9178-4540-BDFC-4511202CFDA1}"/>
              </c:ext>
            </c:extLst>
          </c:dPt>
          <c:cat>
            <c:numRef>
              <c:f>Sheet1!$A$2:$A$29</c:f>
              <c:numCache>
                <c:formatCode>General</c:formatCode>
                <c:ptCount val="2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  <c:pt idx="27">
                  <c:v>2024</c:v>
                </c:pt>
              </c:numCache>
            </c:numRef>
          </c:cat>
          <c:val>
            <c:numRef>
              <c:f>Sheet1!$C$2:$C$29</c:f>
              <c:numCache>
                <c:formatCode>0_);[Red]\-0_)</c:formatCode>
                <c:ptCount val="28"/>
                <c:pt idx="0">
                  <c:v>25384</c:v>
                </c:pt>
                <c:pt idx="1">
                  <c:v>25653</c:v>
                </c:pt>
                <c:pt idx="2">
                  <c:v>26386</c:v>
                </c:pt>
                <c:pt idx="3">
                  <c:v>26777</c:v>
                </c:pt>
                <c:pt idx="4">
                  <c:v>26107</c:v>
                </c:pt>
                <c:pt idx="5">
                  <c:v>27090</c:v>
                </c:pt>
                <c:pt idx="6">
                  <c:v>26238</c:v>
                </c:pt>
                <c:pt idx="7">
                  <c:v>24548</c:v>
                </c:pt>
                <c:pt idx="8">
                  <c:v>24683</c:v>
                </c:pt>
                <c:pt idx="9">
                  <c:v>26151.9</c:v>
                </c:pt>
                <c:pt idx="10">
                  <c:v>26420.5</c:v>
                </c:pt>
                <c:pt idx="11">
                  <c:v>26561.200000000001</c:v>
                </c:pt>
                <c:pt idx="12">
                  <c:v>25965.399999999998</c:v>
                </c:pt>
                <c:pt idx="13">
                  <c:v>26304.400000000005</c:v>
                </c:pt>
                <c:pt idx="14">
                  <c:v>26195.3</c:v>
                </c:pt>
                <c:pt idx="15">
                  <c:v>25912.6</c:v>
                </c:pt>
                <c:pt idx="16">
                  <c:v>25719.899999999998</c:v>
                </c:pt>
                <c:pt idx="17">
                  <c:v>24251.599999999999</c:v>
                </c:pt>
                <c:pt idx="18">
                  <c:v>23697.799999999996</c:v>
                </c:pt>
                <c:pt idx="19">
                  <c:v>25220.9</c:v>
                </c:pt>
                <c:pt idx="20">
                  <c:v>26187.3</c:v>
                </c:pt>
                <c:pt idx="21">
                  <c:v>26872.399999999994</c:v>
                </c:pt>
                <c:pt idx="22">
                  <c:v>27154.6</c:v>
                </c:pt>
                <c:pt idx="23">
                  <c:v>27173.7</c:v>
                </c:pt>
                <c:pt idx="24">
                  <c:v>27948.199999999997</c:v>
                </c:pt>
                <c:pt idx="25">
                  <c:v>28291.3</c:v>
                </c:pt>
                <c:pt idx="26">
                  <c:v>27049</c:v>
                </c:pt>
                <c:pt idx="27">
                  <c:v>25232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45-4C19-877C-003B9DA88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4494672"/>
        <c:axId val="432033120"/>
      </c:lineChart>
      <c:catAx>
        <c:axId val="34170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60319816"/>
        <c:crosses val="autoZero"/>
        <c:auto val="1"/>
        <c:lblAlgn val="ctr"/>
        <c:lblOffset val="100"/>
        <c:tickLblSkip val="2"/>
        <c:noMultiLvlLbl val="0"/>
      </c:catAx>
      <c:valAx>
        <c:axId val="160319816"/>
        <c:scaling>
          <c:orientation val="minMax"/>
          <c:max val="106000"/>
          <c:min val="86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341704048"/>
        <c:crosses val="autoZero"/>
        <c:crossBetween val="between"/>
        <c:dispUnits>
          <c:builtInUnit val="thousands"/>
        </c:dispUnits>
      </c:valAx>
      <c:valAx>
        <c:axId val="432033120"/>
        <c:scaling>
          <c:orientation val="minMax"/>
          <c:max val="29000"/>
          <c:min val="23000"/>
        </c:scaling>
        <c:delete val="0"/>
        <c:axPos val="r"/>
        <c:numFmt formatCode="0_);[Red]\-0_)" sourceLinked="1"/>
        <c:majorTickMark val="out"/>
        <c:minorTickMark val="none"/>
        <c:tickLblPos val="high"/>
        <c:crossAx val="444494672"/>
        <c:crosses val="max"/>
        <c:crossBetween val="between"/>
        <c:majorUnit val="1000"/>
        <c:dispUnits>
          <c:builtInUnit val="thousands"/>
        </c:dispUnits>
      </c:valAx>
      <c:catAx>
        <c:axId val="444494672"/>
        <c:scaling>
          <c:orientation val="minMax"/>
        </c:scaling>
        <c:delete val="1"/>
        <c:axPos val="b"/>
        <c:title>
          <c:tx>
            <c:rich>
              <a:bodyPr rot="0" anchor="b" anchorCtr="1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. Pounds</a:t>
                </a:r>
              </a:p>
            </c:rich>
          </c:tx>
          <c:layout>
            <c:manualLayout>
              <c:xMode val="edge"/>
              <c:yMode val="edge"/>
              <c:x val="0.87571839080459768"/>
              <c:y val="0.1001720823629440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32033120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>
        <c:manualLayout>
          <c:xMode val="edge"/>
          <c:yMode val="edge"/>
          <c:x val="0.20256256222282562"/>
          <c:y val="0.26113803556245613"/>
          <c:w val="0.67820809575527197"/>
          <c:h val="6.5153044249750477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AVERAGE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ANNUAL CATTLE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Southern Plains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513E-2"/>
          <c:y val="0.18519648072160008"/>
          <c:w val="0.90022830120372899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500-600lb Steer Calves</c:v>
                </c:pt>
              </c:strCache>
            </c:strRef>
          </c:tx>
          <c:spPr>
            <a:ln w="5715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  <c:pt idx="30">
                  <c:v>2025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72.099999999999994</c:v>
                </c:pt>
                <c:pt idx="1">
                  <c:v>60.58</c:v>
                </c:pt>
                <c:pt idx="2">
                  <c:v>85.11</c:v>
                </c:pt>
                <c:pt idx="3">
                  <c:v>81.510000000000005</c:v>
                </c:pt>
                <c:pt idx="4">
                  <c:v>88.206666666666663</c:v>
                </c:pt>
                <c:pt idx="5">
                  <c:v>99.35</c:v>
                </c:pt>
                <c:pt idx="6">
                  <c:v>100.85</c:v>
                </c:pt>
                <c:pt idx="7">
                  <c:v>91.59</c:v>
                </c:pt>
                <c:pt idx="8">
                  <c:v>100.79</c:v>
                </c:pt>
                <c:pt idx="9">
                  <c:v>119.67</c:v>
                </c:pt>
                <c:pt idx="10">
                  <c:v>129.25</c:v>
                </c:pt>
                <c:pt idx="11">
                  <c:v>126.22</c:v>
                </c:pt>
                <c:pt idx="12">
                  <c:v>121.97</c:v>
                </c:pt>
                <c:pt idx="13">
                  <c:v>115.81</c:v>
                </c:pt>
                <c:pt idx="14">
                  <c:v>109.68</c:v>
                </c:pt>
                <c:pt idx="15">
                  <c:v>122.84</c:v>
                </c:pt>
                <c:pt idx="16">
                  <c:v>148.37</c:v>
                </c:pt>
                <c:pt idx="17">
                  <c:v>168.26</c:v>
                </c:pt>
                <c:pt idx="18">
                  <c:v>172.15</c:v>
                </c:pt>
                <c:pt idx="19">
                  <c:v>246.44</c:v>
                </c:pt>
                <c:pt idx="20">
                  <c:v>251.25</c:v>
                </c:pt>
                <c:pt idx="21">
                  <c:v>166.29</c:v>
                </c:pt>
                <c:pt idx="22">
                  <c:v>166</c:v>
                </c:pt>
                <c:pt idx="23">
                  <c:v>171.39</c:v>
                </c:pt>
                <c:pt idx="24">
                  <c:v>163.4</c:v>
                </c:pt>
                <c:pt idx="25">
                  <c:v>157.74</c:v>
                </c:pt>
                <c:pt idx="26">
                  <c:v>168.5</c:v>
                </c:pt>
                <c:pt idx="27">
                  <c:v>191.4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3F-4EC3-80A9-BFDF33A2A30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700-800lb Feeder Steers</c:v>
                </c:pt>
              </c:strCache>
            </c:strRef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  <c:pt idx="30">
                  <c:v>2025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67.87</c:v>
                </c:pt>
                <c:pt idx="1">
                  <c:v>60.85</c:v>
                </c:pt>
                <c:pt idx="2">
                  <c:v>76.06</c:v>
                </c:pt>
                <c:pt idx="3">
                  <c:v>71.72</c:v>
                </c:pt>
                <c:pt idx="4">
                  <c:v>80.538333333333341</c:v>
                </c:pt>
                <c:pt idx="5">
                  <c:v>87.34</c:v>
                </c:pt>
                <c:pt idx="6">
                  <c:v>89.1</c:v>
                </c:pt>
                <c:pt idx="7">
                  <c:v>81.16</c:v>
                </c:pt>
                <c:pt idx="8">
                  <c:v>90.85</c:v>
                </c:pt>
                <c:pt idx="9">
                  <c:v>106.16</c:v>
                </c:pt>
                <c:pt idx="10">
                  <c:v>112.75</c:v>
                </c:pt>
                <c:pt idx="11">
                  <c:v>109.97</c:v>
                </c:pt>
                <c:pt idx="12">
                  <c:v>109.52</c:v>
                </c:pt>
                <c:pt idx="13">
                  <c:v>104.99</c:v>
                </c:pt>
                <c:pt idx="14">
                  <c:v>97.28</c:v>
                </c:pt>
                <c:pt idx="15">
                  <c:v>110.89</c:v>
                </c:pt>
                <c:pt idx="16">
                  <c:v>135.04</c:v>
                </c:pt>
                <c:pt idx="17">
                  <c:v>148.81</c:v>
                </c:pt>
                <c:pt idx="18">
                  <c:v>150.69</c:v>
                </c:pt>
                <c:pt idx="19">
                  <c:v>207.67</c:v>
                </c:pt>
                <c:pt idx="20">
                  <c:v>208.21</c:v>
                </c:pt>
                <c:pt idx="21">
                  <c:v>145.61000000000001</c:v>
                </c:pt>
                <c:pt idx="22">
                  <c:v>148.16999999999999</c:v>
                </c:pt>
                <c:pt idx="23">
                  <c:v>150</c:v>
                </c:pt>
                <c:pt idx="24">
                  <c:v>144.66999999999999</c:v>
                </c:pt>
                <c:pt idx="25">
                  <c:v>137.09</c:v>
                </c:pt>
                <c:pt idx="26">
                  <c:v>148.32</c:v>
                </c:pt>
                <c:pt idx="27">
                  <c:v>168.89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3F-4EC3-80A9-BFDF33A2A3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Fed Steers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  <c:pt idx="30">
                  <c:v>2025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66.52</c:v>
                </c:pt>
                <c:pt idx="1">
                  <c:v>64.77</c:v>
                </c:pt>
                <c:pt idx="2">
                  <c:v>65.900000000000006</c:v>
                </c:pt>
                <c:pt idx="3">
                  <c:v>61.71</c:v>
                </c:pt>
                <c:pt idx="4">
                  <c:v>65.81</c:v>
                </c:pt>
                <c:pt idx="5">
                  <c:v>69.69</c:v>
                </c:pt>
                <c:pt idx="6">
                  <c:v>72.260000000000005</c:v>
                </c:pt>
                <c:pt idx="7">
                  <c:v>67.27</c:v>
                </c:pt>
                <c:pt idx="8">
                  <c:v>83.42</c:v>
                </c:pt>
                <c:pt idx="9">
                  <c:v>84.89</c:v>
                </c:pt>
                <c:pt idx="10">
                  <c:v>87.44</c:v>
                </c:pt>
                <c:pt idx="11">
                  <c:v>85.71</c:v>
                </c:pt>
                <c:pt idx="12">
                  <c:v>92.97</c:v>
                </c:pt>
                <c:pt idx="13">
                  <c:v>93.13</c:v>
                </c:pt>
                <c:pt idx="14">
                  <c:v>83.34</c:v>
                </c:pt>
                <c:pt idx="15">
                  <c:v>95.67</c:v>
                </c:pt>
                <c:pt idx="16">
                  <c:v>114.94</c:v>
                </c:pt>
                <c:pt idx="17">
                  <c:v>122.97</c:v>
                </c:pt>
                <c:pt idx="18">
                  <c:v>126.33</c:v>
                </c:pt>
                <c:pt idx="19">
                  <c:v>153.84</c:v>
                </c:pt>
                <c:pt idx="20">
                  <c:v>147.19</c:v>
                </c:pt>
                <c:pt idx="21">
                  <c:v>119.58</c:v>
                </c:pt>
                <c:pt idx="22">
                  <c:v>121.74</c:v>
                </c:pt>
                <c:pt idx="23">
                  <c:v>116.68</c:v>
                </c:pt>
                <c:pt idx="24">
                  <c:v>117.59</c:v>
                </c:pt>
                <c:pt idx="25">
                  <c:v>108.19</c:v>
                </c:pt>
                <c:pt idx="26">
                  <c:v>123.17</c:v>
                </c:pt>
                <c:pt idx="27">
                  <c:v>144.52000000000001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3F-4EC3-80A9-BFDF33A2A308}"/>
            </c:ext>
          </c:extLst>
        </c:ser>
        <c:ser>
          <c:idx val="3"/>
          <c:order val="3"/>
          <c:spPr>
            <a:ln w="50800">
              <a:solidFill>
                <a:srgbClr val="002060"/>
              </a:solidFill>
              <a:prstDash val="sysDash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  <c:pt idx="30">
                  <c:v>2025</c:v>
                </c:pt>
              </c:numCache>
            </c:num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191.4</c:v>
                </c:pt>
                <c:pt idx="28">
                  <c:v>261</c:v>
                </c:pt>
                <c:pt idx="29">
                  <c:v>295</c:v>
                </c:pt>
                <c:pt idx="30">
                  <c:v>314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3F-4EC3-80A9-BFDF33A2A308}"/>
            </c:ext>
          </c:extLst>
        </c:ser>
        <c:ser>
          <c:idx val="4"/>
          <c:order val="4"/>
          <c:spPr>
            <a:ln w="5080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  <c:pt idx="30">
                  <c:v>2025</c:v>
                </c:pt>
              </c:numCache>
            </c:numRef>
          </c:cat>
          <c:val>
            <c:numRef>
              <c:f>Sheet1!$F$2:$F$32</c:f>
              <c:numCache>
                <c:formatCode>General</c:formatCode>
                <c:ptCount val="31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168.89</c:v>
                </c:pt>
                <c:pt idx="28">
                  <c:v>227.5</c:v>
                </c:pt>
                <c:pt idx="29">
                  <c:v>271</c:v>
                </c:pt>
                <c:pt idx="30">
                  <c:v>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53F-4EC3-80A9-BFDF33A2A308}"/>
            </c:ext>
          </c:extLst>
        </c:ser>
        <c:ser>
          <c:idx val="5"/>
          <c:order val="5"/>
          <c:spPr>
            <a:ln w="50800">
              <a:solidFill>
                <a:srgbClr val="00B0F0"/>
              </a:solidFill>
              <a:prstDash val="sysDash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  <c:pt idx="30">
                  <c:v>2025</c:v>
                </c:pt>
              </c:numCache>
            </c:numRef>
          </c:cat>
          <c:val>
            <c:numRef>
              <c:f>Sheet1!$G$2:$G$32</c:f>
              <c:numCache>
                <c:formatCode>General</c:formatCode>
                <c:ptCount val="31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144.52000000000001</c:v>
                </c:pt>
                <c:pt idx="28">
                  <c:v>177</c:v>
                </c:pt>
                <c:pt idx="29">
                  <c:v>197.5</c:v>
                </c:pt>
                <c:pt idx="30">
                  <c:v>210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53F-4EC3-80A9-BFDF33A2A3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3789944"/>
        <c:axId val="143786808"/>
      </c:lineChart>
      <c:catAx>
        <c:axId val="143789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3786808"/>
        <c:crosses val="autoZero"/>
        <c:auto val="1"/>
        <c:lblAlgn val="ctr"/>
        <c:lblOffset val="100"/>
        <c:tickLblSkip val="2"/>
        <c:noMultiLvlLbl val="0"/>
      </c:catAx>
      <c:valAx>
        <c:axId val="143786808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43789944"/>
        <c:crosses val="autoZero"/>
        <c:crossBetween val="between"/>
        <c:majorUnit val="25"/>
        <c:minorUnit val="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6526269345642179E-2"/>
          <c:y val="0.92076244870799551"/>
          <c:w val="0.85102792107883063"/>
          <c:h val="6.515304424975049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baseline="0" dirty="0">
                <a:solidFill>
                  <a:schemeClr val="tx1"/>
                </a:solidFill>
              </a:rPr>
              <a:t>Fed and Feeder Steer Prices</a:t>
            </a:r>
          </a:p>
          <a:p>
            <a:pPr>
              <a:defRPr/>
            </a:pPr>
            <a:r>
              <a:rPr lang="en-US" baseline="0" dirty="0">
                <a:solidFill>
                  <a:schemeClr val="tx1"/>
                </a:solidFill>
              </a:rPr>
              <a:t>Oklahoma Combined Auction and 5-Mkt, Monthly, $/cwt.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2102590437064934E-2"/>
          <c:y val="0.1597328343698193"/>
          <c:w val="0.91461238540834566"/>
          <c:h val="0.66659742061732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500 lb.</c:v>
                </c:pt>
              </c:strCache>
            </c:strRef>
          </c:tx>
          <c:spPr>
            <a:ln w="50800" cap="rnd">
              <a:solidFill>
                <a:srgbClr val="3333FF"/>
              </a:solidFill>
              <a:round/>
            </a:ln>
            <a:effectLst/>
          </c:spPr>
          <c:marker>
            <c:symbol val="none"/>
          </c:marker>
          <c:cat>
            <c:numRef>
              <c:f>Sheet1!$A$2:$A$166</c:f>
              <c:numCache>
                <c:formatCode>mmm\-yy_)</c:formatCode>
                <c:ptCount val="165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 formatCode="mmm\-yy">
                  <c:v>44986</c:v>
                </c:pt>
                <c:pt idx="159" formatCode="mmm\-yy">
                  <c:v>45017</c:v>
                </c:pt>
                <c:pt idx="160" formatCode="mmm\-yy">
                  <c:v>45047</c:v>
                </c:pt>
                <c:pt idx="161" formatCode="mmm\-yy">
                  <c:v>45078</c:v>
                </c:pt>
                <c:pt idx="162" formatCode="mmm\-yy">
                  <c:v>45108</c:v>
                </c:pt>
                <c:pt idx="163" formatCode="mmm\-yy">
                  <c:v>45139</c:v>
                </c:pt>
                <c:pt idx="164" formatCode="mmm\-yy">
                  <c:v>45170</c:v>
                </c:pt>
              </c:numCache>
            </c:numRef>
          </c:cat>
          <c:val>
            <c:numRef>
              <c:f>Sheet1!$B$2:$B$166</c:f>
              <c:numCache>
                <c:formatCode>0.00_)</c:formatCode>
                <c:ptCount val="165"/>
                <c:pt idx="0">
                  <c:v>113.14</c:v>
                </c:pt>
                <c:pt idx="1">
                  <c:v>117.14</c:v>
                </c:pt>
                <c:pt idx="2">
                  <c:v>127.61999999999999</c:v>
                </c:pt>
                <c:pt idx="3">
                  <c:v>133.17000000000002</c:v>
                </c:pt>
                <c:pt idx="4">
                  <c:v>130.91</c:v>
                </c:pt>
                <c:pt idx="5">
                  <c:v>128.60500000000002</c:v>
                </c:pt>
                <c:pt idx="6">
                  <c:v>128.91</c:v>
                </c:pt>
                <c:pt idx="7">
                  <c:v>127.52000000000001</c:v>
                </c:pt>
                <c:pt idx="8">
                  <c:v>120.42500000000001</c:v>
                </c:pt>
                <c:pt idx="9">
                  <c:v>119.815</c:v>
                </c:pt>
                <c:pt idx="10">
                  <c:v>125.03999999999999</c:v>
                </c:pt>
                <c:pt idx="11">
                  <c:v>136.5</c:v>
                </c:pt>
                <c:pt idx="12">
                  <c:v>144.215</c:v>
                </c:pt>
                <c:pt idx="13">
                  <c:v>152.35500000000002</c:v>
                </c:pt>
                <c:pt idx="14">
                  <c:v>160.38499999999999</c:v>
                </c:pt>
                <c:pt idx="15">
                  <c:v>156.245</c:v>
                </c:pt>
                <c:pt idx="16">
                  <c:v>147.47499999999999</c:v>
                </c:pt>
                <c:pt idx="17">
                  <c:v>140.15</c:v>
                </c:pt>
                <c:pt idx="18">
                  <c:v>145.54500000000002</c:v>
                </c:pt>
                <c:pt idx="19">
                  <c:v>141.76499999999999</c:v>
                </c:pt>
                <c:pt idx="20">
                  <c:v>137.82499999999999</c:v>
                </c:pt>
                <c:pt idx="21">
                  <c:v>145.97</c:v>
                </c:pt>
                <c:pt idx="22">
                  <c:v>162.23000000000002</c:v>
                </c:pt>
                <c:pt idx="23">
                  <c:v>168.23000000000002</c:v>
                </c:pt>
                <c:pt idx="24">
                  <c:v>179.3</c:v>
                </c:pt>
                <c:pt idx="25">
                  <c:v>192.52499999999998</c:v>
                </c:pt>
                <c:pt idx="26">
                  <c:v>198.22499999999999</c:v>
                </c:pt>
                <c:pt idx="27">
                  <c:v>190.77500000000001</c:v>
                </c:pt>
                <c:pt idx="28">
                  <c:v>183.42000000000002</c:v>
                </c:pt>
                <c:pt idx="29">
                  <c:v>176.17500000000001</c:v>
                </c:pt>
                <c:pt idx="30">
                  <c:v>155.07499999999999</c:v>
                </c:pt>
                <c:pt idx="31">
                  <c:v>155.32</c:v>
                </c:pt>
                <c:pt idx="32">
                  <c:v>160.35500000000002</c:v>
                </c:pt>
                <c:pt idx="33">
                  <c:v>166.88499999999999</c:v>
                </c:pt>
                <c:pt idx="34">
                  <c:v>166.02500000000001</c:v>
                </c:pt>
                <c:pt idx="35">
                  <c:v>168.10000000000002</c:v>
                </c:pt>
                <c:pt idx="36">
                  <c:v>181.77500000000001</c:v>
                </c:pt>
                <c:pt idx="37">
                  <c:v>179.465</c:v>
                </c:pt>
                <c:pt idx="38">
                  <c:v>175.10500000000002</c:v>
                </c:pt>
                <c:pt idx="39">
                  <c:v>169.405</c:v>
                </c:pt>
                <c:pt idx="40">
                  <c:v>160.58499999999998</c:v>
                </c:pt>
                <c:pt idx="41">
                  <c:v>159.995</c:v>
                </c:pt>
                <c:pt idx="42">
                  <c:v>168.875</c:v>
                </c:pt>
                <c:pt idx="43">
                  <c:v>178.51</c:v>
                </c:pt>
                <c:pt idx="44">
                  <c:v>178.035</c:v>
                </c:pt>
                <c:pt idx="45">
                  <c:v>192.625</c:v>
                </c:pt>
                <c:pt idx="46">
                  <c:v>197.745</c:v>
                </c:pt>
                <c:pt idx="47">
                  <c:v>200.46</c:v>
                </c:pt>
                <c:pt idx="48">
                  <c:v>212.14999999999998</c:v>
                </c:pt>
                <c:pt idx="49">
                  <c:v>213.435</c:v>
                </c:pt>
                <c:pt idx="50">
                  <c:v>221.565</c:v>
                </c:pt>
                <c:pt idx="51">
                  <c:v>224.23500000000001</c:v>
                </c:pt>
                <c:pt idx="52">
                  <c:v>232.01</c:v>
                </c:pt>
                <c:pt idx="53">
                  <c:v>247.55500000000001</c:v>
                </c:pt>
                <c:pt idx="54">
                  <c:v>264.12</c:v>
                </c:pt>
                <c:pt idx="55">
                  <c:v>272.875</c:v>
                </c:pt>
                <c:pt idx="56">
                  <c:v>274.04000000000002</c:v>
                </c:pt>
                <c:pt idx="57">
                  <c:v>288.07</c:v>
                </c:pt>
                <c:pt idx="58">
                  <c:v>306.97000000000003</c:v>
                </c:pt>
                <c:pt idx="59">
                  <c:v>308.685</c:v>
                </c:pt>
                <c:pt idx="60">
                  <c:v>289.91999999999996</c:v>
                </c:pt>
                <c:pt idx="61">
                  <c:v>282.52999999999997</c:v>
                </c:pt>
                <c:pt idx="62">
                  <c:v>290.505</c:v>
                </c:pt>
                <c:pt idx="63">
                  <c:v>294.41999999999996</c:v>
                </c:pt>
                <c:pt idx="64">
                  <c:v>293.89</c:v>
                </c:pt>
                <c:pt idx="65">
                  <c:v>290.30499999999995</c:v>
                </c:pt>
                <c:pt idx="66">
                  <c:v>275.875</c:v>
                </c:pt>
                <c:pt idx="67">
                  <c:v>262.61</c:v>
                </c:pt>
                <c:pt idx="68">
                  <c:v>232.44</c:v>
                </c:pt>
                <c:pt idx="69">
                  <c:v>219.76</c:v>
                </c:pt>
                <c:pt idx="70">
                  <c:v>216.19499999999999</c:v>
                </c:pt>
                <c:pt idx="71">
                  <c:v>197.97500000000002</c:v>
                </c:pt>
                <c:pt idx="72">
                  <c:v>202.745</c:v>
                </c:pt>
                <c:pt idx="73">
                  <c:v>200.535</c:v>
                </c:pt>
                <c:pt idx="74">
                  <c:v>204.75</c:v>
                </c:pt>
                <c:pt idx="75">
                  <c:v>186.91000000000003</c:v>
                </c:pt>
                <c:pt idx="76">
                  <c:v>178.28</c:v>
                </c:pt>
                <c:pt idx="77">
                  <c:v>164.49</c:v>
                </c:pt>
                <c:pt idx="78">
                  <c:v>159.32</c:v>
                </c:pt>
                <c:pt idx="79">
                  <c:v>163.76499999999999</c:v>
                </c:pt>
                <c:pt idx="80">
                  <c:v>144.22499999999999</c:v>
                </c:pt>
                <c:pt idx="81">
                  <c:v>131.81</c:v>
                </c:pt>
                <c:pt idx="82">
                  <c:v>149.04000000000002</c:v>
                </c:pt>
                <c:pt idx="83">
                  <c:v>155.34</c:v>
                </c:pt>
                <c:pt idx="84">
                  <c:v>159.19999999999999</c:v>
                </c:pt>
                <c:pt idx="85">
                  <c:v>163.96</c:v>
                </c:pt>
                <c:pt idx="86">
                  <c:v>167.12</c:v>
                </c:pt>
                <c:pt idx="87">
                  <c:v>171.11</c:v>
                </c:pt>
                <c:pt idx="88">
                  <c:v>174.48000000000002</c:v>
                </c:pt>
                <c:pt idx="89">
                  <c:v>172.48500000000001</c:v>
                </c:pt>
                <c:pt idx="90">
                  <c:v>168.93</c:v>
                </c:pt>
                <c:pt idx="91">
                  <c:v>167.72</c:v>
                </c:pt>
                <c:pt idx="92">
                  <c:v>166.68</c:v>
                </c:pt>
                <c:pt idx="93">
                  <c:v>167.35499999999999</c:v>
                </c:pt>
                <c:pt idx="94">
                  <c:v>176.57999999999998</c:v>
                </c:pt>
                <c:pt idx="95">
                  <c:v>176.1</c:v>
                </c:pt>
                <c:pt idx="96">
                  <c:v>180.19499999999999</c:v>
                </c:pt>
                <c:pt idx="97">
                  <c:v>186.82</c:v>
                </c:pt>
                <c:pt idx="98">
                  <c:v>182.06</c:v>
                </c:pt>
                <c:pt idx="99">
                  <c:v>176.065</c:v>
                </c:pt>
                <c:pt idx="100">
                  <c:v>172.67000000000002</c:v>
                </c:pt>
                <c:pt idx="101">
                  <c:v>169.185</c:v>
                </c:pt>
                <c:pt idx="102">
                  <c:v>169.55500000000001</c:v>
                </c:pt>
                <c:pt idx="103">
                  <c:v>169.79500000000002</c:v>
                </c:pt>
                <c:pt idx="104">
                  <c:v>171.14499999999998</c:v>
                </c:pt>
                <c:pt idx="105">
                  <c:v>170.23500000000001</c:v>
                </c:pt>
                <c:pt idx="106">
                  <c:v>170.92000000000002</c:v>
                </c:pt>
                <c:pt idx="107">
                  <c:v>171.70499999999998</c:v>
                </c:pt>
                <c:pt idx="108">
                  <c:v>174.8</c:v>
                </c:pt>
                <c:pt idx="109">
                  <c:v>180.13499999999999</c:v>
                </c:pt>
                <c:pt idx="110">
                  <c:v>182.61500000000001</c:v>
                </c:pt>
                <c:pt idx="111">
                  <c:v>187.13499999999999</c:v>
                </c:pt>
                <c:pt idx="112">
                  <c:v>170.53</c:v>
                </c:pt>
                <c:pt idx="113">
                  <c:v>159.94499999999999</c:v>
                </c:pt>
                <c:pt idx="114">
                  <c:v>162.80500000000001</c:v>
                </c:pt>
                <c:pt idx="115">
                  <c:v>158.14500000000001</c:v>
                </c:pt>
                <c:pt idx="116">
                  <c:v>151.61500000000001</c:v>
                </c:pt>
                <c:pt idx="117">
                  <c:v>157.12</c:v>
                </c:pt>
                <c:pt idx="118">
                  <c:v>163.29000000000002</c:v>
                </c:pt>
                <c:pt idx="119">
                  <c:v>169.11500000000001</c:v>
                </c:pt>
                <c:pt idx="120">
                  <c:v>176.03</c:v>
                </c:pt>
                <c:pt idx="121">
                  <c:v>179.45</c:v>
                </c:pt>
                <c:pt idx="122">
                  <c:v>165.69</c:v>
                </c:pt>
                <c:pt idx="123">
                  <c:v>158.01499999999999</c:v>
                </c:pt>
                <c:pt idx="124">
                  <c:v>156.63499999999999</c:v>
                </c:pt>
                <c:pt idx="125">
                  <c:v>153.44</c:v>
                </c:pt>
                <c:pt idx="126">
                  <c:v>156.09</c:v>
                </c:pt>
                <c:pt idx="127">
                  <c:v>163.39499999999998</c:v>
                </c:pt>
                <c:pt idx="128">
                  <c:v>156.04500000000002</c:v>
                </c:pt>
                <c:pt idx="129">
                  <c:v>149.97</c:v>
                </c:pt>
                <c:pt idx="130">
                  <c:v>163.57</c:v>
                </c:pt>
                <c:pt idx="131">
                  <c:v>168.55500000000001</c:v>
                </c:pt>
                <c:pt idx="132">
                  <c:v>171.08500000000001</c:v>
                </c:pt>
                <c:pt idx="133">
                  <c:v>168.68</c:v>
                </c:pt>
                <c:pt idx="134">
                  <c:v>175.29500000000002</c:v>
                </c:pt>
                <c:pt idx="135">
                  <c:v>173.48500000000001</c:v>
                </c:pt>
                <c:pt idx="136">
                  <c:v>166.63</c:v>
                </c:pt>
                <c:pt idx="137">
                  <c:v>169.43</c:v>
                </c:pt>
                <c:pt idx="138">
                  <c:v>177.41</c:v>
                </c:pt>
                <c:pt idx="139">
                  <c:v>177.25</c:v>
                </c:pt>
                <c:pt idx="140">
                  <c:v>169.05500000000001</c:v>
                </c:pt>
                <c:pt idx="141">
                  <c:v>168.53</c:v>
                </c:pt>
                <c:pt idx="142">
                  <c:v>180.01499999999999</c:v>
                </c:pt>
                <c:pt idx="143">
                  <c:v>188.66</c:v>
                </c:pt>
                <c:pt idx="144">
                  <c:v>193.93</c:v>
                </c:pt>
                <c:pt idx="145">
                  <c:v>201.66</c:v>
                </c:pt>
                <c:pt idx="146">
                  <c:v>201.36</c:v>
                </c:pt>
                <c:pt idx="147">
                  <c:v>200.17000000000002</c:v>
                </c:pt>
                <c:pt idx="148">
                  <c:v>191.42500000000001</c:v>
                </c:pt>
                <c:pt idx="149">
                  <c:v>192.81</c:v>
                </c:pt>
                <c:pt idx="150">
                  <c:v>191.47500000000002</c:v>
                </c:pt>
                <c:pt idx="151">
                  <c:v>201.23</c:v>
                </c:pt>
                <c:pt idx="152">
                  <c:v>196.19</c:v>
                </c:pt>
                <c:pt idx="153">
                  <c:v>183.92000000000002</c:v>
                </c:pt>
                <c:pt idx="154">
                  <c:v>200.1</c:v>
                </c:pt>
                <c:pt idx="155">
                  <c:v>212.745</c:v>
                </c:pt>
                <c:pt idx="156">
                  <c:v>220.715</c:v>
                </c:pt>
                <c:pt idx="157">
                  <c:v>232.11500000000001</c:v>
                </c:pt>
                <c:pt idx="158">
                  <c:v>245.25</c:v>
                </c:pt>
                <c:pt idx="159">
                  <c:v>255.82</c:v>
                </c:pt>
                <c:pt idx="160">
                  <c:v>268.89499999999998</c:v>
                </c:pt>
                <c:pt idx="161">
                  <c:v>274.49</c:v>
                </c:pt>
                <c:pt idx="162">
                  <c:v>283.66000000000003</c:v>
                </c:pt>
                <c:pt idx="163" formatCode="General">
                  <c:v>291.61</c:v>
                </c:pt>
                <c:pt idx="164" formatCode="General">
                  <c:v>286.41000000000003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ED-440E-999B-FFC3B24AFE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800 lb.</c:v>
                </c:pt>
              </c:strCache>
            </c:strRef>
          </c:tx>
          <c:spPr>
            <a:ln w="508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Sheet1!$A$2:$A$166</c:f>
              <c:numCache>
                <c:formatCode>mmm\-yy_)</c:formatCode>
                <c:ptCount val="165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 formatCode="mmm\-yy">
                  <c:v>44986</c:v>
                </c:pt>
                <c:pt idx="159" formatCode="mmm\-yy">
                  <c:v>45017</c:v>
                </c:pt>
                <c:pt idx="160" formatCode="mmm\-yy">
                  <c:v>45047</c:v>
                </c:pt>
                <c:pt idx="161" formatCode="mmm\-yy">
                  <c:v>45078</c:v>
                </c:pt>
                <c:pt idx="162" formatCode="mmm\-yy">
                  <c:v>45108</c:v>
                </c:pt>
                <c:pt idx="163" formatCode="mmm\-yy">
                  <c:v>45139</c:v>
                </c:pt>
                <c:pt idx="164" formatCode="mmm\-yy">
                  <c:v>45170</c:v>
                </c:pt>
              </c:numCache>
            </c:numRef>
          </c:cat>
          <c:val>
            <c:numRef>
              <c:f>Sheet1!$C$2:$C$166</c:f>
              <c:numCache>
                <c:formatCode>0.00_)</c:formatCode>
                <c:ptCount val="165"/>
                <c:pt idx="0">
                  <c:v>95.36</c:v>
                </c:pt>
                <c:pt idx="1">
                  <c:v>97.275000000000006</c:v>
                </c:pt>
                <c:pt idx="2">
                  <c:v>102.36500000000001</c:v>
                </c:pt>
                <c:pt idx="3">
                  <c:v>109.895</c:v>
                </c:pt>
                <c:pt idx="4">
                  <c:v>110.33500000000001</c:v>
                </c:pt>
                <c:pt idx="5">
                  <c:v>109.565</c:v>
                </c:pt>
                <c:pt idx="6">
                  <c:v>112.505</c:v>
                </c:pt>
                <c:pt idx="7">
                  <c:v>112.66</c:v>
                </c:pt>
                <c:pt idx="8">
                  <c:v>110.815</c:v>
                </c:pt>
                <c:pt idx="9">
                  <c:v>109.485</c:v>
                </c:pt>
                <c:pt idx="10">
                  <c:v>112.27</c:v>
                </c:pt>
                <c:pt idx="11">
                  <c:v>116.505</c:v>
                </c:pt>
                <c:pt idx="12">
                  <c:v>123.5</c:v>
                </c:pt>
                <c:pt idx="13">
                  <c:v>125.77</c:v>
                </c:pt>
                <c:pt idx="14">
                  <c:v>127.45500000000001</c:v>
                </c:pt>
                <c:pt idx="15">
                  <c:v>131.26</c:v>
                </c:pt>
                <c:pt idx="16">
                  <c:v>126.69499999999999</c:v>
                </c:pt>
                <c:pt idx="17">
                  <c:v>127.31</c:v>
                </c:pt>
                <c:pt idx="18">
                  <c:v>136.57499999999999</c:v>
                </c:pt>
                <c:pt idx="19">
                  <c:v>132.47</c:v>
                </c:pt>
                <c:pt idx="20">
                  <c:v>130.70999999999998</c:v>
                </c:pt>
                <c:pt idx="21">
                  <c:v>138.08500000000001</c:v>
                </c:pt>
                <c:pt idx="22">
                  <c:v>142.19999999999999</c:v>
                </c:pt>
                <c:pt idx="23">
                  <c:v>141.91000000000003</c:v>
                </c:pt>
                <c:pt idx="24">
                  <c:v>146.07</c:v>
                </c:pt>
                <c:pt idx="25">
                  <c:v>151.81</c:v>
                </c:pt>
                <c:pt idx="26">
                  <c:v>152.97</c:v>
                </c:pt>
                <c:pt idx="27">
                  <c:v>146.05500000000001</c:v>
                </c:pt>
                <c:pt idx="28">
                  <c:v>147.57</c:v>
                </c:pt>
                <c:pt idx="29">
                  <c:v>149.96</c:v>
                </c:pt>
                <c:pt idx="30">
                  <c:v>139.535</c:v>
                </c:pt>
                <c:pt idx="31">
                  <c:v>137.77500000000001</c:v>
                </c:pt>
                <c:pt idx="32">
                  <c:v>141.38</c:v>
                </c:pt>
                <c:pt idx="33">
                  <c:v>142.26499999999999</c:v>
                </c:pt>
                <c:pt idx="34">
                  <c:v>142.98500000000001</c:v>
                </c:pt>
                <c:pt idx="35">
                  <c:v>145.86500000000001</c:v>
                </c:pt>
                <c:pt idx="36">
                  <c:v>145.38999999999999</c:v>
                </c:pt>
                <c:pt idx="37">
                  <c:v>139.44499999999999</c:v>
                </c:pt>
                <c:pt idx="38">
                  <c:v>133.73000000000002</c:v>
                </c:pt>
                <c:pt idx="39">
                  <c:v>134.07999999999998</c:v>
                </c:pt>
                <c:pt idx="40">
                  <c:v>130.405</c:v>
                </c:pt>
                <c:pt idx="41">
                  <c:v>135.56</c:v>
                </c:pt>
                <c:pt idx="42">
                  <c:v>145.53</c:v>
                </c:pt>
                <c:pt idx="43">
                  <c:v>152.38</c:v>
                </c:pt>
                <c:pt idx="44">
                  <c:v>155.49</c:v>
                </c:pt>
                <c:pt idx="45">
                  <c:v>164.30500000000001</c:v>
                </c:pt>
                <c:pt idx="46">
                  <c:v>163.73500000000001</c:v>
                </c:pt>
                <c:pt idx="47">
                  <c:v>161.285</c:v>
                </c:pt>
                <c:pt idx="48">
                  <c:v>165.19</c:v>
                </c:pt>
                <c:pt idx="49">
                  <c:v>164.48500000000001</c:v>
                </c:pt>
                <c:pt idx="50">
                  <c:v>169.005</c:v>
                </c:pt>
                <c:pt idx="51">
                  <c:v>173.77499999999998</c:v>
                </c:pt>
                <c:pt idx="52">
                  <c:v>185.14</c:v>
                </c:pt>
                <c:pt idx="53">
                  <c:v>199.28</c:v>
                </c:pt>
                <c:pt idx="54">
                  <c:v>214.34</c:v>
                </c:pt>
                <c:pt idx="55">
                  <c:v>216.72499999999999</c:v>
                </c:pt>
                <c:pt idx="56">
                  <c:v>226.29500000000002</c:v>
                </c:pt>
                <c:pt idx="57">
                  <c:v>236.42500000000001</c:v>
                </c:pt>
                <c:pt idx="58">
                  <c:v>235.55</c:v>
                </c:pt>
                <c:pt idx="59">
                  <c:v>228.76999999999998</c:v>
                </c:pt>
                <c:pt idx="60">
                  <c:v>213.87</c:v>
                </c:pt>
                <c:pt idx="61">
                  <c:v>202.32999999999998</c:v>
                </c:pt>
                <c:pt idx="62">
                  <c:v>206.23500000000001</c:v>
                </c:pt>
                <c:pt idx="63">
                  <c:v>211.755</c:v>
                </c:pt>
                <c:pt idx="64">
                  <c:v>217.06</c:v>
                </c:pt>
                <c:pt idx="65">
                  <c:v>223.57</c:v>
                </c:pt>
                <c:pt idx="66">
                  <c:v>219.26</c:v>
                </c:pt>
                <c:pt idx="67">
                  <c:v>211.83</c:v>
                </c:pt>
                <c:pt idx="68">
                  <c:v>194.04500000000002</c:v>
                </c:pt>
                <c:pt idx="69">
                  <c:v>188.58499999999998</c:v>
                </c:pt>
                <c:pt idx="70">
                  <c:v>178.32499999999999</c:v>
                </c:pt>
                <c:pt idx="71">
                  <c:v>156.91000000000003</c:v>
                </c:pt>
                <c:pt idx="72">
                  <c:v>156.13999999999999</c:v>
                </c:pt>
                <c:pt idx="73">
                  <c:v>152.29500000000002</c:v>
                </c:pt>
                <c:pt idx="74">
                  <c:v>154.39999999999998</c:v>
                </c:pt>
                <c:pt idx="75">
                  <c:v>146.625</c:v>
                </c:pt>
                <c:pt idx="76">
                  <c:v>143.35</c:v>
                </c:pt>
                <c:pt idx="77">
                  <c:v>142.53</c:v>
                </c:pt>
                <c:pt idx="78">
                  <c:v>140.465</c:v>
                </c:pt>
                <c:pt idx="79">
                  <c:v>143.09</c:v>
                </c:pt>
                <c:pt idx="80">
                  <c:v>132.375</c:v>
                </c:pt>
                <c:pt idx="81">
                  <c:v>123.77000000000001</c:v>
                </c:pt>
                <c:pt idx="82">
                  <c:v>130.01499999999999</c:v>
                </c:pt>
                <c:pt idx="83">
                  <c:v>130.4</c:v>
                </c:pt>
                <c:pt idx="84">
                  <c:v>130.95999999999998</c:v>
                </c:pt>
                <c:pt idx="85">
                  <c:v>126.705</c:v>
                </c:pt>
                <c:pt idx="86">
                  <c:v>129.76999999999998</c:v>
                </c:pt>
                <c:pt idx="87">
                  <c:v>137.13999999999999</c:v>
                </c:pt>
                <c:pt idx="88">
                  <c:v>145.57499999999999</c:v>
                </c:pt>
                <c:pt idx="89">
                  <c:v>150.06</c:v>
                </c:pt>
                <c:pt idx="90">
                  <c:v>149.91500000000002</c:v>
                </c:pt>
                <c:pt idx="91">
                  <c:v>144.26499999999999</c:v>
                </c:pt>
                <c:pt idx="92">
                  <c:v>150.44999999999999</c:v>
                </c:pt>
                <c:pt idx="93">
                  <c:v>154.87</c:v>
                </c:pt>
                <c:pt idx="94">
                  <c:v>159.45499999999998</c:v>
                </c:pt>
                <c:pt idx="95">
                  <c:v>149.08499999999998</c:v>
                </c:pt>
                <c:pt idx="96">
                  <c:v>146.16</c:v>
                </c:pt>
                <c:pt idx="97">
                  <c:v>145.63999999999999</c:v>
                </c:pt>
                <c:pt idx="98">
                  <c:v>138.88999999999999</c:v>
                </c:pt>
                <c:pt idx="99">
                  <c:v>138.70999999999998</c:v>
                </c:pt>
                <c:pt idx="100">
                  <c:v>137.08499999999998</c:v>
                </c:pt>
                <c:pt idx="101">
                  <c:v>142.19499999999999</c:v>
                </c:pt>
                <c:pt idx="102">
                  <c:v>148.66500000000002</c:v>
                </c:pt>
                <c:pt idx="103">
                  <c:v>148.79500000000002</c:v>
                </c:pt>
                <c:pt idx="104">
                  <c:v>154.07999999999998</c:v>
                </c:pt>
                <c:pt idx="105">
                  <c:v>155.04</c:v>
                </c:pt>
                <c:pt idx="106">
                  <c:v>148.86000000000001</c:v>
                </c:pt>
                <c:pt idx="107">
                  <c:v>143.52500000000001</c:v>
                </c:pt>
                <c:pt idx="108">
                  <c:v>139.77500000000001</c:v>
                </c:pt>
                <c:pt idx="109">
                  <c:v>137.79</c:v>
                </c:pt>
                <c:pt idx="110">
                  <c:v>138.80000000000001</c:v>
                </c:pt>
                <c:pt idx="111">
                  <c:v>144.76499999999999</c:v>
                </c:pt>
                <c:pt idx="112">
                  <c:v>135.48000000000002</c:v>
                </c:pt>
                <c:pt idx="113">
                  <c:v>133.37</c:v>
                </c:pt>
                <c:pt idx="114">
                  <c:v>139.095</c:v>
                </c:pt>
                <c:pt idx="115">
                  <c:v>137.63999999999999</c:v>
                </c:pt>
                <c:pt idx="116">
                  <c:v>138.12</c:v>
                </c:pt>
                <c:pt idx="117">
                  <c:v>145.63499999999999</c:v>
                </c:pt>
                <c:pt idx="118">
                  <c:v>146.32499999999999</c:v>
                </c:pt>
                <c:pt idx="119">
                  <c:v>146.535</c:v>
                </c:pt>
                <c:pt idx="120">
                  <c:v>142.32999999999998</c:v>
                </c:pt>
                <c:pt idx="121">
                  <c:v>135.16</c:v>
                </c:pt>
                <c:pt idx="122">
                  <c:v>125.095</c:v>
                </c:pt>
                <c:pt idx="123">
                  <c:v>116.85</c:v>
                </c:pt>
                <c:pt idx="124">
                  <c:v>125.3</c:v>
                </c:pt>
                <c:pt idx="125">
                  <c:v>128.52000000000001</c:v>
                </c:pt>
                <c:pt idx="126">
                  <c:v>135.14500000000001</c:v>
                </c:pt>
                <c:pt idx="127">
                  <c:v>139.92500000000001</c:v>
                </c:pt>
                <c:pt idx="128">
                  <c:v>138.535</c:v>
                </c:pt>
                <c:pt idx="129">
                  <c:v>132.01</c:v>
                </c:pt>
                <c:pt idx="130">
                  <c:v>135.32499999999999</c:v>
                </c:pt>
                <c:pt idx="131">
                  <c:v>135.58999999999997</c:v>
                </c:pt>
                <c:pt idx="132">
                  <c:v>132.17000000000002</c:v>
                </c:pt>
                <c:pt idx="133">
                  <c:v>133.19999999999999</c:v>
                </c:pt>
                <c:pt idx="134">
                  <c:v>134.565</c:v>
                </c:pt>
                <c:pt idx="135">
                  <c:v>136.96499999999997</c:v>
                </c:pt>
                <c:pt idx="136">
                  <c:v>134.755</c:v>
                </c:pt>
                <c:pt idx="137">
                  <c:v>143.505</c:v>
                </c:pt>
                <c:pt idx="138">
                  <c:v>151.97499999999999</c:v>
                </c:pt>
                <c:pt idx="139">
                  <c:v>154.36500000000001</c:v>
                </c:pt>
                <c:pt idx="140">
                  <c:v>152.745</c:v>
                </c:pt>
                <c:pt idx="141">
                  <c:v>155.11000000000001</c:v>
                </c:pt>
                <c:pt idx="142">
                  <c:v>157.995</c:v>
                </c:pt>
                <c:pt idx="143">
                  <c:v>162.12</c:v>
                </c:pt>
                <c:pt idx="144">
                  <c:v>156.76</c:v>
                </c:pt>
                <c:pt idx="145">
                  <c:v>157.49</c:v>
                </c:pt>
                <c:pt idx="146">
                  <c:v>152.495</c:v>
                </c:pt>
                <c:pt idx="147">
                  <c:v>154.62</c:v>
                </c:pt>
                <c:pt idx="148">
                  <c:v>152.33499999999998</c:v>
                </c:pt>
                <c:pt idx="149">
                  <c:v>160.6</c:v>
                </c:pt>
                <c:pt idx="150">
                  <c:v>168.91500000000002</c:v>
                </c:pt>
                <c:pt idx="151">
                  <c:v>176.11500000000001</c:v>
                </c:pt>
                <c:pt idx="152">
                  <c:v>173.98000000000002</c:v>
                </c:pt>
                <c:pt idx="153">
                  <c:v>172.29500000000002</c:v>
                </c:pt>
                <c:pt idx="154">
                  <c:v>175.20999999999998</c:v>
                </c:pt>
                <c:pt idx="155">
                  <c:v>176.72500000000002</c:v>
                </c:pt>
                <c:pt idx="156">
                  <c:v>177.61500000000001</c:v>
                </c:pt>
                <c:pt idx="157">
                  <c:v>179.64499999999998</c:v>
                </c:pt>
                <c:pt idx="158">
                  <c:v>185.595</c:v>
                </c:pt>
                <c:pt idx="159">
                  <c:v>196.34</c:v>
                </c:pt>
                <c:pt idx="160">
                  <c:v>204.64499999999998</c:v>
                </c:pt>
                <c:pt idx="161">
                  <c:v>226.69</c:v>
                </c:pt>
                <c:pt idx="162">
                  <c:v>242.01</c:v>
                </c:pt>
                <c:pt idx="163" formatCode="General">
                  <c:v>244.56</c:v>
                </c:pt>
                <c:pt idx="164" formatCode="General">
                  <c:v>251.31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7ED-440E-999B-FFC3B24AFE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Fed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Sheet1!$A$2:$A$166</c:f>
              <c:numCache>
                <c:formatCode>mmm\-yy_)</c:formatCode>
                <c:ptCount val="165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 formatCode="mmm\-yy">
                  <c:v>44986</c:v>
                </c:pt>
                <c:pt idx="159" formatCode="mmm\-yy">
                  <c:v>45017</c:v>
                </c:pt>
                <c:pt idx="160" formatCode="mmm\-yy">
                  <c:v>45047</c:v>
                </c:pt>
                <c:pt idx="161" formatCode="mmm\-yy">
                  <c:v>45078</c:v>
                </c:pt>
                <c:pt idx="162" formatCode="mmm\-yy">
                  <c:v>45108</c:v>
                </c:pt>
                <c:pt idx="163" formatCode="mmm\-yy">
                  <c:v>45139</c:v>
                </c:pt>
                <c:pt idx="164" formatCode="mmm\-yy">
                  <c:v>45170</c:v>
                </c:pt>
              </c:numCache>
            </c:numRef>
          </c:cat>
          <c:val>
            <c:numRef>
              <c:f>Sheet1!$D$2:$D$166</c:f>
              <c:numCache>
                <c:formatCode>0.00</c:formatCode>
                <c:ptCount val="165"/>
                <c:pt idx="0">
                  <c:v>84.8</c:v>
                </c:pt>
                <c:pt idx="1">
                  <c:v>89.2</c:v>
                </c:pt>
                <c:pt idx="2">
                  <c:v>94.33</c:v>
                </c:pt>
                <c:pt idx="3">
                  <c:v>98.74</c:v>
                </c:pt>
                <c:pt idx="4">
                  <c:v>98.01</c:v>
                </c:pt>
                <c:pt idx="5">
                  <c:v>92.24</c:v>
                </c:pt>
                <c:pt idx="6">
                  <c:v>93.18</c:v>
                </c:pt>
                <c:pt idx="7">
                  <c:v>96.21</c:v>
                </c:pt>
                <c:pt idx="8">
                  <c:v>97.02</c:v>
                </c:pt>
                <c:pt idx="9">
                  <c:v>98.26</c:v>
                </c:pt>
                <c:pt idx="10">
                  <c:v>99.6</c:v>
                </c:pt>
                <c:pt idx="11">
                  <c:v>102.97</c:v>
                </c:pt>
                <c:pt idx="12">
                  <c:v>105.82</c:v>
                </c:pt>
                <c:pt idx="13">
                  <c:v>108.51</c:v>
                </c:pt>
                <c:pt idx="14" formatCode="General">
                  <c:v>116.02</c:v>
                </c:pt>
                <c:pt idx="15" formatCode="General">
                  <c:v>119.73</c:v>
                </c:pt>
                <c:pt idx="16">
                  <c:v>110.72</c:v>
                </c:pt>
                <c:pt idx="17">
                  <c:v>107.91</c:v>
                </c:pt>
                <c:pt idx="18">
                  <c:v>111.21</c:v>
                </c:pt>
                <c:pt idx="19">
                  <c:v>113.8</c:v>
                </c:pt>
                <c:pt idx="20">
                  <c:v>117.15</c:v>
                </c:pt>
                <c:pt idx="21">
                  <c:v>120.38</c:v>
                </c:pt>
                <c:pt idx="22">
                  <c:v>124.078</c:v>
                </c:pt>
                <c:pt idx="23" formatCode="General">
                  <c:v>121.52</c:v>
                </c:pt>
                <c:pt idx="24" formatCode="General">
                  <c:v>123.39</c:v>
                </c:pt>
                <c:pt idx="25" formatCode="General">
                  <c:v>125.43</c:v>
                </c:pt>
                <c:pt idx="26" formatCode="General">
                  <c:v>127.06</c:v>
                </c:pt>
                <c:pt idx="27" formatCode="General">
                  <c:v>121.67</c:v>
                </c:pt>
                <c:pt idx="28" formatCode="General">
                  <c:v>121.36</c:v>
                </c:pt>
                <c:pt idx="29" formatCode="General">
                  <c:v>119.71</c:v>
                </c:pt>
                <c:pt idx="30" formatCode="General">
                  <c:v>114.64</c:v>
                </c:pt>
                <c:pt idx="31" formatCode="General">
                  <c:v>119.82</c:v>
                </c:pt>
                <c:pt idx="32">
                  <c:v>124.6</c:v>
                </c:pt>
                <c:pt idx="33" formatCode="General">
                  <c:v>125.13</c:v>
                </c:pt>
                <c:pt idx="34" formatCode="General">
                  <c:v>125.96</c:v>
                </c:pt>
                <c:pt idx="35" formatCode="General">
                  <c:v>125.53</c:v>
                </c:pt>
                <c:pt idx="36" formatCode="General">
                  <c:v>124.75</c:v>
                </c:pt>
                <c:pt idx="37" formatCode="General">
                  <c:v>125.06</c:v>
                </c:pt>
                <c:pt idx="38" formatCode="General">
                  <c:v>126.74</c:v>
                </c:pt>
                <c:pt idx="39" formatCode="General">
                  <c:v>127.54</c:v>
                </c:pt>
                <c:pt idx="40" formatCode="General">
                  <c:v>126.08</c:v>
                </c:pt>
                <c:pt idx="41" formatCode="General">
                  <c:v>121.23</c:v>
                </c:pt>
                <c:pt idx="42" formatCode="General">
                  <c:v>119.99</c:v>
                </c:pt>
                <c:pt idx="43" formatCode="General">
                  <c:v>122.99</c:v>
                </c:pt>
                <c:pt idx="44" formatCode="General">
                  <c:v>123.93</c:v>
                </c:pt>
                <c:pt idx="45" formatCode="General">
                  <c:v>129.07</c:v>
                </c:pt>
                <c:pt idx="46" formatCode="General">
                  <c:v>131.47</c:v>
                </c:pt>
                <c:pt idx="47" formatCode="General">
                  <c:v>131.78</c:v>
                </c:pt>
                <c:pt idx="48" formatCode="General">
                  <c:v>142.29</c:v>
                </c:pt>
                <c:pt idx="49" formatCode="General">
                  <c:v>146.01</c:v>
                </c:pt>
                <c:pt idx="50" formatCode="General">
                  <c:v>150.71</c:v>
                </c:pt>
                <c:pt idx="51" formatCode="General">
                  <c:v>148.15</c:v>
                </c:pt>
                <c:pt idx="52" formatCode="General">
                  <c:v>145.82</c:v>
                </c:pt>
                <c:pt idx="53" formatCode="General">
                  <c:v>149.47999999999999</c:v>
                </c:pt>
                <c:pt idx="54" formatCode="General">
                  <c:v>158.44999999999999</c:v>
                </c:pt>
                <c:pt idx="55" formatCode="General">
                  <c:v>157.34</c:v>
                </c:pt>
                <c:pt idx="56" formatCode="General">
                  <c:v>159.66999999999999</c:v>
                </c:pt>
                <c:pt idx="57">
                  <c:v>164.12</c:v>
                </c:pt>
                <c:pt idx="58">
                  <c:v>169.5</c:v>
                </c:pt>
                <c:pt idx="59">
                  <c:v>163.16999999999999</c:v>
                </c:pt>
                <c:pt idx="60">
                  <c:v>164.69</c:v>
                </c:pt>
                <c:pt idx="61">
                  <c:v>159.74</c:v>
                </c:pt>
                <c:pt idx="62">
                  <c:v>162.86000000000001</c:v>
                </c:pt>
                <c:pt idx="63">
                  <c:v>162.49</c:v>
                </c:pt>
                <c:pt idx="64">
                  <c:v>160.6</c:v>
                </c:pt>
                <c:pt idx="65">
                  <c:v>151.25</c:v>
                </c:pt>
                <c:pt idx="66">
                  <c:v>148.88999999999999</c:v>
                </c:pt>
                <c:pt idx="67">
                  <c:v>148.47999999999999</c:v>
                </c:pt>
                <c:pt idx="68">
                  <c:v>135.29</c:v>
                </c:pt>
                <c:pt idx="69">
                  <c:v>130.84</c:v>
                </c:pt>
                <c:pt idx="70">
                  <c:v>127.07</c:v>
                </c:pt>
                <c:pt idx="71">
                  <c:v>125.23</c:v>
                </c:pt>
                <c:pt idx="72">
                  <c:v>133.79</c:v>
                </c:pt>
                <c:pt idx="73">
                  <c:v>133.91999999999999</c:v>
                </c:pt>
                <c:pt idx="74">
                  <c:v>136.71</c:v>
                </c:pt>
                <c:pt idx="75">
                  <c:v>130.11000000000001</c:v>
                </c:pt>
                <c:pt idx="76">
                  <c:v>129.41</c:v>
                </c:pt>
                <c:pt idx="77">
                  <c:v>123.51</c:v>
                </c:pt>
                <c:pt idx="78">
                  <c:v>117.32</c:v>
                </c:pt>
                <c:pt idx="79">
                  <c:v>116.45</c:v>
                </c:pt>
                <c:pt idx="80">
                  <c:v>105.9</c:v>
                </c:pt>
                <c:pt idx="81">
                  <c:v>100.87</c:v>
                </c:pt>
                <c:pt idx="82">
                  <c:v>108.14</c:v>
                </c:pt>
                <c:pt idx="83">
                  <c:v>114.06</c:v>
                </c:pt>
                <c:pt idx="84">
                  <c:v>119.99</c:v>
                </c:pt>
                <c:pt idx="85">
                  <c:v>121.54</c:v>
                </c:pt>
                <c:pt idx="86">
                  <c:v>127.36</c:v>
                </c:pt>
                <c:pt idx="87">
                  <c:v>131.31</c:v>
                </c:pt>
                <c:pt idx="88">
                  <c:v>138.05000000000001</c:v>
                </c:pt>
                <c:pt idx="89">
                  <c:v>128.91999999999999</c:v>
                </c:pt>
                <c:pt idx="90">
                  <c:v>118.45</c:v>
                </c:pt>
                <c:pt idx="91">
                  <c:v>111.83</c:v>
                </c:pt>
                <c:pt idx="92">
                  <c:v>107.11</c:v>
                </c:pt>
                <c:pt idx="93">
                  <c:v>112.47</c:v>
                </c:pt>
                <c:pt idx="94">
                  <c:v>121.37</c:v>
                </c:pt>
                <c:pt idx="95">
                  <c:v>119.8</c:v>
                </c:pt>
                <c:pt idx="96">
                  <c:v>123.35</c:v>
                </c:pt>
                <c:pt idx="97">
                  <c:v>127.94</c:v>
                </c:pt>
                <c:pt idx="98">
                  <c:v>125.52</c:v>
                </c:pt>
                <c:pt idx="99">
                  <c:v>121.09</c:v>
                </c:pt>
                <c:pt idx="100">
                  <c:v>118.5</c:v>
                </c:pt>
                <c:pt idx="101">
                  <c:v>110.57</c:v>
                </c:pt>
                <c:pt idx="102">
                  <c:v>112.2</c:v>
                </c:pt>
                <c:pt idx="103">
                  <c:v>110.37</c:v>
                </c:pt>
                <c:pt idx="104">
                  <c:v>109.91</c:v>
                </c:pt>
                <c:pt idx="105">
                  <c:v>111.55</c:v>
                </c:pt>
                <c:pt idx="106">
                  <c:v>115.04</c:v>
                </c:pt>
                <c:pt idx="107">
                  <c:v>119.36</c:v>
                </c:pt>
                <c:pt idx="108">
                  <c:v>123.23</c:v>
                </c:pt>
                <c:pt idx="109">
                  <c:v>124.89</c:v>
                </c:pt>
                <c:pt idx="110">
                  <c:v>127.69</c:v>
                </c:pt>
                <c:pt idx="111">
                  <c:v>126.33</c:v>
                </c:pt>
                <c:pt idx="112">
                  <c:v>118.13</c:v>
                </c:pt>
                <c:pt idx="113">
                  <c:v>111.92</c:v>
                </c:pt>
                <c:pt idx="114">
                  <c:v>112.84</c:v>
                </c:pt>
                <c:pt idx="115">
                  <c:v>109.38</c:v>
                </c:pt>
                <c:pt idx="116">
                  <c:v>102.27</c:v>
                </c:pt>
                <c:pt idx="117">
                  <c:v>109.29</c:v>
                </c:pt>
                <c:pt idx="118">
                  <c:v>115.35</c:v>
                </c:pt>
                <c:pt idx="119">
                  <c:v>120</c:v>
                </c:pt>
                <c:pt idx="120">
                  <c:v>123.89</c:v>
                </c:pt>
                <c:pt idx="121">
                  <c:v>118.59</c:v>
                </c:pt>
                <c:pt idx="122">
                  <c:v>112.48</c:v>
                </c:pt>
                <c:pt idx="123">
                  <c:v>102.02</c:v>
                </c:pt>
                <c:pt idx="124">
                  <c:v>111.53</c:v>
                </c:pt>
                <c:pt idx="125">
                  <c:v>103.82</c:v>
                </c:pt>
                <c:pt idx="126">
                  <c:v>96.57</c:v>
                </c:pt>
                <c:pt idx="127">
                  <c:v>104.6</c:v>
                </c:pt>
                <c:pt idx="128">
                  <c:v>104.06</c:v>
                </c:pt>
                <c:pt idx="129">
                  <c:v>106.65</c:v>
                </c:pt>
                <c:pt idx="130">
                  <c:v>108.85</c:v>
                </c:pt>
                <c:pt idx="131">
                  <c:v>109.05</c:v>
                </c:pt>
                <c:pt idx="132">
                  <c:v>110.65</c:v>
                </c:pt>
                <c:pt idx="133">
                  <c:v>113.9</c:v>
                </c:pt>
                <c:pt idx="134">
                  <c:v>114.4</c:v>
                </c:pt>
                <c:pt idx="135">
                  <c:v>120.88</c:v>
                </c:pt>
                <c:pt idx="136">
                  <c:v>119.37</c:v>
                </c:pt>
                <c:pt idx="137">
                  <c:v>122.02</c:v>
                </c:pt>
                <c:pt idx="138">
                  <c:v>122.03</c:v>
                </c:pt>
                <c:pt idx="139">
                  <c:v>124.45</c:v>
                </c:pt>
                <c:pt idx="140">
                  <c:v>124.05</c:v>
                </c:pt>
                <c:pt idx="141">
                  <c:v>124.33</c:v>
                </c:pt>
                <c:pt idx="142">
                  <c:v>133.38999999999999</c:v>
                </c:pt>
                <c:pt idx="143">
                  <c:v>139.36000000000001</c:v>
                </c:pt>
                <c:pt idx="144">
                  <c:v>137.27000000000001</c:v>
                </c:pt>
                <c:pt idx="145">
                  <c:v>141.32</c:v>
                </c:pt>
                <c:pt idx="146">
                  <c:v>139.16999999999999</c:v>
                </c:pt>
                <c:pt idx="147">
                  <c:v>141.66</c:v>
                </c:pt>
                <c:pt idx="148">
                  <c:v>141.34</c:v>
                </c:pt>
                <c:pt idx="149">
                  <c:v>142.78</c:v>
                </c:pt>
                <c:pt idx="150">
                  <c:v>142.16</c:v>
                </c:pt>
                <c:pt idx="151">
                  <c:v>144.07</c:v>
                </c:pt>
                <c:pt idx="152">
                  <c:v>144.04</c:v>
                </c:pt>
                <c:pt idx="153">
                  <c:v>148.83000000000001</c:v>
                </c:pt>
                <c:pt idx="154">
                  <c:v>153.62</c:v>
                </c:pt>
                <c:pt idx="155">
                  <c:v>156.53</c:v>
                </c:pt>
                <c:pt idx="156">
                  <c:v>156.30000000000001</c:v>
                </c:pt>
                <c:pt idx="157">
                  <c:v>160.88999999999999</c:v>
                </c:pt>
                <c:pt idx="158">
                  <c:v>165.56</c:v>
                </c:pt>
                <c:pt idx="159">
                  <c:v>177.09</c:v>
                </c:pt>
                <c:pt idx="160">
                  <c:v>175.45</c:v>
                </c:pt>
                <c:pt idx="161">
                  <c:v>184.51</c:v>
                </c:pt>
                <c:pt idx="162">
                  <c:v>184.25</c:v>
                </c:pt>
                <c:pt idx="163" formatCode="General">
                  <c:v>184.85</c:v>
                </c:pt>
                <c:pt idx="164" formatCode="General">
                  <c:v>183.39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3D-4ED3-93D8-D88320E4A4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0873872"/>
        <c:axId val="842159232"/>
      </c:lineChart>
      <c:dateAx>
        <c:axId val="850873872"/>
        <c:scaling>
          <c:orientation val="minMax"/>
        </c:scaling>
        <c:delete val="0"/>
        <c:axPos val="b"/>
        <c:numFmt formatCode="mmm\-yy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159232"/>
        <c:crosses val="autoZero"/>
        <c:auto val="1"/>
        <c:lblOffset val="100"/>
        <c:baseTimeUnit val="months"/>
      </c:dateAx>
      <c:valAx>
        <c:axId val="842159232"/>
        <c:scaling>
          <c:orientation val="minMax"/>
          <c:max val="330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87387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147552208147893"/>
          <c:y val="0.23723337208825673"/>
          <c:w val="0.2867107915858344"/>
          <c:h val="5.75674744773597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Price-Weight Relationship</a:t>
            </a:r>
          </a:p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Medium/Large</a:t>
            </a:r>
            <a:r>
              <a:rPr lang="en-US" sz="1800" baseline="0" dirty="0">
                <a:solidFill>
                  <a:schemeClr val="tx1"/>
                </a:solidFill>
              </a:rPr>
              <a:t> No. 1 Steers, Oklahoma</a:t>
            </a:r>
            <a:endParaRPr lang="en-US" sz="18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9356349687058347"/>
          <c:y val="1.59855425242965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593157875813469"/>
          <c:y val="0.19666559834153144"/>
          <c:w val="0.85151134361629455"/>
          <c:h val="0.64973961344881304"/>
        </c:manualLayout>
      </c:layout>
      <c:lineChart>
        <c:grouping val="standard"/>
        <c:varyColors val="0"/>
        <c:ser>
          <c:idx val="3"/>
          <c:order val="0"/>
          <c:tx>
            <c:strRef>
              <c:f>Sheet1!$E$1</c:f>
              <c:strCache>
                <c:ptCount val="1"/>
                <c:pt idx="0">
                  <c:v>9-Jun-232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8F-4151-AB7D-F171B3C845C6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8F-4151-AB7D-F171B3C845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375</c:v>
                </c:pt>
                <c:pt idx="1">
                  <c:v>425</c:v>
                </c:pt>
                <c:pt idx="2">
                  <c:v>475</c:v>
                </c:pt>
                <c:pt idx="3">
                  <c:v>525</c:v>
                </c:pt>
                <c:pt idx="4">
                  <c:v>575</c:v>
                </c:pt>
                <c:pt idx="5">
                  <c:v>625</c:v>
                </c:pt>
                <c:pt idx="6">
                  <c:v>675</c:v>
                </c:pt>
                <c:pt idx="7">
                  <c:v>725</c:v>
                </c:pt>
                <c:pt idx="8">
                  <c:v>775</c:v>
                </c:pt>
                <c:pt idx="9">
                  <c:v>825</c:v>
                </c:pt>
                <c:pt idx="10">
                  <c:v>875</c:v>
                </c:pt>
                <c:pt idx="11">
                  <c:v>925</c:v>
                </c:pt>
              </c:numCache>
            </c:numRef>
          </c:cat>
          <c:val>
            <c:numRef>
              <c:f>Sheet1!$E$2:$E$13</c:f>
              <c:numCache>
                <c:formatCode>#,#00.00</c:formatCode>
                <c:ptCount val="12"/>
                <c:pt idx="0">
                  <c:v>314.25</c:v>
                </c:pt>
                <c:pt idx="1">
                  <c:v>297.1099853515625</c:v>
                </c:pt>
                <c:pt idx="2">
                  <c:v>289.92999267578125</c:v>
                </c:pt>
                <c:pt idx="3">
                  <c:v>280.52999877929688</c:v>
                </c:pt>
                <c:pt idx="4">
                  <c:v>263.47000122070312</c:v>
                </c:pt>
                <c:pt idx="5">
                  <c:v>246.97000122070312</c:v>
                </c:pt>
                <c:pt idx="6">
                  <c:v>236.83999633789062</c:v>
                </c:pt>
                <c:pt idx="7">
                  <c:v>231.47000122070312</c:v>
                </c:pt>
                <c:pt idx="8">
                  <c:v>228.27999877929688</c:v>
                </c:pt>
                <c:pt idx="9">
                  <c:v>222.00999450683594</c:v>
                </c:pt>
                <c:pt idx="10">
                  <c:v>218.52999877929688</c:v>
                </c:pt>
                <c:pt idx="11">
                  <c:v>212.72000122070312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67-4F75-B0FB-D7F8CBD1EC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28-Oct-22</c:v>
                </c:pt>
              </c:strCache>
            </c:strRef>
          </c:tx>
          <c:spPr>
            <a:ln w="508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8F-4151-AB7D-F171B3C845C6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8F-4151-AB7D-F171B3C845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Sheet1!$C$2:$C$13</c:f>
              <c:numCache>
                <c:formatCode>#,#00.00</c:formatCode>
                <c:ptCount val="12"/>
                <c:pt idx="0">
                  <c:v>197.1300048828125</c:v>
                </c:pt>
                <c:pt idx="1">
                  <c:v>193.74000549316406</c:v>
                </c:pt>
                <c:pt idx="2">
                  <c:v>190.08000183105469</c:v>
                </c:pt>
                <c:pt idx="3">
                  <c:v>187.21000671386719</c:v>
                </c:pt>
                <c:pt idx="4">
                  <c:v>181</c:v>
                </c:pt>
                <c:pt idx="5">
                  <c:v>179.8699951171875</c:v>
                </c:pt>
                <c:pt idx="6">
                  <c:v>177</c:v>
                </c:pt>
                <c:pt idx="7">
                  <c:v>174.44000244140625</c:v>
                </c:pt>
                <c:pt idx="8">
                  <c:v>176.19999694824219</c:v>
                </c:pt>
                <c:pt idx="9">
                  <c:v>176.72999572753906</c:v>
                </c:pt>
                <c:pt idx="10">
                  <c:v>172.72999572753906</c:v>
                </c:pt>
                <c:pt idx="11">
                  <c:v>167.5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C1-4C75-A321-9CA05629F3FE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6-Oct-23</c:v>
                </c:pt>
              </c:strCache>
            </c:strRef>
          </c:tx>
          <c:spPr>
            <a:ln w="50800" cap="rnd">
              <a:solidFill>
                <a:srgbClr val="0000FF"/>
              </a:solidFill>
              <a:round/>
            </a:ln>
            <a:effectLst/>
          </c:spPr>
          <c:marker>
            <c:symbol val="diamond"/>
            <c:size val="9"/>
            <c:spPr>
              <a:solidFill>
                <a:srgbClr val="3333FF">
                  <a:alpha val="95000"/>
                </a:srgbClr>
              </a:solidFill>
              <a:ln w="9525">
                <a:solidFill>
                  <a:srgbClr val="0000FF"/>
                </a:solidFill>
              </a:ln>
              <a:effectLst/>
            </c:spPr>
          </c:marker>
          <c:dLbls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0A-4661-9D78-C13CC910526C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0A-4661-9D78-C13CC91052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Sheet1!$D$2:$D$13</c:f>
              <c:numCache>
                <c:formatCode>#,#00.00</c:formatCode>
                <c:ptCount val="12"/>
                <c:pt idx="0">
                  <c:v>310.92001342773438</c:v>
                </c:pt>
                <c:pt idx="1">
                  <c:v>300.52999877929688</c:v>
                </c:pt>
                <c:pt idx="2">
                  <c:v>287.3900146484375</c:v>
                </c:pt>
                <c:pt idx="3">
                  <c:v>280.91000366210938</c:v>
                </c:pt>
                <c:pt idx="4">
                  <c:v>273.010009765625</c:v>
                </c:pt>
                <c:pt idx="5">
                  <c:v>262.760009765625</c:v>
                </c:pt>
                <c:pt idx="6">
                  <c:v>256.04998779296875</c:v>
                </c:pt>
                <c:pt idx="7">
                  <c:v>251.92999267578125</c:v>
                </c:pt>
                <c:pt idx="8">
                  <c:v>249.28999328613281</c:v>
                </c:pt>
                <c:pt idx="9">
                  <c:v>244.32000732421875</c:v>
                </c:pt>
                <c:pt idx="10">
                  <c:v>237.85000610351562</c:v>
                </c:pt>
                <c:pt idx="11">
                  <c:v>234.55000305175781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0A-4661-9D78-C13CC91052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8102064"/>
        <c:axId val="1118111632"/>
      </c:lineChart>
      <c:catAx>
        <c:axId val="1118102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chemeClr val="tx1"/>
                    </a:solidFill>
                  </a:rPr>
                  <a:t>Weight</a:t>
                </a:r>
              </a:p>
            </c:rich>
          </c:tx>
          <c:layout>
            <c:manualLayout>
              <c:xMode val="edge"/>
              <c:yMode val="edge"/>
              <c:x val="0.49377609981588111"/>
              <c:y val="0.903958514370388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8111632"/>
        <c:crosses val="autoZero"/>
        <c:auto val="1"/>
        <c:lblAlgn val="ctr"/>
        <c:lblOffset val="100"/>
        <c:noMultiLvlLbl val="0"/>
      </c:catAx>
      <c:valAx>
        <c:axId val="1118111632"/>
        <c:scaling>
          <c:orientation val="minMax"/>
          <c:max val="350"/>
          <c:min val="1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>
                    <a:solidFill>
                      <a:schemeClr val="tx1"/>
                    </a:solidFill>
                  </a:rPr>
                  <a:t>$/cwt.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8102064"/>
        <c:crosses val="autoZero"/>
        <c:crossBetween val="between"/>
        <c:majorUnit val="10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994906668135015"/>
          <c:y val="0.27056757958904248"/>
          <c:w val="0.38457417910173813"/>
          <c:h val="5.5460234940273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Boner Cow Price, Average Dressing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Oklahoma Auctions, $/cwt.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ln w="508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Sheet1!$A$2:$A$54</c:f>
              <c:numCache>
                <c:formatCode>mm/dd/yy</c:formatCode>
                <c:ptCount val="53"/>
                <c:pt idx="0">
                  <c:v>44563</c:v>
                </c:pt>
                <c:pt idx="1">
                  <c:v>44570</c:v>
                </c:pt>
                <c:pt idx="2">
                  <c:v>44577</c:v>
                </c:pt>
                <c:pt idx="3">
                  <c:v>44584</c:v>
                </c:pt>
                <c:pt idx="4">
                  <c:v>44591</c:v>
                </c:pt>
                <c:pt idx="5">
                  <c:v>44598</c:v>
                </c:pt>
                <c:pt idx="6">
                  <c:v>44605</c:v>
                </c:pt>
                <c:pt idx="7">
                  <c:v>44612</c:v>
                </c:pt>
                <c:pt idx="8">
                  <c:v>44619</c:v>
                </c:pt>
                <c:pt idx="9">
                  <c:v>44626</c:v>
                </c:pt>
                <c:pt idx="10">
                  <c:v>44633</c:v>
                </c:pt>
                <c:pt idx="11">
                  <c:v>44640</c:v>
                </c:pt>
                <c:pt idx="12">
                  <c:v>44647</c:v>
                </c:pt>
                <c:pt idx="13">
                  <c:v>44654</c:v>
                </c:pt>
                <c:pt idx="14">
                  <c:v>44661</c:v>
                </c:pt>
                <c:pt idx="15">
                  <c:v>44668</c:v>
                </c:pt>
                <c:pt idx="16">
                  <c:v>44675</c:v>
                </c:pt>
                <c:pt idx="17">
                  <c:v>44682</c:v>
                </c:pt>
                <c:pt idx="18">
                  <c:v>44689</c:v>
                </c:pt>
                <c:pt idx="19">
                  <c:v>44696</c:v>
                </c:pt>
                <c:pt idx="20">
                  <c:v>44703</c:v>
                </c:pt>
                <c:pt idx="21">
                  <c:v>44710</c:v>
                </c:pt>
                <c:pt idx="22">
                  <c:v>44717</c:v>
                </c:pt>
                <c:pt idx="23">
                  <c:v>44724</c:v>
                </c:pt>
                <c:pt idx="24">
                  <c:v>44731</c:v>
                </c:pt>
                <c:pt idx="25">
                  <c:v>44738</c:v>
                </c:pt>
                <c:pt idx="26">
                  <c:v>44745</c:v>
                </c:pt>
                <c:pt idx="27">
                  <c:v>44752</c:v>
                </c:pt>
                <c:pt idx="28">
                  <c:v>44759</c:v>
                </c:pt>
                <c:pt idx="29">
                  <c:v>44766</c:v>
                </c:pt>
                <c:pt idx="30">
                  <c:v>44773</c:v>
                </c:pt>
                <c:pt idx="31">
                  <c:v>44780</c:v>
                </c:pt>
                <c:pt idx="32">
                  <c:v>44787</c:v>
                </c:pt>
                <c:pt idx="33">
                  <c:v>44794</c:v>
                </c:pt>
                <c:pt idx="34">
                  <c:v>44801</c:v>
                </c:pt>
                <c:pt idx="35">
                  <c:v>44808</c:v>
                </c:pt>
                <c:pt idx="36">
                  <c:v>44815</c:v>
                </c:pt>
                <c:pt idx="37">
                  <c:v>44822</c:v>
                </c:pt>
                <c:pt idx="38">
                  <c:v>44829</c:v>
                </c:pt>
                <c:pt idx="39">
                  <c:v>44836</c:v>
                </c:pt>
                <c:pt idx="40">
                  <c:v>44843</c:v>
                </c:pt>
                <c:pt idx="41">
                  <c:v>44850</c:v>
                </c:pt>
                <c:pt idx="42">
                  <c:v>44857</c:v>
                </c:pt>
                <c:pt idx="43">
                  <c:v>44864</c:v>
                </c:pt>
                <c:pt idx="44">
                  <c:v>44871</c:v>
                </c:pt>
                <c:pt idx="45">
                  <c:v>44878</c:v>
                </c:pt>
                <c:pt idx="46">
                  <c:v>44885</c:v>
                </c:pt>
                <c:pt idx="47">
                  <c:v>44892</c:v>
                </c:pt>
                <c:pt idx="48">
                  <c:v>44899</c:v>
                </c:pt>
                <c:pt idx="49">
                  <c:v>44906</c:v>
                </c:pt>
                <c:pt idx="50">
                  <c:v>44913</c:v>
                </c:pt>
                <c:pt idx="51">
                  <c:v>44920</c:v>
                </c:pt>
              </c:numCache>
            </c:numRef>
          </c:cat>
          <c:val>
            <c:numRef>
              <c:f>Sheet1!$B$2:$B$54</c:f>
              <c:numCache>
                <c:formatCode>0.00</c:formatCode>
                <c:ptCount val="53"/>
                <c:pt idx="0" formatCode="General">
                  <c:v>#N/A</c:v>
                </c:pt>
                <c:pt idx="1">
                  <c:v>50.02</c:v>
                </c:pt>
                <c:pt idx="2">
                  <c:v>49.82</c:v>
                </c:pt>
                <c:pt idx="3">
                  <c:v>51.56</c:v>
                </c:pt>
                <c:pt idx="4">
                  <c:v>56.76</c:v>
                </c:pt>
                <c:pt idx="5">
                  <c:v>60.82</c:v>
                </c:pt>
                <c:pt idx="6">
                  <c:v>61.32</c:v>
                </c:pt>
                <c:pt idx="7" formatCode="General">
                  <c:v>62.55</c:v>
                </c:pt>
                <c:pt idx="8">
                  <c:v>63.77</c:v>
                </c:pt>
                <c:pt idx="9">
                  <c:v>59.9</c:v>
                </c:pt>
                <c:pt idx="10">
                  <c:v>59</c:v>
                </c:pt>
                <c:pt idx="11">
                  <c:v>60.07</c:v>
                </c:pt>
                <c:pt idx="12">
                  <c:v>63.1</c:v>
                </c:pt>
                <c:pt idx="13">
                  <c:v>68.13</c:v>
                </c:pt>
                <c:pt idx="14">
                  <c:v>69.16</c:v>
                </c:pt>
                <c:pt idx="15">
                  <c:v>67.010000000000005</c:v>
                </c:pt>
                <c:pt idx="16">
                  <c:v>66.510000000000005</c:v>
                </c:pt>
                <c:pt idx="17">
                  <c:v>68.27</c:v>
                </c:pt>
                <c:pt idx="18">
                  <c:v>65.25</c:v>
                </c:pt>
                <c:pt idx="19">
                  <c:v>65.430000000000007</c:v>
                </c:pt>
                <c:pt idx="20">
                  <c:v>64.680000000000007</c:v>
                </c:pt>
                <c:pt idx="21">
                  <c:v>67.040000000000006</c:v>
                </c:pt>
                <c:pt idx="22">
                  <c:v>73.489999999999995</c:v>
                </c:pt>
                <c:pt idx="23">
                  <c:v>77.099999999999994</c:v>
                </c:pt>
                <c:pt idx="24">
                  <c:v>68.02</c:v>
                </c:pt>
                <c:pt idx="25">
                  <c:v>67.680000000000007</c:v>
                </c:pt>
                <c:pt idx="26">
                  <c:v>67.66</c:v>
                </c:pt>
                <c:pt idx="27">
                  <c:v>70.760000000000005</c:v>
                </c:pt>
                <c:pt idx="28">
                  <c:v>71.989999999999995</c:v>
                </c:pt>
                <c:pt idx="29">
                  <c:v>67.709999999999994</c:v>
                </c:pt>
                <c:pt idx="30">
                  <c:v>72.849999999999994</c:v>
                </c:pt>
                <c:pt idx="31">
                  <c:v>74.95</c:v>
                </c:pt>
                <c:pt idx="32">
                  <c:v>72.83</c:v>
                </c:pt>
                <c:pt idx="33">
                  <c:v>69.180000000000007</c:v>
                </c:pt>
                <c:pt idx="34">
                  <c:v>65.56</c:v>
                </c:pt>
                <c:pt idx="35">
                  <c:v>66.75</c:v>
                </c:pt>
                <c:pt idx="36">
                  <c:v>66.67</c:v>
                </c:pt>
                <c:pt idx="37">
                  <c:v>66.849999999999994</c:v>
                </c:pt>
                <c:pt idx="38">
                  <c:v>64.83</c:v>
                </c:pt>
                <c:pt idx="39">
                  <c:v>64.66</c:v>
                </c:pt>
                <c:pt idx="40">
                  <c:v>62.34</c:v>
                </c:pt>
                <c:pt idx="41">
                  <c:v>61.91</c:v>
                </c:pt>
                <c:pt idx="42">
                  <c:v>63.32</c:v>
                </c:pt>
                <c:pt idx="43">
                  <c:v>61.85</c:v>
                </c:pt>
                <c:pt idx="44">
                  <c:v>62.57</c:v>
                </c:pt>
                <c:pt idx="45">
                  <c:v>61.62</c:v>
                </c:pt>
                <c:pt idx="46">
                  <c:v>57.63</c:v>
                </c:pt>
                <c:pt idx="47">
                  <c:v>59.14</c:v>
                </c:pt>
                <c:pt idx="48">
                  <c:v>63.61</c:v>
                </c:pt>
                <c:pt idx="49">
                  <c:v>64.81</c:v>
                </c:pt>
                <c:pt idx="50">
                  <c:v>65.63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06-4B27-88B6-C3040B5873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ln w="5080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cat>
            <c:numRef>
              <c:f>Sheet1!$A$2:$A$54</c:f>
              <c:numCache>
                <c:formatCode>mm/dd/yy</c:formatCode>
                <c:ptCount val="53"/>
                <c:pt idx="0">
                  <c:v>44563</c:v>
                </c:pt>
                <c:pt idx="1">
                  <c:v>44570</c:v>
                </c:pt>
                <c:pt idx="2">
                  <c:v>44577</c:v>
                </c:pt>
                <c:pt idx="3">
                  <c:v>44584</c:v>
                </c:pt>
                <c:pt idx="4">
                  <c:v>44591</c:v>
                </c:pt>
                <c:pt idx="5">
                  <c:v>44598</c:v>
                </c:pt>
                <c:pt idx="6">
                  <c:v>44605</c:v>
                </c:pt>
                <c:pt idx="7">
                  <c:v>44612</c:v>
                </c:pt>
                <c:pt idx="8">
                  <c:v>44619</c:v>
                </c:pt>
                <c:pt idx="9">
                  <c:v>44626</c:v>
                </c:pt>
                <c:pt idx="10">
                  <c:v>44633</c:v>
                </c:pt>
                <c:pt idx="11">
                  <c:v>44640</c:v>
                </c:pt>
                <c:pt idx="12">
                  <c:v>44647</c:v>
                </c:pt>
                <c:pt idx="13">
                  <c:v>44654</c:v>
                </c:pt>
                <c:pt idx="14">
                  <c:v>44661</c:v>
                </c:pt>
                <c:pt idx="15">
                  <c:v>44668</c:v>
                </c:pt>
                <c:pt idx="16">
                  <c:v>44675</c:v>
                </c:pt>
                <c:pt idx="17">
                  <c:v>44682</c:v>
                </c:pt>
                <c:pt idx="18">
                  <c:v>44689</c:v>
                </c:pt>
                <c:pt idx="19">
                  <c:v>44696</c:v>
                </c:pt>
                <c:pt idx="20">
                  <c:v>44703</c:v>
                </c:pt>
                <c:pt idx="21">
                  <c:v>44710</c:v>
                </c:pt>
                <c:pt idx="22">
                  <c:v>44717</c:v>
                </c:pt>
                <c:pt idx="23">
                  <c:v>44724</c:v>
                </c:pt>
                <c:pt idx="24">
                  <c:v>44731</c:v>
                </c:pt>
                <c:pt idx="25">
                  <c:v>44738</c:v>
                </c:pt>
                <c:pt idx="26">
                  <c:v>44745</c:v>
                </c:pt>
                <c:pt idx="27">
                  <c:v>44752</c:v>
                </c:pt>
                <c:pt idx="28">
                  <c:v>44759</c:v>
                </c:pt>
                <c:pt idx="29">
                  <c:v>44766</c:v>
                </c:pt>
                <c:pt idx="30">
                  <c:v>44773</c:v>
                </c:pt>
                <c:pt idx="31">
                  <c:v>44780</c:v>
                </c:pt>
                <c:pt idx="32">
                  <c:v>44787</c:v>
                </c:pt>
                <c:pt idx="33">
                  <c:v>44794</c:v>
                </c:pt>
                <c:pt idx="34">
                  <c:v>44801</c:v>
                </c:pt>
                <c:pt idx="35">
                  <c:v>44808</c:v>
                </c:pt>
                <c:pt idx="36">
                  <c:v>44815</c:v>
                </c:pt>
                <c:pt idx="37">
                  <c:v>44822</c:v>
                </c:pt>
                <c:pt idx="38">
                  <c:v>44829</c:v>
                </c:pt>
                <c:pt idx="39">
                  <c:v>44836</c:v>
                </c:pt>
                <c:pt idx="40">
                  <c:v>44843</c:v>
                </c:pt>
                <c:pt idx="41">
                  <c:v>44850</c:v>
                </c:pt>
                <c:pt idx="42">
                  <c:v>44857</c:v>
                </c:pt>
                <c:pt idx="43">
                  <c:v>44864</c:v>
                </c:pt>
                <c:pt idx="44">
                  <c:v>44871</c:v>
                </c:pt>
                <c:pt idx="45">
                  <c:v>44878</c:v>
                </c:pt>
                <c:pt idx="46">
                  <c:v>44885</c:v>
                </c:pt>
                <c:pt idx="47">
                  <c:v>44892</c:v>
                </c:pt>
                <c:pt idx="48">
                  <c:v>44899</c:v>
                </c:pt>
                <c:pt idx="49">
                  <c:v>44906</c:v>
                </c:pt>
                <c:pt idx="50">
                  <c:v>44913</c:v>
                </c:pt>
                <c:pt idx="51">
                  <c:v>44920</c:v>
                </c:pt>
              </c:numCache>
            </c:numRef>
          </c:cat>
          <c:val>
            <c:numRef>
              <c:f>Sheet1!$C$2:$C$54</c:f>
              <c:numCache>
                <c:formatCode>0.00</c:formatCode>
                <c:ptCount val="53"/>
                <c:pt idx="0" formatCode="General">
                  <c:v>#N/A</c:v>
                </c:pt>
                <c:pt idx="1">
                  <c:v>63.17</c:v>
                </c:pt>
                <c:pt idx="2">
                  <c:v>63.97</c:v>
                </c:pt>
                <c:pt idx="3">
                  <c:v>67.44</c:v>
                </c:pt>
                <c:pt idx="4">
                  <c:v>73.260000000000005</c:v>
                </c:pt>
                <c:pt idx="5">
                  <c:v>74.69</c:v>
                </c:pt>
                <c:pt idx="6">
                  <c:v>80.83</c:v>
                </c:pt>
                <c:pt idx="7">
                  <c:v>80.44</c:v>
                </c:pt>
                <c:pt idx="8">
                  <c:v>81.510000000000005</c:v>
                </c:pt>
                <c:pt idx="9">
                  <c:v>86.17</c:v>
                </c:pt>
                <c:pt idx="10">
                  <c:v>85.18</c:v>
                </c:pt>
                <c:pt idx="11">
                  <c:v>88.39</c:v>
                </c:pt>
                <c:pt idx="12">
                  <c:v>88.11</c:v>
                </c:pt>
                <c:pt idx="13">
                  <c:v>86.69</c:v>
                </c:pt>
                <c:pt idx="14">
                  <c:v>85.54</c:v>
                </c:pt>
                <c:pt idx="15">
                  <c:v>82.93</c:v>
                </c:pt>
                <c:pt idx="16">
                  <c:v>84.97</c:v>
                </c:pt>
                <c:pt idx="17">
                  <c:v>80.03</c:v>
                </c:pt>
                <c:pt idx="18">
                  <c:v>78.78</c:v>
                </c:pt>
                <c:pt idx="19">
                  <c:v>76.319999999999993</c:v>
                </c:pt>
                <c:pt idx="20">
                  <c:v>78</c:v>
                </c:pt>
                <c:pt idx="21">
                  <c:v>78.430000000000007</c:v>
                </c:pt>
                <c:pt idx="22">
                  <c:v>79.62</c:v>
                </c:pt>
                <c:pt idx="23">
                  <c:v>84.34</c:v>
                </c:pt>
                <c:pt idx="24">
                  <c:v>90.54</c:v>
                </c:pt>
                <c:pt idx="25">
                  <c:v>88.64</c:v>
                </c:pt>
                <c:pt idx="26">
                  <c:v>84.99</c:v>
                </c:pt>
                <c:pt idx="27">
                  <c:v>85.86</c:v>
                </c:pt>
                <c:pt idx="28">
                  <c:v>77.62</c:v>
                </c:pt>
                <c:pt idx="29">
                  <c:v>66.91</c:v>
                </c:pt>
                <c:pt idx="30">
                  <c:v>70.31</c:v>
                </c:pt>
                <c:pt idx="31">
                  <c:v>78.760000000000005</c:v>
                </c:pt>
                <c:pt idx="32">
                  <c:v>82.65</c:v>
                </c:pt>
                <c:pt idx="33">
                  <c:v>79.47</c:v>
                </c:pt>
                <c:pt idx="34">
                  <c:v>83.82</c:v>
                </c:pt>
                <c:pt idx="35">
                  <c:v>85.01</c:v>
                </c:pt>
                <c:pt idx="36">
                  <c:v>81.36</c:v>
                </c:pt>
                <c:pt idx="37">
                  <c:v>84.41</c:v>
                </c:pt>
                <c:pt idx="38">
                  <c:v>79.290000000000006</c:v>
                </c:pt>
                <c:pt idx="39">
                  <c:v>74.97</c:v>
                </c:pt>
                <c:pt idx="40">
                  <c:v>66.16</c:v>
                </c:pt>
                <c:pt idx="41">
                  <c:v>64.97</c:v>
                </c:pt>
                <c:pt idx="42">
                  <c:v>65.87</c:v>
                </c:pt>
                <c:pt idx="43">
                  <c:v>67.260000000000005</c:v>
                </c:pt>
                <c:pt idx="44">
                  <c:v>68.66</c:v>
                </c:pt>
                <c:pt idx="45">
                  <c:v>69.61</c:v>
                </c:pt>
                <c:pt idx="46">
                  <c:v>68.2</c:v>
                </c:pt>
                <c:pt idx="47" formatCode="General">
                  <c:v>70.739999999999995</c:v>
                </c:pt>
                <c:pt idx="48">
                  <c:v>73.28</c:v>
                </c:pt>
                <c:pt idx="49">
                  <c:v>72.02</c:v>
                </c:pt>
                <c:pt idx="50">
                  <c:v>70.8</c:v>
                </c:pt>
                <c:pt idx="51">
                  <c:v>77.930000000000007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06-4B27-88B6-C3040B5873A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ln w="50800" cap="rnd">
              <a:solidFill>
                <a:srgbClr val="FF33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Sheet1!$A$2:$A$54</c:f>
              <c:numCache>
                <c:formatCode>mm/dd/yy</c:formatCode>
                <c:ptCount val="53"/>
                <c:pt idx="0">
                  <c:v>44563</c:v>
                </c:pt>
                <c:pt idx="1">
                  <c:v>44570</c:v>
                </c:pt>
                <c:pt idx="2">
                  <c:v>44577</c:v>
                </c:pt>
                <c:pt idx="3">
                  <c:v>44584</c:v>
                </c:pt>
                <c:pt idx="4">
                  <c:v>44591</c:v>
                </c:pt>
                <c:pt idx="5">
                  <c:v>44598</c:v>
                </c:pt>
                <c:pt idx="6">
                  <c:v>44605</c:v>
                </c:pt>
                <c:pt idx="7">
                  <c:v>44612</c:v>
                </c:pt>
                <c:pt idx="8">
                  <c:v>44619</c:v>
                </c:pt>
                <c:pt idx="9">
                  <c:v>44626</c:v>
                </c:pt>
                <c:pt idx="10">
                  <c:v>44633</c:v>
                </c:pt>
                <c:pt idx="11">
                  <c:v>44640</c:v>
                </c:pt>
                <c:pt idx="12">
                  <c:v>44647</c:v>
                </c:pt>
                <c:pt idx="13">
                  <c:v>44654</c:v>
                </c:pt>
                <c:pt idx="14">
                  <c:v>44661</c:v>
                </c:pt>
                <c:pt idx="15">
                  <c:v>44668</c:v>
                </c:pt>
                <c:pt idx="16">
                  <c:v>44675</c:v>
                </c:pt>
                <c:pt idx="17">
                  <c:v>44682</c:v>
                </c:pt>
                <c:pt idx="18">
                  <c:v>44689</c:v>
                </c:pt>
                <c:pt idx="19">
                  <c:v>44696</c:v>
                </c:pt>
                <c:pt idx="20">
                  <c:v>44703</c:v>
                </c:pt>
                <c:pt idx="21">
                  <c:v>44710</c:v>
                </c:pt>
                <c:pt idx="22">
                  <c:v>44717</c:v>
                </c:pt>
                <c:pt idx="23">
                  <c:v>44724</c:v>
                </c:pt>
                <c:pt idx="24">
                  <c:v>44731</c:v>
                </c:pt>
                <c:pt idx="25">
                  <c:v>44738</c:v>
                </c:pt>
                <c:pt idx="26">
                  <c:v>44745</c:v>
                </c:pt>
                <c:pt idx="27">
                  <c:v>44752</c:v>
                </c:pt>
                <c:pt idx="28">
                  <c:v>44759</c:v>
                </c:pt>
                <c:pt idx="29">
                  <c:v>44766</c:v>
                </c:pt>
                <c:pt idx="30">
                  <c:v>44773</c:v>
                </c:pt>
                <c:pt idx="31">
                  <c:v>44780</c:v>
                </c:pt>
                <c:pt idx="32">
                  <c:v>44787</c:v>
                </c:pt>
                <c:pt idx="33">
                  <c:v>44794</c:v>
                </c:pt>
                <c:pt idx="34">
                  <c:v>44801</c:v>
                </c:pt>
                <c:pt idx="35">
                  <c:v>44808</c:v>
                </c:pt>
                <c:pt idx="36">
                  <c:v>44815</c:v>
                </c:pt>
                <c:pt idx="37">
                  <c:v>44822</c:v>
                </c:pt>
                <c:pt idx="38">
                  <c:v>44829</c:v>
                </c:pt>
                <c:pt idx="39">
                  <c:v>44836</c:v>
                </c:pt>
                <c:pt idx="40">
                  <c:v>44843</c:v>
                </c:pt>
                <c:pt idx="41">
                  <c:v>44850</c:v>
                </c:pt>
                <c:pt idx="42">
                  <c:v>44857</c:v>
                </c:pt>
                <c:pt idx="43">
                  <c:v>44864</c:v>
                </c:pt>
                <c:pt idx="44">
                  <c:v>44871</c:v>
                </c:pt>
                <c:pt idx="45">
                  <c:v>44878</c:v>
                </c:pt>
                <c:pt idx="46">
                  <c:v>44885</c:v>
                </c:pt>
                <c:pt idx="47">
                  <c:v>44892</c:v>
                </c:pt>
                <c:pt idx="48">
                  <c:v>44899</c:v>
                </c:pt>
                <c:pt idx="49">
                  <c:v>44906</c:v>
                </c:pt>
                <c:pt idx="50">
                  <c:v>44913</c:v>
                </c:pt>
                <c:pt idx="51">
                  <c:v>44920</c:v>
                </c:pt>
              </c:numCache>
            </c:numRef>
          </c:cat>
          <c:val>
            <c:numRef>
              <c:f>Sheet1!$D$2:$D$54</c:f>
              <c:numCache>
                <c:formatCode>General</c:formatCode>
                <c:ptCount val="53"/>
                <c:pt idx="0">
                  <c:v>#N/A</c:v>
                </c:pt>
                <c:pt idx="2" formatCode="0.00">
                  <c:v>73.87</c:v>
                </c:pt>
                <c:pt idx="3" formatCode="0.00">
                  <c:v>75.06</c:v>
                </c:pt>
                <c:pt idx="4" formatCode="0.00">
                  <c:v>79.97</c:v>
                </c:pt>
                <c:pt idx="5" formatCode="0.00">
                  <c:v>87.37</c:v>
                </c:pt>
                <c:pt idx="6" formatCode="0.00">
                  <c:v>90.13</c:v>
                </c:pt>
                <c:pt idx="7" formatCode="0.00">
                  <c:v>89.53</c:v>
                </c:pt>
                <c:pt idx="8" formatCode="0.00">
                  <c:v>92.77</c:v>
                </c:pt>
                <c:pt idx="9" formatCode="0.00">
                  <c:v>94.59</c:v>
                </c:pt>
                <c:pt idx="10" formatCode="0.00">
                  <c:v>93.76</c:v>
                </c:pt>
                <c:pt idx="11" formatCode="0.00">
                  <c:v>91.11</c:v>
                </c:pt>
                <c:pt idx="12" formatCode="0.00">
                  <c:v>96.55</c:v>
                </c:pt>
                <c:pt idx="13" formatCode="0.00">
                  <c:v>98.24</c:v>
                </c:pt>
                <c:pt idx="14" formatCode="0.00">
                  <c:v>99.12</c:v>
                </c:pt>
                <c:pt idx="15" formatCode="0.00">
                  <c:v>97.32</c:v>
                </c:pt>
                <c:pt idx="16" formatCode="0.00">
                  <c:v>93.46</c:v>
                </c:pt>
                <c:pt idx="17" formatCode="0.00">
                  <c:v>93.55</c:v>
                </c:pt>
                <c:pt idx="18" formatCode="0.00">
                  <c:v>96.93</c:v>
                </c:pt>
                <c:pt idx="19" formatCode="0.00">
                  <c:v>94.12</c:v>
                </c:pt>
                <c:pt idx="20" formatCode="0.00">
                  <c:v>98.35</c:v>
                </c:pt>
                <c:pt idx="21" formatCode="0.00">
                  <c:v>102.23</c:v>
                </c:pt>
                <c:pt idx="22" formatCode="0.00">
                  <c:v>103.16</c:v>
                </c:pt>
                <c:pt idx="23" formatCode="0.00">
                  <c:v>102.21</c:v>
                </c:pt>
                <c:pt idx="24" formatCode="0.00">
                  <c:v>101.93</c:v>
                </c:pt>
                <c:pt idx="25" formatCode="0.00">
                  <c:v>105.09</c:v>
                </c:pt>
                <c:pt idx="26" formatCode="0.00">
                  <c:v>106.94</c:v>
                </c:pt>
                <c:pt idx="27">
                  <c:v>106.9</c:v>
                </c:pt>
                <c:pt idx="28" formatCode="0.00">
                  <c:v>106.83</c:v>
                </c:pt>
                <c:pt idx="29" formatCode="0.00">
                  <c:v>107.1</c:v>
                </c:pt>
                <c:pt idx="30" formatCode="0.00">
                  <c:v>109.2</c:v>
                </c:pt>
                <c:pt idx="31" formatCode="0.00">
                  <c:v>113.93</c:v>
                </c:pt>
                <c:pt idx="32" formatCode="0.00">
                  <c:v>115.33</c:v>
                </c:pt>
                <c:pt idx="33" formatCode="0.00">
                  <c:v>109.92</c:v>
                </c:pt>
                <c:pt idx="34" formatCode="0.00">
                  <c:v>108.9</c:v>
                </c:pt>
                <c:pt idx="35" formatCode="0.00">
                  <c:v>108.33</c:v>
                </c:pt>
                <c:pt idx="36" formatCode="0.00">
                  <c:v>107.57</c:v>
                </c:pt>
                <c:pt idx="37" formatCode="0.00">
                  <c:v>109.38</c:v>
                </c:pt>
                <c:pt idx="38">
                  <c:v>108.41</c:v>
                </c:pt>
                <c:pt idx="39">
                  <c:v>103.23</c:v>
                </c:pt>
                <c:pt idx="40">
                  <c:v>99.6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06-4B27-88B6-C3040B587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3339519"/>
        <c:axId val="1616747983"/>
      </c:lineChart>
      <c:dateAx>
        <c:axId val="1713339519"/>
        <c:scaling>
          <c:orientation val="minMax"/>
        </c:scaling>
        <c:delete val="0"/>
        <c:axPos val="b"/>
        <c:numFmt formatCode="mm/dd/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6747983"/>
        <c:crosses val="autoZero"/>
        <c:auto val="1"/>
        <c:lblOffset val="100"/>
        <c:baseTimeUnit val="days"/>
      </c:dateAx>
      <c:valAx>
        <c:axId val="1616747983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3339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537648826505382"/>
          <c:y val="0.69233158512043225"/>
          <c:w val="0.24539122827037924"/>
          <c:h val="5.5721358226074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Bred Cow Price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Oklahoma</a:t>
            </a:r>
            <a:r>
              <a:rPr lang="en-US" baseline="0" dirty="0">
                <a:solidFill>
                  <a:schemeClr val="tx1"/>
                </a:solidFill>
              </a:rPr>
              <a:t> City, 5-8 years,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baseline="0" dirty="0">
                <a:solidFill>
                  <a:schemeClr val="tx1"/>
                </a:solidFill>
              </a:rPr>
              <a:t> Trimester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85703145802427E-2"/>
          <c:y val="0.16466001963938928"/>
          <c:w val="0.91785794438738633"/>
          <c:h val="0.714271076446227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ln w="69850" cap="rnd">
              <a:solidFill>
                <a:srgbClr val="0099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1233.5999999999999</c:v>
                </c:pt>
                <c:pt idx="1">
                  <c:v>1196.08</c:v>
                </c:pt>
                <c:pt idx="2">
                  <c:v>1158.56</c:v>
                </c:pt>
                <c:pt idx="3">
                  <c:v>1115.54</c:v>
                </c:pt>
                <c:pt idx="4">
                  <c:v>1053.79</c:v>
                </c:pt>
                <c:pt idx="5">
                  <c:v>1056.46</c:v>
                </c:pt>
                <c:pt idx="6">
                  <c:v>995</c:v>
                </c:pt>
                <c:pt idx="7">
                  <c:v>1068.57</c:v>
                </c:pt>
                <c:pt idx="8">
                  <c:v>1059.26</c:v>
                </c:pt>
                <c:pt idx="9">
                  <c:v>1040.3599999999999</c:v>
                </c:pt>
                <c:pt idx="10">
                  <c:v>1074.8</c:v>
                </c:pt>
                <c:pt idx="11">
                  <c:v>1056.0899999999999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08-4348-9CFE-8115D22BC1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ln w="6985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1085.74</c:v>
                </c:pt>
                <c:pt idx="1">
                  <c:v>1100.96</c:v>
                </c:pt>
                <c:pt idx="2">
                  <c:v>1249.7</c:v>
                </c:pt>
                <c:pt idx="3">
                  <c:v>1133.1600000000001</c:v>
                </c:pt>
                <c:pt idx="4">
                  <c:v>1049.3399999999999</c:v>
                </c:pt>
                <c:pt idx="5">
                  <c:v>1127.9000000000001</c:v>
                </c:pt>
                <c:pt idx="6">
                  <c:v>1100</c:v>
                </c:pt>
                <c:pt idx="7">
                  <c:v>1102.55</c:v>
                </c:pt>
                <c:pt idx="8">
                  <c:v>1105.0899999999999</c:v>
                </c:pt>
                <c:pt idx="9">
                  <c:v>1072.5</c:v>
                </c:pt>
                <c:pt idx="10">
                  <c:v>1142.67</c:v>
                </c:pt>
                <c:pt idx="11">
                  <c:v>1208.04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08-4348-9CFE-8115D22BC1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ln w="698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1273.4100000000001</c:v>
                </c:pt>
                <c:pt idx="1">
                  <c:v>1228.22</c:v>
                </c:pt>
                <c:pt idx="2">
                  <c:v>1330.44</c:v>
                </c:pt>
                <c:pt idx="3">
                  <c:v>1347.32</c:v>
                </c:pt>
                <c:pt idx="4">
                  <c:v>1425</c:v>
                </c:pt>
                <c:pt idx="5">
                  <c:v>1336.67</c:v>
                </c:pt>
                <c:pt idx="6">
                  <c:v>1623.48</c:v>
                </c:pt>
                <c:pt idx="7">
                  <c:v>1516.93</c:v>
                </c:pt>
                <c:pt idx="8" formatCode="General">
                  <c:v>1571.13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08-4348-9CFE-8115D22BC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81316080"/>
        <c:axId val="1244141296"/>
      </c:lineChart>
      <c:catAx>
        <c:axId val="178131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4141296"/>
        <c:crosses val="autoZero"/>
        <c:auto val="1"/>
        <c:lblAlgn val="ctr"/>
        <c:lblOffset val="100"/>
        <c:noMultiLvlLbl val="0"/>
      </c:catAx>
      <c:valAx>
        <c:axId val="1244141296"/>
        <c:scaling>
          <c:orientation val="minMax"/>
          <c:min val="9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131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904798584959488"/>
          <c:y val="0.25506617969643791"/>
          <c:w val="0.24539122827037924"/>
          <c:h val="5.55954030074909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U.S. Beef Cow Inventory</a:t>
            </a:r>
          </a:p>
          <a:p>
            <a:pPr>
              <a:defRPr/>
            </a:pPr>
            <a:r>
              <a:rPr lang="en-US" sz="1800" dirty="0"/>
              <a:t>January 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999504228638086"/>
          <c:y val="0.14752713648328"/>
          <c:w val="0.86475435015067559"/>
          <c:h val="0.7704691783015191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>
              <a:solidFill>
                <a:srgbClr val="0000FF"/>
              </a:solidFill>
            </a:ln>
          </c:spPr>
          <c:marker>
            <c:symbol val="none"/>
          </c:marker>
          <c:dPt>
            <c:idx val="0"/>
            <c:bubble3D val="0"/>
            <c:spPr>
              <a:ln w="50800">
                <a:solidFill>
                  <a:srgbClr val="0000FF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3-E0E9-4EB5-B4A6-D51B065506F1}"/>
              </c:ext>
            </c:extLst>
          </c:dPt>
          <c:dPt>
            <c:idx val="68"/>
            <c:bubble3D val="0"/>
            <c:spPr>
              <a:ln w="50800">
                <a:solidFill>
                  <a:srgbClr val="0000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E0E9-4EB5-B4A6-D51B065506F1}"/>
              </c:ext>
            </c:extLst>
          </c:dPt>
          <c:cat>
            <c:numRef>
              <c:f>Sheet1!$A$2:$A$71</c:f>
              <c:numCache>
                <c:formatCode>General</c:formatCode>
                <c:ptCount val="70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 formatCode="0">
                  <c:v>2011</c:v>
                </c:pt>
                <c:pt idx="57" formatCode="0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  <c:pt idx="63">
                  <c:v>2018</c:v>
                </c:pt>
                <c:pt idx="64">
                  <c:v>2019</c:v>
                </c:pt>
                <c:pt idx="65">
                  <c:v>2020</c:v>
                </c:pt>
                <c:pt idx="66">
                  <c:v>2021</c:v>
                </c:pt>
                <c:pt idx="67">
                  <c:v>2022</c:v>
                </c:pt>
                <c:pt idx="68">
                  <c:v>2023</c:v>
                </c:pt>
              </c:numCache>
            </c:numRef>
          </c:cat>
          <c:val>
            <c:numRef>
              <c:f>Sheet1!$B$2:$B$71</c:f>
              <c:numCache>
                <c:formatCode>General</c:formatCode>
                <c:ptCount val="70"/>
                <c:pt idx="0">
                  <c:v>25659</c:v>
                </c:pt>
                <c:pt idx="1">
                  <c:v>25371</c:v>
                </c:pt>
                <c:pt idx="2">
                  <c:v>24534</c:v>
                </c:pt>
                <c:pt idx="3">
                  <c:v>24165</c:v>
                </c:pt>
                <c:pt idx="4">
                  <c:v>25112</c:v>
                </c:pt>
                <c:pt idx="5">
                  <c:v>26344</c:v>
                </c:pt>
                <c:pt idx="6">
                  <c:v>27327.4</c:v>
                </c:pt>
                <c:pt idx="7">
                  <c:v>28691.4</c:v>
                </c:pt>
                <c:pt idx="8">
                  <c:v>30588.6</c:v>
                </c:pt>
                <c:pt idx="9">
                  <c:v>32793.800000000003</c:v>
                </c:pt>
                <c:pt idx="10">
                  <c:v>34238</c:v>
                </c:pt>
                <c:pt idx="11">
                  <c:v>34442.199999999997</c:v>
                </c:pt>
                <c:pt idx="12">
                  <c:v>34708.300000000003</c:v>
                </c:pt>
                <c:pt idx="13">
                  <c:v>35565.4</c:v>
                </c:pt>
                <c:pt idx="14">
                  <c:v>36510.5</c:v>
                </c:pt>
                <c:pt idx="15">
                  <c:v>36689.599999999999</c:v>
                </c:pt>
                <c:pt idx="16">
                  <c:v>37877.599999999999</c:v>
                </c:pt>
                <c:pt idx="17">
                  <c:v>38809.599999999999</c:v>
                </c:pt>
                <c:pt idx="18">
                  <c:v>40931.599999999999</c:v>
                </c:pt>
                <c:pt idx="19">
                  <c:v>43181.7</c:v>
                </c:pt>
                <c:pt idx="20">
                  <c:v>45711.8</c:v>
                </c:pt>
                <c:pt idx="21">
                  <c:v>43900.6</c:v>
                </c:pt>
                <c:pt idx="22">
                  <c:v>41443.4</c:v>
                </c:pt>
                <c:pt idx="23">
                  <c:v>38738.400000000001</c:v>
                </c:pt>
                <c:pt idx="24">
                  <c:v>37061.800000000003</c:v>
                </c:pt>
                <c:pt idx="25">
                  <c:v>37107.4</c:v>
                </c:pt>
                <c:pt idx="26">
                  <c:v>38773.1</c:v>
                </c:pt>
                <c:pt idx="27">
                  <c:v>39229.599999999999</c:v>
                </c:pt>
                <c:pt idx="28">
                  <c:v>37939.599999999999</c:v>
                </c:pt>
                <c:pt idx="29">
                  <c:v>37483.9</c:v>
                </c:pt>
                <c:pt idx="30">
                  <c:v>35405.5</c:v>
                </c:pt>
                <c:pt idx="31">
                  <c:v>33753.300000000003</c:v>
                </c:pt>
                <c:pt idx="32">
                  <c:v>33945.4</c:v>
                </c:pt>
                <c:pt idx="33">
                  <c:v>33182.6</c:v>
                </c:pt>
                <c:pt idx="34">
                  <c:v>32487.599999999999</c:v>
                </c:pt>
                <c:pt idx="35">
                  <c:v>32454.7</c:v>
                </c:pt>
                <c:pt idx="36">
                  <c:v>32519.8</c:v>
                </c:pt>
                <c:pt idx="37">
                  <c:v>33006.800000000003</c:v>
                </c:pt>
                <c:pt idx="38">
                  <c:v>33364.9</c:v>
                </c:pt>
                <c:pt idx="39">
                  <c:v>34602.9</c:v>
                </c:pt>
                <c:pt idx="40">
                  <c:v>35190.300000000003</c:v>
                </c:pt>
                <c:pt idx="41">
                  <c:v>35318.699999999997</c:v>
                </c:pt>
                <c:pt idx="42">
                  <c:v>34457.9</c:v>
                </c:pt>
                <c:pt idx="43">
                  <c:v>33885</c:v>
                </c:pt>
                <c:pt idx="44">
                  <c:v>33750.400000000001</c:v>
                </c:pt>
                <c:pt idx="45">
                  <c:v>33575</c:v>
                </c:pt>
                <c:pt idx="46">
                  <c:v>33398.199999999997</c:v>
                </c:pt>
                <c:pt idx="47">
                  <c:v>33133.699999999997</c:v>
                </c:pt>
                <c:pt idx="48">
                  <c:v>32983.300000000003</c:v>
                </c:pt>
                <c:pt idx="49">
                  <c:v>32531.3</c:v>
                </c:pt>
                <c:pt idx="50">
                  <c:v>32674.400000000001</c:v>
                </c:pt>
                <c:pt idx="51" formatCode="0.0">
                  <c:v>32702.5</c:v>
                </c:pt>
                <c:pt idx="52">
                  <c:v>32644.2</c:v>
                </c:pt>
                <c:pt idx="53">
                  <c:v>32434.5</c:v>
                </c:pt>
                <c:pt idx="54">
                  <c:v>31793.8</c:v>
                </c:pt>
                <c:pt idx="55">
                  <c:v>31439.9</c:v>
                </c:pt>
                <c:pt idx="56">
                  <c:v>30912.6</c:v>
                </c:pt>
                <c:pt idx="57">
                  <c:v>30281.9</c:v>
                </c:pt>
                <c:pt idx="58">
                  <c:v>29631.3</c:v>
                </c:pt>
                <c:pt idx="59">
                  <c:v>28956.400000000001</c:v>
                </c:pt>
                <c:pt idx="60">
                  <c:v>29332.1</c:v>
                </c:pt>
                <c:pt idx="61">
                  <c:v>30163.8</c:v>
                </c:pt>
                <c:pt idx="62">
                  <c:v>31170.7</c:v>
                </c:pt>
                <c:pt idx="63">
                  <c:v>31466.2</c:v>
                </c:pt>
                <c:pt idx="64">
                  <c:v>31690.7</c:v>
                </c:pt>
                <c:pt idx="65">
                  <c:v>31338.7</c:v>
                </c:pt>
                <c:pt idx="66">
                  <c:v>30843.599999999999</c:v>
                </c:pt>
                <c:pt idx="67">
                  <c:v>29983.1</c:v>
                </c:pt>
                <c:pt idx="68">
                  <c:v>28917.9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86-4E20-BCB4-F9200FE7F5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cat>
            <c:numRef>
              <c:f>Sheet1!$A$2:$A$71</c:f>
              <c:numCache>
                <c:formatCode>General</c:formatCode>
                <c:ptCount val="70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 formatCode="0">
                  <c:v>2011</c:v>
                </c:pt>
                <c:pt idx="57" formatCode="0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  <c:pt idx="63">
                  <c:v>2018</c:v>
                </c:pt>
                <c:pt idx="64">
                  <c:v>2019</c:v>
                </c:pt>
                <c:pt idx="65">
                  <c:v>2020</c:v>
                </c:pt>
                <c:pt idx="66">
                  <c:v>2021</c:v>
                </c:pt>
                <c:pt idx="67">
                  <c:v>2022</c:v>
                </c:pt>
                <c:pt idx="68">
                  <c:v>2023</c:v>
                </c:pt>
              </c:numCache>
            </c:numRef>
          </c:cat>
          <c:val>
            <c:numRef>
              <c:f>Sheet1!$C$2:$C$71</c:f>
            </c:numRef>
          </c:val>
          <c:smooth val="0"/>
          <c:extLst>
            <c:ext xmlns:c16="http://schemas.microsoft.com/office/drawing/2014/chart" uri="{C3380CC4-5D6E-409C-BE32-E72D297353CC}">
              <c16:uniqueId val="{00000004-77ED-41A3-8433-927C57F3367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numRef>
              <c:f>Sheet1!$A$2:$A$71</c:f>
              <c:numCache>
                <c:formatCode>General</c:formatCode>
                <c:ptCount val="70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 formatCode="0">
                  <c:v>2011</c:v>
                </c:pt>
                <c:pt idx="57" formatCode="0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  <c:pt idx="63">
                  <c:v>2018</c:v>
                </c:pt>
                <c:pt idx="64">
                  <c:v>2019</c:v>
                </c:pt>
                <c:pt idx="65">
                  <c:v>2020</c:v>
                </c:pt>
                <c:pt idx="66">
                  <c:v>2021</c:v>
                </c:pt>
                <c:pt idx="67">
                  <c:v>2022</c:v>
                </c:pt>
                <c:pt idx="68">
                  <c:v>2023</c:v>
                </c:pt>
              </c:numCache>
            </c:numRef>
          </c:cat>
          <c:val>
            <c:numRef>
              <c:f>Sheet1!$D$2:$D$71</c:f>
            </c:numRef>
          </c:val>
          <c:smooth val="0"/>
          <c:extLst>
            <c:ext xmlns:c16="http://schemas.microsoft.com/office/drawing/2014/chart" uri="{C3380CC4-5D6E-409C-BE32-E72D297353CC}">
              <c16:uniqueId val="{00000005-77ED-41A3-8433-927C57F336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165824"/>
        <c:axId val="141462912"/>
      </c:lineChart>
      <c:catAx>
        <c:axId val="7316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1462912"/>
        <c:crosses val="autoZero"/>
        <c:auto val="1"/>
        <c:lblAlgn val="ctr"/>
        <c:lblOffset val="100"/>
        <c:tickLblSkip val="5"/>
        <c:noMultiLvlLbl val="0"/>
      </c:catAx>
      <c:valAx>
        <c:axId val="141462912"/>
        <c:scaling>
          <c:orientation val="minMax"/>
          <c:min val="23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73165824"/>
        <c:crosses val="autoZero"/>
        <c:crossBetween val="between"/>
        <c:majorUnit val="2000"/>
        <c:dispUnits>
          <c:builtInUnit val="thousands"/>
          <c:dispUnitsLbl>
            <c:layout>
              <c:manualLayout>
                <c:xMode val="edge"/>
                <c:yMode val="edge"/>
                <c:x val="1.0493827160493827E-2"/>
                <c:y val="0.2609259842519685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 dirty="0"/>
                    <a:t>Million Head</a:t>
                  </a:r>
                </a:p>
              </c:rich>
            </c:tx>
          </c:dispUnitsLbl>
        </c:dispUnits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Figure 1. Beef Cow Inventory</a:t>
            </a:r>
            <a:r>
              <a:rPr lang="en-US" sz="2400" b="1" baseline="0" dirty="0">
                <a:solidFill>
                  <a:schemeClr val="tx1"/>
                </a:solidFill>
              </a:rPr>
              <a:t> and Steer Prices</a:t>
            </a:r>
          </a:p>
          <a:p>
            <a:pPr>
              <a:defRPr/>
            </a:pPr>
            <a:r>
              <a:rPr lang="en-US" baseline="0" dirty="0">
                <a:solidFill>
                  <a:schemeClr val="tx1"/>
                </a:solidFill>
              </a:rPr>
              <a:t>Inventory, 1000 Head and Steers, 500 Lbs. Oklahoma Auctions, Monthly, $/cwt.</a:t>
            </a:r>
            <a:r>
              <a:rPr lang="en-US" baseline="0" dirty="0"/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368361154287264E-2"/>
          <c:y val="0.15997834184193632"/>
          <c:w val="0.83528167103261608"/>
          <c:h val="0.70652371274562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Beef Cows</c:v>
                </c:pt>
              </c:strCache>
            </c:strRef>
          </c:tx>
          <c:spPr>
            <a:solidFill>
              <a:srgbClr val="3333FF"/>
            </a:solidFill>
            <a:ln w="63500">
              <a:solidFill>
                <a:srgbClr val="3333FF"/>
              </a:solidFill>
            </a:ln>
            <a:effectLst/>
          </c:spPr>
          <c:invertIfNegative val="0"/>
          <c:dPt>
            <c:idx val="222"/>
            <c:invertIfNegative val="0"/>
            <c:bubble3D val="0"/>
            <c:spPr>
              <a:solidFill>
                <a:srgbClr val="009900"/>
              </a:solidFill>
              <a:ln w="63500">
                <a:solidFill>
                  <a:srgbClr val="0099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7C2A-463C-A56B-12EEB127BA03}"/>
              </c:ext>
            </c:extLst>
          </c:dPt>
          <c:cat>
            <c:numRef>
              <c:f>Sheet1!$A$2:$A$229</c:f>
              <c:numCache>
                <c:formatCode>mmm\-yy_)</c:formatCode>
                <c:ptCount val="228"/>
                <c:pt idx="0">
                  <c:v>38718</c:v>
                </c:pt>
                <c:pt idx="1">
                  <c:v>38749</c:v>
                </c:pt>
                <c:pt idx="2">
                  <c:v>38777</c:v>
                </c:pt>
                <c:pt idx="3">
                  <c:v>38808</c:v>
                </c:pt>
                <c:pt idx="4">
                  <c:v>38838</c:v>
                </c:pt>
                <c:pt idx="5">
                  <c:v>38869</c:v>
                </c:pt>
                <c:pt idx="6">
                  <c:v>38899</c:v>
                </c:pt>
                <c:pt idx="7">
                  <c:v>38930</c:v>
                </c:pt>
                <c:pt idx="8">
                  <c:v>38961</c:v>
                </c:pt>
                <c:pt idx="9">
                  <c:v>38991</c:v>
                </c:pt>
                <c:pt idx="10">
                  <c:v>39022</c:v>
                </c:pt>
                <c:pt idx="11">
                  <c:v>39052</c:v>
                </c:pt>
                <c:pt idx="12">
                  <c:v>39083</c:v>
                </c:pt>
                <c:pt idx="13">
                  <c:v>39114</c:v>
                </c:pt>
                <c:pt idx="14">
                  <c:v>39142</c:v>
                </c:pt>
                <c:pt idx="15">
                  <c:v>39173</c:v>
                </c:pt>
                <c:pt idx="16">
                  <c:v>39203</c:v>
                </c:pt>
                <c:pt idx="17">
                  <c:v>39234</c:v>
                </c:pt>
                <c:pt idx="18">
                  <c:v>39264</c:v>
                </c:pt>
                <c:pt idx="19">
                  <c:v>39295</c:v>
                </c:pt>
                <c:pt idx="20">
                  <c:v>39326</c:v>
                </c:pt>
                <c:pt idx="21">
                  <c:v>39356</c:v>
                </c:pt>
                <c:pt idx="22">
                  <c:v>39387</c:v>
                </c:pt>
                <c:pt idx="23">
                  <c:v>39417</c:v>
                </c:pt>
                <c:pt idx="24">
                  <c:v>39448</c:v>
                </c:pt>
                <c:pt idx="25">
                  <c:v>39479</c:v>
                </c:pt>
                <c:pt idx="26">
                  <c:v>39508</c:v>
                </c:pt>
                <c:pt idx="27">
                  <c:v>39539</c:v>
                </c:pt>
                <c:pt idx="28">
                  <c:v>39569</c:v>
                </c:pt>
                <c:pt idx="29">
                  <c:v>39600</c:v>
                </c:pt>
                <c:pt idx="30">
                  <c:v>39630</c:v>
                </c:pt>
                <c:pt idx="31">
                  <c:v>39661</c:v>
                </c:pt>
                <c:pt idx="32">
                  <c:v>39692</c:v>
                </c:pt>
                <c:pt idx="33">
                  <c:v>39722</c:v>
                </c:pt>
                <c:pt idx="34">
                  <c:v>39753</c:v>
                </c:pt>
                <c:pt idx="35">
                  <c:v>39783</c:v>
                </c:pt>
                <c:pt idx="36">
                  <c:v>39814</c:v>
                </c:pt>
                <c:pt idx="37">
                  <c:v>39845</c:v>
                </c:pt>
                <c:pt idx="38">
                  <c:v>39873</c:v>
                </c:pt>
                <c:pt idx="39">
                  <c:v>39904</c:v>
                </c:pt>
                <c:pt idx="40">
                  <c:v>39934</c:v>
                </c:pt>
                <c:pt idx="41">
                  <c:v>39965</c:v>
                </c:pt>
                <c:pt idx="42">
                  <c:v>39995</c:v>
                </c:pt>
                <c:pt idx="43">
                  <c:v>40026</c:v>
                </c:pt>
                <c:pt idx="44">
                  <c:v>40057</c:v>
                </c:pt>
                <c:pt idx="45">
                  <c:v>40087</c:v>
                </c:pt>
                <c:pt idx="46">
                  <c:v>40118</c:v>
                </c:pt>
                <c:pt idx="47">
                  <c:v>40148</c:v>
                </c:pt>
                <c:pt idx="48">
                  <c:v>40179</c:v>
                </c:pt>
                <c:pt idx="49">
                  <c:v>40210</c:v>
                </c:pt>
                <c:pt idx="50">
                  <c:v>40238</c:v>
                </c:pt>
                <c:pt idx="51">
                  <c:v>40269</c:v>
                </c:pt>
                <c:pt idx="52">
                  <c:v>40299</c:v>
                </c:pt>
                <c:pt idx="53">
                  <c:v>40330</c:v>
                </c:pt>
                <c:pt idx="54">
                  <c:v>40360</c:v>
                </c:pt>
                <c:pt idx="55">
                  <c:v>40391</c:v>
                </c:pt>
                <c:pt idx="56">
                  <c:v>40422</c:v>
                </c:pt>
                <c:pt idx="57">
                  <c:v>40452</c:v>
                </c:pt>
                <c:pt idx="58">
                  <c:v>40483</c:v>
                </c:pt>
                <c:pt idx="59">
                  <c:v>40513</c:v>
                </c:pt>
                <c:pt idx="60">
                  <c:v>40544</c:v>
                </c:pt>
                <c:pt idx="61">
                  <c:v>40575</c:v>
                </c:pt>
                <c:pt idx="62">
                  <c:v>40603</c:v>
                </c:pt>
                <c:pt idx="63">
                  <c:v>40634</c:v>
                </c:pt>
                <c:pt idx="64">
                  <c:v>40664</c:v>
                </c:pt>
                <c:pt idx="65">
                  <c:v>40695</c:v>
                </c:pt>
                <c:pt idx="66">
                  <c:v>40725</c:v>
                </c:pt>
                <c:pt idx="67">
                  <c:v>40756</c:v>
                </c:pt>
                <c:pt idx="68">
                  <c:v>40787</c:v>
                </c:pt>
                <c:pt idx="69">
                  <c:v>40817</c:v>
                </c:pt>
                <c:pt idx="70">
                  <c:v>40848</c:v>
                </c:pt>
                <c:pt idx="71">
                  <c:v>40878</c:v>
                </c:pt>
                <c:pt idx="72">
                  <c:v>40909</c:v>
                </c:pt>
                <c:pt idx="73">
                  <c:v>40940</c:v>
                </c:pt>
                <c:pt idx="74">
                  <c:v>40969</c:v>
                </c:pt>
                <c:pt idx="75">
                  <c:v>41000</c:v>
                </c:pt>
                <c:pt idx="76">
                  <c:v>41030</c:v>
                </c:pt>
                <c:pt idx="77">
                  <c:v>41061</c:v>
                </c:pt>
                <c:pt idx="78">
                  <c:v>41091</c:v>
                </c:pt>
                <c:pt idx="79">
                  <c:v>41122</c:v>
                </c:pt>
                <c:pt idx="80">
                  <c:v>41153</c:v>
                </c:pt>
                <c:pt idx="81">
                  <c:v>41183</c:v>
                </c:pt>
                <c:pt idx="82">
                  <c:v>41214</c:v>
                </c:pt>
                <c:pt idx="83">
                  <c:v>41244</c:v>
                </c:pt>
                <c:pt idx="84">
                  <c:v>41275</c:v>
                </c:pt>
                <c:pt idx="85">
                  <c:v>41306</c:v>
                </c:pt>
                <c:pt idx="86">
                  <c:v>41334</c:v>
                </c:pt>
                <c:pt idx="87">
                  <c:v>41365</c:v>
                </c:pt>
                <c:pt idx="88">
                  <c:v>41395</c:v>
                </c:pt>
                <c:pt idx="89">
                  <c:v>41426</c:v>
                </c:pt>
                <c:pt idx="90">
                  <c:v>41456</c:v>
                </c:pt>
                <c:pt idx="91">
                  <c:v>41487</c:v>
                </c:pt>
                <c:pt idx="92">
                  <c:v>41518</c:v>
                </c:pt>
                <c:pt idx="93">
                  <c:v>41548</c:v>
                </c:pt>
                <c:pt idx="94">
                  <c:v>41579</c:v>
                </c:pt>
                <c:pt idx="95">
                  <c:v>41609</c:v>
                </c:pt>
                <c:pt idx="96">
                  <c:v>41640</c:v>
                </c:pt>
                <c:pt idx="97">
                  <c:v>41671</c:v>
                </c:pt>
                <c:pt idx="98">
                  <c:v>41699</c:v>
                </c:pt>
                <c:pt idx="99">
                  <c:v>41730</c:v>
                </c:pt>
                <c:pt idx="100">
                  <c:v>41760</c:v>
                </c:pt>
                <c:pt idx="101">
                  <c:v>41791</c:v>
                </c:pt>
                <c:pt idx="102">
                  <c:v>41821</c:v>
                </c:pt>
                <c:pt idx="103">
                  <c:v>41852</c:v>
                </c:pt>
                <c:pt idx="104">
                  <c:v>41883</c:v>
                </c:pt>
                <c:pt idx="105">
                  <c:v>41913</c:v>
                </c:pt>
                <c:pt idx="106">
                  <c:v>41944</c:v>
                </c:pt>
                <c:pt idx="107">
                  <c:v>41974</c:v>
                </c:pt>
                <c:pt idx="108">
                  <c:v>42005</c:v>
                </c:pt>
                <c:pt idx="109">
                  <c:v>42036</c:v>
                </c:pt>
                <c:pt idx="110">
                  <c:v>42064</c:v>
                </c:pt>
                <c:pt idx="111">
                  <c:v>42095</c:v>
                </c:pt>
                <c:pt idx="112">
                  <c:v>42125</c:v>
                </c:pt>
                <c:pt idx="113">
                  <c:v>42156</c:v>
                </c:pt>
                <c:pt idx="114">
                  <c:v>42186</c:v>
                </c:pt>
                <c:pt idx="115">
                  <c:v>42217</c:v>
                </c:pt>
                <c:pt idx="116">
                  <c:v>42248</c:v>
                </c:pt>
                <c:pt idx="117">
                  <c:v>42278</c:v>
                </c:pt>
                <c:pt idx="118">
                  <c:v>42309</c:v>
                </c:pt>
                <c:pt idx="119">
                  <c:v>42339</c:v>
                </c:pt>
                <c:pt idx="120">
                  <c:v>42370</c:v>
                </c:pt>
                <c:pt idx="121">
                  <c:v>42401</c:v>
                </c:pt>
                <c:pt idx="122">
                  <c:v>42430</c:v>
                </c:pt>
                <c:pt idx="123">
                  <c:v>42461</c:v>
                </c:pt>
                <c:pt idx="124">
                  <c:v>42491</c:v>
                </c:pt>
                <c:pt idx="125">
                  <c:v>42522</c:v>
                </c:pt>
                <c:pt idx="126">
                  <c:v>42552</c:v>
                </c:pt>
                <c:pt idx="127">
                  <c:v>42583</c:v>
                </c:pt>
                <c:pt idx="128">
                  <c:v>42614</c:v>
                </c:pt>
                <c:pt idx="129">
                  <c:v>42644</c:v>
                </c:pt>
                <c:pt idx="130">
                  <c:v>42675</c:v>
                </c:pt>
                <c:pt idx="131">
                  <c:v>42705</c:v>
                </c:pt>
                <c:pt idx="132">
                  <c:v>42736</c:v>
                </c:pt>
                <c:pt idx="133">
                  <c:v>42767</c:v>
                </c:pt>
                <c:pt idx="134">
                  <c:v>42795</c:v>
                </c:pt>
                <c:pt idx="135">
                  <c:v>42826</c:v>
                </c:pt>
                <c:pt idx="136">
                  <c:v>42856</c:v>
                </c:pt>
                <c:pt idx="137">
                  <c:v>42887</c:v>
                </c:pt>
                <c:pt idx="138">
                  <c:v>42917</c:v>
                </c:pt>
                <c:pt idx="139">
                  <c:v>42948</c:v>
                </c:pt>
                <c:pt idx="140">
                  <c:v>42979</c:v>
                </c:pt>
                <c:pt idx="141">
                  <c:v>43009</c:v>
                </c:pt>
                <c:pt idx="142">
                  <c:v>43040</c:v>
                </c:pt>
                <c:pt idx="143">
                  <c:v>43070</c:v>
                </c:pt>
                <c:pt idx="144">
                  <c:v>43101</c:v>
                </c:pt>
                <c:pt idx="145">
                  <c:v>43132</c:v>
                </c:pt>
                <c:pt idx="146">
                  <c:v>43160</c:v>
                </c:pt>
                <c:pt idx="147">
                  <c:v>43191</c:v>
                </c:pt>
                <c:pt idx="148">
                  <c:v>43221</c:v>
                </c:pt>
                <c:pt idx="149">
                  <c:v>43252</c:v>
                </c:pt>
                <c:pt idx="150">
                  <c:v>43282</c:v>
                </c:pt>
                <c:pt idx="151">
                  <c:v>43313</c:v>
                </c:pt>
                <c:pt idx="152">
                  <c:v>43344</c:v>
                </c:pt>
                <c:pt idx="153">
                  <c:v>43374</c:v>
                </c:pt>
                <c:pt idx="154">
                  <c:v>43405</c:v>
                </c:pt>
                <c:pt idx="155">
                  <c:v>43435</c:v>
                </c:pt>
                <c:pt idx="156">
                  <c:v>43466</c:v>
                </c:pt>
                <c:pt idx="157">
                  <c:v>43497</c:v>
                </c:pt>
                <c:pt idx="158">
                  <c:v>43525</c:v>
                </c:pt>
                <c:pt idx="159">
                  <c:v>43556</c:v>
                </c:pt>
                <c:pt idx="160">
                  <c:v>43586</c:v>
                </c:pt>
                <c:pt idx="161">
                  <c:v>43617</c:v>
                </c:pt>
                <c:pt idx="162">
                  <c:v>43647</c:v>
                </c:pt>
                <c:pt idx="163">
                  <c:v>43678</c:v>
                </c:pt>
                <c:pt idx="164">
                  <c:v>43709</c:v>
                </c:pt>
                <c:pt idx="165">
                  <c:v>43739</c:v>
                </c:pt>
                <c:pt idx="166">
                  <c:v>43770</c:v>
                </c:pt>
                <c:pt idx="167">
                  <c:v>43800</c:v>
                </c:pt>
                <c:pt idx="168">
                  <c:v>43831</c:v>
                </c:pt>
                <c:pt idx="169">
                  <c:v>43862</c:v>
                </c:pt>
                <c:pt idx="170">
                  <c:v>43891</c:v>
                </c:pt>
                <c:pt idx="171">
                  <c:v>43922</c:v>
                </c:pt>
                <c:pt idx="172">
                  <c:v>43952</c:v>
                </c:pt>
                <c:pt idx="173">
                  <c:v>43983</c:v>
                </c:pt>
                <c:pt idx="174">
                  <c:v>44013</c:v>
                </c:pt>
                <c:pt idx="175">
                  <c:v>44044</c:v>
                </c:pt>
                <c:pt idx="176">
                  <c:v>44075</c:v>
                </c:pt>
                <c:pt idx="177">
                  <c:v>44105</c:v>
                </c:pt>
                <c:pt idx="178">
                  <c:v>44136</c:v>
                </c:pt>
                <c:pt idx="179">
                  <c:v>44166</c:v>
                </c:pt>
                <c:pt idx="180">
                  <c:v>44197</c:v>
                </c:pt>
                <c:pt idx="181">
                  <c:v>44228</c:v>
                </c:pt>
                <c:pt idx="182">
                  <c:v>44256</c:v>
                </c:pt>
                <c:pt idx="183">
                  <c:v>44287</c:v>
                </c:pt>
                <c:pt idx="184">
                  <c:v>44317</c:v>
                </c:pt>
                <c:pt idx="185">
                  <c:v>44348</c:v>
                </c:pt>
                <c:pt idx="186">
                  <c:v>44378</c:v>
                </c:pt>
                <c:pt idx="187">
                  <c:v>44409</c:v>
                </c:pt>
                <c:pt idx="188">
                  <c:v>44440</c:v>
                </c:pt>
                <c:pt idx="189">
                  <c:v>44470</c:v>
                </c:pt>
                <c:pt idx="190">
                  <c:v>44501</c:v>
                </c:pt>
                <c:pt idx="191">
                  <c:v>44531</c:v>
                </c:pt>
                <c:pt idx="192">
                  <c:v>44562</c:v>
                </c:pt>
                <c:pt idx="193">
                  <c:v>44593</c:v>
                </c:pt>
                <c:pt idx="194">
                  <c:v>44621</c:v>
                </c:pt>
                <c:pt idx="195">
                  <c:v>44652</c:v>
                </c:pt>
                <c:pt idx="196">
                  <c:v>44682</c:v>
                </c:pt>
                <c:pt idx="197">
                  <c:v>44713</c:v>
                </c:pt>
                <c:pt idx="198">
                  <c:v>44743</c:v>
                </c:pt>
                <c:pt idx="199">
                  <c:v>44774</c:v>
                </c:pt>
                <c:pt idx="200">
                  <c:v>44805</c:v>
                </c:pt>
                <c:pt idx="201">
                  <c:v>44835</c:v>
                </c:pt>
                <c:pt idx="202">
                  <c:v>44866</c:v>
                </c:pt>
                <c:pt idx="203">
                  <c:v>44896</c:v>
                </c:pt>
                <c:pt idx="204" formatCode="mmm\-yy">
                  <c:v>44927</c:v>
                </c:pt>
                <c:pt idx="205" formatCode="mmm\-yy">
                  <c:v>44958</c:v>
                </c:pt>
                <c:pt idx="206" formatCode="mmm\-yy">
                  <c:v>44986</c:v>
                </c:pt>
                <c:pt idx="207" formatCode="mmm\-yy">
                  <c:v>45017</c:v>
                </c:pt>
                <c:pt idx="208" formatCode="mmm\-yy">
                  <c:v>45047</c:v>
                </c:pt>
                <c:pt idx="209" formatCode="mmm\-yy">
                  <c:v>45078</c:v>
                </c:pt>
                <c:pt idx="210" formatCode="mmm\-yy">
                  <c:v>45108</c:v>
                </c:pt>
                <c:pt idx="211" formatCode="mmm\-yy">
                  <c:v>45139</c:v>
                </c:pt>
                <c:pt idx="212" formatCode="mmm\-yy">
                  <c:v>45170</c:v>
                </c:pt>
                <c:pt idx="213" formatCode="mmm\-yy">
                  <c:v>45200</c:v>
                </c:pt>
                <c:pt idx="214" formatCode="mmm\-yy">
                  <c:v>45231</c:v>
                </c:pt>
                <c:pt idx="215" formatCode="mmm\-yy">
                  <c:v>45261</c:v>
                </c:pt>
                <c:pt idx="216" formatCode="mmm\-yy">
                  <c:v>45292</c:v>
                </c:pt>
                <c:pt idx="217" formatCode="mmm\-yy">
                  <c:v>45323</c:v>
                </c:pt>
                <c:pt idx="218" formatCode="mmm\-yy">
                  <c:v>45352</c:v>
                </c:pt>
                <c:pt idx="219" formatCode="mmm\-yy">
                  <c:v>45383</c:v>
                </c:pt>
                <c:pt idx="220" formatCode="mmm\-yy">
                  <c:v>45413</c:v>
                </c:pt>
                <c:pt idx="221" formatCode="mmm\-yy">
                  <c:v>45444</c:v>
                </c:pt>
                <c:pt idx="222" formatCode="mmm\-yy">
                  <c:v>45474</c:v>
                </c:pt>
                <c:pt idx="223" formatCode="mmm\-yy">
                  <c:v>45505</c:v>
                </c:pt>
                <c:pt idx="224" formatCode="mmm\-yy">
                  <c:v>45536</c:v>
                </c:pt>
                <c:pt idx="225" formatCode="mmm\-yy">
                  <c:v>45566</c:v>
                </c:pt>
                <c:pt idx="226" formatCode="mmm\-yy">
                  <c:v>45597</c:v>
                </c:pt>
                <c:pt idx="227" formatCode="mmm\-yy">
                  <c:v>45627</c:v>
                </c:pt>
              </c:numCache>
            </c:numRef>
          </c:cat>
          <c:val>
            <c:numRef>
              <c:f>Sheet1!$B$2:$B$229</c:f>
              <c:numCache>
                <c:formatCode>0.00_)</c:formatCode>
                <c:ptCount val="22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 formatCode="0.0">
                  <c:v>32702.5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 formatCode="General">
                  <c:v>32644.2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 formatCode="General">
                  <c:v>32434.5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 formatCode="General">
                  <c:v>31793.8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 formatCode="General">
                  <c:v>31439.9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 formatCode="General">
                  <c:v>30912.6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 formatCode="General">
                  <c:v>30281.9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 formatCode="General">
                  <c:v>29631.3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 formatCode="General">
                  <c:v>28956.400000000001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 formatCode="General">
                  <c:v>29332.1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 formatCode="General">
                  <c:v>30163.8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 formatCode="General">
                  <c:v>31170.7</c:v>
                </c:pt>
                <c:pt idx="139">
                  <c:v>#N/A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#N/A</c:v>
                </c:pt>
                <c:pt idx="148">
                  <c:v>#N/A</c:v>
                </c:pt>
                <c:pt idx="149">
                  <c:v>#N/A</c:v>
                </c:pt>
                <c:pt idx="150" formatCode="General">
                  <c:v>31466.2</c:v>
                </c:pt>
                <c:pt idx="151">
                  <c:v>#N/A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#N/A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#N/A</c:v>
                </c:pt>
                <c:pt idx="160">
                  <c:v>#N/A</c:v>
                </c:pt>
                <c:pt idx="161">
                  <c:v>#N/A</c:v>
                </c:pt>
                <c:pt idx="162" formatCode="General">
                  <c:v>31690.7</c:v>
                </c:pt>
                <c:pt idx="163">
                  <c:v>#N/A</c:v>
                </c:pt>
                <c:pt idx="164">
                  <c:v>#N/A</c:v>
                </c:pt>
                <c:pt idx="165">
                  <c:v>#N/A</c:v>
                </c:pt>
                <c:pt idx="166">
                  <c:v>#N/A</c:v>
                </c:pt>
                <c:pt idx="167">
                  <c:v>#N/A</c:v>
                </c:pt>
                <c:pt idx="168">
                  <c:v>#N/A</c:v>
                </c:pt>
                <c:pt idx="169">
                  <c:v>#N/A</c:v>
                </c:pt>
                <c:pt idx="170">
                  <c:v>#N/A</c:v>
                </c:pt>
                <c:pt idx="171">
                  <c:v>#N/A</c:v>
                </c:pt>
                <c:pt idx="172">
                  <c:v>#N/A</c:v>
                </c:pt>
                <c:pt idx="173">
                  <c:v>#N/A</c:v>
                </c:pt>
                <c:pt idx="174" formatCode="General">
                  <c:v>31338.7</c:v>
                </c:pt>
                <c:pt idx="175">
                  <c:v>#N/A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 formatCode="General">
                  <c:v>30843.599999999999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 formatCode="General">
                  <c:v>29983.1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 formatCode="General">
                  <c:v>28917.9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22" formatCode="0.0">
                  <c:v>28701.015750000002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64-4A22-8CED-D20ED4B8D0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100"/>
        <c:axId val="1054948399"/>
        <c:axId val="1054958959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Steer Price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Sheet1!$A$2:$A$229</c:f>
              <c:numCache>
                <c:formatCode>mmm\-yy_)</c:formatCode>
                <c:ptCount val="228"/>
                <c:pt idx="0">
                  <c:v>38718</c:v>
                </c:pt>
                <c:pt idx="1">
                  <c:v>38749</c:v>
                </c:pt>
                <c:pt idx="2">
                  <c:v>38777</c:v>
                </c:pt>
                <c:pt idx="3">
                  <c:v>38808</c:v>
                </c:pt>
                <c:pt idx="4">
                  <c:v>38838</c:v>
                </c:pt>
                <c:pt idx="5">
                  <c:v>38869</c:v>
                </c:pt>
                <c:pt idx="6">
                  <c:v>38899</c:v>
                </c:pt>
                <c:pt idx="7">
                  <c:v>38930</c:v>
                </c:pt>
                <c:pt idx="8">
                  <c:v>38961</c:v>
                </c:pt>
                <c:pt idx="9">
                  <c:v>38991</c:v>
                </c:pt>
                <c:pt idx="10">
                  <c:v>39022</c:v>
                </c:pt>
                <c:pt idx="11">
                  <c:v>39052</c:v>
                </c:pt>
                <c:pt idx="12">
                  <c:v>39083</c:v>
                </c:pt>
                <c:pt idx="13">
                  <c:v>39114</c:v>
                </c:pt>
                <c:pt idx="14">
                  <c:v>39142</c:v>
                </c:pt>
                <c:pt idx="15">
                  <c:v>39173</c:v>
                </c:pt>
                <c:pt idx="16">
                  <c:v>39203</c:v>
                </c:pt>
                <c:pt idx="17">
                  <c:v>39234</c:v>
                </c:pt>
                <c:pt idx="18">
                  <c:v>39264</c:v>
                </c:pt>
                <c:pt idx="19">
                  <c:v>39295</c:v>
                </c:pt>
                <c:pt idx="20">
                  <c:v>39326</c:v>
                </c:pt>
                <c:pt idx="21">
                  <c:v>39356</c:v>
                </c:pt>
                <c:pt idx="22">
                  <c:v>39387</c:v>
                </c:pt>
                <c:pt idx="23">
                  <c:v>39417</c:v>
                </c:pt>
                <c:pt idx="24">
                  <c:v>39448</c:v>
                </c:pt>
                <c:pt idx="25">
                  <c:v>39479</c:v>
                </c:pt>
                <c:pt idx="26">
                  <c:v>39508</c:v>
                </c:pt>
                <c:pt idx="27">
                  <c:v>39539</c:v>
                </c:pt>
                <c:pt idx="28">
                  <c:v>39569</c:v>
                </c:pt>
                <c:pt idx="29">
                  <c:v>39600</c:v>
                </c:pt>
                <c:pt idx="30">
                  <c:v>39630</c:v>
                </c:pt>
                <c:pt idx="31">
                  <c:v>39661</c:v>
                </c:pt>
                <c:pt idx="32">
                  <c:v>39692</c:v>
                </c:pt>
                <c:pt idx="33">
                  <c:v>39722</c:v>
                </c:pt>
                <c:pt idx="34">
                  <c:v>39753</c:v>
                </c:pt>
                <c:pt idx="35">
                  <c:v>39783</c:v>
                </c:pt>
                <c:pt idx="36">
                  <c:v>39814</c:v>
                </c:pt>
                <c:pt idx="37">
                  <c:v>39845</c:v>
                </c:pt>
                <c:pt idx="38">
                  <c:v>39873</c:v>
                </c:pt>
                <c:pt idx="39">
                  <c:v>39904</c:v>
                </c:pt>
                <c:pt idx="40">
                  <c:v>39934</c:v>
                </c:pt>
                <c:pt idx="41">
                  <c:v>39965</c:v>
                </c:pt>
                <c:pt idx="42">
                  <c:v>39995</c:v>
                </c:pt>
                <c:pt idx="43">
                  <c:v>40026</c:v>
                </c:pt>
                <c:pt idx="44">
                  <c:v>40057</c:v>
                </c:pt>
                <c:pt idx="45">
                  <c:v>40087</c:v>
                </c:pt>
                <c:pt idx="46">
                  <c:v>40118</c:v>
                </c:pt>
                <c:pt idx="47">
                  <c:v>40148</c:v>
                </c:pt>
                <c:pt idx="48">
                  <c:v>40179</c:v>
                </c:pt>
                <c:pt idx="49">
                  <c:v>40210</c:v>
                </c:pt>
                <c:pt idx="50">
                  <c:v>40238</c:v>
                </c:pt>
                <c:pt idx="51">
                  <c:v>40269</c:v>
                </c:pt>
                <c:pt idx="52">
                  <c:v>40299</c:v>
                </c:pt>
                <c:pt idx="53">
                  <c:v>40330</c:v>
                </c:pt>
                <c:pt idx="54">
                  <c:v>40360</c:v>
                </c:pt>
                <c:pt idx="55">
                  <c:v>40391</c:v>
                </c:pt>
                <c:pt idx="56">
                  <c:v>40422</c:v>
                </c:pt>
                <c:pt idx="57">
                  <c:v>40452</c:v>
                </c:pt>
                <c:pt idx="58">
                  <c:v>40483</c:v>
                </c:pt>
                <c:pt idx="59">
                  <c:v>40513</c:v>
                </c:pt>
                <c:pt idx="60">
                  <c:v>40544</c:v>
                </c:pt>
                <c:pt idx="61">
                  <c:v>40575</c:v>
                </c:pt>
                <c:pt idx="62">
                  <c:v>40603</c:v>
                </c:pt>
                <c:pt idx="63">
                  <c:v>40634</c:v>
                </c:pt>
                <c:pt idx="64">
                  <c:v>40664</c:v>
                </c:pt>
                <c:pt idx="65">
                  <c:v>40695</c:v>
                </c:pt>
                <c:pt idx="66">
                  <c:v>40725</c:v>
                </c:pt>
                <c:pt idx="67">
                  <c:v>40756</c:v>
                </c:pt>
                <c:pt idx="68">
                  <c:v>40787</c:v>
                </c:pt>
                <c:pt idx="69">
                  <c:v>40817</c:v>
                </c:pt>
                <c:pt idx="70">
                  <c:v>40848</c:v>
                </c:pt>
                <c:pt idx="71">
                  <c:v>40878</c:v>
                </c:pt>
                <c:pt idx="72">
                  <c:v>40909</c:v>
                </c:pt>
                <c:pt idx="73">
                  <c:v>40940</c:v>
                </c:pt>
                <c:pt idx="74">
                  <c:v>40969</c:v>
                </c:pt>
                <c:pt idx="75">
                  <c:v>41000</c:v>
                </c:pt>
                <c:pt idx="76">
                  <c:v>41030</c:v>
                </c:pt>
                <c:pt idx="77">
                  <c:v>41061</c:v>
                </c:pt>
                <c:pt idx="78">
                  <c:v>41091</c:v>
                </c:pt>
                <c:pt idx="79">
                  <c:v>41122</c:v>
                </c:pt>
                <c:pt idx="80">
                  <c:v>41153</c:v>
                </c:pt>
                <c:pt idx="81">
                  <c:v>41183</c:v>
                </c:pt>
                <c:pt idx="82">
                  <c:v>41214</c:v>
                </c:pt>
                <c:pt idx="83">
                  <c:v>41244</c:v>
                </c:pt>
                <c:pt idx="84">
                  <c:v>41275</c:v>
                </c:pt>
                <c:pt idx="85">
                  <c:v>41306</c:v>
                </c:pt>
                <c:pt idx="86">
                  <c:v>41334</c:v>
                </c:pt>
                <c:pt idx="87">
                  <c:v>41365</c:v>
                </c:pt>
                <c:pt idx="88">
                  <c:v>41395</c:v>
                </c:pt>
                <c:pt idx="89">
                  <c:v>41426</c:v>
                </c:pt>
                <c:pt idx="90">
                  <c:v>41456</c:v>
                </c:pt>
                <c:pt idx="91">
                  <c:v>41487</c:v>
                </c:pt>
                <c:pt idx="92">
                  <c:v>41518</c:v>
                </c:pt>
                <c:pt idx="93">
                  <c:v>41548</c:v>
                </c:pt>
                <c:pt idx="94">
                  <c:v>41579</c:v>
                </c:pt>
                <c:pt idx="95">
                  <c:v>41609</c:v>
                </c:pt>
                <c:pt idx="96">
                  <c:v>41640</c:v>
                </c:pt>
                <c:pt idx="97">
                  <c:v>41671</c:v>
                </c:pt>
                <c:pt idx="98">
                  <c:v>41699</c:v>
                </c:pt>
                <c:pt idx="99">
                  <c:v>41730</c:v>
                </c:pt>
                <c:pt idx="100">
                  <c:v>41760</c:v>
                </c:pt>
                <c:pt idx="101">
                  <c:v>41791</c:v>
                </c:pt>
                <c:pt idx="102">
                  <c:v>41821</c:v>
                </c:pt>
                <c:pt idx="103">
                  <c:v>41852</c:v>
                </c:pt>
                <c:pt idx="104">
                  <c:v>41883</c:v>
                </c:pt>
                <c:pt idx="105">
                  <c:v>41913</c:v>
                </c:pt>
                <c:pt idx="106">
                  <c:v>41944</c:v>
                </c:pt>
                <c:pt idx="107">
                  <c:v>41974</c:v>
                </c:pt>
                <c:pt idx="108">
                  <c:v>42005</c:v>
                </c:pt>
                <c:pt idx="109">
                  <c:v>42036</c:v>
                </c:pt>
                <c:pt idx="110">
                  <c:v>42064</c:v>
                </c:pt>
                <c:pt idx="111">
                  <c:v>42095</c:v>
                </c:pt>
                <c:pt idx="112">
                  <c:v>42125</c:v>
                </c:pt>
                <c:pt idx="113">
                  <c:v>42156</c:v>
                </c:pt>
                <c:pt idx="114">
                  <c:v>42186</c:v>
                </c:pt>
                <c:pt idx="115">
                  <c:v>42217</c:v>
                </c:pt>
                <c:pt idx="116">
                  <c:v>42248</c:v>
                </c:pt>
                <c:pt idx="117">
                  <c:v>42278</c:v>
                </c:pt>
                <c:pt idx="118">
                  <c:v>42309</c:v>
                </c:pt>
                <c:pt idx="119">
                  <c:v>42339</c:v>
                </c:pt>
                <c:pt idx="120">
                  <c:v>42370</c:v>
                </c:pt>
                <c:pt idx="121">
                  <c:v>42401</c:v>
                </c:pt>
                <c:pt idx="122">
                  <c:v>42430</c:v>
                </c:pt>
                <c:pt idx="123">
                  <c:v>42461</c:v>
                </c:pt>
                <c:pt idx="124">
                  <c:v>42491</c:v>
                </c:pt>
                <c:pt idx="125">
                  <c:v>42522</c:v>
                </c:pt>
                <c:pt idx="126">
                  <c:v>42552</c:v>
                </c:pt>
                <c:pt idx="127">
                  <c:v>42583</c:v>
                </c:pt>
                <c:pt idx="128">
                  <c:v>42614</c:v>
                </c:pt>
                <c:pt idx="129">
                  <c:v>42644</c:v>
                </c:pt>
                <c:pt idx="130">
                  <c:v>42675</c:v>
                </c:pt>
                <c:pt idx="131">
                  <c:v>42705</c:v>
                </c:pt>
                <c:pt idx="132">
                  <c:v>42736</c:v>
                </c:pt>
                <c:pt idx="133">
                  <c:v>42767</c:v>
                </c:pt>
                <c:pt idx="134">
                  <c:v>42795</c:v>
                </c:pt>
                <c:pt idx="135">
                  <c:v>42826</c:v>
                </c:pt>
                <c:pt idx="136">
                  <c:v>42856</c:v>
                </c:pt>
                <c:pt idx="137">
                  <c:v>42887</c:v>
                </c:pt>
                <c:pt idx="138">
                  <c:v>42917</c:v>
                </c:pt>
                <c:pt idx="139">
                  <c:v>42948</c:v>
                </c:pt>
                <c:pt idx="140">
                  <c:v>42979</c:v>
                </c:pt>
                <c:pt idx="141">
                  <c:v>43009</c:v>
                </c:pt>
                <c:pt idx="142">
                  <c:v>43040</c:v>
                </c:pt>
                <c:pt idx="143">
                  <c:v>43070</c:v>
                </c:pt>
                <c:pt idx="144">
                  <c:v>43101</c:v>
                </c:pt>
                <c:pt idx="145">
                  <c:v>43132</c:v>
                </c:pt>
                <c:pt idx="146">
                  <c:v>43160</c:v>
                </c:pt>
                <c:pt idx="147">
                  <c:v>43191</c:v>
                </c:pt>
                <c:pt idx="148">
                  <c:v>43221</c:v>
                </c:pt>
                <c:pt idx="149">
                  <c:v>43252</c:v>
                </c:pt>
                <c:pt idx="150">
                  <c:v>43282</c:v>
                </c:pt>
                <c:pt idx="151">
                  <c:v>43313</c:v>
                </c:pt>
                <c:pt idx="152">
                  <c:v>43344</c:v>
                </c:pt>
                <c:pt idx="153">
                  <c:v>43374</c:v>
                </c:pt>
                <c:pt idx="154">
                  <c:v>43405</c:v>
                </c:pt>
                <c:pt idx="155">
                  <c:v>43435</c:v>
                </c:pt>
                <c:pt idx="156">
                  <c:v>43466</c:v>
                </c:pt>
                <c:pt idx="157">
                  <c:v>43497</c:v>
                </c:pt>
                <c:pt idx="158">
                  <c:v>43525</c:v>
                </c:pt>
                <c:pt idx="159">
                  <c:v>43556</c:v>
                </c:pt>
                <c:pt idx="160">
                  <c:v>43586</c:v>
                </c:pt>
                <c:pt idx="161">
                  <c:v>43617</c:v>
                </c:pt>
                <c:pt idx="162">
                  <c:v>43647</c:v>
                </c:pt>
                <c:pt idx="163">
                  <c:v>43678</c:v>
                </c:pt>
                <c:pt idx="164">
                  <c:v>43709</c:v>
                </c:pt>
                <c:pt idx="165">
                  <c:v>43739</c:v>
                </c:pt>
                <c:pt idx="166">
                  <c:v>43770</c:v>
                </c:pt>
                <c:pt idx="167">
                  <c:v>43800</c:v>
                </c:pt>
                <c:pt idx="168">
                  <c:v>43831</c:v>
                </c:pt>
                <c:pt idx="169">
                  <c:v>43862</c:v>
                </c:pt>
                <c:pt idx="170">
                  <c:v>43891</c:v>
                </c:pt>
                <c:pt idx="171">
                  <c:v>43922</c:v>
                </c:pt>
                <c:pt idx="172">
                  <c:v>43952</c:v>
                </c:pt>
                <c:pt idx="173">
                  <c:v>43983</c:v>
                </c:pt>
                <c:pt idx="174">
                  <c:v>44013</c:v>
                </c:pt>
                <c:pt idx="175">
                  <c:v>44044</c:v>
                </c:pt>
                <c:pt idx="176">
                  <c:v>44075</c:v>
                </c:pt>
                <c:pt idx="177">
                  <c:v>44105</c:v>
                </c:pt>
                <c:pt idx="178">
                  <c:v>44136</c:v>
                </c:pt>
                <c:pt idx="179">
                  <c:v>44166</c:v>
                </c:pt>
                <c:pt idx="180">
                  <c:v>44197</c:v>
                </c:pt>
                <c:pt idx="181">
                  <c:v>44228</c:v>
                </c:pt>
                <c:pt idx="182">
                  <c:v>44256</c:v>
                </c:pt>
                <c:pt idx="183">
                  <c:v>44287</c:v>
                </c:pt>
                <c:pt idx="184">
                  <c:v>44317</c:v>
                </c:pt>
                <c:pt idx="185">
                  <c:v>44348</c:v>
                </c:pt>
                <c:pt idx="186">
                  <c:v>44378</c:v>
                </c:pt>
                <c:pt idx="187">
                  <c:v>44409</c:v>
                </c:pt>
                <c:pt idx="188">
                  <c:v>44440</c:v>
                </c:pt>
                <c:pt idx="189">
                  <c:v>44470</c:v>
                </c:pt>
                <c:pt idx="190">
                  <c:v>44501</c:v>
                </c:pt>
                <c:pt idx="191">
                  <c:v>44531</c:v>
                </c:pt>
                <c:pt idx="192">
                  <c:v>44562</c:v>
                </c:pt>
                <c:pt idx="193">
                  <c:v>44593</c:v>
                </c:pt>
                <c:pt idx="194">
                  <c:v>44621</c:v>
                </c:pt>
                <c:pt idx="195">
                  <c:v>44652</c:v>
                </c:pt>
                <c:pt idx="196">
                  <c:v>44682</c:v>
                </c:pt>
                <c:pt idx="197">
                  <c:v>44713</c:v>
                </c:pt>
                <c:pt idx="198">
                  <c:v>44743</c:v>
                </c:pt>
                <c:pt idx="199">
                  <c:v>44774</c:v>
                </c:pt>
                <c:pt idx="200">
                  <c:v>44805</c:v>
                </c:pt>
                <c:pt idx="201">
                  <c:v>44835</c:v>
                </c:pt>
                <c:pt idx="202">
                  <c:v>44866</c:v>
                </c:pt>
                <c:pt idx="203">
                  <c:v>44896</c:v>
                </c:pt>
                <c:pt idx="204" formatCode="mmm\-yy">
                  <c:v>44927</c:v>
                </c:pt>
                <c:pt idx="205" formatCode="mmm\-yy">
                  <c:v>44958</c:v>
                </c:pt>
                <c:pt idx="206" formatCode="mmm\-yy">
                  <c:v>44986</c:v>
                </c:pt>
                <c:pt idx="207" formatCode="mmm\-yy">
                  <c:v>45017</c:v>
                </c:pt>
                <c:pt idx="208" formatCode="mmm\-yy">
                  <c:v>45047</c:v>
                </c:pt>
                <c:pt idx="209" formatCode="mmm\-yy">
                  <c:v>45078</c:v>
                </c:pt>
                <c:pt idx="210" formatCode="mmm\-yy">
                  <c:v>45108</c:v>
                </c:pt>
                <c:pt idx="211" formatCode="mmm\-yy">
                  <c:v>45139</c:v>
                </c:pt>
                <c:pt idx="212" formatCode="mmm\-yy">
                  <c:v>45170</c:v>
                </c:pt>
                <c:pt idx="213" formatCode="mmm\-yy">
                  <c:v>45200</c:v>
                </c:pt>
                <c:pt idx="214" formatCode="mmm\-yy">
                  <c:v>45231</c:v>
                </c:pt>
                <c:pt idx="215" formatCode="mmm\-yy">
                  <c:v>45261</c:v>
                </c:pt>
                <c:pt idx="216" formatCode="mmm\-yy">
                  <c:v>45292</c:v>
                </c:pt>
                <c:pt idx="217" formatCode="mmm\-yy">
                  <c:v>45323</c:v>
                </c:pt>
                <c:pt idx="218" formatCode="mmm\-yy">
                  <c:v>45352</c:v>
                </c:pt>
                <c:pt idx="219" formatCode="mmm\-yy">
                  <c:v>45383</c:v>
                </c:pt>
                <c:pt idx="220" formatCode="mmm\-yy">
                  <c:v>45413</c:v>
                </c:pt>
                <c:pt idx="221" formatCode="mmm\-yy">
                  <c:v>45444</c:v>
                </c:pt>
                <c:pt idx="222" formatCode="mmm\-yy">
                  <c:v>45474</c:v>
                </c:pt>
                <c:pt idx="223" formatCode="mmm\-yy">
                  <c:v>45505</c:v>
                </c:pt>
                <c:pt idx="224" formatCode="mmm\-yy">
                  <c:v>45536</c:v>
                </c:pt>
                <c:pt idx="225" formatCode="mmm\-yy">
                  <c:v>45566</c:v>
                </c:pt>
                <c:pt idx="226" formatCode="mmm\-yy">
                  <c:v>45597</c:v>
                </c:pt>
                <c:pt idx="227" formatCode="mmm\-yy">
                  <c:v>45627</c:v>
                </c:pt>
              </c:numCache>
            </c:numRef>
          </c:cat>
          <c:val>
            <c:numRef>
              <c:f>Sheet1!$C$2:$C$229</c:f>
              <c:numCache>
                <c:formatCode>0.00_)</c:formatCode>
                <c:ptCount val="228"/>
                <c:pt idx="0">
                  <c:v>138.065</c:v>
                </c:pt>
                <c:pt idx="1">
                  <c:v>139.66</c:v>
                </c:pt>
                <c:pt idx="2">
                  <c:v>137.10500000000002</c:v>
                </c:pt>
                <c:pt idx="3">
                  <c:v>132.405</c:v>
                </c:pt>
                <c:pt idx="4">
                  <c:v>129.33500000000001</c:v>
                </c:pt>
                <c:pt idx="5">
                  <c:v>130.45499999999998</c:v>
                </c:pt>
                <c:pt idx="6">
                  <c:v>130.345</c:v>
                </c:pt>
                <c:pt idx="7">
                  <c:v>130.05500000000001</c:v>
                </c:pt>
                <c:pt idx="8">
                  <c:v>133.5</c:v>
                </c:pt>
                <c:pt idx="9">
                  <c:v>126.41</c:v>
                </c:pt>
                <c:pt idx="10">
                  <c:v>119.80500000000001</c:v>
                </c:pt>
                <c:pt idx="11">
                  <c:v>120.17</c:v>
                </c:pt>
                <c:pt idx="12">
                  <c:v>114.33500000000001</c:v>
                </c:pt>
                <c:pt idx="13">
                  <c:v>121.91499999999999</c:v>
                </c:pt>
                <c:pt idx="14">
                  <c:v>128.435</c:v>
                </c:pt>
                <c:pt idx="15">
                  <c:v>131.06</c:v>
                </c:pt>
                <c:pt idx="16">
                  <c:v>128</c:v>
                </c:pt>
                <c:pt idx="17">
                  <c:v>128.56</c:v>
                </c:pt>
                <c:pt idx="18">
                  <c:v>131.82499999999999</c:v>
                </c:pt>
                <c:pt idx="19">
                  <c:v>130.44499999999999</c:v>
                </c:pt>
                <c:pt idx="20">
                  <c:v>128.58499999999998</c:v>
                </c:pt>
                <c:pt idx="21">
                  <c:v>123.005</c:v>
                </c:pt>
                <c:pt idx="22">
                  <c:v>123.735</c:v>
                </c:pt>
                <c:pt idx="23">
                  <c:v>122.14</c:v>
                </c:pt>
                <c:pt idx="24">
                  <c:v>118.33500000000001</c:v>
                </c:pt>
                <c:pt idx="25">
                  <c:v>126.58500000000001</c:v>
                </c:pt>
                <c:pt idx="26">
                  <c:v>124.91</c:v>
                </c:pt>
                <c:pt idx="27">
                  <c:v>121.38</c:v>
                </c:pt>
                <c:pt idx="28">
                  <c:v>123.69</c:v>
                </c:pt>
                <c:pt idx="29">
                  <c:v>119.005</c:v>
                </c:pt>
                <c:pt idx="30">
                  <c:v>118.02</c:v>
                </c:pt>
                <c:pt idx="31">
                  <c:v>120.265</c:v>
                </c:pt>
                <c:pt idx="32">
                  <c:v>118.41</c:v>
                </c:pt>
                <c:pt idx="33">
                  <c:v>111.25</c:v>
                </c:pt>
                <c:pt idx="34">
                  <c:v>110.43</c:v>
                </c:pt>
                <c:pt idx="35">
                  <c:v>100.61500000000001</c:v>
                </c:pt>
                <c:pt idx="36">
                  <c:v>109.755</c:v>
                </c:pt>
                <c:pt idx="37">
                  <c:v>111.27500000000001</c:v>
                </c:pt>
                <c:pt idx="38">
                  <c:v>112.03999999999999</c:v>
                </c:pt>
                <c:pt idx="39">
                  <c:v>117.13</c:v>
                </c:pt>
                <c:pt idx="40">
                  <c:v>121.02500000000001</c:v>
                </c:pt>
                <c:pt idx="41">
                  <c:v>112.015</c:v>
                </c:pt>
                <c:pt idx="42">
                  <c:v>110.035</c:v>
                </c:pt>
                <c:pt idx="43">
                  <c:v>112.09</c:v>
                </c:pt>
                <c:pt idx="44">
                  <c:v>109.14</c:v>
                </c:pt>
                <c:pt idx="45">
                  <c:v>108.22999999999999</c:v>
                </c:pt>
                <c:pt idx="46">
                  <c:v>108.79</c:v>
                </c:pt>
                <c:pt idx="47">
                  <c:v>111.25999999999999</c:v>
                </c:pt>
                <c:pt idx="48">
                  <c:v>113.14</c:v>
                </c:pt>
                <c:pt idx="49">
                  <c:v>117.14</c:v>
                </c:pt>
                <c:pt idx="50">
                  <c:v>127.61999999999999</c:v>
                </c:pt>
                <c:pt idx="51">
                  <c:v>133.17000000000002</c:v>
                </c:pt>
                <c:pt idx="52">
                  <c:v>130.91</c:v>
                </c:pt>
                <c:pt idx="53">
                  <c:v>128.60500000000002</c:v>
                </c:pt>
                <c:pt idx="54">
                  <c:v>128.91</c:v>
                </c:pt>
                <c:pt idx="55">
                  <c:v>127.52000000000001</c:v>
                </c:pt>
                <c:pt idx="56">
                  <c:v>120.42500000000001</c:v>
                </c:pt>
                <c:pt idx="57">
                  <c:v>119.815</c:v>
                </c:pt>
                <c:pt idx="58">
                  <c:v>125.03999999999999</c:v>
                </c:pt>
                <c:pt idx="59">
                  <c:v>136.5</c:v>
                </c:pt>
                <c:pt idx="60">
                  <c:v>144.215</c:v>
                </c:pt>
                <c:pt idx="61">
                  <c:v>152.35500000000002</c:v>
                </c:pt>
                <c:pt idx="62">
                  <c:v>160.38499999999999</c:v>
                </c:pt>
                <c:pt idx="63">
                  <c:v>156.245</c:v>
                </c:pt>
                <c:pt idx="64">
                  <c:v>147.47499999999999</c:v>
                </c:pt>
                <c:pt idx="65">
                  <c:v>140.15</c:v>
                </c:pt>
                <c:pt idx="66">
                  <c:v>145.54500000000002</c:v>
                </c:pt>
                <c:pt idx="67">
                  <c:v>141.76499999999999</c:v>
                </c:pt>
                <c:pt idx="68">
                  <c:v>137.82499999999999</c:v>
                </c:pt>
                <c:pt idx="69">
                  <c:v>145.97</c:v>
                </c:pt>
                <c:pt idx="70">
                  <c:v>162.23000000000002</c:v>
                </c:pt>
                <c:pt idx="71">
                  <c:v>168.23000000000002</c:v>
                </c:pt>
                <c:pt idx="72">
                  <c:v>179.3</c:v>
                </c:pt>
                <c:pt idx="73">
                  <c:v>192.52499999999998</c:v>
                </c:pt>
                <c:pt idx="74">
                  <c:v>198.22499999999999</c:v>
                </c:pt>
                <c:pt idx="75">
                  <c:v>190.77500000000001</c:v>
                </c:pt>
                <c:pt idx="76">
                  <c:v>183.42000000000002</c:v>
                </c:pt>
                <c:pt idx="77">
                  <c:v>176.17500000000001</c:v>
                </c:pt>
                <c:pt idx="78">
                  <c:v>155.07499999999999</c:v>
                </c:pt>
                <c:pt idx="79">
                  <c:v>155.32</c:v>
                </c:pt>
                <c:pt idx="80">
                  <c:v>160.35500000000002</c:v>
                </c:pt>
                <c:pt idx="81">
                  <c:v>166.88499999999999</c:v>
                </c:pt>
                <c:pt idx="82">
                  <c:v>166.02500000000001</c:v>
                </c:pt>
                <c:pt idx="83">
                  <c:v>168.10000000000002</c:v>
                </c:pt>
                <c:pt idx="84">
                  <c:v>181.77500000000001</c:v>
                </c:pt>
                <c:pt idx="85">
                  <c:v>179.465</c:v>
                </c:pt>
                <c:pt idx="86">
                  <c:v>175.10500000000002</c:v>
                </c:pt>
                <c:pt idx="87">
                  <c:v>169.405</c:v>
                </c:pt>
                <c:pt idx="88">
                  <c:v>160.58499999999998</c:v>
                </c:pt>
                <c:pt idx="89">
                  <c:v>159.995</c:v>
                </c:pt>
                <c:pt idx="90">
                  <c:v>168.875</c:v>
                </c:pt>
                <c:pt idx="91">
                  <c:v>178.51</c:v>
                </c:pt>
                <c:pt idx="92">
                  <c:v>178.035</c:v>
                </c:pt>
                <c:pt idx="93">
                  <c:v>192.625</c:v>
                </c:pt>
                <c:pt idx="94">
                  <c:v>197.745</c:v>
                </c:pt>
                <c:pt idx="95">
                  <c:v>200.46</c:v>
                </c:pt>
                <c:pt idx="96">
                  <c:v>212.14999999999998</c:v>
                </c:pt>
                <c:pt idx="97">
                  <c:v>213.435</c:v>
                </c:pt>
                <c:pt idx="98">
                  <c:v>221.565</c:v>
                </c:pt>
                <c:pt idx="99">
                  <c:v>224.23500000000001</c:v>
                </c:pt>
                <c:pt idx="100">
                  <c:v>232.01</c:v>
                </c:pt>
                <c:pt idx="101">
                  <c:v>247.55500000000001</c:v>
                </c:pt>
                <c:pt idx="102">
                  <c:v>264.12</c:v>
                </c:pt>
                <c:pt idx="103">
                  <c:v>272.875</c:v>
                </c:pt>
                <c:pt idx="104">
                  <c:v>274.04000000000002</c:v>
                </c:pt>
                <c:pt idx="105">
                  <c:v>288.07</c:v>
                </c:pt>
                <c:pt idx="106">
                  <c:v>306.97000000000003</c:v>
                </c:pt>
                <c:pt idx="107">
                  <c:v>308.685</c:v>
                </c:pt>
                <c:pt idx="108">
                  <c:v>289.91999999999996</c:v>
                </c:pt>
                <c:pt idx="109">
                  <c:v>282.52999999999997</c:v>
                </c:pt>
                <c:pt idx="110">
                  <c:v>290.505</c:v>
                </c:pt>
                <c:pt idx="111">
                  <c:v>294.41999999999996</c:v>
                </c:pt>
                <c:pt idx="112">
                  <c:v>293.89</c:v>
                </c:pt>
                <c:pt idx="113">
                  <c:v>290.30499999999995</c:v>
                </c:pt>
                <c:pt idx="114">
                  <c:v>275.875</c:v>
                </c:pt>
                <c:pt idx="115">
                  <c:v>262.61</c:v>
                </c:pt>
                <c:pt idx="116">
                  <c:v>232.44</c:v>
                </c:pt>
                <c:pt idx="117">
                  <c:v>219.76</c:v>
                </c:pt>
                <c:pt idx="118">
                  <c:v>216.19499999999999</c:v>
                </c:pt>
                <c:pt idx="119">
                  <c:v>197.97500000000002</c:v>
                </c:pt>
                <c:pt idx="120">
                  <c:v>202.745</c:v>
                </c:pt>
                <c:pt idx="121">
                  <c:v>200.535</c:v>
                </c:pt>
                <c:pt idx="122">
                  <c:v>204.75</c:v>
                </c:pt>
                <c:pt idx="123">
                  <c:v>186.91000000000003</c:v>
                </c:pt>
                <c:pt idx="124">
                  <c:v>178.28</c:v>
                </c:pt>
                <c:pt idx="125">
                  <c:v>164.49</c:v>
                </c:pt>
                <c:pt idx="126">
                  <c:v>159.32</c:v>
                </c:pt>
                <c:pt idx="127">
                  <c:v>163.76499999999999</c:v>
                </c:pt>
                <c:pt idx="128">
                  <c:v>144.22499999999999</c:v>
                </c:pt>
                <c:pt idx="129">
                  <c:v>131.81</c:v>
                </c:pt>
                <c:pt idx="130">
                  <c:v>149.04000000000002</c:v>
                </c:pt>
                <c:pt idx="131">
                  <c:v>155.34</c:v>
                </c:pt>
                <c:pt idx="132">
                  <c:v>159.19999999999999</c:v>
                </c:pt>
                <c:pt idx="133">
                  <c:v>163.96</c:v>
                </c:pt>
                <c:pt idx="134">
                  <c:v>167.12</c:v>
                </c:pt>
                <c:pt idx="135">
                  <c:v>171.11</c:v>
                </c:pt>
                <c:pt idx="136">
                  <c:v>174.48000000000002</c:v>
                </c:pt>
                <c:pt idx="137">
                  <c:v>172.48500000000001</c:v>
                </c:pt>
                <c:pt idx="138">
                  <c:v>168.93</c:v>
                </c:pt>
                <c:pt idx="139">
                  <c:v>167.72</c:v>
                </c:pt>
                <c:pt idx="140">
                  <c:v>166.68</c:v>
                </c:pt>
                <c:pt idx="141">
                  <c:v>167.35499999999999</c:v>
                </c:pt>
                <c:pt idx="142">
                  <c:v>176.57999999999998</c:v>
                </c:pt>
                <c:pt idx="143">
                  <c:v>176.1</c:v>
                </c:pt>
                <c:pt idx="144">
                  <c:v>180.19499999999999</c:v>
                </c:pt>
                <c:pt idx="145">
                  <c:v>186.82</c:v>
                </c:pt>
                <c:pt idx="146">
                  <c:v>182.06</c:v>
                </c:pt>
                <c:pt idx="147">
                  <c:v>176.065</c:v>
                </c:pt>
                <c:pt idx="148">
                  <c:v>172.67000000000002</c:v>
                </c:pt>
                <c:pt idx="149">
                  <c:v>169.185</c:v>
                </c:pt>
                <c:pt idx="150">
                  <c:v>169.55500000000001</c:v>
                </c:pt>
                <c:pt idx="151">
                  <c:v>169.79500000000002</c:v>
                </c:pt>
                <c:pt idx="152">
                  <c:v>171.14499999999998</c:v>
                </c:pt>
                <c:pt idx="153">
                  <c:v>170.23500000000001</c:v>
                </c:pt>
                <c:pt idx="154">
                  <c:v>170.92000000000002</c:v>
                </c:pt>
                <c:pt idx="155">
                  <c:v>171.70499999999998</c:v>
                </c:pt>
                <c:pt idx="156">
                  <c:v>174.8</c:v>
                </c:pt>
                <c:pt idx="157">
                  <c:v>180.13499999999999</c:v>
                </c:pt>
                <c:pt idx="158">
                  <c:v>182.61500000000001</c:v>
                </c:pt>
                <c:pt idx="159">
                  <c:v>187.13499999999999</c:v>
                </c:pt>
                <c:pt idx="160">
                  <c:v>170.53</c:v>
                </c:pt>
                <c:pt idx="161">
                  <c:v>159.94499999999999</c:v>
                </c:pt>
                <c:pt idx="162">
                  <c:v>162.80500000000001</c:v>
                </c:pt>
                <c:pt idx="163">
                  <c:v>158.14500000000001</c:v>
                </c:pt>
                <c:pt idx="164">
                  <c:v>151.61500000000001</c:v>
                </c:pt>
                <c:pt idx="165">
                  <c:v>157.12</c:v>
                </c:pt>
                <c:pt idx="166">
                  <c:v>163.29000000000002</c:v>
                </c:pt>
                <c:pt idx="167">
                  <c:v>169.11500000000001</c:v>
                </c:pt>
                <c:pt idx="168">
                  <c:v>176.03</c:v>
                </c:pt>
                <c:pt idx="169">
                  <c:v>179.45</c:v>
                </c:pt>
                <c:pt idx="170">
                  <c:v>165.69</c:v>
                </c:pt>
                <c:pt idx="171">
                  <c:v>158.01499999999999</c:v>
                </c:pt>
                <c:pt idx="172">
                  <c:v>156.63499999999999</c:v>
                </c:pt>
                <c:pt idx="173">
                  <c:v>153.44</c:v>
                </c:pt>
                <c:pt idx="174">
                  <c:v>156.09</c:v>
                </c:pt>
                <c:pt idx="175">
                  <c:v>163.39499999999998</c:v>
                </c:pt>
                <c:pt idx="176">
                  <c:v>156.04500000000002</c:v>
                </c:pt>
                <c:pt idx="177">
                  <c:v>149.97</c:v>
                </c:pt>
                <c:pt idx="178">
                  <c:v>163.57</c:v>
                </c:pt>
                <c:pt idx="179">
                  <c:v>168.55500000000001</c:v>
                </c:pt>
                <c:pt idx="180">
                  <c:v>171.08500000000001</c:v>
                </c:pt>
                <c:pt idx="181">
                  <c:v>168.68</c:v>
                </c:pt>
                <c:pt idx="182">
                  <c:v>175.29500000000002</c:v>
                </c:pt>
                <c:pt idx="183">
                  <c:v>173.48500000000001</c:v>
                </c:pt>
                <c:pt idx="184">
                  <c:v>166.63</c:v>
                </c:pt>
                <c:pt idx="185">
                  <c:v>169.43</c:v>
                </c:pt>
                <c:pt idx="186">
                  <c:v>177.41</c:v>
                </c:pt>
                <c:pt idx="187">
                  <c:v>177.25</c:v>
                </c:pt>
                <c:pt idx="188">
                  <c:v>169.05500000000001</c:v>
                </c:pt>
                <c:pt idx="189">
                  <c:v>168.53</c:v>
                </c:pt>
                <c:pt idx="190">
                  <c:v>180.01499999999999</c:v>
                </c:pt>
                <c:pt idx="191">
                  <c:v>188.66</c:v>
                </c:pt>
                <c:pt idx="192">
                  <c:v>193.93</c:v>
                </c:pt>
                <c:pt idx="193">
                  <c:v>201.66</c:v>
                </c:pt>
                <c:pt idx="194">
                  <c:v>201.36</c:v>
                </c:pt>
                <c:pt idx="195">
                  <c:v>200.17000000000002</c:v>
                </c:pt>
                <c:pt idx="196">
                  <c:v>191.42500000000001</c:v>
                </c:pt>
                <c:pt idx="197">
                  <c:v>192.81</c:v>
                </c:pt>
                <c:pt idx="198">
                  <c:v>191.47500000000002</c:v>
                </c:pt>
                <c:pt idx="199">
                  <c:v>201.23</c:v>
                </c:pt>
                <c:pt idx="200">
                  <c:v>196.19</c:v>
                </c:pt>
                <c:pt idx="201">
                  <c:v>183.92000000000002</c:v>
                </c:pt>
                <c:pt idx="202">
                  <c:v>200.1</c:v>
                </c:pt>
                <c:pt idx="203">
                  <c:v>212.745</c:v>
                </c:pt>
                <c:pt idx="204">
                  <c:v>220.78</c:v>
                </c:pt>
                <c:pt idx="205">
                  <c:v>230.875</c:v>
                </c:pt>
                <c:pt idx="206">
                  <c:v>243.77999999999997</c:v>
                </c:pt>
                <c:pt idx="207">
                  <c:v>255.24</c:v>
                </c:pt>
                <c:pt idx="208">
                  <c:v>268.89999999999998</c:v>
                </c:pt>
                <c:pt idx="209">
                  <c:v>274.49</c:v>
                </c:pt>
                <c:pt idx="210">
                  <c:v>283.66000000000003</c:v>
                </c:pt>
                <c:pt idx="211">
                  <c:v>291.61</c:v>
                </c:pt>
                <c:pt idx="212">
                  <c:v>286.41000000000003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964-4A22-8CED-D20ED4B8D0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0383696"/>
        <c:axId val="410386096"/>
      </c:lineChart>
      <c:dateAx>
        <c:axId val="410383696"/>
        <c:scaling>
          <c:orientation val="minMax"/>
        </c:scaling>
        <c:delete val="0"/>
        <c:axPos val="b"/>
        <c:numFmt formatCode="mmm\-yy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386096"/>
        <c:crosses val="autoZero"/>
        <c:auto val="1"/>
        <c:lblOffset val="100"/>
        <c:baseTimeUnit val="months"/>
        <c:majorUnit val="12"/>
        <c:majorTimeUnit val="months"/>
      </c:dateAx>
      <c:valAx>
        <c:axId val="41038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solidFill>
              <a:srgbClr val="3333FF">
                <a:alpha val="98000"/>
              </a:srgb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383696"/>
        <c:crosses val="autoZero"/>
        <c:crossBetween val="between"/>
      </c:valAx>
      <c:valAx>
        <c:axId val="1054958959"/>
        <c:scaling>
          <c:orientation val="minMax"/>
          <c:min val="28000"/>
        </c:scaling>
        <c:delete val="0"/>
        <c:axPos val="r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4948399"/>
        <c:crosses val="max"/>
        <c:crossBetween val="between"/>
      </c:valAx>
      <c:dateAx>
        <c:axId val="1054948399"/>
        <c:scaling>
          <c:orientation val="minMax"/>
        </c:scaling>
        <c:delete val="1"/>
        <c:axPos val="b"/>
        <c:numFmt formatCode="mmm\-yy_)" sourceLinked="1"/>
        <c:majorTickMark val="out"/>
        <c:minorTickMark val="none"/>
        <c:tickLblPos val="nextTo"/>
        <c:crossAx val="1054958959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238369660314196"/>
          <c:y val="0.1917885897168756"/>
          <c:w val="0.29432652440184109"/>
          <c:h val="6.0551283264761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Cattle on Feed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Monthly Total</a:t>
            </a:r>
            <a:r>
              <a:rPr lang="en-US" baseline="0" dirty="0">
                <a:solidFill>
                  <a:schemeClr val="tx1"/>
                </a:solidFill>
              </a:rPr>
              <a:t> and 12 Month Moving Average, 1000 Head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7884761687397771E-2"/>
          <c:y val="0.17451558196486153"/>
          <c:w val="0.92883021415801281"/>
          <c:h val="0.6810217196864404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COF</c:v>
                </c:pt>
              </c:strCache>
            </c:strRef>
          </c:tx>
          <c:spPr>
            <a:ln w="4445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cat>
            <c:numRef>
              <c:f>Sheet1!$A$2:$A$169</c:f>
              <c:numCache>
                <c:formatCode>mmm\-yy</c:formatCode>
                <c:ptCount val="168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  <c:pt idx="14">
                  <c:v>40969</c:v>
                </c:pt>
                <c:pt idx="15">
                  <c:v>41000</c:v>
                </c:pt>
                <c:pt idx="16">
                  <c:v>41030</c:v>
                </c:pt>
                <c:pt idx="17">
                  <c:v>41061</c:v>
                </c:pt>
                <c:pt idx="18">
                  <c:v>41091</c:v>
                </c:pt>
                <c:pt idx="19">
                  <c:v>41122</c:v>
                </c:pt>
                <c:pt idx="20">
                  <c:v>41153</c:v>
                </c:pt>
                <c:pt idx="21">
                  <c:v>41183</c:v>
                </c:pt>
                <c:pt idx="22">
                  <c:v>41214</c:v>
                </c:pt>
                <c:pt idx="23">
                  <c:v>41244</c:v>
                </c:pt>
                <c:pt idx="24">
                  <c:v>41275</c:v>
                </c:pt>
                <c:pt idx="25">
                  <c:v>41306</c:v>
                </c:pt>
                <c:pt idx="26">
                  <c:v>41334</c:v>
                </c:pt>
                <c:pt idx="27">
                  <c:v>41365</c:v>
                </c:pt>
                <c:pt idx="28">
                  <c:v>41395</c:v>
                </c:pt>
                <c:pt idx="29">
                  <c:v>41426</c:v>
                </c:pt>
                <c:pt idx="30">
                  <c:v>41456</c:v>
                </c:pt>
                <c:pt idx="31">
                  <c:v>41487</c:v>
                </c:pt>
                <c:pt idx="32">
                  <c:v>41518</c:v>
                </c:pt>
                <c:pt idx="33">
                  <c:v>41548</c:v>
                </c:pt>
                <c:pt idx="34">
                  <c:v>41579</c:v>
                </c:pt>
                <c:pt idx="35">
                  <c:v>41609</c:v>
                </c:pt>
                <c:pt idx="36">
                  <c:v>41640</c:v>
                </c:pt>
                <c:pt idx="37">
                  <c:v>41671</c:v>
                </c:pt>
                <c:pt idx="38">
                  <c:v>41699</c:v>
                </c:pt>
                <c:pt idx="39">
                  <c:v>41730</c:v>
                </c:pt>
                <c:pt idx="40">
                  <c:v>41760</c:v>
                </c:pt>
                <c:pt idx="41">
                  <c:v>41791</c:v>
                </c:pt>
                <c:pt idx="42">
                  <c:v>41821</c:v>
                </c:pt>
                <c:pt idx="43">
                  <c:v>41852</c:v>
                </c:pt>
                <c:pt idx="44">
                  <c:v>41883</c:v>
                </c:pt>
                <c:pt idx="45">
                  <c:v>41913</c:v>
                </c:pt>
                <c:pt idx="46">
                  <c:v>41944</c:v>
                </c:pt>
                <c:pt idx="47">
                  <c:v>41974</c:v>
                </c:pt>
                <c:pt idx="48">
                  <c:v>42005</c:v>
                </c:pt>
                <c:pt idx="49">
                  <c:v>42036</c:v>
                </c:pt>
                <c:pt idx="50">
                  <c:v>42064</c:v>
                </c:pt>
                <c:pt idx="51">
                  <c:v>42095</c:v>
                </c:pt>
                <c:pt idx="52">
                  <c:v>42125</c:v>
                </c:pt>
                <c:pt idx="53">
                  <c:v>42156</c:v>
                </c:pt>
                <c:pt idx="54">
                  <c:v>42186</c:v>
                </c:pt>
                <c:pt idx="55">
                  <c:v>42217</c:v>
                </c:pt>
                <c:pt idx="56">
                  <c:v>42248</c:v>
                </c:pt>
                <c:pt idx="57">
                  <c:v>42278</c:v>
                </c:pt>
                <c:pt idx="58">
                  <c:v>42309</c:v>
                </c:pt>
                <c:pt idx="59">
                  <c:v>42339</c:v>
                </c:pt>
                <c:pt idx="60">
                  <c:v>42370</c:v>
                </c:pt>
                <c:pt idx="61">
                  <c:v>42401</c:v>
                </c:pt>
                <c:pt idx="62">
                  <c:v>42430</c:v>
                </c:pt>
                <c:pt idx="63">
                  <c:v>42461</c:v>
                </c:pt>
                <c:pt idx="64">
                  <c:v>42491</c:v>
                </c:pt>
                <c:pt idx="65">
                  <c:v>42522</c:v>
                </c:pt>
                <c:pt idx="66">
                  <c:v>42552</c:v>
                </c:pt>
                <c:pt idx="67">
                  <c:v>42583</c:v>
                </c:pt>
                <c:pt idx="68">
                  <c:v>42614</c:v>
                </c:pt>
                <c:pt idx="69">
                  <c:v>42644</c:v>
                </c:pt>
                <c:pt idx="70">
                  <c:v>42675</c:v>
                </c:pt>
                <c:pt idx="71">
                  <c:v>42705</c:v>
                </c:pt>
                <c:pt idx="72">
                  <c:v>42736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42856</c:v>
                </c:pt>
                <c:pt idx="77">
                  <c:v>42887</c:v>
                </c:pt>
                <c:pt idx="78">
                  <c:v>42917</c:v>
                </c:pt>
                <c:pt idx="79">
                  <c:v>42948</c:v>
                </c:pt>
                <c:pt idx="80">
                  <c:v>42979</c:v>
                </c:pt>
                <c:pt idx="81">
                  <c:v>43009</c:v>
                </c:pt>
                <c:pt idx="82">
                  <c:v>43040</c:v>
                </c:pt>
                <c:pt idx="83">
                  <c:v>43070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  <c:pt idx="87">
                  <c:v>43191</c:v>
                </c:pt>
                <c:pt idx="88">
                  <c:v>43221</c:v>
                </c:pt>
                <c:pt idx="89">
                  <c:v>43252</c:v>
                </c:pt>
                <c:pt idx="90">
                  <c:v>43282</c:v>
                </c:pt>
                <c:pt idx="91">
                  <c:v>43313</c:v>
                </c:pt>
                <c:pt idx="92">
                  <c:v>43344</c:v>
                </c:pt>
                <c:pt idx="93">
                  <c:v>43374</c:v>
                </c:pt>
                <c:pt idx="94">
                  <c:v>43405</c:v>
                </c:pt>
                <c:pt idx="95">
                  <c:v>43435</c:v>
                </c:pt>
                <c:pt idx="96">
                  <c:v>43466</c:v>
                </c:pt>
                <c:pt idx="97">
                  <c:v>43497</c:v>
                </c:pt>
                <c:pt idx="98">
                  <c:v>43525</c:v>
                </c:pt>
                <c:pt idx="99">
                  <c:v>43556</c:v>
                </c:pt>
                <c:pt idx="100">
                  <c:v>43586</c:v>
                </c:pt>
                <c:pt idx="101">
                  <c:v>43617</c:v>
                </c:pt>
                <c:pt idx="102">
                  <c:v>43647</c:v>
                </c:pt>
                <c:pt idx="103">
                  <c:v>43678</c:v>
                </c:pt>
                <c:pt idx="104">
                  <c:v>43709</c:v>
                </c:pt>
                <c:pt idx="105">
                  <c:v>43739</c:v>
                </c:pt>
                <c:pt idx="106">
                  <c:v>43770</c:v>
                </c:pt>
                <c:pt idx="107">
                  <c:v>43800</c:v>
                </c:pt>
                <c:pt idx="108">
                  <c:v>43831</c:v>
                </c:pt>
                <c:pt idx="109">
                  <c:v>43862</c:v>
                </c:pt>
                <c:pt idx="110">
                  <c:v>43891</c:v>
                </c:pt>
                <c:pt idx="111">
                  <c:v>43922</c:v>
                </c:pt>
                <c:pt idx="112">
                  <c:v>43952</c:v>
                </c:pt>
                <c:pt idx="113">
                  <c:v>43983</c:v>
                </c:pt>
                <c:pt idx="114">
                  <c:v>44013</c:v>
                </c:pt>
                <c:pt idx="115">
                  <c:v>44044</c:v>
                </c:pt>
                <c:pt idx="116">
                  <c:v>44075</c:v>
                </c:pt>
                <c:pt idx="117">
                  <c:v>44105</c:v>
                </c:pt>
                <c:pt idx="118">
                  <c:v>44136</c:v>
                </c:pt>
                <c:pt idx="119">
                  <c:v>44166</c:v>
                </c:pt>
                <c:pt idx="120">
                  <c:v>44197</c:v>
                </c:pt>
                <c:pt idx="121">
                  <c:v>44228</c:v>
                </c:pt>
                <c:pt idx="122">
                  <c:v>44256</c:v>
                </c:pt>
                <c:pt idx="123">
                  <c:v>44287</c:v>
                </c:pt>
                <c:pt idx="124">
                  <c:v>44317</c:v>
                </c:pt>
                <c:pt idx="125">
                  <c:v>44348</c:v>
                </c:pt>
                <c:pt idx="126">
                  <c:v>44378</c:v>
                </c:pt>
                <c:pt idx="127">
                  <c:v>44409</c:v>
                </c:pt>
                <c:pt idx="128">
                  <c:v>44440</c:v>
                </c:pt>
                <c:pt idx="129">
                  <c:v>44470</c:v>
                </c:pt>
                <c:pt idx="130">
                  <c:v>44501</c:v>
                </c:pt>
                <c:pt idx="131">
                  <c:v>44531</c:v>
                </c:pt>
                <c:pt idx="132">
                  <c:v>44562</c:v>
                </c:pt>
                <c:pt idx="133">
                  <c:v>44593</c:v>
                </c:pt>
                <c:pt idx="134">
                  <c:v>44621</c:v>
                </c:pt>
                <c:pt idx="135">
                  <c:v>44652</c:v>
                </c:pt>
                <c:pt idx="136">
                  <c:v>44682</c:v>
                </c:pt>
                <c:pt idx="137">
                  <c:v>44713</c:v>
                </c:pt>
                <c:pt idx="138">
                  <c:v>44743</c:v>
                </c:pt>
                <c:pt idx="139">
                  <c:v>44774</c:v>
                </c:pt>
                <c:pt idx="140">
                  <c:v>44805</c:v>
                </c:pt>
                <c:pt idx="141">
                  <c:v>44835</c:v>
                </c:pt>
                <c:pt idx="142">
                  <c:v>44866</c:v>
                </c:pt>
                <c:pt idx="143">
                  <c:v>44896</c:v>
                </c:pt>
                <c:pt idx="144">
                  <c:v>44927</c:v>
                </c:pt>
                <c:pt idx="145">
                  <c:v>44958</c:v>
                </c:pt>
                <c:pt idx="146">
                  <c:v>44986</c:v>
                </c:pt>
                <c:pt idx="147">
                  <c:v>45017</c:v>
                </c:pt>
                <c:pt idx="148">
                  <c:v>45047</c:v>
                </c:pt>
                <c:pt idx="149">
                  <c:v>45078</c:v>
                </c:pt>
                <c:pt idx="150">
                  <c:v>45108</c:v>
                </c:pt>
                <c:pt idx="151">
                  <c:v>45139</c:v>
                </c:pt>
                <c:pt idx="152">
                  <c:v>45170</c:v>
                </c:pt>
                <c:pt idx="153">
                  <c:v>45200</c:v>
                </c:pt>
                <c:pt idx="154">
                  <c:v>45231</c:v>
                </c:pt>
                <c:pt idx="155">
                  <c:v>45261</c:v>
                </c:pt>
                <c:pt idx="156">
                  <c:v>45292</c:v>
                </c:pt>
                <c:pt idx="157">
                  <c:v>45323</c:v>
                </c:pt>
                <c:pt idx="158">
                  <c:v>45352</c:v>
                </c:pt>
                <c:pt idx="159">
                  <c:v>45383</c:v>
                </c:pt>
                <c:pt idx="160">
                  <c:v>45413</c:v>
                </c:pt>
                <c:pt idx="161">
                  <c:v>45444</c:v>
                </c:pt>
                <c:pt idx="162">
                  <c:v>45474</c:v>
                </c:pt>
                <c:pt idx="163">
                  <c:v>45505</c:v>
                </c:pt>
                <c:pt idx="164">
                  <c:v>45536</c:v>
                </c:pt>
                <c:pt idx="165">
                  <c:v>45566</c:v>
                </c:pt>
                <c:pt idx="166">
                  <c:v>45597</c:v>
                </c:pt>
                <c:pt idx="167">
                  <c:v>45627</c:v>
                </c:pt>
              </c:numCache>
            </c:numRef>
          </c:cat>
          <c:val>
            <c:numRef>
              <c:f>Sheet1!$B$2:$B$169</c:f>
              <c:numCache>
                <c:formatCode>General</c:formatCode>
                <c:ptCount val="168"/>
                <c:pt idx="0">
                  <c:v>11493</c:v>
                </c:pt>
                <c:pt idx="1">
                  <c:v>11566</c:v>
                </c:pt>
                <c:pt idx="2">
                  <c:v>11386</c:v>
                </c:pt>
                <c:pt idx="3">
                  <c:v>11257</c:v>
                </c:pt>
                <c:pt idx="4">
                  <c:v>11175</c:v>
                </c:pt>
                <c:pt idx="5">
                  <c:v>10902</c:v>
                </c:pt>
                <c:pt idx="6">
                  <c:v>10433</c:v>
                </c:pt>
                <c:pt idx="7">
                  <c:v>10579</c:v>
                </c:pt>
                <c:pt idx="8">
                  <c:v>10700</c:v>
                </c:pt>
                <c:pt idx="9">
                  <c:v>11282</c:v>
                </c:pt>
                <c:pt idx="10">
                  <c:v>11879</c:v>
                </c:pt>
                <c:pt idx="11">
                  <c:v>12051</c:v>
                </c:pt>
                <c:pt idx="12">
                  <c:v>11860</c:v>
                </c:pt>
                <c:pt idx="13">
                  <c:v>11801</c:v>
                </c:pt>
                <c:pt idx="14">
                  <c:v>11677</c:v>
                </c:pt>
                <c:pt idx="15">
                  <c:v>11502</c:v>
                </c:pt>
                <c:pt idx="16">
                  <c:v>11110</c:v>
                </c:pt>
                <c:pt idx="17">
                  <c:v>11077</c:v>
                </c:pt>
                <c:pt idx="18">
                  <c:v>10710</c:v>
                </c:pt>
                <c:pt idx="19">
                  <c:v>10656</c:v>
                </c:pt>
                <c:pt idx="20">
                  <c:v>10642</c:v>
                </c:pt>
                <c:pt idx="21">
                  <c:v>10994</c:v>
                </c:pt>
                <c:pt idx="22">
                  <c:v>11259</c:v>
                </c:pt>
                <c:pt idx="23">
                  <c:v>11358</c:v>
                </c:pt>
                <c:pt idx="24">
                  <c:v>11182</c:v>
                </c:pt>
                <c:pt idx="25">
                  <c:v>11024</c:v>
                </c:pt>
                <c:pt idx="26">
                  <c:v>10797</c:v>
                </c:pt>
                <c:pt idx="27">
                  <c:v>10881</c:v>
                </c:pt>
                <c:pt idx="28">
                  <c:v>10735</c:v>
                </c:pt>
                <c:pt idx="29">
                  <c:v>10738</c:v>
                </c:pt>
                <c:pt idx="30">
                  <c:v>10327</c:v>
                </c:pt>
                <c:pt idx="31">
                  <c:v>9991</c:v>
                </c:pt>
                <c:pt idx="32">
                  <c:v>9847</c:v>
                </c:pt>
                <c:pt idx="33">
                  <c:v>10081</c:v>
                </c:pt>
                <c:pt idx="34">
                  <c:v>10557</c:v>
                </c:pt>
                <c:pt idx="35">
                  <c:v>10682</c:v>
                </c:pt>
                <c:pt idx="36">
                  <c:v>10523</c:v>
                </c:pt>
                <c:pt idx="37">
                  <c:v>10678</c:v>
                </c:pt>
                <c:pt idx="38">
                  <c:v>10716</c:v>
                </c:pt>
                <c:pt idx="39">
                  <c:v>10792</c:v>
                </c:pt>
                <c:pt idx="40">
                  <c:v>10554</c:v>
                </c:pt>
                <c:pt idx="41">
                  <c:v>10497</c:v>
                </c:pt>
                <c:pt idx="42">
                  <c:v>10043</c:v>
                </c:pt>
                <c:pt idx="43">
                  <c:v>9752</c:v>
                </c:pt>
                <c:pt idx="44">
                  <c:v>9719</c:v>
                </c:pt>
                <c:pt idx="45">
                  <c:v>9985</c:v>
                </c:pt>
                <c:pt idx="46">
                  <c:v>10571</c:v>
                </c:pt>
                <c:pt idx="47">
                  <c:v>10816</c:v>
                </c:pt>
                <c:pt idx="48">
                  <c:v>10626</c:v>
                </c:pt>
                <c:pt idx="49">
                  <c:v>10713</c:v>
                </c:pt>
                <c:pt idx="50">
                  <c:v>10688</c:v>
                </c:pt>
                <c:pt idx="51">
                  <c:v>10797</c:v>
                </c:pt>
                <c:pt idx="52">
                  <c:v>10640</c:v>
                </c:pt>
                <c:pt idx="53">
                  <c:v>10571</c:v>
                </c:pt>
                <c:pt idx="54">
                  <c:v>10236</c:v>
                </c:pt>
                <c:pt idx="55">
                  <c:v>10002</c:v>
                </c:pt>
                <c:pt idx="56">
                  <c:v>9986</c:v>
                </c:pt>
                <c:pt idx="57">
                  <c:v>10228</c:v>
                </c:pt>
                <c:pt idx="58">
                  <c:v>10809</c:v>
                </c:pt>
                <c:pt idx="59">
                  <c:v>10800</c:v>
                </c:pt>
                <c:pt idx="60">
                  <c:v>10575</c:v>
                </c:pt>
                <c:pt idx="61">
                  <c:v>10709</c:v>
                </c:pt>
                <c:pt idx="62">
                  <c:v>10770</c:v>
                </c:pt>
                <c:pt idx="63">
                  <c:v>10853</c:v>
                </c:pt>
                <c:pt idx="64">
                  <c:v>10783</c:v>
                </c:pt>
                <c:pt idx="65">
                  <c:v>10804</c:v>
                </c:pt>
                <c:pt idx="66">
                  <c:v>10356</c:v>
                </c:pt>
                <c:pt idx="67">
                  <c:v>10165</c:v>
                </c:pt>
                <c:pt idx="68">
                  <c:v>10135</c:v>
                </c:pt>
                <c:pt idx="69">
                  <c:v>10256</c:v>
                </c:pt>
                <c:pt idx="70">
                  <c:v>10665</c:v>
                </c:pt>
                <c:pt idx="71">
                  <c:v>10652</c:v>
                </c:pt>
                <c:pt idx="72">
                  <c:v>10605</c:v>
                </c:pt>
                <c:pt idx="73">
                  <c:v>10782</c:v>
                </c:pt>
                <c:pt idx="74">
                  <c:v>10772</c:v>
                </c:pt>
                <c:pt idx="75">
                  <c:v>10919</c:v>
                </c:pt>
                <c:pt idx="76">
                  <c:v>10998</c:v>
                </c:pt>
                <c:pt idx="77">
                  <c:v>11096</c:v>
                </c:pt>
                <c:pt idx="78">
                  <c:v>10821</c:v>
                </c:pt>
                <c:pt idx="79">
                  <c:v>10604</c:v>
                </c:pt>
                <c:pt idx="80">
                  <c:v>10504</c:v>
                </c:pt>
                <c:pt idx="81">
                  <c:v>10813</c:v>
                </c:pt>
                <c:pt idx="82">
                  <c:v>11332</c:v>
                </c:pt>
                <c:pt idx="83">
                  <c:v>11516</c:v>
                </c:pt>
                <c:pt idx="84">
                  <c:v>11489</c:v>
                </c:pt>
                <c:pt idx="85">
                  <c:v>11630</c:v>
                </c:pt>
                <c:pt idx="86">
                  <c:v>11715</c:v>
                </c:pt>
                <c:pt idx="87">
                  <c:v>11729</c:v>
                </c:pt>
                <c:pt idx="88">
                  <c:v>11558</c:v>
                </c:pt>
                <c:pt idx="89">
                  <c:v>11553</c:v>
                </c:pt>
                <c:pt idx="90">
                  <c:v>11287</c:v>
                </c:pt>
                <c:pt idx="91">
                  <c:v>11093</c:v>
                </c:pt>
                <c:pt idx="92">
                  <c:v>11125</c:v>
                </c:pt>
                <c:pt idx="93">
                  <c:v>11400</c:v>
                </c:pt>
                <c:pt idx="94">
                  <c:v>11692</c:v>
                </c:pt>
                <c:pt idx="95">
                  <c:v>11739</c:v>
                </c:pt>
                <c:pt idx="96">
                  <c:v>11680</c:v>
                </c:pt>
                <c:pt idx="97">
                  <c:v>11676</c:v>
                </c:pt>
                <c:pt idx="98">
                  <c:v>11785</c:v>
                </c:pt>
                <c:pt idx="99">
                  <c:v>11953</c:v>
                </c:pt>
                <c:pt idx="100">
                  <c:v>11807</c:v>
                </c:pt>
                <c:pt idx="101">
                  <c:v>11728</c:v>
                </c:pt>
                <c:pt idx="102">
                  <c:v>11480</c:v>
                </c:pt>
                <c:pt idx="103">
                  <c:v>11112</c:v>
                </c:pt>
                <c:pt idx="104">
                  <c:v>10982</c:v>
                </c:pt>
                <c:pt idx="105">
                  <c:v>11288</c:v>
                </c:pt>
                <c:pt idx="106">
                  <c:v>11816</c:v>
                </c:pt>
                <c:pt idx="107">
                  <c:v>12031</c:v>
                </c:pt>
                <c:pt idx="108">
                  <c:v>11958</c:v>
                </c:pt>
                <c:pt idx="109">
                  <c:v>11928</c:v>
                </c:pt>
                <c:pt idx="110">
                  <c:v>11811</c:v>
                </c:pt>
                <c:pt idx="111">
                  <c:v>11297</c:v>
                </c:pt>
                <c:pt idx="112">
                  <c:v>11200</c:v>
                </c:pt>
                <c:pt idx="113">
                  <c:v>11671</c:v>
                </c:pt>
                <c:pt idx="114">
                  <c:v>11438</c:v>
                </c:pt>
                <c:pt idx="115">
                  <c:v>11284</c:v>
                </c:pt>
                <c:pt idx="116">
                  <c:v>11394</c:v>
                </c:pt>
                <c:pt idx="117">
                  <c:v>11717</c:v>
                </c:pt>
                <c:pt idx="118">
                  <c:v>11973</c:v>
                </c:pt>
                <c:pt idx="119">
                  <c:v>12036</c:v>
                </c:pt>
                <c:pt idx="120">
                  <c:v>11967</c:v>
                </c:pt>
                <c:pt idx="121">
                  <c:v>12106</c:v>
                </c:pt>
                <c:pt idx="122">
                  <c:v>12000</c:v>
                </c:pt>
                <c:pt idx="123">
                  <c:v>11897</c:v>
                </c:pt>
                <c:pt idx="124">
                  <c:v>11731</c:v>
                </c:pt>
                <c:pt idx="125">
                  <c:v>11704</c:v>
                </c:pt>
                <c:pt idx="126">
                  <c:v>11295</c:v>
                </c:pt>
                <c:pt idx="127">
                  <c:v>11074</c:v>
                </c:pt>
                <c:pt idx="128">
                  <c:v>11234</c:v>
                </c:pt>
                <c:pt idx="129">
                  <c:v>11550</c:v>
                </c:pt>
                <c:pt idx="130">
                  <c:v>11948</c:v>
                </c:pt>
                <c:pt idx="131">
                  <c:v>11985</c:v>
                </c:pt>
                <c:pt idx="132">
                  <c:v>12037</c:v>
                </c:pt>
                <c:pt idx="133">
                  <c:v>12209</c:v>
                </c:pt>
                <c:pt idx="134">
                  <c:v>12168</c:v>
                </c:pt>
                <c:pt idx="135">
                  <c:v>12105</c:v>
                </c:pt>
                <c:pt idx="136">
                  <c:v>11967</c:v>
                </c:pt>
                <c:pt idx="137">
                  <c:v>11841</c:v>
                </c:pt>
                <c:pt idx="138">
                  <c:v>11340</c:v>
                </c:pt>
                <c:pt idx="139">
                  <c:v>11224</c:v>
                </c:pt>
                <c:pt idx="140">
                  <c:v>11282</c:v>
                </c:pt>
                <c:pt idx="141">
                  <c:v>11454</c:v>
                </c:pt>
                <c:pt idx="142">
                  <c:v>11696</c:v>
                </c:pt>
                <c:pt idx="143">
                  <c:v>11693</c:v>
                </c:pt>
                <c:pt idx="144">
                  <c:v>11682</c:v>
                </c:pt>
                <c:pt idx="145">
                  <c:v>11704</c:v>
                </c:pt>
                <c:pt idx="146">
                  <c:v>11650</c:v>
                </c:pt>
                <c:pt idx="147">
                  <c:v>11612</c:v>
                </c:pt>
                <c:pt idx="148">
                  <c:v>11617</c:v>
                </c:pt>
                <c:pt idx="149">
                  <c:v>11552</c:v>
                </c:pt>
                <c:pt idx="150">
                  <c:v>11204</c:v>
                </c:pt>
                <c:pt idx="151">
                  <c:v>11030</c:v>
                </c:pt>
                <c:pt idx="152">
                  <c:v>11094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BA-4D46-928B-B9F9674B11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12 Mo MA</c:v>
                </c:pt>
              </c:strCache>
            </c:strRef>
          </c:tx>
          <c:spPr>
            <a:ln w="44450" cap="rnd">
              <a:solidFill>
                <a:srgbClr val="00B050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40"/>
            <c:marker>
              <c:symbol val="diamond"/>
              <c:size val="10"/>
              <c:spPr>
                <a:solidFill>
                  <a:srgbClr val="00B050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42BA-4D46-928B-B9F9674B1193}"/>
              </c:ext>
            </c:extLst>
          </c:dPt>
          <c:dPt>
            <c:idx val="152"/>
            <c:marker>
              <c:symbol val="diamond"/>
              <c:size val="8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851-4EF0-A946-35D64E247BD8}"/>
              </c:ext>
            </c:extLst>
          </c:dPt>
          <c:dLbls>
            <c:dLbl>
              <c:idx val="4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46-4D74-B0DE-0C755C242587}"/>
                </c:ext>
              </c:extLst>
            </c:dLbl>
            <c:dLbl>
              <c:idx val="14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BA-4D46-928B-B9F9674B1193}"/>
                </c:ext>
              </c:extLst>
            </c:dLbl>
            <c:dLbl>
              <c:idx val="152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51-4EF0-A946-35D64E247B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Sheet1!$A$2:$A$169</c:f>
              <c:numCache>
                <c:formatCode>mmm\-yy</c:formatCode>
                <c:ptCount val="168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  <c:pt idx="14">
                  <c:v>40969</c:v>
                </c:pt>
                <c:pt idx="15">
                  <c:v>41000</c:v>
                </c:pt>
                <c:pt idx="16">
                  <c:v>41030</c:v>
                </c:pt>
                <c:pt idx="17">
                  <c:v>41061</c:v>
                </c:pt>
                <c:pt idx="18">
                  <c:v>41091</c:v>
                </c:pt>
                <c:pt idx="19">
                  <c:v>41122</c:v>
                </c:pt>
                <c:pt idx="20">
                  <c:v>41153</c:v>
                </c:pt>
                <c:pt idx="21">
                  <c:v>41183</c:v>
                </c:pt>
                <c:pt idx="22">
                  <c:v>41214</c:v>
                </c:pt>
                <c:pt idx="23">
                  <c:v>41244</c:v>
                </c:pt>
                <c:pt idx="24">
                  <c:v>41275</c:v>
                </c:pt>
                <c:pt idx="25">
                  <c:v>41306</c:v>
                </c:pt>
                <c:pt idx="26">
                  <c:v>41334</c:v>
                </c:pt>
                <c:pt idx="27">
                  <c:v>41365</c:v>
                </c:pt>
                <c:pt idx="28">
                  <c:v>41395</c:v>
                </c:pt>
                <c:pt idx="29">
                  <c:v>41426</c:v>
                </c:pt>
                <c:pt idx="30">
                  <c:v>41456</c:v>
                </c:pt>
                <c:pt idx="31">
                  <c:v>41487</c:v>
                </c:pt>
                <c:pt idx="32">
                  <c:v>41518</c:v>
                </c:pt>
                <c:pt idx="33">
                  <c:v>41548</c:v>
                </c:pt>
                <c:pt idx="34">
                  <c:v>41579</c:v>
                </c:pt>
                <c:pt idx="35">
                  <c:v>41609</c:v>
                </c:pt>
                <c:pt idx="36">
                  <c:v>41640</c:v>
                </c:pt>
                <c:pt idx="37">
                  <c:v>41671</c:v>
                </c:pt>
                <c:pt idx="38">
                  <c:v>41699</c:v>
                </c:pt>
                <c:pt idx="39">
                  <c:v>41730</c:v>
                </c:pt>
                <c:pt idx="40">
                  <c:v>41760</c:v>
                </c:pt>
                <c:pt idx="41">
                  <c:v>41791</c:v>
                </c:pt>
                <c:pt idx="42">
                  <c:v>41821</c:v>
                </c:pt>
                <c:pt idx="43">
                  <c:v>41852</c:v>
                </c:pt>
                <c:pt idx="44">
                  <c:v>41883</c:v>
                </c:pt>
                <c:pt idx="45">
                  <c:v>41913</c:v>
                </c:pt>
                <c:pt idx="46">
                  <c:v>41944</c:v>
                </c:pt>
                <c:pt idx="47">
                  <c:v>41974</c:v>
                </c:pt>
                <c:pt idx="48">
                  <c:v>42005</c:v>
                </c:pt>
                <c:pt idx="49">
                  <c:v>42036</c:v>
                </c:pt>
                <c:pt idx="50">
                  <c:v>42064</c:v>
                </c:pt>
                <c:pt idx="51">
                  <c:v>42095</c:v>
                </c:pt>
                <c:pt idx="52">
                  <c:v>42125</c:v>
                </c:pt>
                <c:pt idx="53">
                  <c:v>42156</c:v>
                </c:pt>
                <c:pt idx="54">
                  <c:v>42186</c:v>
                </c:pt>
                <c:pt idx="55">
                  <c:v>42217</c:v>
                </c:pt>
                <c:pt idx="56">
                  <c:v>42248</c:v>
                </c:pt>
                <c:pt idx="57">
                  <c:v>42278</c:v>
                </c:pt>
                <c:pt idx="58">
                  <c:v>42309</c:v>
                </c:pt>
                <c:pt idx="59">
                  <c:v>42339</c:v>
                </c:pt>
                <c:pt idx="60">
                  <c:v>42370</c:v>
                </c:pt>
                <c:pt idx="61">
                  <c:v>42401</c:v>
                </c:pt>
                <c:pt idx="62">
                  <c:v>42430</c:v>
                </c:pt>
                <c:pt idx="63">
                  <c:v>42461</c:v>
                </c:pt>
                <c:pt idx="64">
                  <c:v>42491</c:v>
                </c:pt>
                <c:pt idx="65">
                  <c:v>42522</c:v>
                </c:pt>
                <c:pt idx="66">
                  <c:v>42552</c:v>
                </c:pt>
                <c:pt idx="67">
                  <c:v>42583</c:v>
                </c:pt>
                <c:pt idx="68">
                  <c:v>42614</c:v>
                </c:pt>
                <c:pt idx="69">
                  <c:v>42644</c:v>
                </c:pt>
                <c:pt idx="70">
                  <c:v>42675</c:v>
                </c:pt>
                <c:pt idx="71">
                  <c:v>42705</c:v>
                </c:pt>
                <c:pt idx="72">
                  <c:v>42736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42856</c:v>
                </c:pt>
                <c:pt idx="77">
                  <c:v>42887</c:v>
                </c:pt>
                <c:pt idx="78">
                  <c:v>42917</c:v>
                </c:pt>
                <c:pt idx="79">
                  <c:v>42948</c:v>
                </c:pt>
                <c:pt idx="80">
                  <c:v>42979</c:v>
                </c:pt>
                <c:pt idx="81">
                  <c:v>43009</c:v>
                </c:pt>
                <c:pt idx="82">
                  <c:v>43040</c:v>
                </c:pt>
                <c:pt idx="83">
                  <c:v>43070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  <c:pt idx="87">
                  <c:v>43191</c:v>
                </c:pt>
                <c:pt idx="88">
                  <c:v>43221</c:v>
                </c:pt>
                <c:pt idx="89">
                  <c:v>43252</c:v>
                </c:pt>
                <c:pt idx="90">
                  <c:v>43282</c:v>
                </c:pt>
                <c:pt idx="91">
                  <c:v>43313</c:v>
                </c:pt>
                <c:pt idx="92">
                  <c:v>43344</c:v>
                </c:pt>
                <c:pt idx="93">
                  <c:v>43374</c:v>
                </c:pt>
                <c:pt idx="94">
                  <c:v>43405</c:v>
                </c:pt>
                <c:pt idx="95">
                  <c:v>43435</c:v>
                </c:pt>
                <c:pt idx="96">
                  <c:v>43466</c:v>
                </c:pt>
                <c:pt idx="97">
                  <c:v>43497</c:v>
                </c:pt>
                <c:pt idx="98">
                  <c:v>43525</c:v>
                </c:pt>
                <c:pt idx="99">
                  <c:v>43556</c:v>
                </c:pt>
                <c:pt idx="100">
                  <c:v>43586</c:v>
                </c:pt>
                <c:pt idx="101">
                  <c:v>43617</c:v>
                </c:pt>
                <c:pt idx="102">
                  <c:v>43647</c:v>
                </c:pt>
                <c:pt idx="103">
                  <c:v>43678</c:v>
                </c:pt>
                <c:pt idx="104">
                  <c:v>43709</c:v>
                </c:pt>
                <c:pt idx="105">
                  <c:v>43739</c:v>
                </c:pt>
                <c:pt idx="106">
                  <c:v>43770</c:v>
                </c:pt>
                <c:pt idx="107">
                  <c:v>43800</c:v>
                </c:pt>
                <c:pt idx="108">
                  <c:v>43831</c:v>
                </c:pt>
                <c:pt idx="109">
                  <c:v>43862</c:v>
                </c:pt>
                <c:pt idx="110">
                  <c:v>43891</c:v>
                </c:pt>
                <c:pt idx="111">
                  <c:v>43922</c:v>
                </c:pt>
                <c:pt idx="112">
                  <c:v>43952</c:v>
                </c:pt>
                <c:pt idx="113">
                  <c:v>43983</c:v>
                </c:pt>
                <c:pt idx="114">
                  <c:v>44013</c:v>
                </c:pt>
                <c:pt idx="115">
                  <c:v>44044</c:v>
                </c:pt>
                <c:pt idx="116">
                  <c:v>44075</c:v>
                </c:pt>
                <c:pt idx="117">
                  <c:v>44105</c:v>
                </c:pt>
                <c:pt idx="118">
                  <c:v>44136</c:v>
                </c:pt>
                <c:pt idx="119">
                  <c:v>44166</c:v>
                </c:pt>
                <c:pt idx="120">
                  <c:v>44197</c:v>
                </c:pt>
                <c:pt idx="121">
                  <c:v>44228</c:v>
                </c:pt>
                <c:pt idx="122">
                  <c:v>44256</c:v>
                </c:pt>
                <c:pt idx="123">
                  <c:v>44287</c:v>
                </c:pt>
                <c:pt idx="124">
                  <c:v>44317</c:v>
                </c:pt>
                <c:pt idx="125">
                  <c:v>44348</c:v>
                </c:pt>
                <c:pt idx="126">
                  <c:v>44378</c:v>
                </c:pt>
                <c:pt idx="127">
                  <c:v>44409</c:v>
                </c:pt>
                <c:pt idx="128">
                  <c:v>44440</c:v>
                </c:pt>
                <c:pt idx="129">
                  <c:v>44470</c:v>
                </c:pt>
                <c:pt idx="130">
                  <c:v>44501</c:v>
                </c:pt>
                <c:pt idx="131">
                  <c:v>44531</c:v>
                </c:pt>
                <c:pt idx="132">
                  <c:v>44562</c:v>
                </c:pt>
                <c:pt idx="133">
                  <c:v>44593</c:v>
                </c:pt>
                <c:pt idx="134">
                  <c:v>44621</c:v>
                </c:pt>
                <c:pt idx="135">
                  <c:v>44652</c:v>
                </c:pt>
                <c:pt idx="136">
                  <c:v>44682</c:v>
                </c:pt>
                <c:pt idx="137">
                  <c:v>44713</c:v>
                </c:pt>
                <c:pt idx="138">
                  <c:v>44743</c:v>
                </c:pt>
                <c:pt idx="139">
                  <c:v>44774</c:v>
                </c:pt>
                <c:pt idx="140">
                  <c:v>44805</c:v>
                </c:pt>
                <c:pt idx="141">
                  <c:v>44835</c:v>
                </c:pt>
                <c:pt idx="142">
                  <c:v>44866</c:v>
                </c:pt>
                <c:pt idx="143">
                  <c:v>44896</c:v>
                </c:pt>
                <c:pt idx="144">
                  <c:v>44927</c:v>
                </c:pt>
                <c:pt idx="145">
                  <c:v>44958</c:v>
                </c:pt>
                <c:pt idx="146">
                  <c:v>44986</c:v>
                </c:pt>
                <c:pt idx="147">
                  <c:v>45017</c:v>
                </c:pt>
                <c:pt idx="148">
                  <c:v>45047</c:v>
                </c:pt>
                <c:pt idx="149">
                  <c:v>45078</c:v>
                </c:pt>
                <c:pt idx="150">
                  <c:v>45108</c:v>
                </c:pt>
                <c:pt idx="151">
                  <c:v>45139</c:v>
                </c:pt>
                <c:pt idx="152">
                  <c:v>45170</c:v>
                </c:pt>
                <c:pt idx="153">
                  <c:v>45200</c:v>
                </c:pt>
                <c:pt idx="154">
                  <c:v>45231</c:v>
                </c:pt>
                <c:pt idx="155">
                  <c:v>45261</c:v>
                </c:pt>
                <c:pt idx="156">
                  <c:v>45292</c:v>
                </c:pt>
                <c:pt idx="157">
                  <c:v>45323</c:v>
                </c:pt>
                <c:pt idx="158">
                  <c:v>45352</c:v>
                </c:pt>
                <c:pt idx="159">
                  <c:v>45383</c:v>
                </c:pt>
                <c:pt idx="160">
                  <c:v>45413</c:v>
                </c:pt>
                <c:pt idx="161">
                  <c:v>45444</c:v>
                </c:pt>
                <c:pt idx="162">
                  <c:v>45474</c:v>
                </c:pt>
                <c:pt idx="163">
                  <c:v>45505</c:v>
                </c:pt>
                <c:pt idx="164">
                  <c:v>45536</c:v>
                </c:pt>
                <c:pt idx="165">
                  <c:v>45566</c:v>
                </c:pt>
                <c:pt idx="166">
                  <c:v>45597</c:v>
                </c:pt>
                <c:pt idx="167">
                  <c:v>45627</c:v>
                </c:pt>
              </c:numCache>
            </c:numRef>
          </c:cat>
          <c:val>
            <c:numRef>
              <c:f>Sheet1!$C$2:$C$169</c:f>
              <c:numCache>
                <c:formatCode>0</c:formatCode>
                <c:ptCount val="168"/>
                <c:pt idx="0">
                  <c:v>10741.083333333334</c:v>
                </c:pt>
                <c:pt idx="1">
                  <c:v>10791.666666666666</c:v>
                </c:pt>
                <c:pt idx="2">
                  <c:v>10837.25</c:v>
                </c:pt>
                <c:pt idx="3">
                  <c:v>10881.416666666666</c:v>
                </c:pt>
                <c:pt idx="4">
                  <c:v>10944.916666666666</c:v>
                </c:pt>
                <c:pt idx="5">
                  <c:v>10979.25</c:v>
                </c:pt>
                <c:pt idx="6">
                  <c:v>11010.666666666666</c:v>
                </c:pt>
                <c:pt idx="7">
                  <c:v>11070.583333333334</c:v>
                </c:pt>
                <c:pt idx="8">
                  <c:v>11115.083333333334</c:v>
                </c:pt>
                <c:pt idx="9">
                  <c:v>11156.666666666666</c:v>
                </c:pt>
                <c:pt idx="10">
                  <c:v>11188.916666666666</c:v>
                </c:pt>
                <c:pt idx="11">
                  <c:v>11225.25</c:v>
                </c:pt>
                <c:pt idx="12">
                  <c:v>11255.833333333334</c:v>
                </c:pt>
                <c:pt idx="13">
                  <c:v>11275.416666666666</c:v>
                </c:pt>
                <c:pt idx="14">
                  <c:v>11299.666666666666</c:v>
                </c:pt>
                <c:pt idx="15">
                  <c:v>11320.083333333334</c:v>
                </c:pt>
                <c:pt idx="16">
                  <c:v>11314.666666666666</c:v>
                </c:pt>
                <c:pt idx="17">
                  <c:v>11329.25</c:v>
                </c:pt>
                <c:pt idx="18">
                  <c:v>11352.333333333334</c:v>
                </c:pt>
                <c:pt idx="19">
                  <c:v>11358.75</c:v>
                </c:pt>
                <c:pt idx="20">
                  <c:v>11353.916666666666</c:v>
                </c:pt>
                <c:pt idx="21">
                  <c:v>11329.916666666666</c:v>
                </c:pt>
                <c:pt idx="22">
                  <c:v>11278.25</c:v>
                </c:pt>
                <c:pt idx="23">
                  <c:v>11220.5</c:v>
                </c:pt>
                <c:pt idx="24">
                  <c:v>11164</c:v>
                </c:pt>
                <c:pt idx="25">
                  <c:v>11099.25</c:v>
                </c:pt>
                <c:pt idx="26">
                  <c:v>11025.916666666666</c:v>
                </c:pt>
                <c:pt idx="27">
                  <c:v>10974.166666666666</c:v>
                </c:pt>
                <c:pt idx="28">
                  <c:v>10942.916666666666</c:v>
                </c:pt>
                <c:pt idx="29">
                  <c:v>10914.666666666666</c:v>
                </c:pt>
                <c:pt idx="30">
                  <c:v>10882.75</c:v>
                </c:pt>
                <c:pt idx="31">
                  <c:v>10827.333333333334</c:v>
                </c:pt>
                <c:pt idx="32">
                  <c:v>10761.083333333334</c:v>
                </c:pt>
                <c:pt idx="33">
                  <c:v>10685</c:v>
                </c:pt>
                <c:pt idx="34">
                  <c:v>10626.5</c:v>
                </c:pt>
                <c:pt idx="35">
                  <c:v>10570.166666666666</c:v>
                </c:pt>
                <c:pt idx="36">
                  <c:v>10515.25</c:v>
                </c:pt>
                <c:pt idx="37">
                  <c:v>10486.416666666666</c:v>
                </c:pt>
                <c:pt idx="38">
                  <c:v>10479.666666666666</c:v>
                </c:pt>
                <c:pt idx="39">
                  <c:v>10472.25</c:v>
                </c:pt>
                <c:pt idx="40">
                  <c:v>10457.166666666666</c:v>
                </c:pt>
                <c:pt idx="41">
                  <c:v>10437.083333333334</c:v>
                </c:pt>
                <c:pt idx="42">
                  <c:v>10413.416666666666</c:v>
                </c:pt>
                <c:pt idx="43">
                  <c:v>10393.5</c:v>
                </c:pt>
                <c:pt idx="44">
                  <c:v>10382.833333333334</c:v>
                </c:pt>
                <c:pt idx="45">
                  <c:v>10374.833333333334</c:v>
                </c:pt>
                <c:pt idx="46">
                  <c:v>10376</c:v>
                </c:pt>
                <c:pt idx="47">
                  <c:v>10387.166666666666</c:v>
                </c:pt>
                <c:pt idx="48">
                  <c:v>10395.75</c:v>
                </c:pt>
                <c:pt idx="49">
                  <c:v>10398.666666666666</c:v>
                </c:pt>
                <c:pt idx="50">
                  <c:v>10396.333333333334</c:v>
                </c:pt>
                <c:pt idx="51">
                  <c:v>10396.75</c:v>
                </c:pt>
                <c:pt idx="52">
                  <c:v>10403.916666666666</c:v>
                </c:pt>
                <c:pt idx="53">
                  <c:v>10410.083333333334</c:v>
                </c:pt>
                <c:pt idx="54">
                  <c:v>10426.166666666666</c:v>
                </c:pt>
                <c:pt idx="55">
                  <c:v>10447</c:v>
                </c:pt>
                <c:pt idx="56">
                  <c:v>10469.25</c:v>
                </c:pt>
                <c:pt idx="57">
                  <c:v>10489.5</c:v>
                </c:pt>
                <c:pt idx="58">
                  <c:v>10509.333333333334</c:v>
                </c:pt>
                <c:pt idx="59">
                  <c:v>10508</c:v>
                </c:pt>
                <c:pt idx="60">
                  <c:v>10503.75</c:v>
                </c:pt>
                <c:pt idx="61">
                  <c:v>10503.416666666666</c:v>
                </c:pt>
                <c:pt idx="62">
                  <c:v>10510.25</c:v>
                </c:pt>
                <c:pt idx="63">
                  <c:v>10514.916666666666</c:v>
                </c:pt>
                <c:pt idx="64">
                  <c:v>10526.833333333334</c:v>
                </c:pt>
                <c:pt idx="65">
                  <c:v>10546.25</c:v>
                </c:pt>
                <c:pt idx="66">
                  <c:v>10556.25</c:v>
                </c:pt>
                <c:pt idx="67">
                  <c:v>10569.833333333334</c:v>
                </c:pt>
                <c:pt idx="68">
                  <c:v>10582.25</c:v>
                </c:pt>
                <c:pt idx="69">
                  <c:v>10584.583333333334</c:v>
                </c:pt>
                <c:pt idx="70">
                  <c:v>10572.583333333334</c:v>
                </c:pt>
                <c:pt idx="71">
                  <c:v>10560.25</c:v>
                </c:pt>
                <c:pt idx="72">
                  <c:v>10562.75</c:v>
                </c:pt>
                <c:pt idx="73">
                  <c:v>10568.833333333334</c:v>
                </c:pt>
                <c:pt idx="74">
                  <c:v>10569</c:v>
                </c:pt>
                <c:pt idx="75">
                  <c:v>10574.5</c:v>
                </c:pt>
                <c:pt idx="76">
                  <c:v>10592.416666666666</c:v>
                </c:pt>
                <c:pt idx="77">
                  <c:v>10616.75</c:v>
                </c:pt>
                <c:pt idx="78">
                  <c:v>10655.5</c:v>
                </c:pt>
                <c:pt idx="79">
                  <c:v>10692.083333333334</c:v>
                </c:pt>
                <c:pt idx="80">
                  <c:v>10722.833333333334</c:v>
                </c:pt>
                <c:pt idx="81">
                  <c:v>10769.25</c:v>
                </c:pt>
                <c:pt idx="82">
                  <c:v>10824.833333333334</c:v>
                </c:pt>
                <c:pt idx="83">
                  <c:v>10896.833333333334</c:v>
                </c:pt>
                <c:pt idx="84">
                  <c:v>10970.5</c:v>
                </c:pt>
                <c:pt idx="85">
                  <c:v>11041.166666666666</c:v>
                </c:pt>
                <c:pt idx="86">
                  <c:v>11119.75</c:v>
                </c:pt>
                <c:pt idx="87">
                  <c:v>11187.25</c:v>
                </c:pt>
                <c:pt idx="88">
                  <c:v>11233.916666666666</c:v>
                </c:pt>
                <c:pt idx="89">
                  <c:v>11272</c:v>
                </c:pt>
                <c:pt idx="90">
                  <c:v>11310.833333333334</c:v>
                </c:pt>
                <c:pt idx="91">
                  <c:v>11351.583333333334</c:v>
                </c:pt>
                <c:pt idx="92">
                  <c:v>11403.333333333334</c:v>
                </c:pt>
                <c:pt idx="93">
                  <c:v>11452.25</c:v>
                </c:pt>
                <c:pt idx="94">
                  <c:v>11482.25</c:v>
                </c:pt>
                <c:pt idx="95">
                  <c:v>11500.833333333334</c:v>
                </c:pt>
                <c:pt idx="96">
                  <c:v>11516.75</c:v>
                </c:pt>
                <c:pt idx="97">
                  <c:v>11520.583333333334</c:v>
                </c:pt>
                <c:pt idx="98">
                  <c:v>11526.416666666666</c:v>
                </c:pt>
                <c:pt idx="99">
                  <c:v>11545.083333333334</c:v>
                </c:pt>
                <c:pt idx="100">
                  <c:v>11565.833333333334</c:v>
                </c:pt>
                <c:pt idx="101">
                  <c:v>11580.416666666666</c:v>
                </c:pt>
                <c:pt idx="102">
                  <c:v>11596.5</c:v>
                </c:pt>
                <c:pt idx="103">
                  <c:v>11598.083333333334</c:v>
                </c:pt>
                <c:pt idx="104">
                  <c:v>11586.166666666666</c:v>
                </c:pt>
                <c:pt idx="105">
                  <c:v>11576.833333333334</c:v>
                </c:pt>
                <c:pt idx="106">
                  <c:v>11587.166666666666</c:v>
                </c:pt>
                <c:pt idx="107">
                  <c:v>11611.5</c:v>
                </c:pt>
                <c:pt idx="108">
                  <c:v>11634.666666666666</c:v>
                </c:pt>
                <c:pt idx="109">
                  <c:v>11655.666666666666</c:v>
                </c:pt>
                <c:pt idx="110">
                  <c:v>11657.833333333334</c:v>
                </c:pt>
                <c:pt idx="111">
                  <c:v>11603.166666666666</c:v>
                </c:pt>
                <c:pt idx="112">
                  <c:v>11552.583333333334</c:v>
                </c:pt>
                <c:pt idx="113">
                  <c:v>11547.833333333334</c:v>
                </c:pt>
                <c:pt idx="114">
                  <c:v>11544.333333333334</c:v>
                </c:pt>
                <c:pt idx="115">
                  <c:v>11558.666666666666</c:v>
                </c:pt>
                <c:pt idx="116">
                  <c:v>11593</c:v>
                </c:pt>
                <c:pt idx="117">
                  <c:v>11628.75</c:v>
                </c:pt>
                <c:pt idx="118">
                  <c:v>11641.833333333334</c:v>
                </c:pt>
                <c:pt idx="119">
                  <c:v>11642.25</c:v>
                </c:pt>
                <c:pt idx="120">
                  <c:v>11643</c:v>
                </c:pt>
                <c:pt idx="121">
                  <c:v>11657.833333333334</c:v>
                </c:pt>
                <c:pt idx="122">
                  <c:v>11673.583333333334</c:v>
                </c:pt>
                <c:pt idx="123">
                  <c:v>11723.583333333334</c:v>
                </c:pt>
                <c:pt idx="124">
                  <c:v>11767.833333333334</c:v>
                </c:pt>
                <c:pt idx="125">
                  <c:v>11770.583333333334</c:v>
                </c:pt>
                <c:pt idx="126">
                  <c:v>11758.666666666666</c:v>
                </c:pt>
                <c:pt idx="127">
                  <c:v>11741.166666666666</c:v>
                </c:pt>
                <c:pt idx="128">
                  <c:v>11727.833333333334</c:v>
                </c:pt>
                <c:pt idx="129">
                  <c:v>11713.916666666666</c:v>
                </c:pt>
                <c:pt idx="130">
                  <c:v>11711.833333333334</c:v>
                </c:pt>
                <c:pt idx="131">
                  <c:v>11707.583333333334</c:v>
                </c:pt>
                <c:pt idx="132">
                  <c:v>11713.833333333334</c:v>
                </c:pt>
                <c:pt idx="133">
                  <c:v>11722.416666666666</c:v>
                </c:pt>
                <c:pt idx="134">
                  <c:v>11738.5</c:v>
                </c:pt>
                <c:pt idx="135">
                  <c:v>11759.166666666666</c:v>
                </c:pt>
                <c:pt idx="136">
                  <c:v>11783.416666666666</c:v>
                </c:pt>
                <c:pt idx="137">
                  <c:v>11799.833333333334</c:v>
                </c:pt>
                <c:pt idx="138">
                  <c:v>11809</c:v>
                </c:pt>
                <c:pt idx="139">
                  <c:v>11826.916666666666</c:v>
                </c:pt>
                <c:pt idx="140">
                  <c:v>11835.916666666666</c:v>
                </c:pt>
                <c:pt idx="141">
                  <c:v>11832.5</c:v>
                </c:pt>
                <c:pt idx="142">
                  <c:v>11814.833333333334</c:v>
                </c:pt>
                <c:pt idx="143">
                  <c:v>11790.5</c:v>
                </c:pt>
                <c:pt idx="144">
                  <c:v>11760.5</c:v>
                </c:pt>
                <c:pt idx="145">
                  <c:v>11718.416666666666</c:v>
                </c:pt>
                <c:pt idx="146">
                  <c:v>11673.166666666666</c:v>
                </c:pt>
                <c:pt idx="147">
                  <c:v>11628.75</c:v>
                </c:pt>
                <c:pt idx="148">
                  <c:v>11595</c:v>
                </c:pt>
                <c:pt idx="149">
                  <c:v>11565.916666666666</c:v>
                </c:pt>
                <c:pt idx="150">
                  <c:v>11549.166666666666</c:v>
                </c:pt>
                <c:pt idx="151">
                  <c:v>11527.583333333334</c:v>
                </c:pt>
                <c:pt idx="152">
                  <c:v>11506.916666666666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BA-4D46-928B-B9F9674B11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 Low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15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977E-4D58-8441-014FEED58E70}"/>
              </c:ext>
            </c:extLst>
          </c:dPt>
          <c:dLbls>
            <c:dLbl>
              <c:idx val="15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7E-4D58-8441-014FEED58E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Sheet1!$A$2:$A$169</c:f>
              <c:numCache>
                <c:formatCode>mmm\-yy</c:formatCode>
                <c:ptCount val="168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  <c:pt idx="14">
                  <c:v>40969</c:v>
                </c:pt>
                <c:pt idx="15">
                  <c:v>41000</c:v>
                </c:pt>
                <c:pt idx="16">
                  <c:v>41030</c:v>
                </c:pt>
                <c:pt idx="17">
                  <c:v>41061</c:v>
                </c:pt>
                <c:pt idx="18">
                  <c:v>41091</c:v>
                </c:pt>
                <c:pt idx="19">
                  <c:v>41122</c:v>
                </c:pt>
                <c:pt idx="20">
                  <c:v>41153</c:v>
                </c:pt>
                <c:pt idx="21">
                  <c:v>41183</c:v>
                </c:pt>
                <c:pt idx="22">
                  <c:v>41214</c:v>
                </c:pt>
                <c:pt idx="23">
                  <c:v>41244</c:v>
                </c:pt>
                <c:pt idx="24">
                  <c:v>41275</c:v>
                </c:pt>
                <c:pt idx="25">
                  <c:v>41306</c:v>
                </c:pt>
                <c:pt idx="26">
                  <c:v>41334</c:v>
                </c:pt>
                <c:pt idx="27">
                  <c:v>41365</c:v>
                </c:pt>
                <c:pt idx="28">
                  <c:v>41395</c:v>
                </c:pt>
                <c:pt idx="29">
                  <c:v>41426</c:v>
                </c:pt>
                <c:pt idx="30">
                  <c:v>41456</c:v>
                </c:pt>
                <c:pt idx="31">
                  <c:v>41487</c:v>
                </c:pt>
                <c:pt idx="32">
                  <c:v>41518</c:v>
                </c:pt>
                <c:pt idx="33">
                  <c:v>41548</c:v>
                </c:pt>
                <c:pt idx="34">
                  <c:v>41579</c:v>
                </c:pt>
                <c:pt idx="35">
                  <c:v>41609</c:v>
                </c:pt>
                <c:pt idx="36">
                  <c:v>41640</c:v>
                </c:pt>
                <c:pt idx="37">
                  <c:v>41671</c:v>
                </c:pt>
                <c:pt idx="38">
                  <c:v>41699</c:v>
                </c:pt>
                <c:pt idx="39">
                  <c:v>41730</c:v>
                </c:pt>
                <c:pt idx="40">
                  <c:v>41760</c:v>
                </c:pt>
                <c:pt idx="41">
                  <c:v>41791</c:v>
                </c:pt>
                <c:pt idx="42">
                  <c:v>41821</c:v>
                </c:pt>
                <c:pt idx="43">
                  <c:v>41852</c:v>
                </c:pt>
                <c:pt idx="44">
                  <c:v>41883</c:v>
                </c:pt>
                <c:pt idx="45">
                  <c:v>41913</c:v>
                </c:pt>
                <c:pt idx="46">
                  <c:v>41944</c:v>
                </c:pt>
                <c:pt idx="47">
                  <c:v>41974</c:v>
                </c:pt>
                <c:pt idx="48">
                  <c:v>42005</c:v>
                </c:pt>
                <c:pt idx="49">
                  <c:v>42036</c:v>
                </c:pt>
                <c:pt idx="50">
                  <c:v>42064</c:v>
                </c:pt>
                <c:pt idx="51">
                  <c:v>42095</c:v>
                </c:pt>
                <c:pt idx="52">
                  <c:v>42125</c:v>
                </c:pt>
                <c:pt idx="53">
                  <c:v>42156</c:v>
                </c:pt>
                <c:pt idx="54">
                  <c:v>42186</c:v>
                </c:pt>
                <c:pt idx="55">
                  <c:v>42217</c:v>
                </c:pt>
                <c:pt idx="56">
                  <c:v>42248</c:v>
                </c:pt>
                <c:pt idx="57">
                  <c:v>42278</c:v>
                </c:pt>
                <c:pt idx="58">
                  <c:v>42309</c:v>
                </c:pt>
                <c:pt idx="59">
                  <c:v>42339</c:v>
                </c:pt>
                <c:pt idx="60">
                  <c:v>42370</c:v>
                </c:pt>
                <c:pt idx="61">
                  <c:v>42401</c:v>
                </c:pt>
                <c:pt idx="62">
                  <c:v>42430</c:v>
                </c:pt>
                <c:pt idx="63">
                  <c:v>42461</c:v>
                </c:pt>
                <c:pt idx="64">
                  <c:v>42491</c:v>
                </c:pt>
                <c:pt idx="65">
                  <c:v>42522</c:v>
                </c:pt>
                <c:pt idx="66">
                  <c:v>42552</c:v>
                </c:pt>
                <c:pt idx="67">
                  <c:v>42583</c:v>
                </c:pt>
                <c:pt idx="68">
                  <c:v>42614</c:v>
                </c:pt>
                <c:pt idx="69">
                  <c:v>42644</c:v>
                </c:pt>
                <c:pt idx="70">
                  <c:v>42675</c:v>
                </c:pt>
                <c:pt idx="71">
                  <c:v>42705</c:v>
                </c:pt>
                <c:pt idx="72">
                  <c:v>42736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42856</c:v>
                </c:pt>
                <c:pt idx="77">
                  <c:v>42887</c:v>
                </c:pt>
                <c:pt idx="78">
                  <c:v>42917</c:v>
                </c:pt>
                <c:pt idx="79">
                  <c:v>42948</c:v>
                </c:pt>
                <c:pt idx="80">
                  <c:v>42979</c:v>
                </c:pt>
                <c:pt idx="81">
                  <c:v>43009</c:v>
                </c:pt>
                <c:pt idx="82">
                  <c:v>43040</c:v>
                </c:pt>
                <c:pt idx="83">
                  <c:v>43070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  <c:pt idx="87">
                  <c:v>43191</c:v>
                </c:pt>
                <c:pt idx="88">
                  <c:v>43221</c:v>
                </c:pt>
                <c:pt idx="89">
                  <c:v>43252</c:v>
                </c:pt>
                <c:pt idx="90">
                  <c:v>43282</c:v>
                </c:pt>
                <c:pt idx="91">
                  <c:v>43313</c:v>
                </c:pt>
                <c:pt idx="92">
                  <c:v>43344</c:v>
                </c:pt>
                <c:pt idx="93">
                  <c:v>43374</c:v>
                </c:pt>
                <c:pt idx="94">
                  <c:v>43405</c:v>
                </c:pt>
                <c:pt idx="95">
                  <c:v>43435</c:v>
                </c:pt>
                <c:pt idx="96">
                  <c:v>43466</c:v>
                </c:pt>
                <c:pt idx="97">
                  <c:v>43497</c:v>
                </c:pt>
                <c:pt idx="98">
                  <c:v>43525</c:v>
                </c:pt>
                <c:pt idx="99">
                  <c:v>43556</c:v>
                </c:pt>
                <c:pt idx="100">
                  <c:v>43586</c:v>
                </c:pt>
                <c:pt idx="101">
                  <c:v>43617</c:v>
                </c:pt>
                <c:pt idx="102">
                  <c:v>43647</c:v>
                </c:pt>
                <c:pt idx="103">
                  <c:v>43678</c:v>
                </c:pt>
                <c:pt idx="104">
                  <c:v>43709</c:v>
                </c:pt>
                <c:pt idx="105">
                  <c:v>43739</c:v>
                </c:pt>
                <c:pt idx="106">
                  <c:v>43770</c:v>
                </c:pt>
                <c:pt idx="107">
                  <c:v>43800</c:v>
                </c:pt>
                <c:pt idx="108">
                  <c:v>43831</c:v>
                </c:pt>
                <c:pt idx="109">
                  <c:v>43862</c:v>
                </c:pt>
                <c:pt idx="110">
                  <c:v>43891</c:v>
                </c:pt>
                <c:pt idx="111">
                  <c:v>43922</c:v>
                </c:pt>
                <c:pt idx="112">
                  <c:v>43952</c:v>
                </c:pt>
                <c:pt idx="113">
                  <c:v>43983</c:v>
                </c:pt>
                <c:pt idx="114">
                  <c:v>44013</c:v>
                </c:pt>
                <c:pt idx="115">
                  <c:v>44044</c:v>
                </c:pt>
                <c:pt idx="116">
                  <c:v>44075</c:v>
                </c:pt>
                <c:pt idx="117">
                  <c:v>44105</c:v>
                </c:pt>
                <c:pt idx="118">
                  <c:v>44136</c:v>
                </c:pt>
                <c:pt idx="119">
                  <c:v>44166</c:v>
                </c:pt>
                <c:pt idx="120">
                  <c:v>44197</c:v>
                </c:pt>
                <c:pt idx="121">
                  <c:v>44228</c:v>
                </c:pt>
                <c:pt idx="122">
                  <c:v>44256</c:v>
                </c:pt>
                <c:pt idx="123">
                  <c:v>44287</c:v>
                </c:pt>
                <c:pt idx="124">
                  <c:v>44317</c:v>
                </c:pt>
                <c:pt idx="125">
                  <c:v>44348</c:v>
                </c:pt>
                <c:pt idx="126">
                  <c:v>44378</c:v>
                </c:pt>
                <c:pt idx="127">
                  <c:v>44409</c:v>
                </c:pt>
                <c:pt idx="128">
                  <c:v>44440</c:v>
                </c:pt>
                <c:pt idx="129">
                  <c:v>44470</c:v>
                </c:pt>
                <c:pt idx="130">
                  <c:v>44501</c:v>
                </c:pt>
                <c:pt idx="131">
                  <c:v>44531</c:v>
                </c:pt>
                <c:pt idx="132">
                  <c:v>44562</c:v>
                </c:pt>
                <c:pt idx="133">
                  <c:v>44593</c:v>
                </c:pt>
                <c:pt idx="134">
                  <c:v>44621</c:v>
                </c:pt>
                <c:pt idx="135">
                  <c:v>44652</c:v>
                </c:pt>
                <c:pt idx="136">
                  <c:v>44682</c:v>
                </c:pt>
                <c:pt idx="137">
                  <c:v>44713</c:v>
                </c:pt>
                <c:pt idx="138">
                  <c:v>44743</c:v>
                </c:pt>
                <c:pt idx="139">
                  <c:v>44774</c:v>
                </c:pt>
                <c:pt idx="140">
                  <c:v>44805</c:v>
                </c:pt>
                <c:pt idx="141">
                  <c:v>44835</c:v>
                </c:pt>
                <c:pt idx="142">
                  <c:v>44866</c:v>
                </c:pt>
                <c:pt idx="143">
                  <c:v>44896</c:v>
                </c:pt>
                <c:pt idx="144">
                  <c:v>44927</c:v>
                </c:pt>
                <c:pt idx="145">
                  <c:v>44958</c:v>
                </c:pt>
                <c:pt idx="146">
                  <c:v>44986</c:v>
                </c:pt>
                <c:pt idx="147">
                  <c:v>45017</c:v>
                </c:pt>
                <c:pt idx="148">
                  <c:v>45047</c:v>
                </c:pt>
                <c:pt idx="149">
                  <c:v>45078</c:v>
                </c:pt>
                <c:pt idx="150">
                  <c:v>45108</c:v>
                </c:pt>
                <c:pt idx="151">
                  <c:v>45139</c:v>
                </c:pt>
                <c:pt idx="152">
                  <c:v>45170</c:v>
                </c:pt>
                <c:pt idx="153">
                  <c:v>45200</c:v>
                </c:pt>
                <c:pt idx="154">
                  <c:v>45231</c:v>
                </c:pt>
                <c:pt idx="155">
                  <c:v>45261</c:v>
                </c:pt>
                <c:pt idx="156">
                  <c:v>45292</c:v>
                </c:pt>
                <c:pt idx="157">
                  <c:v>45323</c:v>
                </c:pt>
                <c:pt idx="158">
                  <c:v>45352</c:v>
                </c:pt>
                <c:pt idx="159">
                  <c:v>45383</c:v>
                </c:pt>
                <c:pt idx="160">
                  <c:v>45413</c:v>
                </c:pt>
                <c:pt idx="161">
                  <c:v>45444</c:v>
                </c:pt>
                <c:pt idx="162">
                  <c:v>45474</c:v>
                </c:pt>
                <c:pt idx="163">
                  <c:v>45505</c:v>
                </c:pt>
                <c:pt idx="164">
                  <c:v>45536</c:v>
                </c:pt>
                <c:pt idx="165">
                  <c:v>45566</c:v>
                </c:pt>
                <c:pt idx="166">
                  <c:v>45597</c:v>
                </c:pt>
                <c:pt idx="167">
                  <c:v>45627</c:v>
                </c:pt>
              </c:numCache>
            </c:numRef>
          </c:cat>
          <c:val>
            <c:numRef>
              <c:f>Sheet1!$D$2:$D$169</c:f>
              <c:numCache>
                <c:formatCode>General</c:formatCode>
                <c:ptCount val="168"/>
                <c:pt idx="151">
                  <c:v>10375</c:v>
                </c:pt>
                <c:pt idx="152">
                  <c:v>10375</c:v>
                </c:pt>
                <c:pt idx="153">
                  <c:v>10375</c:v>
                </c:pt>
                <c:pt idx="154">
                  <c:v>10375</c:v>
                </c:pt>
                <c:pt idx="155">
                  <c:v>10375</c:v>
                </c:pt>
                <c:pt idx="156">
                  <c:v>10375</c:v>
                </c:pt>
                <c:pt idx="157">
                  <c:v>10375</c:v>
                </c:pt>
                <c:pt idx="158">
                  <c:v>10375</c:v>
                </c:pt>
                <c:pt idx="159">
                  <c:v>10375</c:v>
                </c:pt>
                <c:pt idx="160">
                  <c:v>10375</c:v>
                </c:pt>
                <c:pt idx="161">
                  <c:v>10375</c:v>
                </c:pt>
                <c:pt idx="162">
                  <c:v>10375</c:v>
                </c:pt>
                <c:pt idx="163">
                  <c:v>10375</c:v>
                </c:pt>
                <c:pt idx="164">
                  <c:v>10375</c:v>
                </c:pt>
                <c:pt idx="165">
                  <c:v>10375</c:v>
                </c:pt>
                <c:pt idx="166">
                  <c:v>10375</c:v>
                </c:pt>
                <c:pt idx="167">
                  <c:v>10375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2BA-4D46-928B-B9F9674B1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40512335"/>
        <c:axId val="1275533439"/>
      </c:lineChart>
      <c:dateAx>
        <c:axId val="2040512335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533439"/>
        <c:crosses val="autoZero"/>
        <c:auto val="1"/>
        <c:lblOffset val="100"/>
        <c:baseTimeUnit val="months"/>
      </c:dateAx>
      <c:valAx>
        <c:axId val="1275533439"/>
        <c:scaling>
          <c:orientation val="minMax"/>
          <c:max val="12400"/>
          <c:min val="9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0512335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479915554034004"/>
          <c:y val="0.70890521726099021"/>
          <c:w val="0.27523260679371603"/>
          <c:h val="4.56597082221452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HEIFERS ON FEED AS A PERCENT 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OF TOTAL CATTLE ON FEED</a:t>
            </a:r>
          </a:p>
          <a:p>
            <a:pPr>
              <a:defRPr/>
            </a:pPr>
            <a:r>
              <a:rPr lang="en-US" sz="2000" b="0" dirty="0"/>
              <a:t>U.S.</a:t>
            </a:r>
            <a:r>
              <a:rPr lang="en-US" sz="2000" b="0" baseline="0" dirty="0"/>
              <a:t>, Beginning of Quarter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91E-2"/>
          <c:y val="0.18519648072159997"/>
          <c:w val="0.88692392976739953"/>
          <c:h val="0.69648133953690028"/>
        </c:manualLayout>
      </c:layout>
      <c:lineChart>
        <c:grouping val="standard"/>
        <c:varyColors val="0"/>
        <c:ser>
          <c:idx val="1"/>
          <c:order val="0"/>
          <c:spPr>
            <a:ln w="50800" cap="rnd">
              <a:solidFill>
                <a:srgbClr val="0000FF"/>
              </a:solidFill>
              <a:miter lim="800000"/>
            </a:ln>
          </c:spPr>
          <c:marker>
            <c:symbol val="none"/>
          </c:marker>
          <c:cat>
            <c:numRef>
              <c:f>Sheet1!$A$1:$A$49</c:f>
              <c:numCache>
                <c:formatCode>General</c:formatCode>
                <c:ptCount val="49"/>
                <c:pt idx="0">
                  <c:v>2011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2012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2013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2015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2016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2018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2019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2020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2021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2022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2023</c:v>
                </c:pt>
              </c:numCache>
            </c:numRef>
          </c:cat>
          <c:val>
            <c:numRef>
              <c:f>Sheet1!$B$1:$B$52</c:f>
              <c:numCache>
                <c:formatCode>General</c:formatCode>
                <c:ptCount val="52"/>
                <c:pt idx="0">
                  <c:v>37.325856479453257</c:v>
                </c:pt>
                <c:pt idx="1">
                  <c:v>36.512893727134824</c:v>
                </c:pt>
                <c:pt idx="2">
                  <c:v>37.504813246053139</c:v>
                </c:pt>
                <c:pt idx="3">
                  <c:v>38.286884516071588</c:v>
                </c:pt>
                <c:pt idx="4">
                  <c:v>38.168846611177173</c:v>
                </c:pt>
                <c:pt idx="5">
                  <c:v>37.188783087271773</c:v>
                </c:pt>
                <c:pt idx="6">
                  <c:v>36.800600826135934</c:v>
                </c:pt>
                <c:pt idx="7">
                  <c:v>36.2971094035858</c:v>
                </c:pt>
                <c:pt idx="8">
                  <c:v>36.671469740634002</c:v>
                </c:pt>
                <c:pt idx="9">
                  <c:v>36.43966547192354</c:v>
                </c:pt>
                <c:pt idx="10">
                  <c:v>36.748329621380847</c:v>
                </c:pt>
                <c:pt idx="11">
                  <c:v>36.484475746453725</c:v>
                </c:pt>
                <c:pt idx="12">
                  <c:v>35.474674522474579</c:v>
                </c:pt>
                <c:pt idx="13">
                  <c:v>34.442179392142329</c:v>
                </c:pt>
                <c:pt idx="14">
                  <c:v>35.796076869461317</c:v>
                </c:pt>
                <c:pt idx="15">
                  <c:v>35.433149724586883</c:v>
                </c:pt>
                <c:pt idx="16">
                  <c:v>34.613212874082436</c:v>
                </c:pt>
                <c:pt idx="17">
                  <c:v>30.953042511808839</c:v>
                </c:pt>
                <c:pt idx="18">
                  <c:v>32.502930832356391</c:v>
                </c:pt>
                <c:pt idx="19">
                  <c:v>32.176378568635116</c:v>
                </c:pt>
                <c:pt idx="20">
                  <c:v>32.255319148936167</c:v>
                </c:pt>
                <c:pt idx="21">
                  <c:v>32.175435363493968</c:v>
                </c:pt>
                <c:pt idx="22">
                  <c:v>33.671301660872928</c:v>
                </c:pt>
                <c:pt idx="23">
                  <c:v>33.463338533541339</c:v>
                </c:pt>
                <c:pt idx="24">
                  <c:v>33.785950023573783</c:v>
                </c:pt>
                <c:pt idx="25">
                  <c:v>33.693561681472659</c:v>
                </c:pt>
                <c:pt idx="26">
                  <c:v>35.64365585435727</c:v>
                </c:pt>
                <c:pt idx="27">
                  <c:v>35.873485619162118</c:v>
                </c:pt>
                <c:pt idx="28">
                  <c:v>36.156323439811992</c:v>
                </c:pt>
                <c:pt idx="29">
                  <c:v>35.757524085599798</c:v>
                </c:pt>
                <c:pt idx="30">
                  <c:v>36.80340214405954</c:v>
                </c:pt>
                <c:pt idx="31">
                  <c:v>37.780701754385966</c:v>
                </c:pt>
                <c:pt idx="32">
                  <c:v>37.714041095890408</c:v>
                </c:pt>
                <c:pt idx="33">
                  <c:v>37.731113527984604</c:v>
                </c:pt>
                <c:pt idx="34">
                  <c:v>38.937282229965156</c:v>
                </c:pt>
                <c:pt idx="35">
                  <c:v>39.156626506024097</c:v>
                </c:pt>
                <c:pt idx="36">
                  <c:v>38.342532196019405</c:v>
                </c:pt>
                <c:pt idx="37">
                  <c:v>37.310790475347439</c:v>
                </c:pt>
                <c:pt idx="38">
                  <c:v>38.511977618464769</c:v>
                </c:pt>
                <c:pt idx="39">
                  <c:v>37.594947512161816</c:v>
                </c:pt>
                <c:pt idx="40">
                  <c:v>38.146569733433608</c:v>
                </c:pt>
                <c:pt idx="41">
                  <c:v>37.74060687568295</c:v>
                </c:pt>
                <c:pt idx="42">
                  <c:v>38.247011952191237</c:v>
                </c:pt>
                <c:pt idx="43">
                  <c:v>38.831168831168831</c:v>
                </c:pt>
                <c:pt idx="44">
                  <c:v>38.822454741737253</c:v>
                </c:pt>
                <c:pt idx="45">
                  <c:v>37.669822972416632</c:v>
                </c:pt>
                <c:pt idx="46">
                  <c:v>39.193336256028054</c:v>
                </c:pt>
                <c:pt idx="47">
                  <c:v>39.751498827004959</c:v>
                </c:pt>
                <c:pt idx="48">
                  <c:v>39.804827940421163</c:v>
                </c:pt>
                <c:pt idx="49">
                  <c:v>38.709955218739232</c:v>
                </c:pt>
                <c:pt idx="50">
                  <c:v>39.896465548018568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B4-499A-9220-23697B5CCEC5}"/>
            </c:ext>
          </c:extLst>
        </c:ser>
        <c:ser>
          <c:idx val="0"/>
          <c:order val="1"/>
          <c:tx>
            <c:v>HOF</c:v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Sheet1!$C$1:$C$50</c:f>
              <c:numCache>
                <c:formatCode>General</c:formatCode>
                <c:ptCount val="50"/>
                <c:pt idx="0">
                  <c:v>37.200000000000003</c:v>
                </c:pt>
                <c:pt idx="1">
                  <c:v>37.200000000000003</c:v>
                </c:pt>
                <c:pt idx="2">
                  <c:v>37.200000000000003</c:v>
                </c:pt>
                <c:pt idx="3">
                  <c:v>37.200000000000003</c:v>
                </c:pt>
                <c:pt idx="4">
                  <c:v>37.200000000000003</c:v>
                </c:pt>
                <c:pt idx="5">
                  <c:v>37.200000000000003</c:v>
                </c:pt>
                <c:pt idx="6">
                  <c:v>37.200000000000003</c:v>
                </c:pt>
                <c:pt idx="7">
                  <c:v>37.200000000000003</c:v>
                </c:pt>
                <c:pt idx="8">
                  <c:v>37.200000000000003</c:v>
                </c:pt>
                <c:pt idx="9">
                  <c:v>37.200000000000003</c:v>
                </c:pt>
                <c:pt idx="10">
                  <c:v>37.200000000000003</c:v>
                </c:pt>
                <c:pt idx="11">
                  <c:v>37.200000000000003</c:v>
                </c:pt>
                <c:pt idx="12">
                  <c:v>37.200000000000003</c:v>
                </c:pt>
                <c:pt idx="13">
                  <c:v>37.200000000000003</c:v>
                </c:pt>
                <c:pt idx="14">
                  <c:v>37.200000000000003</c:v>
                </c:pt>
                <c:pt idx="15">
                  <c:v>37.200000000000003</c:v>
                </c:pt>
                <c:pt idx="16">
                  <c:v>37.200000000000003</c:v>
                </c:pt>
                <c:pt idx="17">
                  <c:v>37.200000000000003</c:v>
                </c:pt>
                <c:pt idx="18">
                  <c:v>37.200000000000003</c:v>
                </c:pt>
                <c:pt idx="19">
                  <c:v>37.200000000000003</c:v>
                </c:pt>
                <c:pt idx="20">
                  <c:v>37.200000000000003</c:v>
                </c:pt>
                <c:pt idx="21">
                  <c:v>37.200000000000003</c:v>
                </c:pt>
                <c:pt idx="22">
                  <c:v>37.200000000000003</c:v>
                </c:pt>
                <c:pt idx="23">
                  <c:v>37.200000000000003</c:v>
                </c:pt>
                <c:pt idx="24">
                  <c:v>37.200000000000003</c:v>
                </c:pt>
                <c:pt idx="25">
                  <c:v>37.200000000000003</c:v>
                </c:pt>
                <c:pt idx="26">
                  <c:v>37.200000000000003</c:v>
                </c:pt>
                <c:pt idx="27">
                  <c:v>37.200000000000003</c:v>
                </c:pt>
                <c:pt idx="28">
                  <c:v>37.200000000000003</c:v>
                </c:pt>
                <c:pt idx="29">
                  <c:v>37.200000000000003</c:v>
                </c:pt>
                <c:pt idx="30">
                  <c:v>37.200000000000003</c:v>
                </c:pt>
                <c:pt idx="31">
                  <c:v>37.200000000000003</c:v>
                </c:pt>
                <c:pt idx="32">
                  <c:v>37.200000000000003</c:v>
                </c:pt>
                <c:pt idx="33">
                  <c:v>37.200000000000003</c:v>
                </c:pt>
                <c:pt idx="34">
                  <c:v>37.200000000000003</c:v>
                </c:pt>
                <c:pt idx="35">
                  <c:v>37.200000000000003</c:v>
                </c:pt>
                <c:pt idx="36">
                  <c:v>37.200000000000003</c:v>
                </c:pt>
                <c:pt idx="37">
                  <c:v>37.200000000000003</c:v>
                </c:pt>
                <c:pt idx="38">
                  <c:v>37.200000000000003</c:v>
                </c:pt>
                <c:pt idx="39">
                  <c:v>37.200000000000003</c:v>
                </c:pt>
                <c:pt idx="40">
                  <c:v>37.200000000000003</c:v>
                </c:pt>
                <c:pt idx="41">
                  <c:v>37.200000000000003</c:v>
                </c:pt>
                <c:pt idx="42">
                  <c:v>37.200000000000003</c:v>
                </c:pt>
                <c:pt idx="43">
                  <c:v>37.200000000000003</c:v>
                </c:pt>
                <c:pt idx="44">
                  <c:v>37.200000000000003</c:v>
                </c:pt>
                <c:pt idx="45">
                  <c:v>37.200000000000003</c:v>
                </c:pt>
                <c:pt idx="46">
                  <c:v>37.200000000000003</c:v>
                </c:pt>
                <c:pt idx="47">
                  <c:v>37.200000000000003</c:v>
                </c:pt>
                <c:pt idx="48">
                  <c:v>37.200000000000003</c:v>
                </c:pt>
                <c:pt idx="49">
                  <c:v>37.200000000000003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FF-452F-80F7-727DD6A30D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064512"/>
        <c:axId val="106722432"/>
      </c:lineChart>
      <c:catAx>
        <c:axId val="10606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06722432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06722432"/>
        <c:scaling>
          <c:orientation val="minMax"/>
          <c:max val="41"/>
          <c:min val="3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9.9224612768474385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0606451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0.18609</cdr:x>
      <cdr:y>0.10909</cdr:y>
    </cdr:from>
    <cdr:to>
      <cdr:x>0.32346</cdr:x>
      <cdr:y>0.92734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7FA6F053-610F-BB1F-DFDA-D32A50EF2E11}"/>
            </a:ext>
          </a:extLst>
        </cdr:cNvPr>
        <cdr:cNvSpPr/>
      </cdr:nvSpPr>
      <cdr:spPr>
        <a:xfrm xmlns:a="http://schemas.openxmlformats.org/drawingml/2006/main">
          <a:off x="1914344" y="623456"/>
          <a:ext cx="1413056" cy="4676312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>
            <a:alpha val="50980"/>
          </a:srgbClr>
        </a:solidFill>
        <a:ln xmlns:a="http://schemas.openxmlformats.org/drawingml/2006/main">
          <a:solidFill>
            <a:schemeClr val="accent1">
              <a:shade val="50000"/>
              <a:alpha val="4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0.75759</cdr:x>
      <cdr:y>0.11508</cdr:y>
    </cdr:from>
    <cdr:to>
      <cdr:x>0.87565</cdr:x>
      <cdr:y>0.93333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57410948-1B06-C4A7-CA91-A5F6FC665930}"/>
            </a:ext>
          </a:extLst>
        </cdr:cNvPr>
        <cdr:cNvSpPr/>
      </cdr:nvSpPr>
      <cdr:spPr>
        <a:xfrm xmlns:a="http://schemas.openxmlformats.org/drawingml/2006/main">
          <a:off x="7793301" y="657686"/>
          <a:ext cx="1214463" cy="4676312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>
            <a:alpha val="50980"/>
          </a:srgbClr>
        </a:solidFill>
        <a:ln xmlns:a="http://schemas.openxmlformats.org/drawingml/2006/main">
          <a:solidFill>
            <a:schemeClr val="accent1">
              <a:shade val="50000"/>
              <a:alpha val="4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0.52009</cdr:x>
      <cdr:y>0.11508</cdr:y>
    </cdr:from>
    <cdr:to>
      <cdr:x>0.56768</cdr:x>
      <cdr:y>0.93333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57410948-1B06-C4A7-CA91-A5F6FC665930}"/>
            </a:ext>
          </a:extLst>
        </cdr:cNvPr>
        <cdr:cNvSpPr/>
      </cdr:nvSpPr>
      <cdr:spPr>
        <a:xfrm xmlns:a="http://schemas.openxmlformats.org/drawingml/2006/main">
          <a:off x="5350164" y="657686"/>
          <a:ext cx="489527" cy="4676312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>
            <a:alpha val="50980"/>
          </a:srgbClr>
        </a:solidFill>
        <a:ln xmlns:a="http://schemas.openxmlformats.org/drawingml/2006/main">
          <a:solidFill>
            <a:schemeClr val="accent1">
              <a:shade val="50000"/>
              <a:alpha val="4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0.36863</cdr:x>
      <cdr:y>0.12622</cdr:y>
    </cdr:from>
    <cdr:to>
      <cdr:x>0.48713</cdr:x>
      <cdr:y>0.17469</cdr:y>
    </cdr:to>
    <cdr:sp macro="" textlink="">
      <cdr:nvSpPr>
        <cdr:cNvPr id="5" name="TextBox 8">
          <a:extLst xmlns:a="http://schemas.openxmlformats.org/drawingml/2006/main">
            <a:ext uri="{FF2B5EF4-FFF2-40B4-BE49-F238E27FC236}">
              <a16:creationId xmlns:a16="http://schemas.microsoft.com/office/drawing/2014/main" id="{C53E2F74-35A9-6070-BE8C-768FDE89E546}"/>
            </a:ext>
          </a:extLst>
        </cdr:cNvPr>
        <cdr:cNvSpPr txBox="1"/>
      </cdr:nvSpPr>
      <cdr:spPr>
        <a:xfrm xmlns:a="http://schemas.openxmlformats.org/drawingml/2006/main">
          <a:off x="3792140" y="721326"/>
          <a:ext cx="1218946" cy="276999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>
            <a:alpha val="51000"/>
          </a:srgb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Herd Expansion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0.56582</cdr:x>
      <cdr:y>0.15952</cdr:y>
    </cdr:from>
    <cdr:to>
      <cdr:x>0.68092</cdr:x>
      <cdr:y>0.20439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A0532EB2-13D0-D00F-2E30-626DF7BE0B24}"/>
            </a:ext>
          </a:extLst>
        </cdr:cNvPr>
        <cdr:cNvSpPr txBox="1"/>
      </cdr:nvSpPr>
      <cdr:spPr>
        <a:xfrm xmlns:a="http://schemas.openxmlformats.org/drawingml/2006/main">
          <a:off x="6208637" y="984562"/>
          <a:ext cx="126297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rgbClr val="0000FF"/>
              </a:solidFill>
            </a:rPr>
            <a:t>Heifer Retention</a:t>
          </a:r>
        </a:p>
      </cdr:txBody>
    </cdr:sp>
  </cdr:relSizeAnchor>
  <cdr:relSizeAnchor xmlns:cdr="http://schemas.openxmlformats.org/drawingml/2006/chartDrawing">
    <cdr:from>
      <cdr:x>0.58313</cdr:x>
      <cdr:y>0.66114</cdr:y>
    </cdr:from>
    <cdr:to>
      <cdr:x>0.66709</cdr:x>
      <cdr:y>0.70602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004452AA-B210-F0D8-9542-E1C4BFB518CC}"/>
            </a:ext>
          </a:extLst>
        </cdr:cNvPr>
        <cdr:cNvSpPr txBox="1"/>
      </cdr:nvSpPr>
      <cdr:spPr>
        <a:xfrm xmlns:a="http://schemas.openxmlformats.org/drawingml/2006/main">
          <a:off x="6398603" y="4080676"/>
          <a:ext cx="921206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rgbClr val="FF0000"/>
              </a:solidFill>
            </a:rPr>
            <a:t>Cow Culling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4719" cy="467231"/>
          </a:xfrm>
          <a:prstGeom prst="rect">
            <a:avLst/>
          </a:prstGeom>
        </p:spPr>
        <p:txBody>
          <a:bodyPr vert="horz" lIns="93340" tIns="46672" rIns="93340" bIns="466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2"/>
            <a:ext cx="3044719" cy="467231"/>
          </a:xfrm>
          <a:prstGeom prst="rect">
            <a:avLst/>
          </a:prstGeom>
        </p:spPr>
        <p:txBody>
          <a:bodyPr vert="horz" lIns="93340" tIns="46672" rIns="93340" bIns="46672" rtlCol="0"/>
          <a:lstStyle>
            <a:lvl1pPr algn="r">
              <a:defRPr sz="1200"/>
            </a:lvl1pPr>
          </a:lstStyle>
          <a:p>
            <a:fld id="{FF44AAA4-7894-45CE-B211-98710BEB7BAB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0" tIns="46672" rIns="93340" bIns="466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32"/>
            <a:ext cx="5621020" cy="3666708"/>
          </a:xfrm>
          <a:prstGeom prst="rect">
            <a:avLst/>
          </a:prstGeom>
        </p:spPr>
        <p:txBody>
          <a:bodyPr vert="horz" lIns="93340" tIns="46672" rIns="93340" bIns="466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8"/>
            <a:ext cx="3044719" cy="467230"/>
          </a:xfrm>
          <a:prstGeom prst="rect">
            <a:avLst/>
          </a:prstGeom>
        </p:spPr>
        <p:txBody>
          <a:bodyPr vert="horz" lIns="93340" tIns="46672" rIns="93340" bIns="466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8"/>
            <a:ext cx="3044719" cy="467230"/>
          </a:xfrm>
          <a:prstGeom prst="rect">
            <a:avLst/>
          </a:prstGeom>
        </p:spPr>
        <p:txBody>
          <a:bodyPr vert="horz" lIns="93340" tIns="46672" rIns="93340" bIns="46672" rtlCol="0" anchor="b"/>
          <a:lstStyle>
            <a:lvl1pPr algn="r">
              <a:defRPr sz="1200"/>
            </a:lvl1pPr>
          </a:lstStyle>
          <a:p>
            <a:fld id="{E8A3E207-EFE0-48D4-9398-21CEAC9DE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69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3E207-EFE0-48D4-9398-21CEAC9DE5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64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798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3E207-EFE0-48D4-9398-21CEAC9DE52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84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846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3E207-EFE0-48D4-9398-21CEAC9DE5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6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72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3E207-EFE0-48D4-9398-21CEAC9DE5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94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603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221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5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984F6-619D-4127-B96C-371A22350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EC0D11-A4FB-4EF4-8C54-F5AD71066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A252F-4B04-4BDD-841A-1D826C1ED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FD56-BEE7-45FF-949A-0D7E5E148FDB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1B341-B4ED-43A7-BC0D-447500F03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F25BD-8C6A-40F0-B6DA-BB223E85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4476-1557-4037-B2BB-14162D9C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4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F11C-6AA5-4861-B539-37D13FC8B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EE72E-691D-4D0F-8280-A7325AFFB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E7E93-C995-4E6A-BEFB-789594A5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FD56-BEE7-45FF-949A-0D7E5E148FDB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92F55-8D5D-4E51-857D-D05E81749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B471B-262F-4F13-ADD7-3864C6FD7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4476-1557-4037-B2BB-14162D9C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2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305ED1-E4AA-43DA-966C-1F7D91D8C5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CD34F2-7370-4B22-9523-7F908C83F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8FAB1-B1FC-4A46-A4F6-DE03EE6B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FD56-BEE7-45FF-949A-0D7E5E148FDB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6AD9F-5CBB-4B90-95AC-A939E14D6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770EC-85FB-4D04-BA5C-15BE94A47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4476-1557-4037-B2BB-14162D9C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51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8B306-DEB6-46D2-81B5-0DFC2B91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6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78457-840C-488C-88EC-57DD5DFF7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2B013-6789-402D-A1DD-EAA9FC1F6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73202-0921-4BA3-AE39-06F699C8D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FD56-BEE7-45FF-949A-0D7E5E148FDB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E10BD-DDC6-43AA-85A8-B2FEE463F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B0D2A-DF22-44CE-910E-92810AEA5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4476-1557-4037-B2BB-14162D9C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7168-EA99-4E1F-BF00-853DBBED1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68499-A295-48C3-8745-BC625977A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E66A9-60AC-4D3A-9C59-563A878C6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FD56-BEE7-45FF-949A-0D7E5E148FDB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CF4EE-9978-452D-BAB0-054FB5469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5262C-AFB9-4B7D-9D3D-3F6D7249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4476-1557-4037-B2BB-14162D9C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9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23FF-A9EF-4278-8E9D-9F35B2327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D5675-85BC-4460-9926-7DC22C4DF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FE500-6C9E-47AD-B8A2-4D9339FE4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312A3-717E-4649-B70B-BCC927E41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FD56-BEE7-45FF-949A-0D7E5E148FDB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16725-CA55-44AB-878C-7D76656B5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0073B-553C-4DDB-8813-54CB68FA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4476-1557-4037-B2BB-14162D9C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1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81BC7-6D45-41F3-8B3A-9781CCCB2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636F5-8331-4634-A291-D66B9A338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60D3D7-3514-4DEC-BF76-E25C85A19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9A37EC-0153-4F82-9143-5F5AEE191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C6D5EF-2DBB-42B8-83F8-8A7EE4F93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478DD7-B6FF-4DB6-9148-6939B76C6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FD56-BEE7-45FF-949A-0D7E5E148FDB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DD27B8-D0AA-4A76-9787-4EB7C230C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F58BF8-7936-4F27-AD06-BE1E2802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4476-1557-4037-B2BB-14162D9C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3EA9-C24F-43D6-A238-4F9CD2DB6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DD91C3-08AA-413F-9BF5-3CF459E5F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FD56-BEE7-45FF-949A-0D7E5E148FDB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44DA2C-0969-49BC-9FC2-3F1CEBE6B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7912B-6B2B-48A2-8EE5-03EEDA9B7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4476-1557-4037-B2BB-14162D9C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0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EB9B1-2848-46E6-8BF8-03B8BF472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FD56-BEE7-45FF-949A-0D7E5E148FDB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3719A6-2D0E-4F82-8C8E-C27E13E3A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06773-9964-4BA3-AC82-2CD35717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4476-1557-4037-B2BB-14162D9C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3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77563-1814-4AD7-AD92-953B470AB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7858E-2386-4C86-A6F1-780D90E99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AB1B0-682E-455A-98AF-9BC2E814F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A613B-85C3-437D-B2CB-DBBE81F8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FD56-BEE7-45FF-949A-0D7E5E148FDB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0BB4C-BA14-449A-B770-40C4229BA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A988E-238F-4FDB-9A8A-FD682F2F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4476-1557-4037-B2BB-14162D9C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1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58E1-80AB-49E8-AA1F-815445C0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137E38-C847-406F-AABB-41C5BBFEC5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9530E-5E56-4F41-86F1-FC7061A2A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9F695-C8BA-4DAE-AF30-C488B47B8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FD56-BEE7-45FF-949A-0D7E5E148FDB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63057-F1DB-4376-BF01-B4517073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117477-A472-4634-9316-CCE40A68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4476-1557-4037-B2BB-14162D9C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3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CEBA68-C3C9-41D0-BB12-D68BC4EB9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61C65-B449-4D77-94E0-437BC56A7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36596-D3BE-4ADB-B5DB-2C056EFCA4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4FD56-BEE7-45FF-949A-0D7E5E148FDB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8F230-E1F4-4176-9868-CE6177D89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FD279-F08A-410A-8242-ACA27B707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C4476-1557-4037-B2BB-14162D9C2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3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derrell.peel@okstate.edu" TargetMode="Externa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attlenetwork.com/sites/protein/files/styles/large_portrait_retina/public/field/image/FJM_1980.JPG?itok=NTEiKc9d">
            <a:extLst>
              <a:ext uri="{FF2B5EF4-FFF2-40B4-BE49-F238E27FC236}">
                <a16:creationId xmlns:a16="http://schemas.microsoft.com/office/drawing/2014/main" id="{F53898F4-95F1-7C77-EFB7-347E4E0E2E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66" r="9488" b="12947"/>
          <a:stretch/>
        </p:blipFill>
        <p:spPr bwMode="auto">
          <a:xfrm>
            <a:off x="16924" y="21607"/>
            <a:ext cx="12130905" cy="6794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485ABCC-6A58-4BF2-BCB0-C8841E47D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266" y="999063"/>
            <a:ext cx="10329334" cy="973665"/>
          </a:xfrm>
        </p:spPr>
        <p:txBody>
          <a:bodyPr anchor="b">
            <a:noAutofit/>
          </a:bodyPr>
          <a:lstStyle/>
          <a:p>
            <a:pPr algn="l"/>
            <a:r>
              <a:rPr lang="en-US" sz="4800" b="1" dirty="0">
                <a:latin typeface="Copperplate Gothic Bold" panose="020E0705020206020404" pitchFamily="34" charset="0"/>
              </a:rPr>
              <a:t>Cattle Market Update and the Cattle Cycle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72714B0-B1B7-4058-B9F9-F4FE10376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930" y="4420457"/>
            <a:ext cx="5381624" cy="1963409"/>
          </a:xfrm>
          <a:solidFill>
            <a:schemeClr val="bg1">
              <a:lumMod val="75000"/>
              <a:alpha val="61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800000"/>
                </a:solidFill>
                <a:latin typeface="Cooper Black" panose="0208090404030B020404" pitchFamily="18" charset="0"/>
              </a:rPr>
              <a:t>Derrell S. Peel</a:t>
            </a:r>
          </a:p>
          <a:p>
            <a:pPr algn="l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Breedlove Professor of Agribusiness and</a:t>
            </a:r>
          </a:p>
          <a:p>
            <a:pPr algn="l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 Livestock Marketing Specialist</a:t>
            </a:r>
          </a:p>
          <a:p>
            <a:pPr algn="l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Oklahoma State University</a:t>
            </a:r>
          </a:p>
          <a:p>
            <a:endParaRPr lang="en-US" dirty="0"/>
          </a:p>
        </p:txBody>
      </p:sp>
      <p:pic>
        <p:nvPicPr>
          <p:cNvPr id="7" name="Picture 6" descr="OSU Oklahoma Cooperative Extension Service logo.">
            <a:extLst>
              <a:ext uri="{FF2B5EF4-FFF2-40B4-BE49-F238E27FC236}">
                <a16:creationId xmlns:a16="http://schemas.microsoft.com/office/drawing/2014/main" id="{A846E686-0AC9-4896-90D5-D62A8715F7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897" y="5660495"/>
            <a:ext cx="619621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9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Heifers on feed as a percent of total cattle on feed, U.S. beginning of quarter comparing percent to year (2011-2023)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199258"/>
              </p:ext>
            </p:extLst>
          </p:nvPr>
        </p:nvGraphicFramePr>
        <p:xfrm>
          <a:off x="770467" y="609599"/>
          <a:ext cx="9745133" cy="5757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56676" y="5810251"/>
            <a:ext cx="7905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554BB0-B2B6-507F-F2E9-15640D097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HEIFERS ON FEED AS A PERCENT </a:t>
            </a:r>
            <a:b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TOTAL CATTLE ON FEED</a:t>
            </a:r>
          </a:p>
        </p:txBody>
      </p:sp>
    </p:spTree>
    <p:extLst>
      <p:ext uri="{BB962C8B-B14F-4D97-AF65-F5344CB8AC3E}">
        <p14:creationId xmlns:p14="http://schemas.microsoft.com/office/powerpoint/2010/main" val="80861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/08/23">
            <a:extLst>
              <a:ext uri="{FF2B5EF4-FFF2-40B4-BE49-F238E27FC236}">
                <a16:creationId xmlns:a16="http://schemas.microsoft.com/office/drawing/2014/main" id="{0C274DE5-761C-7AAB-FF56-4EAEC1157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67801" y="6305550"/>
            <a:ext cx="6191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 descr="Kansas Feedlot Closeouts feeding costs per cwt, steers comparing avg. 2016/20, 2021, 2022 and 2023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244837"/>
              </p:ext>
            </p:extLst>
          </p:nvPr>
        </p:nvGraphicFramePr>
        <p:xfrm>
          <a:off x="1676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828800" y="6172201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KSU Focus on Feedlots,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9CB6EE-E905-3D5C-B107-7F95256BB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KANSAS FEEDLOT CLOSEOUTS</a:t>
            </a:r>
          </a:p>
        </p:txBody>
      </p:sp>
    </p:spTree>
    <p:extLst>
      <p:ext uri="{BB962C8B-B14F-4D97-AF65-F5344CB8AC3E}">
        <p14:creationId xmlns:p14="http://schemas.microsoft.com/office/powerpoint/2010/main" val="3126573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2023 Meat Production and Consumption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89745" y="1919514"/>
          <a:ext cx="9067803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9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3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61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5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27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50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sz="1600" dirty="0"/>
                        <a:t>Production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Consum</a:t>
                      </a:r>
                      <a:r>
                        <a:rPr lang="en-US" sz="1600" dirty="0"/>
                        <a:t>.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err="1"/>
                        <a:t>Consum</a:t>
                      </a:r>
                      <a:r>
                        <a:rPr lang="en-US" sz="1600" baseline="0" dirty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Per Capita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err="1"/>
                        <a:t>Consum</a:t>
                      </a:r>
                      <a:r>
                        <a:rPr lang="en-US" sz="1600" baseline="0" dirty="0"/>
                        <a:t>.</a:t>
                      </a:r>
                    </a:p>
                    <a:p>
                      <a:r>
                        <a:rPr lang="en-US" sz="1600" baseline="0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2021-</a:t>
                      </a:r>
                    </a:p>
                    <a:p>
                      <a:pPr algn="ctr"/>
                      <a:r>
                        <a:rPr lang="en-US" sz="16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2022-</a:t>
                      </a:r>
                    </a:p>
                    <a:p>
                      <a:pPr algn="ctr"/>
                      <a:r>
                        <a:rPr lang="en-US" sz="1600" dirty="0"/>
                        <a:t>2023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2022-2023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Million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lbs.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Million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lbs.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%</a:t>
                      </a:r>
                    </a:p>
                    <a:p>
                      <a:pPr algn="ctr"/>
                      <a:r>
                        <a:rPr lang="en-US" sz="1600" dirty="0"/>
                        <a:t>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Million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lbs.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%</a:t>
                      </a:r>
                    </a:p>
                    <a:p>
                      <a:pPr algn="ctr"/>
                      <a:r>
                        <a:rPr lang="en-US" sz="1600" dirty="0"/>
                        <a:t>Change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% </a:t>
                      </a:r>
                    </a:p>
                    <a:p>
                      <a:pPr algn="ctr"/>
                      <a:r>
                        <a:rPr lang="en-US" sz="1600" dirty="0"/>
                        <a:t>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Retail Lbs.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% </a:t>
                      </a:r>
                    </a:p>
                    <a:p>
                      <a:pPr algn="ctr"/>
                      <a:r>
                        <a:rPr lang="en-US" sz="1600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Beef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27948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26683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-5.7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27124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+0.5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Broilers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44419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45711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45896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106352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107001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106233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-0.7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7400" y="58790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LMIC, September 28, 2023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54864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2023 forecast</a:t>
            </a:r>
          </a:p>
        </p:txBody>
      </p:sp>
    </p:spTree>
    <p:extLst>
      <p:ext uri="{BB962C8B-B14F-4D97-AF65-F5344CB8AC3E}">
        <p14:creationId xmlns:p14="http://schemas.microsoft.com/office/powerpoint/2010/main" val="196071929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-P-62 09/25/23"/>
          <p:cNvPicPr/>
          <p:nvPr/>
        </p:nvPicPr>
        <p:blipFill>
          <a:blip r:embed="rId3"/>
          <a:stretch>
            <a:fillRect/>
          </a:stretch>
        </p:blipFill>
        <p:spPr>
          <a:xfrm>
            <a:off x="8945563" y="6229350"/>
            <a:ext cx="825500" cy="323850"/>
          </a:xfrm>
          <a:prstGeom prst="rect">
            <a:avLst/>
          </a:prstGeom>
        </p:spPr>
      </p:pic>
      <p:graphicFrame>
        <p:nvGraphicFramePr>
          <p:cNvPr id="4" name="Content Placeholder 3" descr="Boxed Beef Cutout Value, Choice 600-900 pounds, Carcass, Negotiated, Weekly comparing avg. 2017-21, 2022 and 2023.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92362375"/>
              </p:ext>
            </p:extLst>
          </p:nvPr>
        </p:nvGraphicFramePr>
        <p:xfrm>
          <a:off x="1828800" y="6096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828800" y="6153729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5B78D0-F0FB-74CC-D2F2-23B28AE8C9A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BOXED BEEF CUTOUT VALUE</a:t>
            </a:r>
          </a:p>
        </p:txBody>
      </p:sp>
    </p:spTree>
    <p:extLst>
      <p:ext uri="{BB962C8B-B14F-4D97-AF65-F5344CB8AC3E}">
        <p14:creationId xmlns:p14="http://schemas.microsoft.com/office/powerpoint/2010/main" val="3946740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Cattle Slaughter</a:t>
            </a:r>
            <a:br>
              <a:rPr lang="en-US" dirty="0"/>
            </a:br>
            <a:r>
              <a:rPr lang="en-US" sz="3100" dirty="0"/>
              <a:t>Federally Inspected, 1000 Head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56898" y="1676400"/>
          <a:ext cx="9036048" cy="428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5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5983">
                  <a:extLst>
                    <a:ext uri="{9D8B030D-6E8A-4147-A177-3AD203B41FA5}">
                      <a16:colId xmlns:a16="http://schemas.microsoft.com/office/drawing/2014/main" val="2784517570"/>
                    </a:ext>
                  </a:extLst>
                </a:gridCol>
                <a:gridCol w="1195983">
                  <a:extLst>
                    <a:ext uri="{9D8B030D-6E8A-4147-A177-3AD203B41FA5}">
                      <a16:colId xmlns:a16="http://schemas.microsoft.com/office/drawing/2014/main" val="702542430"/>
                    </a:ext>
                  </a:extLst>
                </a:gridCol>
                <a:gridCol w="1327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7597">
                  <a:extLst>
                    <a:ext uri="{9D8B030D-6E8A-4147-A177-3AD203B41FA5}">
                      <a16:colId xmlns:a16="http://schemas.microsoft.com/office/drawing/2014/main" val="2848848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% Change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% Change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2021-2022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YTD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% Change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2022-2023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15856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Heifers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+4.0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+4.8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S+H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25972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981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Dairy Cows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+4.7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Beef Cows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+9.0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+10.9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-13.3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Cows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293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33665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05099" y="621403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Latest data: September 23, 2023 </a:t>
            </a:r>
          </a:p>
        </p:txBody>
      </p:sp>
    </p:spTree>
    <p:extLst>
      <p:ext uri="{BB962C8B-B14F-4D97-AF65-F5344CB8AC3E}">
        <p14:creationId xmlns:p14="http://schemas.microsoft.com/office/powerpoint/2010/main" val="974640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Female Cattle Slaughter % of total cattle slaughter comparing percentage and year (1950-2022).">
            <a:extLst>
              <a:ext uri="{FF2B5EF4-FFF2-40B4-BE49-F238E27FC236}">
                <a16:creationId xmlns:a16="http://schemas.microsoft.com/office/drawing/2014/main" id="{29BFFFDC-A08C-F372-D4A4-A902C42BFF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742603"/>
              </p:ext>
            </p:extLst>
          </p:nvPr>
        </p:nvGraphicFramePr>
        <p:xfrm>
          <a:off x="558800" y="589280"/>
          <a:ext cx="10795000" cy="601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B8E432E-BBEC-F719-9439-96DD17CFA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Female Cattle Slaughter % of Total Cattle Slaughter</a:t>
            </a:r>
          </a:p>
        </p:txBody>
      </p:sp>
    </p:spTree>
    <p:extLst>
      <p:ext uri="{BB962C8B-B14F-4D97-AF65-F5344CB8AC3E}">
        <p14:creationId xmlns:p14="http://schemas.microsoft.com/office/powerpoint/2010/main" val="1944111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-N-38 07/23/21">
            <a:extLst>
              <a:ext uri="{FF2B5EF4-FFF2-40B4-BE49-F238E27FC236}">
                <a16:creationId xmlns:a16="http://schemas.microsoft.com/office/drawing/2014/main" id="{42275D71-1394-4378-A698-38B3E3454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9200" y="6215064"/>
            <a:ext cx="611188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 descr="Heifers held as beef cow replacements, January 1, U.S., comparing mil. head and year (1991-2021)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77568"/>
              </p:ext>
            </p:extLst>
          </p:nvPr>
        </p:nvGraphicFramePr>
        <p:xfrm>
          <a:off x="1066800" y="609600"/>
          <a:ext cx="9677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828800" y="6172201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DC8825-7445-EEF2-B486-CAAADDD5D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HEIFERS HELD AS BEEF COW REPLACEMENTS</a:t>
            </a:r>
          </a:p>
        </p:txBody>
      </p:sp>
    </p:spTree>
    <p:extLst>
      <p:ext uri="{BB962C8B-B14F-4D97-AF65-F5344CB8AC3E}">
        <p14:creationId xmlns:p14="http://schemas.microsoft.com/office/powerpoint/2010/main" val="1147756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Beef Herd Culling, beef cow slaughter as % of beef cow inventory comparing percentage to year (1998-2022).">
            <a:extLst>
              <a:ext uri="{FF2B5EF4-FFF2-40B4-BE49-F238E27FC236}">
                <a16:creationId xmlns:a16="http://schemas.microsoft.com/office/drawing/2014/main" id="{8A384206-62FE-1914-EE39-A05FA9418D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001582"/>
              </p:ext>
            </p:extLst>
          </p:nvPr>
        </p:nvGraphicFramePr>
        <p:xfrm>
          <a:off x="838200" y="402672"/>
          <a:ext cx="10515600" cy="5774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D825DC2-25F4-5F89-00D8-AD04E9A66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Beef Herd Culling</a:t>
            </a:r>
          </a:p>
        </p:txBody>
      </p:sp>
    </p:spTree>
    <p:extLst>
      <p:ext uri="{BB962C8B-B14F-4D97-AF65-F5344CB8AC3E}">
        <p14:creationId xmlns:p14="http://schemas.microsoft.com/office/powerpoint/2010/main" val="600292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Placeholder 3" descr="U.S. Beef Cow Inventory comparing million head (27-36) to year (1986-2022).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71284847"/>
              </p:ext>
            </p:extLst>
          </p:nvPr>
        </p:nvGraphicFramePr>
        <p:xfrm>
          <a:off x="828964" y="734292"/>
          <a:ext cx="10287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63E110A-DF28-8570-7CB2-3D6952C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143000"/>
            <a:ext cx="10972800" cy="11430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prstClr val="black"/>
                </a:solidFill>
              </a:rPr>
              <a:t>US Beef Cow Inventory</a:t>
            </a:r>
          </a:p>
        </p:txBody>
      </p:sp>
    </p:spTree>
    <p:extLst>
      <p:ext uri="{BB962C8B-B14F-4D97-AF65-F5344CB8AC3E}">
        <p14:creationId xmlns:p14="http://schemas.microsoft.com/office/powerpoint/2010/main" val="21709830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Heifer Retention and Cow Culling as % of January 1 Beef Cow Inventory comparing percentage (14-22), and year (1986-2022) for herd expansion, heifer retention and cow culling.">
            <a:extLst>
              <a:ext uri="{FF2B5EF4-FFF2-40B4-BE49-F238E27FC236}">
                <a16:creationId xmlns:a16="http://schemas.microsoft.com/office/drawing/2014/main" id="{E39E845D-4BD3-4D78-9543-0D3E7FBFC2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843457"/>
              </p:ext>
            </p:extLst>
          </p:nvPr>
        </p:nvGraphicFramePr>
        <p:xfrm>
          <a:off x="609600" y="304800"/>
          <a:ext cx="109728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BE0E66F-66BE-2749-10A9-D6B02CE9D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62921" y="1164846"/>
            <a:ext cx="1262970" cy="4144161"/>
          </a:xfrm>
          <a:prstGeom prst="rect">
            <a:avLst/>
          </a:prstGeom>
          <a:solidFill>
            <a:srgbClr val="FFFF99">
              <a:alpha val="50980"/>
            </a:srgbClr>
          </a:solidFill>
          <a:ln>
            <a:solidFill>
              <a:schemeClr val="accent1">
                <a:shade val="50000"/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A6F053-610F-BB1F-DFDA-D32A50EF2E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99251" y="1132514"/>
            <a:ext cx="1551964" cy="4144161"/>
          </a:xfrm>
          <a:prstGeom prst="rect">
            <a:avLst/>
          </a:prstGeom>
          <a:solidFill>
            <a:srgbClr val="FFFF99">
              <a:alpha val="50980"/>
            </a:srgbClr>
          </a:solidFill>
          <a:ln>
            <a:solidFill>
              <a:schemeClr val="accent1">
                <a:shade val="50000"/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B9FD53-1EFF-17D2-7C77-5E0BC56020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41141" y="1173497"/>
            <a:ext cx="533550" cy="4144161"/>
          </a:xfrm>
          <a:prstGeom prst="rect">
            <a:avLst/>
          </a:prstGeom>
          <a:solidFill>
            <a:srgbClr val="FFFF99">
              <a:alpha val="50980"/>
            </a:srgbClr>
          </a:solidFill>
          <a:ln>
            <a:solidFill>
              <a:schemeClr val="accent1">
                <a:shade val="50000"/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3E2F74-35A9-6070-BE8C-768FDE89E546}"/>
              </a:ext>
            </a:extLst>
          </p:cNvPr>
          <p:cNvSpPr txBox="1"/>
          <p:nvPr/>
        </p:nvSpPr>
        <p:spPr>
          <a:xfrm>
            <a:off x="4378649" y="1289363"/>
            <a:ext cx="1218946" cy="276999"/>
          </a:xfrm>
          <a:prstGeom prst="rect">
            <a:avLst/>
          </a:prstGeom>
          <a:solidFill>
            <a:srgbClr val="FFFF99">
              <a:alpha val="51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Herd Expansion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66D779-DE60-A317-5133-CF2683E67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/>
              <a:t>Heifer Retention and Cow Culling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70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8B171E-E12E-FC7F-19D6-EC832550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MED. &amp; LRG. #1 FEEDER STEER PRICES</a:t>
            </a:r>
          </a:p>
        </p:txBody>
      </p:sp>
      <p:graphicFrame>
        <p:nvGraphicFramePr>
          <p:cNvPr id="4" name="Content Placeholder 3" descr="Medium and large #1 Feeder Steer Prices, Oklahoma Weekly, 2023. 475, 625 and 755 pounds on the graph being compared by month to $ per cwt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148773"/>
              </p:ext>
            </p:extLst>
          </p:nvPr>
        </p:nvGraphicFramePr>
        <p:xfrm>
          <a:off x="1009816" y="609600"/>
          <a:ext cx="9505784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828800" y="6172201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078759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Cattle slaughter 1,000 head.">
            <a:extLst>
              <a:ext uri="{FF2B5EF4-FFF2-40B4-BE49-F238E27FC236}">
                <a16:creationId xmlns:a16="http://schemas.microsoft.com/office/drawing/2014/main" id="{B3C2DD0E-B2E1-D2F2-1867-81A8A87E38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074196"/>
              </p:ext>
            </p:extLst>
          </p:nvPr>
        </p:nvGraphicFramePr>
        <p:xfrm>
          <a:off x="838200" y="381000"/>
          <a:ext cx="10515600" cy="5875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2DCC232-7852-5EB2-96DD-E5A2E8403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Cattle Slaughter</a:t>
            </a:r>
          </a:p>
        </p:txBody>
      </p:sp>
    </p:spTree>
    <p:extLst>
      <p:ext uri="{BB962C8B-B14F-4D97-AF65-F5344CB8AC3E}">
        <p14:creationId xmlns:p14="http://schemas.microsoft.com/office/powerpoint/2010/main" val="4250924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Beef production vs cattle inventory, inventory on January 1, U.S., comparing Mil. head and Bil. pounds from 1997-2023 for inventory (left scale) and production (right scale)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300843"/>
              </p:ext>
            </p:extLst>
          </p:nvPr>
        </p:nvGraphicFramePr>
        <p:xfrm>
          <a:off x="1199625" y="609600"/>
          <a:ext cx="9689285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Box 7">
            <a:extLst>
              <a:ext uri="{FF2B5EF4-FFF2-40B4-BE49-F238E27FC236}">
                <a16:creationId xmlns:a16="http://schemas.microsoft.com/office/drawing/2014/main" id="{AEF47E7C-C687-457D-839C-8334146BF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172201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&amp;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B876C-7D2E-A139-F8D0-7DFE7DE17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BEEF PRODUCTION vs. CATTLE INVENTORY</a:t>
            </a:r>
          </a:p>
        </p:txBody>
      </p:sp>
    </p:spTree>
    <p:extLst>
      <p:ext uri="{BB962C8B-B14F-4D97-AF65-F5344CB8AC3E}">
        <p14:creationId xmlns:p14="http://schemas.microsoft.com/office/powerpoint/2010/main" val="491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-P-06 09/19/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58276" y="6224589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 descr="Average annual cattle prices, southern plains, comparing $ per cwt and year (1996-2025) for 500-600 lb steer calves, 700-800 lb feeder steers and fed steers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87953"/>
              </p:ext>
            </p:extLst>
          </p:nvPr>
        </p:nvGraphicFramePr>
        <p:xfrm>
          <a:off x="1676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828800" y="6172201"/>
            <a:ext cx="47766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Source:  USDA-AMS, Compiled and Forecasts by LMIC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Livestock Marketing Information Center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880BE4-39CD-389A-1FCB-A1771251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AVERAGE ANNUAL CATTLE PRICES</a:t>
            </a:r>
            <a:b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17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bs1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2633" y="262731"/>
            <a:ext cx="1220788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title"/>
          <p:cNvPicPr>
            <a:picLocks noChangeAspect="1" noChangeArrowheads="1"/>
          </p:cNvPicPr>
          <p:nvPr/>
        </p:nvPicPr>
        <p:blipFill>
          <a:blip r:embed="rId4" cstate="print"/>
          <a:srcRect t="12402"/>
          <a:stretch>
            <a:fillRect/>
          </a:stretch>
        </p:blipFill>
        <p:spPr bwMode="auto">
          <a:xfrm>
            <a:off x="3181350" y="230188"/>
            <a:ext cx="710565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209800" y="1600201"/>
            <a:ext cx="7467600" cy="14700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Weekly Email Newsletter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From OSU Animal Science and Agricultural Economics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47804" y="3156745"/>
            <a:ext cx="7696200" cy="21010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4400" dirty="0"/>
              <a:t>Send Email to </a:t>
            </a:r>
            <a:r>
              <a:rPr lang="en-US" sz="4400" b="1" dirty="0">
                <a:hlinkClick r:id="rId5"/>
              </a:rPr>
              <a:t>derrell.peel@okstate.edu</a:t>
            </a:r>
            <a:endParaRPr lang="en-US" sz="4400" b="1" dirty="0"/>
          </a:p>
          <a:p>
            <a:pPr>
              <a:spcBef>
                <a:spcPct val="20000"/>
              </a:spcBef>
              <a:defRPr/>
            </a:pPr>
            <a:r>
              <a:rPr lang="en-US" sz="4400" b="1" dirty="0"/>
              <a:t>                    or scan &gt;&gt;&gt;&gt;&gt;&gt;&gt;&gt;&gt;&gt;&gt;</a:t>
            </a:r>
          </a:p>
        </p:txBody>
      </p:sp>
      <p:pic>
        <p:nvPicPr>
          <p:cNvPr id="8" name="Picture 7" descr="OSU Oklahoma Cooperative Extension Service logo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04" y="5608565"/>
            <a:ext cx="7464186" cy="1106641"/>
          </a:xfrm>
          <a:prstGeom prst="rect">
            <a:avLst/>
          </a:prstGeom>
        </p:spPr>
      </p:pic>
      <p:pic>
        <p:nvPicPr>
          <p:cNvPr id="3" name="Picture 2" descr="QR code.&#10;">
            <a:extLst>
              <a:ext uri="{FF2B5EF4-FFF2-40B4-BE49-F238E27FC236}">
                <a16:creationId xmlns:a16="http://schemas.microsoft.com/office/drawing/2014/main" id="{A845289B-08CA-2734-2E23-796119F61A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080" y="2831769"/>
            <a:ext cx="3330116" cy="333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31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DD2465-F417-F17E-1CA5-786117C2B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Fed and Feeder Steer Prices</a:t>
            </a:r>
          </a:p>
        </p:txBody>
      </p:sp>
      <p:graphicFrame>
        <p:nvGraphicFramePr>
          <p:cNvPr id="6" name="Content Placeholder 5" descr="Fed and Feeder Steer Prices, Oklahoma combined auction and 5-mkt, monthly, $/cwt – 500 pound, 800 pound and fed cattle compared from Jan-10 to July-23.">
            <a:extLst>
              <a:ext uri="{FF2B5EF4-FFF2-40B4-BE49-F238E27FC236}">
                <a16:creationId xmlns:a16="http://schemas.microsoft.com/office/drawing/2014/main" id="{35132CDA-3074-AFA7-F83A-63522BAD0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261293"/>
              </p:ext>
            </p:extLst>
          </p:nvPr>
        </p:nvGraphicFramePr>
        <p:xfrm>
          <a:off x="838200" y="491066"/>
          <a:ext cx="10515600" cy="6123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566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 descr="Price-Weight Relationship Medium/Large No. 1 Steers, Oklahoma comparing weight to $/cwt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158432"/>
              </p:ext>
            </p:extLst>
          </p:nvPr>
        </p:nvGraphicFramePr>
        <p:xfrm>
          <a:off x="457200" y="349857"/>
          <a:ext cx="10896600" cy="6355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70FD71A-8AE4-7226-7E07-16816B3B5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Price-Weight Relationship</a:t>
            </a:r>
          </a:p>
        </p:txBody>
      </p:sp>
    </p:spTree>
    <p:extLst>
      <p:ext uri="{BB962C8B-B14F-4D97-AF65-F5344CB8AC3E}">
        <p14:creationId xmlns:p14="http://schemas.microsoft.com/office/powerpoint/2010/main" val="4444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Boner Cow Price, Average Dressing, Oklahoma Auctions, $/cwt comparing 1/2/22 through 12/2/22.">
            <a:extLst>
              <a:ext uri="{FF2B5EF4-FFF2-40B4-BE49-F238E27FC236}">
                <a16:creationId xmlns:a16="http://schemas.microsoft.com/office/drawing/2014/main" id="{667E4F01-0148-5162-C87C-9D84FC739B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688846"/>
              </p:ext>
            </p:extLst>
          </p:nvPr>
        </p:nvGraphicFramePr>
        <p:xfrm>
          <a:off x="838200" y="626532"/>
          <a:ext cx="10515600" cy="5774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080814E-A7B4-4C55-CD0C-4C2EE8B5E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Boner Cow Price, Average Dressing</a:t>
            </a:r>
          </a:p>
        </p:txBody>
      </p:sp>
    </p:spTree>
    <p:extLst>
      <p:ext uri="{BB962C8B-B14F-4D97-AF65-F5344CB8AC3E}">
        <p14:creationId xmlns:p14="http://schemas.microsoft.com/office/powerpoint/2010/main" val="4075999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Bred Cow Price, Oklahoma City, 5-8 years, second trimester comparing 2021, 2022 and 2023.">
            <a:extLst>
              <a:ext uri="{FF2B5EF4-FFF2-40B4-BE49-F238E27FC236}">
                <a16:creationId xmlns:a16="http://schemas.microsoft.com/office/drawing/2014/main" id="{626FEB95-8722-CF10-4B5A-3DB71FED5C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777413"/>
              </p:ext>
            </p:extLst>
          </p:nvPr>
        </p:nvGraphicFramePr>
        <p:xfrm>
          <a:off x="838200" y="389614"/>
          <a:ext cx="10515600" cy="5787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2F889D5-934A-8DA1-2400-A444C19B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Bred Cow Price</a:t>
            </a:r>
          </a:p>
        </p:txBody>
      </p:sp>
    </p:spTree>
    <p:extLst>
      <p:ext uri="{BB962C8B-B14F-4D97-AF65-F5344CB8AC3E}">
        <p14:creationId xmlns:p14="http://schemas.microsoft.com/office/powerpoint/2010/main" val="2180035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Placeholder 3" descr="U.S. Beef Cow Inventory, January 1, from 1955 to 2023 per million head.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34396902"/>
              </p:ext>
            </p:extLst>
          </p:nvPr>
        </p:nvGraphicFramePr>
        <p:xfrm>
          <a:off x="838200" y="371476"/>
          <a:ext cx="10287000" cy="6276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28D4B4B-6E4B-21F0-7B59-C5E12414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143000"/>
            <a:ext cx="10972800" cy="11430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prstClr val="black"/>
                </a:solidFill>
              </a:rPr>
              <a:t>U.S. Beef Cow Inventory</a:t>
            </a:r>
          </a:p>
        </p:txBody>
      </p:sp>
    </p:spTree>
    <p:extLst>
      <p:ext uri="{BB962C8B-B14F-4D97-AF65-F5344CB8AC3E}">
        <p14:creationId xmlns:p14="http://schemas.microsoft.com/office/powerpoint/2010/main" val="168793972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Figure 1. Beef Cow Inventory and Steer Prices. Inventory, 1000 head and steers, 500 pounds. Oklahoma Auctions, Monthly, $/cwt. comparing beef cows and steer price from Jan-06 to Jan-24.">
            <a:extLst>
              <a:ext uri="{FF2B5EF4-FFF2-40B4-BE49-F238E27FC236}">
                <a16:creationId xmlns:a16="http://schemas.microsoft.com/office/drawing/2014/main" id="{92112AD9-21C5-80B4-C482-73C6B2ECA4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98919"/>
              </p:ext>
            </p:extLst>
          </p:nvPr>
        </p:nvGraphicFramePr>
        <p:xfrm>
          <a:off x="618067" y="355600"/>
          <a:ext cx="10735733" cy="582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F5F2451-6D9C-9ECB-A6B5-F1FD04563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Figure 1. Beef Cow Inventory and Steer Prices</a:t>
            </a:r>
          </a:p>
        </p:txBody>
      </p:sp>
    </p:spTree>
    <p:extLst>
      <p:ext uri="{BB962C8B-B14F-4D97-AF65-F5344CB8AC3E}">
        <p14:creationId xmlns:p14="http://schemas.microsoft.com/office/powerpoint/2010/main" val="2644116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Cattle on Feed, monthly total and 12 month moving average, 1000 head.">
            <a:extLst>
              <a:ext uri="{FF2B5EF4-FFF2-40B4-BE49-F238E27FC236}">
                <a16:creationId xmlns:a16="http://schemas.microsoft.com/office/drawing/2014/main" id="{8CBC0342-C297-85E4-807D-4797192CF4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878406"/>
              </p:ext>
            </p:extLst>
          </p:nvPr>
        </p:nvGraphicFramePr>
        <p:xfrm>
          <a:off x="838200" y="485030"/>
          <a:ext cx="10515600" cy="5691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A8BABEA-B796-343E-7AD6-23609F93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Cattle on Feed</a:t>
            </a:r>
          </a:p>
        </p:txBody>
      </p:sp>
    </p:spTree>
    <p:extLst>
      <p:ext uri="{BB962C8B-B14F-4D97-AF65-F5344CB8AC3E}">
        <p14:creationId xmlns:p14="http://schemas.microsoft.com/office/powerpoint/2010/main" val="218812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263086</TotalTime>
  <Words>718</Words>
  <Application>Microsoft Macintosh PowerPoint</Application>
  <PresentationFormat>Widescreen</PresentationFormat>
  <Paragraphs>239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Cooper Black</vt:lpstr>
      <vt:lpstr>Copperplate Gothic Bold</vt:lpstr>
      <vt:lpstr>Office Theme</vt:lpstr>
      <vt:lpstr>Cattle Market Update and the Cattle Cycle</vt:lpstr>
      <vt:lpstr>MED. &amp; LRG. #1 FEEDER STEER PRICES</vt:lpstr>
      <vt:lpstr>Fed and Feeder Steer Prices</vt:lpstr>
      <vt:lpstr>Price-Weight Relationship</vt:lpstr>
      <vt:lpstr>Boner Cow Price, Average Dressing</vt:lpstr>
      <vt:lpstr>Bred Cow Price</vt:lpstr>
      <vt:lpstr>U.S. Beef Cow Inventory</vt:lpstr>
      <vt:lpstr>Figure 1. Beef Cow Inventory and Steer Prices</vt:lpstr>
      <vt:lpstr>Cattle on Feed</vt:lpstr>
      <vt:lpstr>HEIFERS ON FEED AS A PERCENT  OF TOTAL CATTLE ON FEED</vt:lpstr>
      <vt:lpstr>KANSAS FEEDLOT CLOSEOUTS</vt:lpstr>
      <vt:lpstr>2023 Meat Production and Consumption</vt:lpstr>
      <vt:lpstr>BOXED BEEF CUTOUT VALUE</vt:lpstr>
      <vt:lpstr>Cattle Slaughter Federally Inspected, 1000 Head</vt:lpstr>
      <vt:lpstr>Female Cattle Slaughter % of Total Cattle Slaughter</vt:lpstr>
      <vt:lpstr>HEIFERS HELD AS BEEF COW REPLACEMENTS</vt:lpstr>
      <vt:lpstr>Beef Herd Culling</vt:lpstr>
      <vt:lpstr>US Beef Cow Inventory</vt:lpstr>
      <vt:lpstr>Heifer Retention and Cow Culling </vt:lpstr>
      <vt:lpstr>Cattle Slaughter</vt:lpstr>
      <vt:lpstr>BEEF PRODUCTION vs. CATTLE INVENTORY</vt:lpstr>
      <vt:lpstr>AVERAGE ANNUAL CATTLE PRICES </vt:lpstr>
      <vt:lpstr>The Weekly Email Newsletter From OSU Animal Science and Agricultural Economics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Cattle Market Update and The Cattle Cycle</dc:title>
  <dc:subject/>
  <dc:creator>Derrell Peel</dc:creator>
  <cp:keywords>OSU Extension, Cattle Market, Cattle, Rural Economic</cp:keywords>
  <dc:description/>
  <cp:lastModifiedBy>Kegan Herrick</cp:lastModifiedBy>
  <cp:revision>1333</cp:revision>
  <cp:lastPrinted>2023-08-25T14:25:33Z</cp:lastPrinted>
  <dcterms:created xsi:type="dcterms:W3CDTF">2022-03-19T17:17:33Z</dcterms:created>
  <dcterms:modified xsi:type="dcterms:W3CDTF">2023-10-23T21:30:02Z</dcterms:modified>
  <cp:category/>
</cp:coreProperties>
</file>