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8598" r:id="rId2"/>
    <p:sldMasterId id="2147488611" r:id="rId3"/>
  </p:sldMasterIdLst>
  <p:notesMasterIdLst>
    <p:notesMasterId r:id="rId32"/>
  </p:notesMasterIdLst>
  <p:handoutMasterIdLst>
    <p:handoutMasterId r:id="rId33"/>
  </p:handoutMasterIdLst>
  <p:sldIdLst>
    <p:sldId id="256" r:id="rId4"/>
    <p:sldId id="412" r:id="rId5"/>
    <p:sldId id="314" r:id="rId6"/>
    <p:sldId id="398" r:id="rId7"/>
    <p:sldId id="407" r:id="rId8"/>
    <p:sldId id="409" r:id="rId9"/>
    <p:sldId id="406" r:id="rId10"/>
    <p:sldId id="391" r:id="rId11"/>
    <p:sldId id="390" r:id="rId12"/>
    <p:sldId id="402" r:id="rId13"/>
    <p:sldId id="403" r:id="rId14"/>
    <p:sldId id="404" r:id="rId15"/>
    <p:sldId id="413" r:id="rId16"/>
    <p:sldId id="399" r:id="rId17"/>
    <p:sldId id="396" r:id="rId18"/>
    <p:sldId id="393" r:id="rId19"/>
    <p:sldId id="420" r:id="rId20"/>
    <p:sldId id="414" r:id="rId21"/>
    <p:sldId id="400" r:id="rId22"/>
    <p:sldId id="395" r:id="rId23"/>
    <p:sldId id="394" r:id="rId24"/>
    <p:sldId id="418" r:id="rId25"/>
    <p:sldId id="401" r:id="rId26"/>
    <p:sldId id="378" r:id="rId27"/>
    <p:sldId id="392" r:id="rId28"/>
    <p:sldId id="419" r:id="rId29"/>
    <p:sldId id="416" r:id="rId30"/>
    <p:sldId id="415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99"/>
    <a:srgbClr val="FFFFFF"/>
    <a:srgbClr val="000078"/>
    <a:srgbClr val="000080"/>
    <a:srgbClr val="280078"/>
    <a:srgbClr val="0099CC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 autoAdjust="0"/>
    <p:restoredTop sz="95103" autoAdjust="0"/>
  </p:normalViewPr>
  <p:slideViewPr>
    <p:cSldViewPr snapToGrid="0" snapToObjects="1">
      <p:cViewPr varScale="1">
        <p:scale>
          <a:sx n="98" d="100"/>
          <a:sy n="98" d="100"/>
        </p:scale>
        <p:origin x="797" y="86"/>
      </p:cViewPr>
      <p:guideLst>
        <p:guide orient="horz" pos="21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1853" y="6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3046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377217" y="2"/>
            <a:ext cx="6331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046" eaLnBrk="0" hangingPunct="0">
              <a:defRPr sz="1200" b="0"/>
            </a:lvl1pPr>
          </a:lstStyle>
          <a:p>
            <a:pPr>
              <a:defRPr/>
            </a:pPr>
            <a:fld id="{5CF50DF1-9CB6-4FD2-A1C8-4FB23760D5E6}" type="datetime5">
              <a:rPr lang="en-US"/>
              <a:pPr>
                <a:defRPr/>
              </a:pPr>
              <a:t>13-Oct-21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11734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3046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30864" y="9111734"/>
            <a:ext cx="179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1619">
              <a:defRPr sz="1200" b="0"/>
            </a:lvl1pPr>
          </a:lstStyle>
          <a:p>
            <a:pPr>
              <a:defRPr/>
            </a:pPr>
            <a:fld id="{47A41A2D-E146-4435-B4F7-A91C9B40FD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93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3036887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9" tIns="46201" rIns="92399" bIns="46201" numCol="1" anchor="t" anchorCtr="0" compatLnSpc="1">
            <a:prstTxWarp prst="textNoShape">
              <a:avLst/>
            </a:prstTxWarp>
          </a:bodyPr>
          <a:lstStyle>
            <a:lvl1pPr defTabSz="923046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7" y="5"/>
            <a:ext cx="3036886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9" tIns="46201" rIns="92399" bIns="46201" numCol="1" anchor="t" anchorCtr="0" compatLnSpc="1">
            <a:prstTxWarp prst="textNoShape">
              <a:avLst/>
            </a:prstTxWarp>
          </a:bodyPr>
          <a:lstStyle>
            <a:lvl1pPr algn="r" defTabSz="923046" eaLnBrk="0" hangingPunct="0">
              <a:defRPr sz="1200" b="0"/>
            </a:lvl1pPr>
          </a:lstStyle>
          <a:p>
            <a:pPr>
              <a:defRPr/>
            </a:pPr>
            <a:fld id="{A1BE4B41-587A-4F03-AC95-B60975414329}" type="datetime5">
              <a:rPr lang="en-US"/>
              <a:pPr>
                <a:defRPr/>
              </a:pPr>
              <a:t>13-Oct-21</a:t>
            </a:fld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3" y="4416430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9" tIns="46201" rIns="92399" bIns="46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9" tIns="46201" rIns="92399" bIns="46201" numCol="1" anchor="b" anchorCtr="0" compatLnSpc="1">
            <a:prstTxWarp prst="textNoShape">
              <a:avLst/>
            </a:prstTxWarp>
          </a:bodyPr>
          <a:lstStyle>
            <a:lvl1pPr defTabSz="923046" eaLnBrk="0" hangingPunct="0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7" y="8831264"/>
            <a:ext cx="3036886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9" tIns="46201" rIns="92399" bIns="46201" numCol="1" anchor="b" anchorCtr="0" compatLnSpc="1">
            <a:prstTxWarp prst="textNoShape">
              <a:avLst/>
            </a:prstTxWarp>
          </a:bodyPr>
          <a:lstStyle>
            <a:lvl1pPr algn="r" defTabSz="921619">
              <a:defRPr sz="1200" b="0"/>
            </a:lvl1pPr>
          </a:lstStyle>
          <a:p>
            <a:pPr>
              <a:defRPr/>
            </a:pPr>
            <a:fld id="{9E64AC6F-338C-400B-B64B-40EF861930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565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9FF9EFC-EA7F-4FF1-A403-2A8F82FF0E4E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53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720E7B0-11F4-4152-A97D-78F002C73A9A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85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82B1B5-F8A5-48F0-B3CF-47336D0EF5A9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7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A4FACAE-8E1A-44AB-B105-0B44ADBD1874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0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019FACF-87D3-4B7B-8CE5-5646BA4519B0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7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6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612" indent="-283944" defTabSz="9216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5764" indent="-226836" defTabSz="9216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9436" indent="-226836" defTabSz="9216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4694" indent="-226836" defTabSz="9216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1538" indent="-226836" defTabSz="92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8381" indent="-226836" defTabSz="92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5226" indent="-226836" defTabSz="92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2067" indent="-226836" defTabSz="9216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8CB3B9C-EEE3-4F5B-B858-C47E6EEDEB93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29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1E6B1B5-393C-47AB-991F-392CD0DBD0E0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3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5C2B1BC-BD28-460A-8EF8-9240FDE8923D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04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8493E88-636A-4D61-AF07-9AD884C30BB2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242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8493E88-636A-4D61-AF07-9AD884C30BB2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8493E88-636A-4D61-AF07-9AD884C30BB2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8493E88-636A-4D61-AF07-9AD884C30BB2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32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561788F-A1F1-4F47-86D8-731413D58FFA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83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66429D5-BEEF-4503-BF87-4EE81CE4428B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134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237" indent="-294577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301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963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272" indent="-235331" defTabSz="956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5226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69178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3133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7084" indent="-235331" defTabSz="9561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9801DCF-16DF-42BE-8BC2-E9572D53E275}" type="datetime5">
              <a:rPr lang="en-US" altLang="en-US" smtClean="0"/>
              <a:pPr>
                <a:spcBef>
                  <a:spcPct val="0"/>
                </a:spcBef>
              </a:pPr>
              <a:t>13-Oct-21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9825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29665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5245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2308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97166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024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41905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5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8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75552"/>
      </p:ext>
    </p:extLst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5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98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69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05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16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1752600"/>
            <a:ext cx="8382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8382000" y="1690688"/>
            <a:ext cx="0" cy="152400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172200"/>
            <a:ext cx="8382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8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18031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8F4B964-C925-4646-82D7-3EE8F1E558E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428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93F855-C50C-4625-8E32-2EA478DDEF0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872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81774"/>
      </p:ext>
    </p:extLst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20101B-57F6-4F30-A637-F174CA5FA8A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2710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B8D4FAB-C679-490D-81EC-193B8CB25DC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106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6714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10FF6D-5A91-4C9B-A05D-56C318CC2EE0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99001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844BB3-B2EE-4EE4-91D7-8FF142F11453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46178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D3FE23-DDCA-48E9-9841-C0AB553A7856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8214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D378B0-1003-4DBB-8877-4E9D6DFDB61D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07392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D70AF57-BC6D-451F-935B-CD1A949D48DC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47618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D9D566-D58F-406C-90A0-2BD79502744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5740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2133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C5BC24-AA7E-4614-84E3-BEEF6817F976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629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6072"/>
      </p:ext>
    </p:extLst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44066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19759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53169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84586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677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317726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78629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25" y="5856339"/>
            <a:ext cx="1011238" cy="6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7348538" y="64071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000" b="0" dirty="0">
                <a:solidFill>
                  <a:srgbClr val="000000"/>
                </a:solidFill>
              </a:rPr>
              <a:t>Anderson/</a:t>
            </a:r>
            <a:fld id="{454B4FAC-B8BF-4438-9F1E-DF6016B37275}" type="datetime1">
              <a:rPr lang="en-US" altLang="en-US" sz="1000" b="0" smtClean="0">
                <a:solidFill>
                  <a:srgbClr val="000000"/>
                </a:solidFill>
              </a:rPr>
              <a:pPr>
                <a:defRPr/>
              </a:pPr>
              <a:t>10/13/2021</a:t>
            </a:fld>
            <a:r>
              <a:rPr lang="en-US" altLang="en-US" sz="1000" b="0" dirty="0">
                <a:solidFill>
                  <a:srgbClr val="000000"/>
                </a:solidFill>
              </a:rPr>
              <a:t>ppt.</a:t>
            </a:r>
          </a:p>
        </p:txBody>
      </p:sp>
      <p:sp>
        <p:nvSpPr>
          <p:cNvPr id="22532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84" r:id="rId7"/>
    <p:sldLayoutId id="2147488597" r:id="rId8"/>
    <p:sldLayoutId id="2147488591" r:id="rId9"/>
    <p:sldLayoutId id="2147488592" r:id="rId10"/>
    <p:sldLayoutId id="2147488593" r:id="rId11"/>
    <p:sldLayoutId id="2147488594" r:id="rId12"/>
    <p:sldLayoutId id="2147488595" r:id="rId13"/>
    <p:sldLayoutId id="2147488596" r:id="rId14"/>
    <p:sldLayoutId id="2147488610" r:id="rId15"/>
  </p:sldLayoutIdLst>
  <p:transition>
    <p:pull dir="d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0A71-6545-4D66-9AE2-2B01B8157D31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D9E4-9FA6-4F6F-BB9D-3586B55A8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5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9" r:id="rId1"/>
    <p:sldLayoutId id="2147488600" r:id="rId2"/>
    <p:sldLayoutId id="2147488601" r:id="rId3"/>
    <p:sldLayoutId id="2147488602" r:id="rId4"/>
    <p:sldLayoutId id="2147488603" r:id="rId5"/>
    <p:sldLayoutId id="2147488604" r:id="rId6"/>
    <p:sldLayoutId id="2147488605" r:id="rId7"/>
    <p:sldLayoutId id="2147488606" r:id="rId8"/>
    <p:sldLayoutId id="2147488607" r:id="rId9"/>
    <p:sldLayoutId id="2147488608" r:id="rId10"/>
    <p:sldLayoutId id="21474886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</a:defRPr>
            </a:lvl1pPr>
          </a:lstStyle>
          <a:p>
            <a:fld id="{A687FA6D-1C70-44D5-8D15-3675E253B7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770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12" r:id="rId1"/>
    <p:sldLayoutId id="2147488613" r:id="rId2"/>
    <p:sldLayoutId id="2147488614" r:id="rId3"/>
    <p:sldLayoutId id="2147488615" r:id="rId4"/>
    <p:sldLayoutId id="2147488616" r:id="rId5"/>
    <p:sldLayoutId id="2147488617" r:id="rId6"/>
    <p:sldLayoutId id="2147488618" r:id="rId7"/>
    <p:sldLayoutId id="2147488619" r:id="rId8"/>
    <p:sldLayoutId id="2147488620" r:id="rId9"/>
    <p:sldLayoutId id="2147488621" r:id="rId10"/>
    <p:sldLayoutId id="2147488622" r:id="rId11"/>
    <p:sldLayoutId id="2147488623" r:id="rId12"/>
    <p:sldLayoutId id="2147488624" r:id="rId13"/>
    <p:sldLayoutId id="2147488625" r:id="rId14"/>
    <p:sldLayoutId id="2147488626" r:id="rId15"/>
  </p:sldLayoutIdLst>
  <p:transition>
    <p:fade thruBlk="1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5pPr>
      <a:lvl6pPr marL="34288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6pPr>
      <a:lvl7pPr marL="6857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7pPr>
      <a:lvl8pPr marL="10286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8pPr>
      <a:lvl9pPr marL="13715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Kozuka Gothic Pro H" pitchFamily="34" charset="-128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nderson@okstate.ed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329" y="2457450"/>
            <a:ext cx="4400550" cy="971550"/>
          </a:xfrm>
        </p:spPr>
        <p:txBody>
          <a:bodyPr/>
          <a:lstStyle/>
          <a:p>
            <a:r>
              <a:rPr lang="en-US" dirty="0"/>
              <a:t>Wheat, Corn, Soybeans &amp; Cotton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0A2CD-DAE9-4B5D-AF45-95FEFFCB0F4B}"/>
              </a:ext>
            </a:extLst>
          </p:cNvPr>
          <p:cNvSpPr txBox="1">
            <a:spLocks/>
          </p:cNvSpPr>
          <p:nvPr/>
        </p:nvSpPr>
        <p:spPr bwMode="auto">
          <a:xfrm>
            <a:off x="1846194" y="3749700"/>
            <a:ext cx="5451614" cy="15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Kozuka Gothic Pro H" pitchFamily="34" charset="-128"/>
              </a:defRPr>
            </a:lvl9pPr>
          </a:lstStyle>
          <a:p>
            <a:pPr defTabSz="685800"/>
            <a:r>
              <a:rPr lang="en-US" sz="2700" b="0" kern="0" dirty="0">
                <a:solidFill>
                  <a:srgbClr val="000000"/>
                </a:solidFill>
              </a:rPr>
              <a:t>Kim Anderson</a:t>
            </a:r>
          </a:p>
          <a:p>
            <a:pPr defTabSz="685800"/>
            <a:r>
              <a:rPr lang="en-US" sz="2700" b="0" kern="0" dirty="0">
                <a:solidFill>
                  <a:srgbClr val="000000"/>
                </a:solidFill>
              </a:rPr>
              <a:t>Agricultural Economist</a:t>
            </a:r>
          </a:p>
          <a:p>
            <a:pPr defTabSz="685800"/>
            <a:r>
              <a:rPr lang="en-US" sz="2700" b="0" kern="0" dirty="0">
                <a:solidFill>
                  <a:srgbClr val="000000"/>
                </a:solidFill>
              </a:rPr>
              <a:t>Oklahoma State University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022028A-F2AC-4275-844D-EE750C96B7E1}"/>
              </a:ext>
            </a:extLst>
          </p:cNvPr>
          <p:cNvGrpSpPr>
            <a:grpSpLocks/>
          </p:cNvGrpSpPr>
          <p:nvPr/>
        </p:nvGrpSpPr>
        <p:grpSpPr bwMode="auto">
          <a:xfrm>
            <a:off x="984132" y="2061593"/>
            <a:ext cx="1415014" cy="1220710"/>
            <a:chOff x="1491" y="1124"/>
            <a:chExt cx="2899" cy="2098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8AEA960-E6C2-4B59-B4C8-77BB0A6B4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227" name="Freeform 4">
                <a:extLst>
                  <a:ext uri="{FF2B5EF4-FFF2-40B4-BE49-F238E27FC236}">
                    <a16:creationId xmlns:a16="http://schemas.microsoft.com/office/drawing/2014/main" id="{49B20E22-89C5-41AA-A9DC-F71B4A922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8" name="Freeform 5">
                <a:extLst>
                  <a:ext uri="{FF2B5EF4-FFF2-40B4-BE49-F238E27FC236}">
                    <a16:creationId xmlns:a16="http://schemas.microsoft.com/office/drawing/2014/main" id="{817D15FB-8B3A-4F21-81B5-BFD1767A1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9" name="Freeform 6">
                <a:extLst>
                  <a:ext uri="{FF2B5EF4-FFF2-40B4-BE49-F238E27FC236}">
                    <a16:creationId xmlns:a16="http://schemas.microsoft.com/office/drawing/2014/main" id="{045474C0-19B7-43FB-9DBD-25AB4114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0" name="Freeform 7">
                <a:extLst>
                  <a:ext uri="{FF2B5EF4-FFF2-40B4-BE49-F238E27FC236}">
                    <a16:creationId xmlns:a16="http://schemas.microsoft.com/office/drawing/2014/main" id="{233532F0-4504-44DF-8901-FD3DA91B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1" name="Freeform 8">
                <a:extLst>
                  <a:ext uri="{FF2B5EF4-FFF2-40B4-BE49-F238E27FC236}">
                    <a16:creationId xmlns:a16="http://schemas.microsoft.com/office/drawing/2014/main" id="{515D41D0-A62E-4F09-B0B9-A83E1BC4A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2" name="Freeform 9">
                <a:extLst>
                  <a:ext uri="{FF2B5EF4-FFF2-40B4-BE49-F238E27FC236}">
                    <a16:creationId xmlns:a16="http://schemas.microsoft.com/office/drawing/2014/main" id="{0AA3F5A7-8B13-4D43-A85E-38126B26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3" name="Freeform 10">
                <a:extLst>
                  <a:ext uri="{FF2B5EF4-FFF2-40B4-BE49-F238E27FC236}">
                    <a16:creationId xmlns:a16="http://schemas.microsoft.com/office/drawing/2014/main" id="{5A1288F2-6017-4471-928D-E77C76CA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4" name="Freeform 11">
                <a:extLst>
                  <a:ext uri="{FF2B5EF4-FFF2-40B4-BE49-F238E27FC236}">
                    <a16:creationId xmlns:a16="http://schemas.microsoft.com/office/drawing/2014/main" id="{122101B8-C73B-4A83-B3DC-724A4540F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5" name="Freeform 12">
                <a:extLst>
                  <a:ext uri="{FF2B5EF4-FFF2-40B4-BE49-F238E27FC236}">
                    <a16:creationId xmlns:a16="http://schemas.microsoft.com/office/drawing/2014/main" id="{7ED5E686-2670-4537-A1D0-A72DFD830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6" name="Freeform 13">
                <a:extLst>
                  <a:ext uri="{FF2B5EF4-FFF2-40B4-BE49-F238E27FC236}">
                    <a16:creationId xmlns:a16="http://schemas.microsoft.com/office/drawing/2014/main" id="{0BC82C10-05EE-4BF5-80C9-3F823E01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7" name="Freeform 14">
                <a:extLst>
                  <a:ext uri="{FF2B5EF4-FFF2-40B4-BE49-F238E27FC236}">
                    <a16:creationId xmlns:a16="http://schemas.microsoft.com/office/drawing/2014/main" id="{90EC5EAD-11AA-4FD2-8CA3-5F98BFC82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8" name="Freeform 15">
                <a:extLst>
                  <a:ext uri="{FF2B5EF4-FFF2-40B4-BE49-F238E27FC236}">
                    <a16:creationId xmlns:a16="http://schemas.microsoft.com/office/drawing/2014/main" id="{3E42F66B-2D2C-4235-B2F8-6B91476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39" name="Freeform 16">
                <a:extLst>
                  <a:ext uri="{FF2B5EF4-FFF2-40B4-BE49-F238E27FC236}">
                    <a16:creationId xmlns:a16="http://schemas.microsoft.com/office/drawing/2014/main" id="{7ECE29BD-A29E-47AA-96A4-F1B421353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0" name="Freeform 17">
                <a:extLst>
                  <a:ext uri="{FF2B5EF4-FFF2-40B4-BE49-F238E27FC236}">
                    <a16:creationId xmlns:a16="http://schemas.microsoft.com/office/drawing/2014/main" id="{9CDFB025-D3C5-45C9-8805-E6EF61955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1" name="Freeform 18">
                <a:extLst>
                  <a:ext uri="{FF2B5EF4-FFF2-40B4-BE49-F238E27FC236}">
                    <a16:creationId xmlns:a16="http://schemas.microsoft.com/office/drawing/2014/main" id="{120695A9-9E66-4159-98FA-A3AF42D30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2" name="Freeform 19">
                <a:extLst>
                  <a:ext uri="{FF2B5EF4-FFF2-40B4-BE49-F238E27FC236}">
                    <a16:creationId xmlns:a16="http://schemas.microsoft.com/office/drawing/2014/main" id="{8B201D88-3D48-41C6-9331-29C3548B5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3" name="Freeform 20">
                <a:extLst>
                  <a:ext uri="{FF2B5EF4-FFF2-40B4-BE49-F238E27FC236}">
                    <a16:creationId xmlns:a16="http://schemas.microsoft.com/office/drawing/2014/main" id="{246312D1-2E3B-47D1-9785-123EE9229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4" name="Freeform 21">
                <a:extLst>
                  <a:ext uri="{FF2B5EF4-FFF2-40B4-BE49-F238E27FC236}">
                    <a16:creationId xmlns:a16="http://schemas.microsoft.com/office/drawing/2014/main" id="{961A701D-8D0D-4D33-8087-31229FD8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5" name="Freeform 22">
                <a:extLst>
                  <a:ext uri="{FF2B5EF4-FFF2-40B4-BE49-F238E27FC236}">
                    <a16:creationId xmlns:a16="http://schemas.microsoft.com/office/drawing/2014/main" id="{FE37CD74-2657-474B-8003-B152C9AA3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6" name="Freeform 23">
                <a:extLst>
                  <a:ext uri="{FF2B5EF4-FFF2-40B4-BE49-F238E27FC236}">
                    <a16:creationId xmlns:a16="http://schemas.microsoft.com/office/drawing/2014/main" id="{E9105207-8A9B-413F-9E9E-0F651BADA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7" name="Freeform 24">
                <a:extLst>
                  <a:ext uri="{FF2B5EF4-FFF2-40B4-BE49-F238E27FC236}">
                    <a16:creationId xmlns:a16="http://schemas.microsoft.com/office/drawing/2014/main" id="{C2304786-B2FB-4379-AF5B-2535C7B95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8" name="Freeform 25">
                <a:extLst>
                  <a:ext uri="{FF2B5EF4-FFF2-40B4-BE49-F238E27FC236}">
                    <a16:creationId xmlns:a16="http://schemas.microsoft.com/office/drawing/2014/main" id="{F66077A1-79DF-4398-8411-8E28BF91B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49" name="Freeform 26">
                <a:extLst>
                  <a:ext uri="{FF2B5EF4-FFF2-40B4-BE49-F238E27FC236}">
                    <a16:creationId xmlns:a16="http://schemas.microsoft.com/office/drawing/2014/main" id="{5ABD0439-6C4E-4972-976C-025EA28F5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0" name="Freeform 27">
                <a:extLst>
                  <a:ext uri="{FF2B5EF4-FFF2-40B4-BE49-F238E27FC236}">
                    <a16:creationId xmlns:a16="http://schemas.microsoft.com/office/drawing/2014/main" id="{1668889A-A1CF-497E-807E-4910A5785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1" name="Freeform 28">
                <a:extLst>
                  <a:ext uri="{FF2B5EF4-FFF2-40B4-BE49-F238E27FC236}">
                    <a16:creationId xmlns:a16="http://schemas.microsoft.com/office/drawing/2014/main" id="{74BB576F-2569-4B0B-9B79-6FEC81005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2" name="Freeform 29">
                <a:extLst>
                  <a:ext uri="{FF2B5EF4-FFF2-40B4-BE49-F238E27FC236}">
                    <a16:creationId xmlns:a16="http://schemas.microsoft.com/office/drawing/2014/main" id="{6068975C-3672-454F-93AA-A0E3CD510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3" name="Freeform 30">
                <a:extLst>
                  <a:ext uri="{FF2B5EF4-FFF2-40B4-BE49-F238E27FC236}">
                    <a16:creationId xmlns:a16="http://schemas.microsoft.com/office/drawing/2014/main" id="{C80D2AF2-B152-4726-BABB-6841902E3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4" name="Freeform 31">
                <a:extLst>
                  <a:ext uri="{FF2B5EF4-FFF2-40B4-BE49-F238E27FC236}">
                    <a16:creationId xmlns:a16="http://schemas.microsoft.com/office/drawing/2014/main" id="{34A18A7C-D8C3-41D0-B694-86E26A37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5" name="Line 32">
                <a:extLst>
                  <a:ext uri="{FF2B5EF4-FFF2-40B4-BE49-F238E27FC236}">
                    <a16:creationId xmlns:a16="http://schemas.microsoft.com/office/drawing/2014/main" id="{3145B3DE-5A4C-42A7-8256-A2A9D1284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6" name="Freeform 33">
                <a:extLst>
                  <a:ext uri="{FF2B5EF4-FFF2-40B4-BE49-F238E27FC236}">
                    <a16:creationId xmlns:a16="http://schemas.microsoft.com/office/drawing/2014/main" id="{CAC3B7B4-6907-4081-9CB3-FD2E8C1B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7" name="Freeform 34">
                <a:extLst>
                  <a:ext uri="{FF2B5EF4-FFF2-40B4-BE49-F238E27FC236}">
                    <a16:creationId xmlns:a16="http://schemas.microsoft.com/office/drawing/2014/main" id="{413CAF90-BE3F-4245-99CE-C4DDAD48E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8" name="Freeform 35">
                <a:extLst>
                  <a:ext uri="{FF2B5EF4-FFF2-40B4-BE49-F238E27FC236}">
                    <a16:creationId xmlns:a16="http://schemas.microsoft.com/office/drawing/2014/main" id="{5E8D561B-FE8A-4937-9459-B17907C1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59" name="Freeform 36">
                <a:extLst>
                  <a:ext uri="{FF2B5EF4-FFF2-40B4-BE49-F238E27FC236}">
                    <a16:creationId xmlns:a16="http://schemas.microsoft.com/office/drawing/2014/main" id="{AD52F677-9AF2-4E38-8A02-D8E64E8B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0" name="Freeform 37">
                <a:extLst>
                  <a:ext uri="{FF2B5EF4-FFF2-40B4-BE49-F238E27FC236}">
                    <a16:creationId xmlns:a16="http://schemas.microsoft.com/office/drawing/2014/main" id="{6968E1AB-468D-4452-8AD8-DC382F772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1" name="Freeform 38">
                <a:extLst>
                  <a:ext uri="{FF2B5EF4-FFF2-40B4-BE49-F238E27FC236}">
                    <a16:creationId xmlns:a16="http://schemas.microsoft.com/office/drawing/2014/main" id="{093A977B-7B4B-40F2-B5EE-A3FCC9305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2" name="Freeform 39">
                <a:extLst>
                  <a:ext uri="{FF2B5EF4-FFF2-40B4-BE49-F238E27FC236}">
                    <a16:creationId xmlns:a16="http://schemas.microsoft.com/office/drawing/2014/main" id="{E56CA877-270C-468A-86CD-B8D09406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3" name="Freeform 40">
                <a:extLst>
                  <a:ext uri="{FF2B5EF4-FFF2-40B4-BE49-F238E27FC236}">
                    <a16:creationId xmlns:a16="http://schemas.microsoft.com/office/drawing/2014/main" id="{94065EA5-608C-494C-82CA-A36BBEC3F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4" name="Freeform 41">
                <a:extLst>
                  <a:ext uri="{FF2B5EF4-FFF2-40B4-BE49-F238E27FC236}">
                    <a16:creationId xmlns:a16="http://schemas.microsoft.com/office/drawing/2014/main" id="{411013CE-3B29-4F15-87B2-672051BA1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5" name="Freeform 42">
                <a:extLst>
                  <a:ext uri="{FF2B5EF4-FFF2-40B4-BE49-F238E27FC236}">
                    <a16:creationId xmlns:a16="http://schemas.microsoft.com/office/drawing/2014/main" id="{BD80685A-1FD9-4E83-808B-F66362F8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6" name="Freeform 43">
                <a:extLst>
                  <a:ext uri="{FF2B5EF4-FFF2-40B4-BE49-F238E27FC236}">
                    <a16:creationId xmlns:a16="http://schemas.microsoft.com/office/drawing/2014/main" id="{6C0C8E0A-E9D0-41B6-AE4F-7AE7A854E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7" name="Freeform 44">
                <a:extLst>
                  <a:ext uri="{FF2B5EF4-FFF2-40B4-BE49-F238E27FC236}">
                    <a16:creationId xmlns:a16="http://schemas.microsoft.com/office/drawing/2014/main" id="{C7B2E394-C442-4889-B1A2-0F2670F2E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8" name="Freeform 45">
                <a:extLst>
                  <a:ext uri="{FF2B5EF4-FFF2-40B4-BE49-F238E27FC236}">
                    <a16:creationId xmlns:a16="http://schemas.microsoft.com/office/drawing/2014/main" id="{CF01ACD4-C2D8-4533-93A6-7FCB1BD2B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69" name="Freeform 46">
                <a:extLst>
                  <a:ext uri="{FF2B5EF4-FFF2-40B4-BE49-F238E27FC236}">
                    <a16:creationId xmlns:a16="http://schemas.microsoft.com/office/drawing/2014/main" id="{5AD38FCA-B9C5-436E-BA1D-D42CD448C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0" name="Freeform 47">
                <a:extLst>
                  <a:ext uri="{FF2B5EF4-FFF2-40B4-BE49-F238E27FC236}">
                    <a16:creationId xmlns:a16="http://schemas.microsoft.com/office/drawing/2014/main" id="{B67B425D-5EA1-433C-947C-4DB68E0FB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1" name="Freeform 48">
                <a:extLst>
                  <a:ext uri="{FF2B5EF4-FFF2-40B4-BE49-F238E27FC236}">
                    <a16:creationId xmlns:a16="http://schemas.microsoft.com/office/drawing/2014/main" id="{60D902D9-E3F2-4FC1-83F0-A1B27AE77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2" name="Freeform 49">
                <a:extLst>
                  <a:ext uri="{FF2B5EF4-FFF2-40B4-BE49-F238E27FC236}">
                    <a16:creationId xmlns:a16="http://schemas.microsoft.com/office/drawing/2014/main" id="{2693E8C4-5209-45D2-B007-303EC1C21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3" name="Freeform 50">
                <a:extLst>
                  <a:ext uri="{FF2B5EF4-FFF2-40B4-BE49-F238E27FC236}">
                    <a16:creationId xmlns:a16="http://schemas.microsoft.com/office/drawing/2014/main" id="{4BF8AC7F-9401-493B-B7AF-0A9D5EFF6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4" name="Freeform 51">
                <a:extLst>
                  <a:ext uri="{FF2B5EF4-FFF2-40B4-BE49-F238E27FC236}">
                    <a16:creationId xmlns:a16="http://schemas.microsoft.com/office/drawing/2014/main" id="{4EC09E39-4939-4219-8511-64C77ACAC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5" name="Freeform 52">
                <a:extLst>
                  <a:ext uri="{FF2B5EF4-FFF2-40B4-BE49-F238E27FC236}">
                    <a16:creationId xmlns:a16="http://schemas.microsoft.com/office/drawing/2014/main" id="{144CCDB6-372B-4D02-B687-2DE5B03F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6" name="Freeform 53">
                <a:extLst>
                  <a:ext uri="{FF2B5EF4-FFF2-40B4-BE49-F238E27FC236}">
                    <a16:creationId xmlns:a16="http://schemas.microsoft.com/office/drawing/2014/main" id="{9D7304E1-31AD-4CD1-99F8-B1FECA7DB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7" name="Freeform 54">
                <a:extLst>
                  <a:ext uri="{FF2B5EF4-FFF2-40B4-BE49-F238E27FC236}">
                    <a16:creationId xmlns:a16="http://schemas.microsoft.com/office/drawing/2014/main" id="{60263525-EB32-458E-9CBA-9122B1D9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8" name="Freeform 55">
                <a:extLst>
                  <a:ext uri="{FF2B5EF4-FFF2-40B4-BE49-F238E27FC236}">
                    <a16:creationId xmlns:a16="http://schemas.microsoft.com/office/drawing/2014/main" id="{4D8DE0BC-C490-413B-A368-80328C5BA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79" name="Freeform 56">
                <a:extLst>
                  <a:ext uri="{FF2B5EF4-FFF2-40B4-BE49-F238E27FC236}">
                    <a16:creationId xmlns:a16="http://schemas.microsoft.com/office/drawing/2014/main" id="{CF91EBD7-1CD6-4A76-A0AE-4466D9E6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0" name="Freeform 57">
                <a:extLst>
                  <a:ext uri="{FF2B5EF4-FFF2-40B4-BE49-F238E27FC236}">
                    <a16:creationId xmlns:a16="http://schemas.microsoft.com/office/drawing/2014/main" id="{6C98DE9C-7073-4CFD-BD4E-A7A1AB155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1" name="Freeform 58">
                <a:extLst>
                  <a:ext uri="{FF2B5EF4-FFF2-40B4-BE49-F238E27FC236}">
                    <a16:creationId xmlns:a16="http://schemas.microsoft.com/office/drawing/2014/main" id="{2A0C2C3C-1425-4B49-8C58-477B9C60C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2" name="Freeform 59">
                <a:extLst>
                  <a:ext uri="{FF2B5EF4-FFF2-40B4-BE49-F238E27FC236}">
                    <a16:creationId xmlns:a16="http://schemas.microsoft.com/office/drawing/2014/main" id="{EF22063E-A815-4361-9CEA-E8D008F1D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3" name="Freeform 60">
                <a:extLst>
                  <a:ext uri="{FF2B5EF4-FFF2-40B4-BE49-F238E27FC236}">
                    <a16:creationId xmlns:a16="http://schemas.microsoft.com/office/drawing/2014/main" id="{8E836FF4-285F-4956-A195-6F341324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4" name="Freeform 61">
                <a:extLst>
                  <a:ext uri="{FF2B5EF4-FFF2-40B4-BE49-F238E27FC236}">
                    <a16:creationId xmlns:a16="http://schemas.microsoft.com/office/drawing/2014/main" id="{92C6E294-C13D-4F06-88A6-0AA6C156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5" name="Freeform 62">
                <a:extLst>
                  <a:ext uri="{FF2B5EF4-FFF2-40B4-BE49-F238E27FC236}">
                    <a16:creationId xmlns:a16="http://schemas.microsoft.com/office/drawing/2014/main" id="{8B07AD4C-0364-4348-BB1E-75C9BCA17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6" name="Freeform 63">
                <a:extLst>
                  <a:ext uri="{FF2B5EF4-FFF2-40B4-BE49-F238E27FC236}">
                    <a16:creationId xmlns:a16="http://schemas.microsoft.com/office/drawing/2014/main" id="{98B85A71-2BA6-4A6B-B275-518580201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7" name="Freeform 64">
                <a:extLst>
                  <a:ext uri="{FF2B5EF4-FFF2-40B4-BE49-F238E27FC236}">
                    <a16:creationId xmlns:a16="http://schemas.microsoft.com/office/drawing/2014/main" id="{76102932-5031-4A06-9F7C-3CB922643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8" name="Freeform 65">
                <a:extLst>
                  <a:ext uri="{FF2B5EF4-FFF2-40B4-BE49-F238E27FC236}">
                    <a16:creationId xmlns:a16="http://schemas.microsoft.com/office/drawing/2014/main" id="{D19DB936-ECD6-4636-A812-7DD60436B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9" name="Freeform 66">
                <a:extLst>
                  <a:ext uri="{FF2B5EF4-FFF2-40B4-BE49-F238E27FC236}">
                    <a16:creationId xmlns:a16="http://schemas.microsoft.com/office/drawing/2014/main" id="{DCF89666-56B3-4BDC-A7A0-8D2CB79AB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0" name="Freeform 67">
                <a:extLst>
                  <a:ext uri="{FF2B5EF4-FFF2-40B4-BE49-F238E27FC236}">
                    <a16:creationId xmlns:a16="http://schemas.microsoft.com/office/drawing/2014/main" id="{B87B7617-A4ED-42E9-AC68-16A0AAF1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1" name="Freeform 68">
                <a:extLst>
                  <a:ext uri="{FF2B5EF4-FFF2-40B4-BE49-F238E27FC236}">
                    <a16:creationId xmlns:a16="http://schemas.microsoft.com/office/drawing/2014/main" id="{A9BA30F4-F452-4DBB-9E9A-DBA7EC0C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2" name="Freeform 69">
                <a:extLst>
                  <a:ext uri="{FF2B5EF4-FFF2-40B4-BE49-F238E27FC236}">
                    <a16:creationId xmlns:a16="http://schemas.microsoft.com/office/drawing/2014/main" id="{E1E22A4E-8FC4-46D0-AACB-B96AC618F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3" name="Freeform 70">
                <a:extLst>
                  <a:ext uri="{FF2B5EF4-FFF2-40B4-BE49-F238E27FC236}">
                    <a16:creationId xmlns:a16="http://schemas.microsoft.com/office/drawing/2014/main" id="{6D4291A4-C17D-4209-8E78-0E75F4E86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4" name="Freeform 71">
                <a:extLst>
                  <a:ext uri="{FF2B5EF4-FFF2-40B4-BE49-F238E27FC236}">
                    <a16:creationId xmlns:a16="http://schemas.microsoft.com/office/drawing/2014/main" id="{DDC209A8-C5EC-4158-AAF6-125CB10EF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5" name="Freeform 72">
                <a:extLst>
                  <a:ext uri="{FF2B5EF4-FFF2-40B4-BE49-F238E27FC236}">
                    <a16:creationId xmlns:a16="http://schemas.microsoft.com/office/drawing/2014/main" id="{D22A31A7-50BA-47D1-AFB6-110C010B1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6" name="Freeform 73">
                <a:extLst>
                  <a:ext uri="{FF2B5EF4-FFF2-40B4-BE49-F238E27FC236}">
                    <a16:creationId xmlns:a16="http://schemas.microsoft.com/office/drawing/2014/main" id="{27A42FA8-8F0E-478E-A7E4-057FFD7C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7" name="Freeform 74">
                <a:extLst>
                  <a:ext uri="{FF2B5EF4-FFF2-40B4-BE49-F238E27FC236}">
                    <a16:creationId xmlns:a16="http://schemas.microsoft.com/office/drawing/2014/main" id="{DFB7283D-A314-40E4-A37D-01EEE87FD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8" name="Freeform 75">
                <a:extLst>
                  <a:ext uri="{FF2B5EF4-FFF2-40B4-BE49-F238E27FC236}">
                    <a16:creationId xmlns:a16="http://schemas.microsoft.com/office/drawing/2014/main" id="{9E5C2412-125F-4B78-9C59-C48768FE4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9" name="Freeform 76">
                <a:extLst>
                  <a:ext uri="{FF2B5EF4-FFF2-40B4-BE49-F238E27FC236}">
                    <a16:creationId xmlns:a16="http://schemas.microsoft.com/office/drawing/2014/main" id="{7E9DE523-F382-45CB-9095-70DFB678B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0" name="Freeform 77">
                <a:extLst>
                  <a:ext uri="{FF2B5EF4-FFF2-40B4-BE49-F238E27FC236}">
                    <a16:creationId xmlns:a16="http://schemas.microsoft.com/office/drawing/2014/main" id="{7B4591EA-8771-43BD-9016-BAC700DB2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1" name="Freeform 78">
                <a:extLst>
                  <a:ext uri="{FF2B5EF4-FFF2-40B4-BE49-F238E27FC236}">
                    <a16:creationId xmlns:a16="http://schemas.microsoft.com/office/drawing/2014/main" id="{6A7DDAFE-A51F-41B4-A50C-4456A4AC4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2" name="Freeform 79">
                <a:extLst>
                  <a:ext uri="{FF2B5EF4-FFF2-40B4-BE49-F238E27FC236}">
                    <a16:creationId xmlns:a16="http://schemas.microsoft.com/office/drawing/2014/main" id="{D6FD69A3-AE9B-463C-8433-44C6B0A3D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3" name="Freeform 80">
                <a:extLst>
                  <a:ext uri="{FF2B5EF4-FFF2-40B4-BE49-F238E27FC236}">
                    <a16:creationId xmlns:a16="http://schemas.microsoft.com/office/drawing/2014/main" id="{DA2FEE76-CFAF-428D-8D0D-CF7CB4F07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4" name="Freeform 81">
                <a:extLst>
                  <a:ext uri="{FF2B5EF4-FFF2-40B4-BE49-F238E27FC236}">
                    <a16:creationId xmlns:a16="http://schemas.microsoft.com/office/drawing/2014/main" id="{54A5B337-627A-435C-A178-37DB630A7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5" name="Freeform 82">
                <a:extLst>
                  <a:ext uri="{FF2B5EF4-FFF2-40B4-BE49-F238E27FC236}">
                    <a16:creationId xmlns:a16="http://schemas.microsoft.com/office/drawing/2014/main" id="{92F9B21F-5A0F-48C7-9B5B-0E5339EB4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6" name="Freeform 83">
                <a:extLst>
                  <a:ext uri="{FF2B5EF4-FFF2-40B4-BE49-F238E27FC236}">
                    <a16:creationId xmlns:a16="http://schemas.microsoft.com/office/drawing/2014/main" id="{DB915743-E171-469E-BD9D-5B70C57DB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7" name="Freeform 84">
                <a:extLst>
                  <a:ext uri="{FF2B5EF4-FFF2-40B4-BE49-F238E27FC236}">
                    <a16:creationId xmlns:a16="http://schemas.microsoft.com/office/drawing/2014/main" id="{83535CDD-A3B9-447F-B0A4-AE42ACFB8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8" name="Freeform 85">
                <a:extLst>
                  <a:ext uri="{FF2B5EF4-FFF2-40B4-BE49-F238E27FC236}">
                    <a16:creationId xmlns:a16="http://schemas.microsoft.com/office/drawing/2014/main" id="{4B8A11A7-81FF-4174-BCA2-5074BFF6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9" name="Freeform 86">
                <a:extLst>
                  <a:ext uri="{FF2B5EF4-FFF2-40B4-BE49-F238E27FC236}">
                    <a16:creationId xmlns:a16="http://schemas.microsoft.com/office/drawing/2014/main" id="{AB3AB871-36E0-4FF0-BC02-608B3E79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0" name="Freeform 87">
                <a:extLst>
                  <a:ext uri="{FF2B5EF4-FFF2-40B4-BE49-F238E27FC236}">
                    <a16:creationId xmlns:a16="http://schemas.microsoft.com/office/drawing/2014/main" id="{6E6A903A-F53D-4A05-9E96-9BBAD4570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1" name="Freeform 88">
                <a:extLst>
                  <a:ext uri="{FF2B5EF4-FFF2-40B4-BE49-F238E27FC236}">
                    <a16:creationId xmlns:a16="http://schemas.microsoft.com/office/drawing/2014/main" id="{D0D6EE83-B83E-46C6-8DAE-515D4E63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2" name="Freeform 89">
                <a:extLst>
                  <a:ext uri="{FF2B5EF4-FFF2-40B4-BE49-F238E27FC236}">
                    <a16:creationId xmlns:a16="http://schemas.microsoft.com/office/drawing/2014/main" id="{00C02B66-9B03-40DC-B5CF-891DDF8CB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3" name="Freeform 90">
                <a:extLst>
                  <a:ext uri="{FF2B5EF4-FFF2-40B4-BE49-F238E27FC236}">
                    <a16:creationId xmlns:a16="http://schemas.microsoft.com/office/drawing/2014/main" id="{DADE6926-062D-4DBD-ADD3-5C0F7011C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4" name="Freeform 91">
                <a:extLst>
                  <a:ext uri="{FF2B5EF4-FFF2-40B4-BE49-F238E27FC236}">
                    <a16:creationId xmlns:a16="http://schemas.microsoft.com/office/drawing/2014/main" id="{700EDF72-9F7F-47A8-94AC-F9A78637F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5" name="Line 92">
                <a:extLst>
                  <a:ext uri="{FF2B5EF4-FFF2-40B4-BE49-F238E27FC236}">
                    <a16:creationId xmlns:a16="http://schemas.microsoft.com/office/drawing/2014/main" id="{79045108-AE0A-4C6F-B2D5-2F53803AB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6" name="Freeform 93">
                <a:extLst>
                  <a:ext uri="{FF2B5EF4-FFF2-40B4-BE49-F238E27FC236}">
                    <a16:creationId xmlns:a16="http://schemas.microsoft.com/office/drawing/2014/main" id="{9065583F-1305-4797-AE2C-80BB3432B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7" name="Freeform 94">
                <a:extLst>
                  <a:ext uri="{FF2B5EF4-FFF2-40B4-BE49-F238E27FC236}">
                    <a16:creationId xmlns:a16="http://schemas.microsoft.com/office/drawing/2014/main" id="{DA6635A0-B955-456D-AFB6-00C9E326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8" name="Freeform 95">
                <a:extLst>
                  <a:ext uri="{FF2B5EF4-FFF2-40B4-BE49-F238E27FC236}">
                    <a16:creationId xmlns:a16="http://schemas.microsoft.com/office/drawing/2014/main" id="{FFCE3768-52AE-4A48-B62B-E99C453A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9" name="Freeform 96">
                <a:extLst>
                  <a:ext uri="{FF2B5EF4-FFF2-40B4-BE49-F238E27FC236}">
                    <a16:creationId xmlns:a16="http://schemas.microsoft.com/office/drawing/2014/main" id="{BF8098D8-BD31-49A4-9E51-FED0884CC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0" name="Freeform 97">
                <a:extLst>
                  <a:ext uri="{FF2B5EF4-FFF2-40B4-BE49-F238E27FC236}">
                    <a16:creationId xmlns:a16="http://schemas.microsoft.com/office/drawing/2014/main" id="{EEFD4CBD-C9A5-4F6F-90F2-848023257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1" name="Freeform 98">
                <a:extLst>
                  <a:ext uri="{FF2B5EF4-FFF2-40B4-BE49-F238E27FC236}">
                    <a16:creationId xmlns:a16="http://schemas.microsoft.com/office/drawing/2014/main" id="{EEF08FEB-9841-4C20-84EB-794E22EF7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2" name="Freeform 99">
                <a:extLst>
                  <a:ext uri="{FF2B5EF4-FFF2-40B4-BE49-F238E27FC236}">
                    <a16:creationId xmlns:a16="http://schemas.microsoft.com/office/drawing/2014/main" id="{E76D931B-F34D-44DA-834F-493B4F5D2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3" name="Freeform 100">
                <a:extLst>
                  <a:ext uri="{FF2B5EF4-FFF2-40B4-BE49-F238E27FC236}">
                    <a16:creationId xmlns:a16="http://schemas.microsoft.com/office/drawing/2014/main" id="{838A6C77-57B7-415B-A0D6-B636D0C1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4" name="Freeform 101">
                <a:extLst>
                  <a:ext uri="{FF2B5EF4-FFF2-40B4-BE49-F238E27FC236}">
                    <a16:creationId xmlns:a16="http://schemas.microsoft.com/office/drawing/2014/main" id="{E6379ACD-B1C4-42C6-927D-0D48B1AF3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5" name="Freeform 102">
                <a:extLst>
                  <a:ext uri="{FF2B5EF4-FFF2-40B4-BE49-F238E27FC236}">
                    <a16:creationId xmlns:a16="http://schemas.microsoft.com/office/drawing/2014/main" id="{B92C2C25-C172-4DC2-A3D6-4CE8E7D1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6" name="Freeform 103">
                <a:extLst>
                  <a:ext uri="{FF2B5EF4-FFF2-40B4-BE49-F238E27FC236}">
                    <a16:creationId xmlns:a16="http://schemas.microsoft.com/office/drawing/2014/main" id="{5A28254F-6865-4056-8CFE-6EB1133C2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7" name="Freeform 104">
                <a:extLst>
                  <a:ext uri="{FF2B5EF4-FFF2-40B4-BE49-F238E27FC236}">
                    <a16:creationId xmlns:a16="http://schemas.microsoft.com/office/drawing/2014/main" id="{DE4BD680-40AF-4FD2-93E0-18F189BF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8" name="Freeform 105">
                <a:extLst>
                  <a:ext uri="{FF2B5EF4-FFF2-40B4-BE49-F238E27FC236}">
                    <a16:creationId xmlns:a16="http://schemas.microsoft.com/office/drawing/2014/main" id="{066C6B17-61C8-47A2-AF48-B330214DD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9" name="Freeform 106">
                <a:extLst>
                  <a:ext uri="{FF2B5EF4-FFF2-40B4-BE49-F238E27FC236}">
                    <a16:creationId xmlns:a16="http://schemas.microsoft.com/office/drawing/2014/main" id="{6F7E9A70-961B-407B-8FA7-85F36D75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0" name="Freeform 107">
                <a:extLst>
                  <a:ext uri="{FF2B5EF4-FFF2-40B4-BE49-F238E27FC236}">
                    <a16:creationId xmlns:a16="http://schemas.microsoft.com/office/drawing/2014/main" id="{B3162FF9-9AE9-455E-BFF3-303CF6ED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1" name="Freeform 108">
                <a:extLst>
                  <a:ext uri="{FF2B5EF4-FFF2-40B4-BE49-F238E27FC236}">
                    <a16:creationId xmlns:a16="http://schemas.microsoft.com/office/drawing/2014/main" id="{060B36F4-DCF7-47B5-99B4-15A4856B0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2" name="Freeform 109">
                <a:extLst>
                  <a:ext uri="{FF2B5EF4-FFF2-40B4-BE49-F238E27FC236}">
                    <a16:creationId xmlns:a16="http://schemas.microsoft.com/office/drawing/2014/main" id="{A9B5D9D2-AA52-4B30-99E7-4510C3F6F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3" name="Freeform 110">
                <a:extLst>
                  <a:ext uri="{FF2B5EF4-FFF2-40B4-BE49-F238E27FC236}">
                    <a16:creationId xmlns:a16="http://schemas.microsoft.com/office/drawing/2014/main" id="{425838F9-B7F8-4E8F-ACFC-7F89AF148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4" name="Freeform 111">
                <a:extLst>
                  <a:ext uri="{FF2B5EF4-FFF2-40B4-BE49-F238E27FC236}">
                    <a16:creationId xmlns:a16="http://schemas.microsoft.com/office/drawing/2014/main" id="{CA338F50-4471-4BBC-B350-C35B97491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5" name="Freeform 112">
                <a:extLst>
                  <a:ext uri="{FF2B5EF4-FFF2-40B4-BE49-F238E27FC236}">
                    <a16:creationId xmlns:a16="http://schemas.microsoft.com/office/drawing/2014/main" id="{0205D1C3-0363-48C2-ADC4-5A280166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6" name="Freeform 113">
                <a:extLst>
                  <a:ext uri="{FF2B5EF4-FFF2-40B4-BE49-F238E27FC236}">
                    <a16:creationId xmlns:a16="http://schemas.microsoft.com/office/drawing/2014/main" id="{5A658324-F1B0-471D-B120-9E9F8253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7" name="Freeform 114">
                <a:extLst>
                  <a:ext uri="{FF2B5EF4-FFF2-40B4-BE49-F238E27FC236}">
                    <a16:creationId xmlns:a16="http://schemas.microsoft.com/office/drawing/2014/main" id="{F5D25D23-18A6-4101-9AAC-6CDE7D4D5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8" name="Freeform 115">
                <a:extLst>
                  <a:ext uri="{FF2B5EF4-FFF2-40B4-BE49-F238E27FC236}">
                    <a16:creationId xmlns:a16="http://schemas.microsoft.com/office/drawing/2014/main" id="{CA05B6F9-547F-4A95-B2FB-1388E3C24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9" name="Freeform 116">
                <a:extLst>
                  <a:ext uri="{FF2B5EF4-FFF2-40B4-BE49-F238E27FC236}">
                    <a16:creationId xmlns:a16="http://schemas.microsoft.com/office/drawing/2014/main" id="{217E95D3-3294-4D86-B2C4-6EE49786B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0" name="Freeform 117">
                <a:extLst>
                  <a:ext uri="{FF2B5EF4-FFF2-40B4-BE49-F238E27FC236}">
                    <a16:creationId xmlns:a16="http://schemas.microsoft.com/office/drawing/2014/main" id="{D9912755-6604-4B55-98C8-239845010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1" name="Freeform 118">
                <a:extLst>
                  <a:ext uri="{FF2B5EF4-FFF2-40B4-BE49-F238E27FC236}">
                    <a16:creationId xmlns:a16="http://schemas.microsoft.com/office/drawing/2014/main" id="{B42EB453-1EE9-4380-A206-8B3EBA71F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2" name="Freeform 119">
                <a:extLst>
                  <a:ext uri="{FF2B5EF4-FFF2-40B4-BE49-F238E27FC236}">
                    <a16:creationId xmlns:a16="http://schemas.microsoft.com/office/drawing/2014/main" id="{2B7C9ED4-1FF6-4A0C-99E3-888E3355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3" name="Freeform 120">
                <a:extLst>
                  <a:ext uri="{FF2B5EF4-FFF2-40B4-BE49-F238E27FC236}">
                    <a16:creationId xmlns:a16="http://schemas.microsoft.com/office/drawing/2014/main" id="{7A3F7660-5A82-4414-A197-9C0CE9664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4" name="Freeform 121">
                <a:extLst>
                  <a:ext uri="{FF2B5EF4-FFF2-40B4-BE49-F238E27FC236}">
                    <a16:creationId xmlns:a16="http://schemas.microsoft.com/office/drawing/2014/main" id="{826E4A3A-E651-46FA-9177-99DFA704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5" name="Freeform 122">
                <a:extLst>
                  <a:ext uri="{FF2B5EF4-FFF2-40B4-BE49-F238E27FC236}">
                    <a16:creationId xmlns:a16="http://schemas.microsoft.com/office/drawing/2014/main" id="{E5A9F889-42D1-4CEB-B2BA-B80947D6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6" name="Freeform 123">
                <a:extLst>
                  <a:ext uri="{FF2B5EF4-FFF2-40B4-BE49-F238E27FC236}">
                    <a16:creationId xmlns:a16="http://schemas.microsoft.com/office/drawing/2014/main" id="{912DA623-0D55-4744-9D33-828C1D835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7" name="Freeform 124">
                <a:extLst>
                  <a:ext uri="{FF2B5EF4-FFF2-40B4-BE49-F238E27FC236}">
                    <a16:creationId xmlns:a16="http://schemas.microsoft.com/office/drawing/2014/main" id="{CC78D481-222B-4F70-B994-D8BE29569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8" name="Freeform 125">
                <a:extLst>
                  <a:ext uri="{FF2B5EF4-FFF2-40B4-BE49-F238E27FC236}">
                    <a16:creationId xmlns:a16="http://schemas.microsoft.com/office/drawing/2014/main" id="{D574DA5C-BFB3-4412-BEAA-A3F3BA8CD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9" name="Freeform 126">
                <a:extLst>
                  <a:ext uri="{FF2B5EF4-FFF2-40B4-BE49-F238E27FC236}">
                    <a16:creationId xmlns:a16="http://schemas.microsoft.com/office/drawing/2014/main" id="{84EE7A98-A898-4F65-BBAF-272A72101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0" name="Freeform 127">
                <a:extLst>
                  <a:ext uri="{FF2B5EF4-FFF2-40B4-BE49-F238E27FC236}">
                    <a16:creationId xmlns:a16="http://schemas.microsoft.com/office/drawing/2014/main" id="{31BBF65B-227D-432A-84F5-6C7244386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1" name="Freeform 128">
                <a:extLst>
                  <a:ext uri="{FF2B5EF4-FFF2-40B4-BE49-F238E27FC236}">
                    <a16:creationId xmlns:a16="http://schemas.microsoft.com/office/drawing/2014/main" id="{DC6E2465-CBC5-42D0-A7B8-EBEC8766F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2" name="Freeform 129">
                <a:extLst>
                  <a:ext uri="{FF2B5EF4-FFF2-40B4-BE49-F238E27FC236}">
                    <a16:creationId xmlns:a16="http://schemas.microsoft.com/office/drawing/2014/main" id="{3C28E3AE-37E7-4149-A30F-9877BA866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3" name="Freeform 130">
                <a:extLst>
                  <a:ext uri="{FF2B5EF4-FFF2-40B4-BE49-F238E27FC236}">
                    <a16:creationId xmlns:a16="http://schemas.microsoft.com/office/drawing/2014/main" id="{C5C43343-016A-4B7E-8A68-A8B8C9AA0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4" name="Freeform 131">
                <a:extLst>
                  <a:ext uri="{FF2B5EF4-FFF2-40B4-BE49-F238E27FC236}">
                    <a16:creationId xmlns:a16="http://schemas.microsoft.com/office/drawing/2014/main" id="{2D5D080B-F286-41FA-85D8-F8BB56E2D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5" name="Freeform 132">
                <a:extLst>
                  <a:ext uri="{FF2B5EF4-FFF2-40B4-BE49-F238E27FC236}">
                    <a16:creationId xmlns:a16="http://schemas.microsoft.com/office/drawing/2014/main" id="{1F64199B-95DC-44A5-B926-27D8EE74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6" name="Freeform 133">
                <a:extLst>
                  <a:ext uri="{FF2B5EF4-FFF2-40B4-BE49-F238E27FC236}">
                    <a16:creationId xmlns:a16="http://schemas.microsoft.com/office/drawing/2014/main" id="{EF4F05E0-6A96-4E86-844D-C05325EA0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7" name="Freeform 134">
                <a:extLst>
                  <a:ext uri="{FF2B5EF4-FFF2-40B4-BE49-F238E27FC236}">
                    <a16:creationId xmlns:a16="http://schemas.microsoft.com/office/drawing/2014/main" id="{E90E098C-060D-477D-A733-731BECB5C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8" name="Freeform 135">
                <a:extLst>
                  <a:ext uri="{FF2B5EF4-FFF2-40B4-BE49-F238E27FC236}">
                    <a16:creationId xmlns:a16="http://schemas.microsoft.com/office/drawing/2014/main" id="{5455D185-E386-4665-A7B9-0D611972F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9" name="Freeform 136">
                <a:extLst>
                  <a:ext uri="{FF2B5EF4-FFF2-40B4-BE49-F238E27FC236}">
                    <a16:creationId xmlns:a16="http://schemas.microsoft.com/office/drawing/2014/main" id="{1A927EE5-38AA-489D-B12C-9A64CA212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0" name="Freeform 137">
                <a:extLst>
                  <a:ext uri="{FF2B5EF4-FFF2-40B4-BE49-F238E27FC236}">
                    <a16:creationId xmlns:a16="http://schemas.microsoft.com/office/drawing/2014/main" id="{9ED036BF-9BE8-450E-ADEA-CBCFD11ED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1" name="Freeform 138">
                <a:extLst>
                  <a:ext uri="{FF2B5EF4-FFF2-40B4-BE49-F238E27FC236}">
                    <a16:creationId xmlns:a16="http://schemas.microsoft.com/office/drawing/2014/main" id="{97D0B37C-EA1A-4407-8D2C-C3F0647C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2" name="Freeform 139">
                <a:extLst>
                  <a:ext uri="{FF2B5EF4-FFF2-40B4-BE49-F238E27FC236}">
                    <a16:creationId xmlns:a16="http://schemas.microsoft.com/office/drawing/2014/main" id="{D1F61951-E797-47B4-BEEA-C8A8BD00A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3" name="Freeform 140">
                <a:extLst>
                  <a:ext uri="{FF2B5EF4-FFF2-40B4-BE49-F238E27FC236}">
                    <a16:creationId xmlns:a16="http://schemas.microsoft.com/office/drawing/2014/main" id="{96B832E6-97F8-4D71-A5BC-83F92838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4" name="Freeform 141">
                <a:extLst>
                  <a:ext uri="{FF2B5EF4-FFF2-40B4-BE49-F238E27FC236}">
                    <a16:creationId xmlns:a16="http://schemas.microsoft.com/office/drawing/2014/main" id="{370E7C3B-DA7C-4846-962C-8B6ACFC8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5" name="Freeform 142">
                <a:extLst>
                  <a:ext uri="{FF2B5EF4-FFF2-40B4-BE49-F238E27FC236}">
                    <a16:creationId xmlns:a16="http://schemas.microsoft.com/office/drawing/2014/main" id="{88C491A3-A5EE-4CFE-B3AC-1D7B76EB0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6" name="Freeform 143">
                <a:extLst>
                  <a:ext uri="{FF2B5EF4-FFF2-40B4-BE49-F238E27FC236}">
                    <a16:creationId xmlns:a16="http://schemas.microsoft.com/office/drawing/2014/main" id="{D2B17EF0-B629-4F69-A61F-CBC6B6BF0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7" name="Freeform 144">
                <a:extLst>
                  <a:ext uri="{FF2B5EF4-FFF2-40B4-BE49-F238E27FC236}">
                    <a16:creationId xmlns:a16="http://schemas.microsoft.com/office/drawing/2014/main" id="{54C75578-B7D7-48D6-9FE9-F44B340A1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8" name="Freeform 145">
                <a:extLst>
                  <a:ext uri="{FF2B5EF4-FFF2-40B4-BE49-F238E27FC236}">
                    <a16:creationId xmlns:a16="http://schemas.microsoft.com/office/drawing/2014/main" id="{AC2BA2D3-BD94-47BF-8327-9CFC21061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9" name="Freeform 146">
                <a:extLst>
                  <a:ext uri="{FF2B5EF4-FFF2-40B4-BE49-F238E27FC236}">
                    <a16:creationId xmlns:a16="http://schemas.microsoft.com/office/drawing/2014/main" id="{71881231-DBAF-463C-BCCF-CA0323FD1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0" name="Freeform 147">
                <a:extLst>
                  <a:ext uri="{FF2B5EF4-FFF2-40B4-BE49-F238E27FC236}">
                    <a16:creationId xmlns:a16="http://schemas.microsoft.com/office/drawing/2014/main" id="{CD085CDC-CB98-4402-ABDC-D7C9F1E4C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1" name="Freeform 148">
                <a:extLst>
                  <a:ext uri="{FF2B5EF4-FFF2-40B4-BE49-F238E27FC236}">
                    <a16:creationId xmlns:a16="http://schemas.microsoft.com/office/drawing/2014/main" id="{7CE239D4-4E87-4D53-9ECF-41CB126B7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2" name="Freeform 149">
                <a:extLst>
                  <a:ext uri="{FF2B5EF4-FFF2-40B4-BE49-F238E27FC236}">
                    <a16:creationId xmlns:a16="http://schemas.microsoft.com/office/drawing/2014/main" id="{3E02863A-34F1-4464-A767-1AC556003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3" name="Freeform 150">
                <a:extLst>
                  <a:ext uri="{FF2B5EF4-FFF2-40B4-BE49-F238E27FC236}">
                    <a16:creationId xmlns:a16="http://schemas.microsoft.com/office/drawing/2014/main" id="{870BEB9E-8382-4B0B-B915-8665E90F2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4" name="Freeform 151">
                <a:extLst>
                  <a:ext uri="{FF2B5EF4-FFF2-40B4-BE49-F238E27FC236}">
                    <a16:creationId xmlns:a16="http://schemas.microsoft.com/office/drawing/2014/main" id="{8FBE4006-1145-4BA0-BE3B-AF1659FD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5" name="Line 152">
                <a:extLst>
                  <a:ext uri="{FF2B5EF4-FFF2-40B4-BE49-F238E27FC236}">
                    <a16:creationId xmlns:a16="http://schemas.microsoft.com/office/drawing/2014/main" id="{713B46CB-1EAA-459C-98A9-0D6B422F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6" name="Freeform 153">
                <a:extLst>
                  <a:ext uri="{FF2B5EF4-FFF2-40B4-BE49-F238E27FC236}">
                    <a16:creationId xmlns:a16="http://schemas.microsoft.com/office/drawing/2014/main" id="{3D422D24-623A-4F2E-801E-39C6EBC8D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7" name="Freeform 154">
                <a:extLst>
                  <a:ext uri="{FF2B5EF4-FFF2-40B4-BE49-F238E27FC236}">
                    <a16:creationId xmlns:a16="http://schemas.microsoft.com/office/drawing/2014/main" id="{8A054400-7651-4418-AAFA-B415316F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8" name="Freeform 155">
                <a:extLst>
                  <a:ext uri="{FF2B5EF4-FFF2-40B4-BE49-F238E27FC236}">
                    <a16:creationId xmlns:a16="http://schemas.microsoft.com/office/drawing/2014/main" id="{1BCE8D3B-768C-4971-90AF-B97EE633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9" name="Freeform 156">
                <a:extLst>
                  <a:ext uri="{FF2B5EF4-FFF2-40B4-BE49-F238E27FC236}">
                    <a16:creationId xmlns:a16="http://schemas.microsoft.com/office/drawing/2014/main" id="{EBF06AEB-1F04-4EDF-8B39-7CB571DD1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0" name="Freeform 157">
                <a:extLst>
                  <a:ext uri="{FF2B5EF4-FFF2-40B4-BE49-F238E27FC236}">
                    <a16:creationId xmlns:a16="http://schemas.microsoft.com/office/drawing/2014/main" id="{74E95BB9-32AD-4512-8593-FEEB7750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1" name="Freeform 158">
                <a:extLst>
                  <a:ext uri="{FF2B5EF4-FFF2-40B4-BE49-F238E27FC236}">
                    <a16:creationId xmlns:a16="http://schemas.microsoft.com/office/drawing/2014/main" id="{A7C689B3-AE09-4987-A907-BBAB7E19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2" name="Freeform 159">
                <a:extLst>
                  <a:ext uri="{FF2B5EF4-FFF2-40B4-BE49-F238E27FC236}">
                    <a16:creationId xmlns:a16="http://schemas.microsoft.com/office/drawing/2014/main" id="{70DB9164-1676-4DE9-A342-B62B3CAD1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3" name="Freeform 160">
                <a:extLst>
                  <a:ext uri="{FF2B5EF4-FFF2-40B4-BE49-F238E27FC236}">
                    <a16:creationId xmlns:a16="http://schemas.microsoft.com/office/drawing/2014/main" id="{C08C6340-0C2B-4971-B40B-E65EE031E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4" name="Freeform 161">
                <a:extLst>
                  <a:ext uri="{FF2B5EF4-FFF2-40B4-BE49-F238E27FC236}">
                    <a16:creationId xmlns:a16="http://schemas.microsoft.com/office/drawing/2014/main" id="{CDCC66BF-FE8C-4333-A3A9-87D51D059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5" name="Freeform 162">
                <a:extLst>
                  <a:ext uri="{FF2B5EF4-FFF2-40B4-BE49-F238E27FC236}">
                    <a16:creationId xmlns:a16="http://schemas.microsoft.com/office/drawing/2014/main" id="{245148AF-A0D6-4C4F-A852-2B38E7670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6" name="Freeform 163">
                <a:extLst>
                  <a:ext uri="{FF2B5EF4-FFF2-40B4-BE49-F238E27FC236}">
                    <a16:creationId xmlns:a16="http://schemas.microsoft.com/office/drawing/2014/main" id="{96AE8A1A-37A3-4580-B83F-DB8C6F1B8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7" name="Freeform 164">
                <a:extLst>
                  <a:ext uri="{FF2B5EF4-FFF2-40B4-BE49-F238E27FC236}">
                    <a16:creationId xmlns:a16="http://schemas.microsoft.com/office/drawing/2014/main" id="{DF244107-C751-4386-9413-07DDAE7D7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8" name="Freeform 165">
                <a:extLst>
                  <a:ext uri="{FF2B5EF4-FFF2-40B4-BE49-F238E27FC236}">
                    <a16:creationId xmlns:a16="http://schemas.microsoft.com/office/drawing/2014/main" id="{34233194-6184-4617-93D2-F807142BF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9" name="Freeform 166">
                <a:extLst>
                  <a:ext uri="{FF2B5EF4-FFF2-40B4-BE49-F238E27FC236}">
                    <a16:creationId xmlns:a16="http://schemas.microsoft.com/office/drawing/2014/main" id="{B59D644B-D31C-47F3-BF4D-9311285B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0" name="Freeform 167">
                <a:extLst>
                  <a:ext uri="{FF2B5EF4-FFF2-40B4-BE49-F238E27FC236}">
                    <a16:creationId xmlns:a16="http://schemas.microsoft.com/office/drawing/2014/main" id="{F568DFB2-3191-42FF-BEEA-427CB570A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1" name="Freeform 168">
                <a:extLst>
                  <a:ext uri="{FF2B5EF4-FFF2-40B4-BE49-F238E27FC236}">
                    <a16:creationId xmlns:a16="http://schemas.microsoft.com/office/drawing/2014/main" id="{31BFD241-72FD-44B3-9C2A-4752BA47B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2" name="Freeform 169">
                <a:extLst>
                  <a:ext uri="{FF2B5EF4-FFF2-40B4-BE49-F238E27FC236}">
                    <a16:creationId xmlns:a16="http://schemas.microsoft.com/office/drawing/2014/main" id="{A8E2413C-A24B-45E2-BD16-07F9295F0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3" name="Freeform 170">
                <a:extLst>
                  <a:ext uri="{FF2B5EF4-FFF2-40B4-BE49-F238E27FC236}">
                    <a16:creationId xmlns:a16="http://schemas.microsoft.com/office/drawing/2014/main" id="{7EB50980-9D0F-4C76-89E9-1FACE6B92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4" name="Freeform 171">
                <a:extLst>
                  <a:ext uri="{FF2B5EF4-FFF2-40B4-BE49-F238E27FC236}">
                    <a16:creationId xmlns:a16="http://schemas.microsoft.com/office/drawing/2014/main" id="{DA917F6E-9639-48CB-93C8-0B46A2FCF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5" name="Freeform 172">
                <a:extLst>
                  <a:ext uri="{FF2B5EF4-FFF2-40B4-BE49-F238E27FC236}">
                    <a16:creationId xmlns:a16="http://schemas.microsoft.com/office/drawing/2014/main" id="{79A14244-F40D-4494-B3D3-92C601B1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6" name="Freeform 173">
                <a:extLst>
                  <a:ext uri="{FF2B5EF4-FFF2-40B4-BE49-F238E27FC236}">
                    <a16:creationId xmlns:a16="http://schemas.microsoft.com/office/drawing/2014/main" id="{FAB3CF79-49A6-4D62-98DF-283413852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7" name="Freeform 174">
                <a:extLst>
                  <a:ext uri="{FF2B5EF4-FFF2-40B4-BE49-F238E27FC236}">
                    <a16:creationId xmlns:a16="http://schemas.microsoft.com/office/drawing/2014/main" id="{7912FADF-5955-413D-BDE2-CDE492BCD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8" name="Freeform 175">
                <a:extLst>
                  <a:ext uri="{FF2B5EF4-FFF2-40B4-BE49-F238E27FC236}">
                    <a16:creationId xmlns:a16="http://schemas.microsoft.com/office/drawing/2014/main" id="{72C0D677-1A9B-4255-B7EA-F716108D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9" name="Freeform 176">
                <a:extLst>
                  <a:ext uri="{FF2B5EF4-FFF2-40B4-BE49-F238E27FC236}">
                    <a16:creationId xmlns:a16="http://schemas.microsoft.com/office/drawing/2014/main" id="{BD8EB310-242B-4B97-A50D-FEBF23994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0" name="Freeform 177">
                <a:extLst>
                  <a:ext uri="{FF2B5EF4-FFF2-40B4-BE49-F238E27FC236}">
                    <a16:creationId xmlns:a16="http://schemas.microsoft.com/office/drawing/2014/main" id="{3192EE1D-B65C-4E95-B332-A90F56CE2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1" name="Freeform 178">
                <a:extLst>
                  <a:ext uri="{FF2B5EF4-FFF2-40B4-BE49-F238E27FC236}">
                    <a16:creationId xmlns:a16="http://schemas.microsoft.com/office/drawing/2014/main" id="{136D1C96-3E80-4AE6-A969-75515B50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2" name="Freeform 179">
                <a:extLst>
                  <a:ext uri="{FF2B5EF4-FFF2-40B4-BE49-F238E27FC236}">
                    <a16:creationId xmlns:a16="http://schemas.microsoft.com/office/drawing/2014/main" id="{2E8EE834-D759-4960-83A6-A0BD5CC5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3" name="Freeform 180">
                <a:extLst>
                  <a:ext uri="{FF2B5EF4-FFF2-40B4-BE49-F238E27FC236}">
                    <a16:creationId xmlns:a16="http://schemas.microsoft.com/office/drawing/2014/main" id="{83568EEF-215F-44D9-9AC6-C01A5487A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4" name="Freeform 181">
                <a:extLst>
                  <a:ext uri="{FF2B5EF4-FFF2-40B4-BE49-F238E27FC236}">
                    <a16:creationId xmlns:a16="http://schemas.microsoft.com/office/drawing/2014/main" id="{DA41D8AA-2A0D-4596-945E-5BDE7093F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5" name="Freeform 182">
                <a:extLst>
                  <a:ext uri="{FF2B5EF4-FFF2-40B4-BE49-F238E27FC236}">
                    <a16:creationId xmlns:a16="http://schemas.microsoft.com/office/drawing/2014/main" id="{D52EA24A-778B-440C-84D8-338D79E7D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6" name="Freeform 183">
                <a:extLst>
                  <a:ext uri="{FF2B5EF4-FFF2-40B4-BE49-F238E27FC236}">
                    <a16:creationId xmlns:a16="http://schemas.microsoft.com/office/drawing/2014/main" id="{D228078F-233A-48F6-86F2-C0A0AB8F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7" name="Freeform 184">
                <a:extLst>
                  <a:ext uri="{FF2B5EF4-FFF2-40B4-BE49-F238E27FC236}">
                    <a16:creationId xmlns:a16="http://schemas.microsoft.com/office/drawing/2014/main" id="{93BA9B6E-8CC3-4F93-B358-C64D47F92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8" name="Freeform 185">
                <a:extLst>
                  <a:ext uri="{FF2B5EF4-FFF2-40B4-BE49-F238E27FC236}">
                    <a16:creationId xmlns:a16="http://schemas.microsoft.com/office/drawing/2014/main" id="{6DD5A8B6-27F6-4CF2-851E-CB5F7A744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9" name="Freeform 186">
                <a:extLst>
                  <a:ext uri="{FF2B5EF4-FFF2-40B4-BE49-F238E27FC236}">
                    <a16:creationId xmlns:a16="http://schemas.microsoft.com/office/drawing/2014/main" id="{9E22FB6B-F46D-4238-A0AE-0D9AF256D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0" name="Freeform 187">
                <a:extLst>
                  <a:ext uri="{FF2B5EF4-FFF2-40B4-BE49-F238E27FC236}">
                    <a16:creationId xmlns:a16="http://schemas.microsoft.com/office/drawing/2014/main" id="{42D86C5A-A686-4D30-8BDC-E2A4038D8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1" name="Freeform 188">
                <a:extLst>
                  <a:ext uri="{FF2B5EF4-FFF2-40B4-BE49-F238E27FC236}">
                    <a16:creationId xmlns:a16="http://schemas.microsoft.com/office/drawing/2014/main" id="{DF8D6754-C33A-40D8-BC15-58B6147A4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2" name="Freeform 189">
                <a:extLst>
                  <a:ext uri="{FF2B5EF4-FFF2-40B4-BE49-F238E27FC236}">
                    <a16:creationId xmlns:a16="http://schemas.microsoft.com/office/drawing/2014/main" id="{94A5A601-97FD-4E15-990F-799E86B75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3" name="Freeform 190">
                <a:extLst>
                  <a:ext uri="{FF2B5EF4-FFF2-40B4-BE49-F238E27FC236}">
                    <a16:creationId xmlns:a16="http://schemas.microsoft.com/office/drawing/2014/main" id="{C534F067-D8DC-4731-9195-FB42179BE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4" name="Freeform 191">
                <a:extLst>
                  <a:ext uri="{FF2B5EF4-FFF2-40B4-BE49-F238E27FC236}">
                    <a16:creationId xmlns:a16="http://schemas.microsoft.com/office/drawing/2014/main" id="{08A4EEF9-654C-4D9F-A2D3-ABD534D2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5" name="Freeform 192">
                <a:extLst>
                  <a:ext uri="{FF2B5EF4-FFF2-40B4-BE49-F238E27FC236}">
                    <a16:creationId xmlns:a16="http://schemas.microsoft.com/office/drawing/2014/main" id="{C0360614-246A-4FDD-9EA9-ECA93FD17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6" name="Freeform 193">
                <a:extLst>
                  <a:ext uri="{FF2B5EF4-FFF2-40B4-BE49-F238E27FC236}">
                    <a16:creationId xmlns:a16="http://schemas.microsoft.com/office/drawing/2014/main" id="{684AEE29-C4E9-4F95-8CDB-8DB97F2B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7" name="Freeform 194">
                <a:extLst>
                  <a:ext uri="{FF2B5EF4-FFF2-40B4-BE49-F238E27FC236}">
                    <a16:creationId xmlns:a16="http://schemas.microsoft.com/office/drawing/2014/main" id="{5C703198-6C9A-4A17-84F5-5F794056F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8" name="Freeform 195">
                <a:extLst>
                  <a:ext uri="{FF2B5EF4-FFF2-40B4-BE49-F238E27FC236}">
                    <a16:creationId xmlns:a16="http://schemas.microsoft.com/office/drawing/2014/main" id="{8C376F07-6746-4A50-8D4C-F852C24C6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9" name="Freeform 196">
                <a:extLst>
                  <a:ext uri="{FF2B5EF4-FFF2-40B4-BE49-F238E27FC236}">
                    <a16:creationId xmlns:a16="http://schemas.microsoft.com/office/drawing/2014/main" id="{C452A75A-A19A-4824-B65C-44AFAA953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0" name="Freeform 197">
                <a:extLst>
                  <a:ext uri="{FF2B5EF4-FFF2-40B4-BE49-F238E27FC236}">
                    <a16:creationId xmlns:a16="http://schemas.microsoft.com/office/drawing/2014/main" id="{81E1831D-6132-423B-88F1-51BCC747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1" name="Freeform 198">
                <a:extLst>
                  <a:ext uri="{FF2B5EF4-FFF2-40B4-BE49-F238E27FC236}">
                    <a16:creationId xmlns:a16="http://schemas.microsoft.com/office/drawing/2014/main" id="{4A4A3052-EC01-4F2C-9B8C-7649EF76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2" name="Freeform 199">
                <a:extLst>
                  <a:ext uri="{FF2B5EF4-FFF2-40B4-BE49-F238E27FC236}">
                    <a16:creationId xmlns:a16="http://schemas.microsoft.com/office/drawing/2014/main" id="{505DDA98-F963-4B78-BAFB-B3CB2D90E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3" name="Freeform 200">
                <a:extLst>
                  <a:ext uri="{FF2B5EF4-FFF2-40B4-BE49-F238E27FC236}">
                    <a16:creationId xmlns:a16="http://schemas.microsoft.com/office/drawing/2014/main" id="{ED8A0C79-FF80-44EA-AFA1-807795629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4" name="Freeform 201">
                <a:extLst>
                  <a:ext uri="{FF2B5EF4-FFF2-40B4-BE49-F238E27FC236}">
                    <a16:creationId xmlns:a16="http://schemas.microsoft.com/office/drawing/2014/main" id="{DF926FD4-F35C-447F-9154-44431580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5" name="Freeform 202">
                <a:extLst>
                  <a:ext uri="{FF2B5EF4-FFF2-40B4-BE49-F238E27FC236}">
                    <a16:creationId xmlns:a16="http://schemas.microsoft.com/office/drawing/2014/main" id="{B5430D07-5FD4-442E-ADFF-E075312A1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6" name="Freeform 203">
                <a:extLst>
                  <a:ext uri="{FF2B5EF4-FFF2-40B4-BE49-F238E27FC236}">
                    <a16:creationId xmlns:a16="http://schemas.microsoft.com/office/drawing/2014/main" id="{126831AF-4E80-4604-834C-E66BCC16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</p:grpSp>
        <p:grpSp>
          <p:nvGrpSpPr>
            <p:cNvPr id="6" name="Group 204">
              <a:extLst>
                <a:ext uri="{FF2B5EF4-FFF2-40B4-BE49-F238E27FC236}">
                  <a16:creationId xmlns:a16="http://schemas.microsoft.com/office/drawing/2014/main" id="{E9EEA119-48ED-4016-975C-B111F5F06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27" name="Freeform 205">
                <a:extLst>
                  <a:ext uri="{FF2B5EF4-FFF2-40B4-BE49-F238E27FC236}">
                    <a16:creationId xmlns:a16="http://schemas.microsoft.com/office/drawing/2014/main" id="{C89DA5A0-59E1-48E7-A14A-88315B7AA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8" name="Freeform 206">
                <a:extLst>
                  <a:ext uri="{FF2B5EF4-FFF2-40B4-BE49-F238E27FC236}">
                    <a16:creationId xmlns:a16="http://schemas.microsoft.com/office/drawing/2014/main" id="{139B4D1B-D1F3-4095-8902-A7FB2FA1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9" name="Freeform 207">
                <a:extLst>
                  <a:ext uri="{FF2B5EF4-FFF2-40B4-BE49-F238E27FC236}">
                    <a16:creationId xmlns:a16="http://schemas.microsoft.com/office/drawing/2014/main" id="{938E2152-477D-4539-9206-029B355EB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0" name="Freeform 208">
                <a:extLst>
                  <a:ext uri="{FF2B5EF4-FFF2-40B4-BE49-F238E27FC236}">
                    <a16:creationId xmlns:a16="http://schemas.microsoft.com/office/drawing/2014/main" id="{A2DB0B7B-EDA7-442A-A511-6B33D8A8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1" name="Freeform 209">
                <a:extLst>
                  <a:ext uri="{FF2B5EF4-FFF2-40B4-BE49-F238E27FC236}">
                    <a16:creationId xmlns:a16="http://schemas.microsoft.com/office/drawing/2014/main" id="{98348870-7EBB-4E86-A99C-F80D90D0E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2" name="Freeform 210">
                <a:extLst>
                  <a:ext uri="{FF2B5EF4-FFF2-40B4-BE49-F238E27FC236}">
                    <a16:creationId xmlns:a16="http://schemas.microsoft.com/office/drawing/2014/main" id="{07DD1C9F-1DA4-4D1B-AAD2-7C703196F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506B1743-D231-4474-80F1-9FEB0816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77D5DFE0-3DEE-4C34-9789-72C2DC62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5" name="Line 213">
                <a:extLst>
                  <a:ext uri="{FF2B5EF4-FFF2-40B4-BE49-F238E27FC236}">
                    <a16:creationId xmlns:a16="http://schemas.microsoft.com/office/drawing/2014/main" id="{168ADC82-2957-482B-9BE6-DFAD08275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6" name="Freeform 214">
                <a:extLst>
                  <a:ext uri="{FF2B5EF4-FFF2-40B4-BE49-F238E27FC236}">
                    <a16:creationId xmlns:a16="http://schemas.microsoft.com/office/drawing/2014/main" id="{2150C779-6CD0-4257-9EE2-AEC4DAA03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7" name="Freeform 215">
                <a:extLst>
                  <a:ext uri="{FF2B5EF4-FFF2-40B4-BE49-F238E27FC236}">
                    <a16:creationId xmlns:a16="http://schemas.microsoft.com/office/drawing/2014/main" id="{90C9AE75-2AE2-485D-8374-E94F2EC12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8" name="Freeform 216">
                <a:extLst>
                  <a:ext uri="{FF2B5EF4-FFF2-40B4-BE49-F238E27FC236}">
                    <a16:creationId xmlns:a16="http://schemas.microsoft.com/office/drawing/2014/main" id="{A5E1F08A-FC1F-4478-BB94-47CEBF5BC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39" name="Freeform 217">
                <a:extLst>
                  <a:ext uri="{FF2B5EF4-FFF2-40B4-BE49-F238E27FC236}">
                    <a16:creationId xmlns:a16="http://schemas.microsoft.com/office/drawing/2014/main" id="{68E3707F-3ACC-47D6-9175-AE0CAF511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0" name="Freeform 218">
                <a:extLst>
                  <a:ext uri="{FF2B5EF4-FFF2-40B4-BE49-F238E27FC236}">
                    <a16:creationId xmlns:a16="http://schemas.microsoft.com/office/drawing/2014/main" id="{F35A9924-0BBF-4B15-83C7-D499A3AF0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1" name="Freeform 219">
                <a:extLst>
                  <a:ext uri="{FF2B5EF4-FFF2-40B4-BE49-F238E27FC236}">
                    <a16:creationId xmlns:a16="http://schemas.microsoft.com/office/drawing/2014/main" id="{15B6FE16-BC53-4CD8-9F77-4B28149F5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2" name="Freeform 220">
                <a:extLst>
                  <a:ext uri="{FF2B5EF4-FFF2-40B4-BE49-F238E27FC236}">
                    <a16:creationId xmlns:a16="http://schemas.microsoft.com/office/drawing/2014/main" id="{486710A9-708B-4295-9F4C-9F4590B1A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3" name="Freeform 221">
                <a:extLst>
                  <a:ext uri="{FF2B5EF4-FFF2-40B4-BE49-F238E27FC236}">
                    <a16:creationId xmlns:a16="http://schemas.microsoft.com/office/drawing/2014/main" id="{44960FFC-0782-4C90-A0B7-A94AD7BEB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4" name="Freeform 222">
                <a:extLst>
                  <a:ext uri="{FF2B5EF4-FFF2-40B4-BE49-F238E27FC236}">
                    <a16:creationId xmlns:a16="http://schemas.microsoft.com/office/drawing/2014/main" id="{BACFBC98-4B39-4107-8F78-245D4711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5" name="Freeform 223">
                <a:extLst>
                  <a:ext uri="{FF2B5EF4-FFF2-40B4-BE49-F238E27FC236}">
                    <a16:creationId xmlns:a16="http://schemas.microsoft.com/office/drawing/2014/main" id="{F13B2D74-62E2-4652-9B1F-C3B96D0BD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6" name="Freeform 224">
                <a:extLst>
                  <a:ext uri="{FF2B5EF4-FFF2-40B4-BE49-F238E27FC236}">
                    <a16:creationId xmlns:a16="http://schemas.microsoft.com/office/drawing/2014/main" id="{8FA8D308-BBDE-4673-ADFE-64AEEC306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7" name="Freeform 225">
                <a:extLst>
                  <a:ext uri="{FF2B5EF4-FFF2-40B4-BE49-F238E27FC236}">
                    <a16:creationId xmlns:a16="http://schemas.microsoft.com/office/drawing/2014/main" id="{B90F9ED9-AA27-46E2-BF59-5CD1F60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8" name="Freeform 226">
                <a:extLst>
                  <a:ext uri="{FF2B5EF4-FFF2-40B4-BE49-F238E27FC236}">
                    <a16:creationId xmlns:a16="http://schemas.microsoft.com/office/drawing/2014/main" id="{297F2EDC-A4FA-4E9D-BD88-7F1FC3C39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49" name="Freeform 227">
                <a:extLst>
                  <a:ext uri="{FF2B5EF4-FFF2-40B4-BE49-F238E27FC236}">
                    <a16:creationId xmlns:a16="http://schemas.microsoft.com/office/drawing/2014/main" id="{DDB88FDC-E25D-4DAA-AD93-BA2034A3E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0" name="Freeform 228">
                <a:extLst>
                  <a:ext uri="{FF2B5EF4-FFF2-40B4-BE49-F238E27FC236}">
                    <a16:creationId xmlns:a16="http://schemas.microsoft.com/office/drawing/2014/main" id="{941B96E8-DD39-4A93-BBB4-33380952D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1" name="Freeform 229">
                <a:extLst>
                  <a:ext uri="{FF2B5EF4-FFF2-40B4-BE49-F238E27FC236}">
                    <a16:creationId xmlns:a16="http://schemas.microsoft.com/office/drawing/2014/main" id="{790838B0-5E83-4F39-8E03-26E9D8EC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2" name="Freeform 230">
                <a:extLst>
                  <a:ext uri="{FF2B5EF4-FFF2-40B4-BE49-F238E27FC236}">
                    <a16:creationId xmlns:a16="http://schemas.microsoft.com/office/drawing/2014/main" id="{B707F68B-B507-4E95-8403-70E09047D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3" name="Freeform 231">
                <a:extLst>
                  <a:ext uri="{FF2B5EF4-FFF2-40B4-BE49-F238E27FC236}">
                    <a16:creationId xmlns:a16="http://schemas.microsoft.com/office/drawing/2014/main" id="{EC69DE37-1279-4682-8E3D-E11BFE163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4" name="Freeform 232">
                <a:extLst>
                  <a:ext uri="{FF2B5EF4-FFF2-40B4-BE49-F238E27FC236}">
                    <a16:creationId xmlns:a16="http://schemas.microsoft.com/office/drawing/2014/main" id="{A8B401C6-C3EF-47B4-83D5-859FCE3CD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5" name="Freeform 233">
                <a:extLst>
                  <a:ext uri="{FF2B5EF4-FFF2-40B4-BE49-F238E27FC236}">
                    <a16:creationId xmlns:a16="http://schemas.microsoft.com/office/drawing/2014/main" id="{AF531D5E-63CB-4D95-873D-7732719E5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6" name="Freeform 234">
                <a:extLst>
                  <a:ext uri="{FF2B5EF4-FFF2-40B4-BE49-F238E27FC236}">
                    <a16:creationId xmlns:a16="http://schemas.microsoft.com/office/drawing/2014/main" id="{66200281-2571-4070-97BA-344D65ABD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7" name="Freeform 235">
                <a:extLst>
                  <a:ext uri="{FF2B5EF4-FFF2-40B4-BE49-F238E27FC236}">
                    <a16:creationId xmlns:a16="http://schemas.microsoft.com/office/drawing/2014/main" id="{09992AAC-ECDE-47C6-8ED8-AF37DC6FB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8" name="Freeform 236">
                <a:extLst>
                  <a:ext uri="{FF2B5EF4-FFF2-40B4-BE49-F238E27FC236}">
                    <a16:creationId xmlns:a16="http://schemas.microsoft.com/office/drawing/2014/main" id="{95A35C1F-6DAB-43D2-983F-5F201185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59" name="Freeform 237">
                <a:extLst>
                  <a:ext uri="{FF2B5EF4-FFF2-40B4-BE49-F238E27FC236}">
                    <a16:creationId xmlns:a16="http://schemas.microsoft.com/office/drawing/2014/main" id="{62820D1B-A223-47F8-A154-84765B25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0" name="Freeform 238">
                <a:extLst>
                  <a:ext uri="{FF2B5EF4-FFF2-40B4-BE49-F238E27FC236}">
                    <a16:creationId xmlns:a16="http://schemas.microsoft.com/office/drawing/2014/main" id="{CA7615B4-6611-4AE9-92D2-F9F601CD1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1" name="Freeform 239">
                <a:extLst>
                  <a:ext uri="{FF2B5EF4-FFF2-40B4-BE49-F238E27FC236}">
                    <a16:creationId xmlns:a16="http://schemas.microsoft.com/office/drawing/2014/main" id="{AEC04AA6-AFAB-4F25-9A65-CE89CD2A1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2" name="Freeform 240">
                <a:extLst>
                  <a:ext uri="{FF2B5EF4-FFF2-40B4-BE49-F238E27FC236}">
                    <a16:creationId xmlns:a16="http://schemas.microsoft.com/office/drawing/2014/main" id="{1AC8C320-D503-40EA-9DFC-382F3A30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3" name="Freeform 241">
                <a:extLst>
                  <a:ext uri="{FF2B5EF4-FFF2-40B4-BE49-F238E27FC236}">
                    <a16:creationId xmlns:a16="http://schemas.microsoft.com/office/drawing/2014/main" id="{62CA2D94-46C1-4797-8401-413BE4EF5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4" name="Freeform 242">
                <a:extLst>
                  <a:ext uri="{FF2B5EF4-FFF2-40B4-BE49-F238E27FC236}">
                    <a16:creationId xmlns:a16="http://schemas.microsoft.com/office/drawing/2014/main" id="{D6DF8B11-3EC4-4B8E-925A-B9461E7A7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5" name="Freeform 243">
                <a:extLst>
                  <a:ext uri="{FF2B5EF4-FFF2-40B4-BE49-F238E27FC236}">
                    <a16:creationId xmlns:a16="http://schemas.microsoft.com/office/drawing/2014/main" id="{45806F87-726C-4454-9F10-E3279DC8C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6" name="Freeform 244">
                <a:extLst>
                  <a:ext uri="{FF2B5EF4-FFF2-40B4-BE49-F238E27FC236}">
                    <a16:creationId xmlns:a16="http://schemas.microsoft.com/office/drawing/2014/main" id="{711CAD8C-7A54-4795-A494-67C66E54E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7" name="Freeform 245">
                <a:extLst>
                  <a:ext uri="{FF2B5EF4-FFF2-40B4-BE49-F238E27FC236}">
                    <a16:creationId xmlns:a16="http://schemas.microsoft.com/office/drawing/2014/main" id="{03025CDB-20CA-4EC5-B113-C8A5B6169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8" name="Freeform 246">
                <a:extLst>
                  <a:ext uri="{FF2B5EF4-FFF2-40B4-BE49-F238E27FC236}">
                    <a16:creationId xmlns:a16="http://schemas.microsoft.com/office/drawing/2014/main" id="{F40D33D3-FC23-49AA-A073-3AA1DDED7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69" name="Freeform 247">
                <a:extLst>
                  <a:ext uri="{FF2B5EF4-FFF2-40B4-BE49-F238E27FC236}">
                    <a16:creationId xmlns:a16="http://schemas.microsoft.com/office/drawing/2014/main" id="{86DA5F06-9436-49AA-AD0D-098D769F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0" name="Freeform 248">
                <a:extLst>
                  <a:ext uri="{FF2B5EF4-FFF2-40B4-BE49-F238E27FC236}">
                    <a16:creationId xmlns:a16="http://schemas.microsoft.com/office/drawing/2014/main" id="{A9EA7D21-B6D3-46F3-815E-506A5C7FE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1" name="Freeform 249">
                <a:extLst>
                  <a:ext uri="{FF2B5EF4-FFF2-40B4-BE49-F238E27FC236}">
                    <a16:creationId xmlns:a16="http://schemas.microsoft.com/office/drawing/2014/main" id="{E189E3D5-B276-4B32-B603-1C6F3B293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2" name="Freeform 250">
                <a:extLst>
                  <a:ext uri="{FF2B5EF4-FFF2-40B4-BE49-F238E27FC236}">
                    <a16:creationId xmlns:a16="http://schemas.microsoft.com/office/drawing/2014/main" id="{741C4269-4566-4191-8D00-03DB71613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3" name="Freeform 251">
                <a:extLst>
                  <a:ext uri="{FF2B5EF4-FFF2-40B4-BE49-F238E27FC236}">
                    <a16:creationId xmlns:a16="http://schemas.microsoft.com/office/drawing/2014/main" id="{1CBD0F3F-D2C1-4460-B21D-16829FDB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4" name="Freeform 252">
                <a:extLst>
                  <a:ext uri="{FF2B5EF4-FFF2-40B4-BE49-F238E27FC236}">
                    <a16:creationId xmlns:a16="http://schemas.microsoft.com/office/drawing/2014/main" id="{A58BAD3A-2CE6-4563-B244-E01B09E06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5" name="Freeform 253">
                <a:extLst>
                  <a:ext uri="{FF2B5EF4-FFF2-40B4-BE49-F238E27FC236}">
                    <a16:creationId xmlns:a16="http://schemas.microsoft.com/office/drawing/2014/main" id="{E1D8CE15-66B9-4193-B786-F9B7DF08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6" name="Freeform 254">
                <a:extLst>
                  <a:ext uri="{FF2B5EF4-FFF2-40B4-BE49-F238E27FC236}">
                    <a16:creationId xmlns:a16="http://schemas.microsoft.com/office/drawing/2014/main" id="{BB9D51F5-34E6-48B8-8860-FE7AB9D32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7" name="Freeform 255">
                <a:extLst>
                  <a:ext uri="{FF2B5EF4-FFF2-40B4-BE49-F238E27FC236}">
                    <a16:creationId xmlns:a16="http://schemas.microsoft.com/office/drawing/2014/main" id="{DF1F3E1D-21BC-4464-AB41-852BD725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8" name="Freeform 256">
                <a:extLst>
                  <a:ext uri="{FF2B5EF4-FFF2-40B4-BE49-F238E27FC236}">
                    <a16:creationId xmlns:a16="http://schemas.microsoft.com/office/drawing/2014/main" id="{2790D054-EB1F-4F73-84E4-85E2A271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79" name="Freeform 257">
                <a:extLst>
                  <a:ext uri="{FF2B5EF4-FFF2-40B4-BE49-F238E27FC236}">
                    <a16:creationId xmlns:a16="http://schemas.microsoft.com/office/drawing/2014/main" id="{B75DF318-9965-4D10-9B1B-E5060551D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0" name="Freeform 258">
                <a:extLst>
                  <a:ext uri="{FF2B5EF4-FFF2-40B4-BE49-F238E27FC236}">
                    <a16:creationId xmlns:a16="http://schemas.microsoft.com/office/drawing/2014/main" id="{07A50266-FBED-4165-AFA4-D4AB9EEB0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1" name="Freeform 259">
                <a:extLst>
                  <a:ext uri="{FF2B5EF4-FFF2-40B4-BE49-F238E27FC236}">
                    <a16:creationId xmlns:a16="http://schemas.microsoft.com/office/drawing/2014/main" id="{EEAED1C8-BFEC-48AC-A31C-BA3E9A14E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2" name="Freeform 260">
                <a:extLst>
                  <a:ext uri="{FF2B5EF4-FFF2-40B4-BE49-F238E27FC236}">
                    <a16:creationId xmlns:a16="http://schemas.microsoft.com/office/drawing/2014/main" id="{8630A30A-C342-4EC6-BD59-7E962BBB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3" name="Freeform 261">
                <a:extLst>
                  <a:ext uri="{FF2B5EF4-FFF2-40B4-BE49-F238E27FC236}">
                    <a16:creationId xmlns:a16="http://schemas.microsoft.com/office/drawing/2014/main" id="{C06DAB13-3A0B-4FCC-A8CB-188F09F67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4" name="Freeform 262">
                <a:extLst>
                  <a:ext uri="{FF2B5EF4-FFF2-40B4-BE49-F238E27FC236}">
                    <a16:creationId xmlns:a16="http://schemas.microsoft.com/office/drawing/2014/main" id="{1569B517-6011-4F07-B5F7-B5573A63E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5" name="Freeform 263">
                <a:extLst>
                  <a:ext uri="{FF2B5EF4-FFF2-40B4-BE49-F238E27FC236}">
                    <a16:creationId xmlns:a16="http://schemas.microsoft.com/office/drawing/2014/main" id="{8803DFAA-3662-413B-9D70-27C043C00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6" name="Freeform 264">
                <a:extLst>
                  <a:ext uri="{FF2B5EF4-FFF2-40B4-BE49-F238E27FC236}">
                    <a16:creationId xmlns:a16="http://schemas.microsoft.com/office/drawing/2014/main" id="{AEB0E0C6-564D-4C85-9892-0449CDBBB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7" name="Freeform 265">
                <a:extLst>
                  <a:ext uri="{FF2B5EF4-FFF2-40B4-BE49-F238E27FC236}">
                    <a16:creationId xmlns:a16="http://schemas.microsoft.com/office/drawing/2014/main" id="{8990E4A1-3496-45CF-93A4-00C670A3D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8" name="Freeform 266">
                <a:extLst>
                  <a:ext uri="{FF2B5EF4-FFF2-40B4-BE49-F238E27FC236}">
                    <a16:creationId xmlns:a16="http://schemas.microsoft.com/office/drawing/2014/main" id="{7ABA6A28-1DC0-4D63-B0D2-C0E8BFF45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89" name="Freeform 267">
                <a:extLst>
                  <a:ext uri="{FF2B5EF4-FFF2-40B4-BE49-F238E27FC236}">
                    <a16:creationId xmlns:a16="http://schemas.microsoft.com/office/drawing/2014/main" id="{43593B9F-9285-43BF-9DC1-45589D154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0" name="Freeform 268">
                <a:extLst>
                  <a:ext uri="{FF2B5EF4-FFF2-40B4-BE49-F238E27FC236}">
                    <a16:creationId xmlns:a16="http://schemas.microsoft.com/office/drawing/2014/main" id="{A7941BFE-8913-410F-A62A-059547FBF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1" name="Freeform 269">
                <a:extLst>
                  <a:ext uri="{FF2B5EF4-FFF2-40B4-BE49-F238E27FC236}">
                    <a16:creationId xmlns:a16="http://schemas.microsoft.com/office/drawing/2014/main" id="{3719928A-F69E-4C9F-B3E0-6885B1A8F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2" name="Freeform 270">
                <a:extLst>
                  <a:ext uri="{FF2B5EF4-FFF2-40B4-BE49-F238E27FC236}">
                    <a16:creationId xmlns:a16="http://schemas.microsoft.com/office/drawing/2014/main" id="{82D8D9AF-D9D5-4C02-8608-C42A033D1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3" name="Freeform 271">
                <a:extLst>
                  <a:ext uri="{FF2B5EF4-FFF2-40B4-BE49-F238E27FC236}">
                    <a16:creationId xmlns:a16="http://schemas.microsoft.com/office/drawing/2014/main" id="{F280A5E5-E819-4443-9B12-7BDEC13F3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4" name="Freeform 272">
                <a:extLst>
                  <a:ext uri="{FF2B5EF4-FFF2-40B4-BE49-F238E27FC236}">
                    <a16:creationId xmlns:a16="http://schemas.microsoft.com/office/drawing/2014/main" id="{098CDFCB-2521-416A-9123-1A8FA7042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5" name="Line 273">
                <a:extLst>
                  <a:ext uri="{FF2B5EF4-FFF2-40B4-BE49-F238E27FC236}">
                    <a16:creationId xmlns:a16="http://schemas.microsoft.com/office/drawing/2014/main" id="{1B80F205-4712-4091-A911-D8BCDA1F0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6" name="Freeform 274">
                <a:extLst>
                  <a:ext uri="{FF2B5EF4-FFF2-40B4-BE49-F238E27FC236}">
                    <a16:creationId xmlns:a16="http://schemas.microsoft.com/office/drawing/2014/main" id="{3582F930-C4C8-4CFC-B613-F2F7EDD1B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7" name="Freeform 275">
                <a:extLst>
                  <a:ext uri="{FF2B5EF4-FFF2-40B4-BE49-F238E27FC236}">
                    <a16:creationId xmlns:a16="http://schemas.microsoft.com/office/drawing/2014/main" id="{1D358C8C-2D9E-4123-81A5-E1B1E6760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8" name="Freeform 276">
                <a:extLst>
                  <a:ext uri="{FF2B5EF4-FFF2-40B4-BE49-F238E27FC236}">
                    <a16:creationId xmlns:a16="http://schemas.microsoft.com/office/drawing/2014/main" id="{AAAB06EC-4B63-4FC2-A3A6-593C07C37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99" name="Freeform 277">
                <a:extLst>
                  <a:ext uri="{FF2B5EF4-FFF2-40B4-BE49-F238E27FC236}">
                    <a16:creationId xmlns:a16="http://schemas.microsoft.com/office/drawing/2014/main" id="{CB6E8BDA-18AA-4B50-A1D8-0733540FE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0" name="Freeform 278">
                <a:extLst>
                  <a:ext uri="{FF2B5EF4-FFF2-40B4-BE49-F238E27FC236}">
                    <a16:creationId xmlns:a16="http://schemas.microsoft.com/office/drawing/2014/main" id="{BBCF8538-6FF6-4320-813C-FB39C8FDD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1" name="Freeform 279">
                <a:extLst>
                  <a:ext uri="{FF2B5EF4-FFF2-40B4-BE49-F238E27FC236}">
                    <a16:creationId xmlns:a16="http://schemas.microsoft.com/office/drawing/2014/main" id="{24B77D08-AE5B-4082-BC8E-B93FF8ACE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2" name="Freeform 280">
                <a:extLst>
                  <a:ext uri="{FF2B5EF4-FFF2-40B4-BE49-F238E27FC236}">
                    <a16:creationId xmlns:a16="http://schemas.microsoft.com/office/drawing/2014/main" id="{BD271D38-E133-43AF-85B3-55235CE90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3" name="Freeform 281">
                <a:extLst>
                  <a:ext uri="{FF2B5EF4-FFF2-40B4-BE49-F238E27FC236}">
                    <a16:creationId xmlns:a16="http://schemas.microsoft.com/office/drawing/2014/main" id="{C9D2B8D0-BE82-4501-81C5-910947FB0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4" name="Freeform 282">
                <a:extLst>
                  <a:ext uri="{FF2B5EF4-FFF2-40B4-BE49-F238E27FC236}">
                    <a16:creationId xmlns:a16="http://schemas.microsoft.com/office/drawing/2014/main" id="{C3FDDDC3-28BD-434A-B898-C07552C34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5" name="Freeform 283">
                <a:extLst>
                  <a:ext uri="{FF2B5EF4-FFF2-40B4-BE49-F238E27FC236}">
                    <a16:creationId xmlns:a16="http://schemas.microsoft.com/office/drawing/2014/main" id="{6155C907-E339-411B-8666-663256B8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6" name="Freeform 284">
                <a:extLst>
                  <a:ext uri="{FF2B5EF4-FFF2-40B4-BE49-F238E27FC236}">
                    <a16:creationId xmlns:a16="http://schemas.microsoft.com/office/drawing/2014/main" id="{AE350C5A-C4CA-4753-8095-12E78824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7" name="Freeform 285">
                <a:extLst>
                  <a:ext uri="{FF2B5EF4-FFF2-40B4-BE49-F238E27FC236}">
                    <a16:creationId xmlns:a16="http://schemas.microsoft.com/office/drawing/2014/main" id="{5A12D240-D636-4678-846D-B0ED5C2E8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8" name="Freeform 286">
                <a:extLst>
                  <a:ext uri="{FF2B5EF4-FFF2-40B4-BE49-F238E27FC236}">
                    <a16:creationId xmlns:a16="http://schemas.microsoft.com/office/drawing/2014/main" id="{E19D32F8-69E6-4E7D-B7CB-2CC3FB3D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09" name="Freeform 287">
                <a:extLst>
                  <a:ext uri="{FF2B5EF4-FFF2-40B4-BE49-F238E27FC236}">
                    <a16:creationId xmlns:a16="http://schemas.microsoft.com/office/drawing/2014/main" id="{48ED0FFD-B701-4D06-B5B8-733E57BEF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0" name="Freeform 288">
                <a:extLst>
                  <a:ext uri="{FF2B5EF4-FFF2-40B4-BE49-F238E27FC236}">
                    <a16:creationId xmlns:a16="http://schemas.microsoft.com/office/drawing/2014/main" id="{743D4B4E-E32F-4BB6-ACB3-A55AB79BF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1" name="Freeform 289">
                <a:extLst>
                  <a:ext uri="{FF2B5EF4-FFF2-40B4-BE49-F238E27FC236}">
                    <a16:creationId xmlns:a16="http://schemas.microsoft.com/office/drawing/2014/main" id="{566BC37D-A803-4CEB-8575-46BBC09B8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2" name="Freeform 290">
                <a:extLst>
                  <a:ext uri="{FF2B5EF4-FFF2-40B4-BE49-F238E27FC236}">
                    <a16:creationId xmlns:a16="http://schemas.microsoft.com/office/drawing/2014/main" id="{7502994A-3D2A-4932-B092-1D9229F5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3" name="Freeform 291">
                <a:extLst>
                  <a:ext uri="{FF2B5EF4-FFF2-40B4-BE49-F238E27FC236}">
                    <a16:creationId xmlns:a16="http://schemas.microsoft.com/office/drawing/2014/main" id="{DDD5D9A2-27D6-4369-9F29-CFDECFAD1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4" name="Freeform 292">
                <a:extLst>
                  <a:ext uri="{FF2B5EF4-FFF2-40B4-BE49-F238E27FC236}">
                    <a16:creationId xmlns:a16="http://schemas.microsoft.com/office/drawing/2014/main" id="{3D65AABB-25E0-448F-A9EE-1B8495E4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5" name="Freeform 293">
                <a:extLst>
                  <a:ext uri="{FF2B5EF4-FFF2-40B4-BE49-F238E27FC236}">
                    <a16:creationId xmlns:a16="http://schemas.microsoft.com/office/drawing/2014/main" id="{65B1C94E-40FE-4614-952B-0E6ECBC3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6" name="Freeform 294">
                <a:extLst>
                  <a:ext uri="{FF2B5EF4-FFF2-40B4-BE49-F238E27FC236}">
                    <a16:creationId xmlns:a16="http://schemas.microsoft.com/office/drawing/2014/main" id="{5E437ACC-836D-4191-B88C-035ED8F34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7" name="Freeform 295">
                <a:extLst>
                  <a:ext uri="{FF2B5EF4-FFF2-40B4-BE49-F238E27FC236}">
                    <a16:creationId xmlns:a16="http://schemas.microsoft.com/office/drawing/2014/main" id="{DEF49934-5EB3-4FB0-83F3-56007F934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8" name="Freeform 296">
                <a:extLst>
                  <a:ext uri="{FF2B5EF4-FFF2-40B4-BE49-F238E27FC236}">
                    <a16:creationId xmlns:a16="http://schemas.microsoft.com/office/drawing/2014/main" id="{5FAB9848-BE3F-4128-B4F5-9E2752238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19" name="Freeform 297">
                <a:extLst>
                  <a:ext uri="{FF2B5EF4-FFF2-40B4-BE49-F238E27FC236}">
                    <a16:creationId xmlns:a16="http://schemas.microsoft.com/office/drawing/2014/main" id="{B49D47A0-0FC9-40B9-9432-B34AC95CA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0" name="Freeform 298">
                <a:extLst>
                  <a:ext uri="{FF2B5EF4-FFF2-40B4-BE49-F238E27FC236}">
                    <a16:creationId xmlns:a16="http://schemas.microsoft.com/office/drawing/2014/main" id="{8044B444-4DC3-4622-B766-10C81153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1" name="Freeform 299">
                <a:extLst>
                  <a:ext uri="{FF2B5EF4-FFF2-40B4-BE49-F238E27FC236}">
                    <a16:creationId xmlns:a16="http://schemas.microsoft.com/office/drawing/2014/main" id="{2A2AC7B8-A50A-4743-AFD4-371F6FEEC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2" name="Freeform 300">
                <a:extLst>
                  <a:ext uri="{FF2B5EF4-FFF2-40B4-BE49-F238E27FC236}">
                    <a16:creationId xmlns:a16="http://schemas.microsoft.com/office/drawing/2014/main" id="{391FE517-3C25-4343-A11D-B2FBEE33C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3" name="Freeform 301">
                <a:extLst>
                  <a:ext uri="{FF2B5EF4-FFF2-40B4-BE49-F238E27FC236}">
                    <a16:creationId xmlns:a16="http://schemas.microsoft.com/office/drawing/2014/main" id="{C654E2E1-619B-4FEC-91A9-EAD20D9A3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4" name="Freeform 302">
                <a:extLst>
                  <a:ext uri="{FF2B5EF4-FFF2-40B4-BE49-F238E27FC236}">
                    <a16:creationId xmlns:a16="http://schemas.microsoft.com/office/drawing/2014/main" id="{AFC24F13-847B-40FD-A5A2-DCA51223B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5" name="Freeform 303">
                <a:extLst>
                  <a:ext uri="{FF2B5EF4-FFF2-40B4-BE49-F238E27FC236}">
                    <a16:creationId xmlns:a16="http://schemas.microsoft.com/office/drawing/2014/main" id="{2F021B0B-D81C-42CC-AADA-1A4217EC5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6" name="Freeform 304">
                <a:extLst>
                  <a:ext uri="{FF2B5EF4-FFF2-40B4-BE49-F238E27FC236}">
                    <a16:creationId xmlns:a16="http://schemas.microsoft.com/office/drawing/2014/main" id="{D46E1D9A-E595-4643-97AD-998CE09C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7" name="Freeform 305">
                <a:extLst>
                  <a:ext uri="{FF2B5EF4-FFF2-40B4-BE49-F238E27FC236}">
                    <a16:creationId xmlns:a16="http://schemas.microsoft.com/office/drawing/2014/main" id="{96514605-BADB-4EFC-9A6A-81A5477F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8" name="Freeform 306">
                <a:extLst>
                  <a:ext uri="{FF2B5EF4-FFF2-40B4-BE49-F238E27FC236}">
                    <a16:creationId xmlns:a16="http://schemas.microsoft.com/office/drawing/2014/main" id="{467504D0-F99A-4DD4-AF7A-AF276471A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29" name="Freeform 307">
                <a:extLst>
                  <a:ext uri="{FF2B5EF4-FFF2-40B4-BE49-F238E27FC236}">
                    <a16:creationId xmlns:a16="http://schemas.microsoft.com/office/drawing/2014/main" id="{C06BF89D-1DB6-4786-9830-FA0E3367E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0" name="Freeform 308">
                <a:extLst>
                  <a:ext uri="{FF2B5EF4-FFF2-40B4-BE49-F238E27FC236}">
                    <a16:creationId xmlns:a16="http://schemas.microsoft.com/office/drawing/2014/main" id="{F0DE7BB8-5981-40D9-85E9-7D65826F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1" name="Freeform 309">
                <a:extLst>
                  <a:ext uri="{FF2B5EF4-FFF2-40B4-BE49-F238E27FC236}">
                    <a16:creationId xmlns:a16="http://schemas.microsoft.com/office/drawing/2014/main" id="{93F08EDB-D8DC-4047-978C-27EADAC5A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2" name="Freeform 310">
                <a:extLst>
                  <a:ext uri="{FF2B5EF4-FFF2-40B4-BE49-F238E27FC236}">
                    <a16:creationId xmlns:a16="http://schemas.microsoft.com/office/drawing/2014/main" id="{4F0089A8-97C8-4957-8076-B4E4F402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3" name="Freeform 311">
                <a:extLst>
                  <a:ext uri="{FF2B5EF4-FFF2-40B4-BE49-F238E27FC236}">
                    <a16:creationId xmlns:a16="http://schemas.microsoft.com/office/drawing/2014/main" id="{00398D42-06AD-4B5D-8401-AC37A2779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4" name="Freeform 312">
                <a:extLst>
                  <a:ext uri="{FF2B5EF4-FFF2-40B4-BE49-F238E27FC236}">
                    <a16:creationId xmlns:a16="http://schemas.microsoft.com/office/drawing/2014/main" id="{E46BB221-659B-4FFB-991B-189174608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5" name="Freeform 313">
                <a:extLst>
                  <a:ext uri="{FF2B5EF4-FFF2-40B4-BE49-F238E27FC236}">
                    <a16:creationId xmlns:a16="http://schemas.microsoft.com/office/drawing/2014/main" id="{3B575ED7-84CF-4470-925C-0275761CB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6" name="Freeform 314">
                <a:extLst>
                  <a:ext uri="{FF2B5EF4-FFF2-40B4-BE49-F238E27FC236}">
                    <a16:creationId xmlns:a16="http://schemas.microsoft.com/office/drawing/2014/main" id="{18F3D201-44FD-4B62-BC81-9311C711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7" name="Freeform 315">
                <a:extLst>
                  <a:ext uri="{FF2B5EF4-FFF2-40B4-BE49-F238E27FC236}">
                    <a16:creationId xmlns:a16="http://schemas.microsoft.com/office/drawing/2014/main" id="{831AA66E-D93A-4642-A017-14B5B9E59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8" name="Freeform 316">
                <a:extLst>
                  <a:ext uri="{FF2B5EF4-FFF2-40B4-BE49-F238E27FC236}">
                    <a16:creationId xmlns:a16="http://schemas.microsoft.com/office/drawing/2014/main" id="{002A05FA-8E09-4B2A-932A-3A1571DA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39" name="Freeform 317">
                <a:extLst>
                  <a:ext uri="{FF2B5EF4-FFF2-40B4-BE49-F238E27FC236}">
                    <a16:creationId xmlns:a16="http://schemas.microsoft.com/office/drawing/2014/main" id="{FE0AA334-7EF0-4E19-80F6-32E6CA88C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0" name="Freeform 318">
                <a:extLst>
                  <a:ext uri="{FF2B5EF4-FFF2-40B4-BE49-F238E27FC236}">
                    <a16:creationId xmlns:a16="http://schemas.microsoft.com/office/drawing/2014/main" id="{392FE7DE-2C56-4EFD-B256-AE5296A1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1" name="Freeform 319">
                <a:extLst>
                  <a:ext uri="{FF2B5EF4-FFF2-40B4-BE49-F238E27FC236}">
                    <a16:creationId xmlns:a16="http://schemas.microsoft.com/office/drawing/2014/main" id="{6EBCFB58-791E-455A-8F0F-8EF1BEF9E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2" name="Freeform 320">
                <a:extLst>
                  <a:ext uri="{FF2B5EF4-FFF2-40B4-BE49-F238E27FC236}">
                    <a16:creationId xmlns:a16="http://schemas.microsoft.com/office/drawing/2014/main" id="{243815FF-730B-43CF-8E27-1DB4A2193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3" name="Freeform 321">
                <a:extLst>
                  <a:ext uri="{FF2B5EF4-FFF2-40B4-BE49-F238E27FC236}">
                    <a16:creationId xmlns:a16="http://schemas.microsoft.com/office/drawing/2014/main" id="{58E70FA0-4A69-4ACB-A7E5-3D88E7046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4" name="Freeform 322">
                <a:extLst>
                  <a:ext uri="{FF2B5EF4-FFF2-40B4-BE49-F238E27FC236}">
                    <a16:creationId xmlns:a16="http://schemas.microsoft.com/office/drawing/2014/main" id="{FDC2710F-95F1-4072-875A-685BCD669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5" name="Freeform 323">
                <a:extLst>
                  <a:ext uri="{FF2B5EF4-FFF2-40B4-BE49-F238E27FC236}">
                    <a16:creationId xmlns:a16="http://schemas.microsoft.com/office/drawing/2014/main" id="{DB2772F0-40AC-4548-B0D2-70D47E9D1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6" name="Freeform 324">
                <a:extLst>
                  <a:ext uri="{FF2B5EF4-FFF2-40B4-BE49-F238E27FC236}">
                    <a16:creationId xmlns:a16="http://schemas.microsoft.com/office/drawing/2014/main" id="{3D5AE258-010F-43F8-9298-F4AC5F9A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7" name="Freeform 325">
                <a:extLst>
                  <a:ext uri="{FF2B5EF4-FFF2-40B4-BE49-F238E27FC236}">
                    <a16:creationId xmlns:a16="http://schemas.microsoft.com/office/drawing/2014/main" id="{EA4460CE-D67E-4207-BA25-2A1784EDB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8" name="Freeform 326">
                <a:extLst>
                  <a:ext uri="{FF2B5EF4-FFF2-40B4-BE49-F238E27FC236}">
                    <a16:creationId xmlns:a16="http://schemas.microsoft.com/office/drawing/2014/main" id="{361A0296-A002-4D30-9D47-F6AB1496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49" name="Freeform 327">
                <a:extLst>
                  <a:ext uri="{FF2B5EF4-FFF2-40B4-BE49-F238E27FC236}">
                    <a16:creationId xmlns:a16="http://schemas.microsoft.com/office/drawing/2014/main" id="{5ADA2192-30DA-4F3E-8395-F99BDA7A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0" name="Freeform 328">
                <a:extLst>
                  <a:ext uri="{FF2B5EF4-FFF2-40B4-BE49-F238E27FC236}">
                    <a16:creationId xmlns:a16="http://schemas.microsoft.com/office/drawing/2014/main" id="{377C1182-C437-44B3-A945-2D3FE3F28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1" name="Freeform 329">
                <a:extLst>
                  <a:ext uri="{FF2B5EF4-FFF2-40B4-BE49-F238E27FC236}">
                    <a16:creationId xmlns:a16="http://schemas.microsoft.com/office/drawing/2014/main" id="{67762B03-EBBB-4E9B-8B78-69A143CC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2" name="Freeform 330">
                <a:extLst>
                  <a:ext uri="{FF2B5EF4-FFF2-40B4-BE49-F238E27FC236}">
                    <a16:creationId xmlns:a16="http://schemas.microsoft.com/office/drawing/2014/main" id="{F15ED6D3-A2BC-49AF-9A38-F655C1E8C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3" name="Freeform 331">
                <a:extLst>
                  <a:ext uri="{FF2B5EF4-FFF2-40B4-BE49-F238E27FC236}">
                    <a16:creationId xmlns:a16="http://schemas.microsoft.com/office/drawing/2014/main" id="{4C8A4EE8-CA28-470C-80A7-7971923FC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4" name="Freeform 332">
                <a:extLst>
                  <a:ext uri="{FF2B5EF4-FFF2-40B4-BE49-F238E27FC236}">
                    <a16:creationId xmlns:a16="http://schemas.microsoft.com/office/drawing/2014/main" id="{AFCE5E8E-74DD-4777-A25D-D5866068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5" name="Line 333">
                <a:extLst>
                  <a:ext uri="{FF2B5EF4-FFF2-40B4-BE49-F238E27FC236}">
                    <a16:creationId xmlns:a16="http://schemas.microsoft.com/office/drawing/2014/main" id="{D949B76D-6488-40FC-8143-6F513DA23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6" name="Freeform 334">
                <a:extLst>
                  <a:ext uri="{FF2B5EF4-FFF2-40B4-BE49-F238E27FC236}">
                    <a16:creationId xmlns:a16="http://schemas.microsoft.com/office/drawing/2014/main" id="{0BFF71FE-006F-4C96-893D-389F8FCDA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7" name="Freeform 335">
                <a:extLst>
                  <a:ext uri="{FF2B5EF4-FFF2-40B4-BE49-F238E27FC236}">
                    <a16:creationId xmlns:a16="http://schemas.microsoft.com/office/drawing/2014/main" id="{4FEF8C3F-52FC-4A48-891F-3C8C16090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8" name="Freeform 336">
                <a:extLst>
                  <a:ext uri="{FF2B5EF4-FFF2-40B4-BE49-F238E27FC236}">
                    <a16:creationId xmlns:a16="http://schemas.microsoft.com/office/drawing/2014/main" id="{F077AC3E-BA16-4F4C-97BF-B56476585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59" name="Freeform 337">
                <a:extLst>
                  <a:ext uri="{FF2B5EF4-FFF2-40B4-BE49-F238E27FC236}">
                    <a16:creationId xmlns:a16="http://schemas.microsoft.com/office/drawing/2014/main" id="{286DF785-D783-4159-8093-042EDE8A6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0" name="Freeform 338">
                <a:extLst>
                  <a:ext uri="{FF2B5EF4-FFF2-40B4-BE49-F238E27FC236}">
                    <a16:creationId xmlns:a16="http://schemas.microsoft.com/office/drawing/2014/main" id="{43F2B53A-1524-46AB-9053-CF9EDB810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1" name="Freeform 339">
                <a:extLst>
                  <a:ext uri="{FF2B5EF4-FFF2-40B4-BE49-F238E27FC236}">
                    <a16:creationId xmlns:a16="http://schemas.microsoft.com/office/drawing/2014/main" id="{81B3E39C-7BCE-4685-AE70-7CD88602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2" name="Freeform 340">
                <a:extLst>
                  <a:ext uri="{FF2B5EF4-FFF2-40B4-BE49-F238E27FC236}">
                    <a16:creationId xmlns:a16="http://schemas.microsoft.com/office/drawing/2014/main" id="{1F60384B-C687-491C-92C5-5AA0B5275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3" name="Freeform 341">
                <a:extLst>
                  <a:ext uri="{FF2B5EF4-FFF2-40B4-BE49-F238E27FC236}">
                    <a16:creationId xmlns:a16="http://schemas.microsoft.com/office/drawing/2014/main" id="{77F38B90-2DBB-4228-AD8F-67D2DB96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4" name="Freeform 342">
                <a:extLst>
                  <a:ext uri="{FF2B5EF4-FFF2-40B4-BE49-F238E27FC236}">
                    <a16:creationId xmlns:a16="http://schemas.microsoft.com/office/drawing/2014/main" id="{72E6410A-8772-4096-ABE4-B89251804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5" name="Freeform 343">
                <a:extLst>
                  <a:ext uri="{FF2B5EF4-FFF2-40B4-BE49-F238E27FC236}">
                    <a16:creationId xmlns:a16="http://schemas.microsoft.com/office/drawing/2014/main" id="{1C813B74-98AB-4970-A2A2-78D478A8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6" name="Freeform 344">
                <a:extLst>
                  <a:ext uri="{FF2B5EF4-FFF2-40B4-BE49-F238E27FC236}">
                    <a16:creationId xmlns:a16="http://schemas.microsoft.com/office/drawing/2014/main" id="{D507EC09-2F9C-44A6-91FF-555BEEA8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7" name="Freeform 345">
                <a:extLst>
                  <a:ext uri="{FF2B5EF4-FFF2-40B4-BE49-F238E27FC236}">
                    <a16:creationId xmlns:a16="http://schemas.microsoft.com/office/drawing/2014/main" id="{9970DE8D-753B-4CDE-9F6E-1D35F1C61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8" name="Freeform 346">
                <a:extLst>
                  <a:ext uri="{FF2B5EF4-FFF2-40B4-BE49-F238E27FC236}">
                    <a16:creationId xmlns:a16="http://schemas.microsoft.com/office/drawing/2014/main" id="{F3D0D92B-6D9B-4605-890C-725425075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69" name="Freeform 347">
                <a:extLst>
                  <a:ext uri="{FF2B5EF4-FFF2-40B4-BE49-F238E27FC236}">
                    <a16:creationId xmlns:a16="http://schemas.microsoft.com/office/drawing/2014/main" id="{3994006C-3FDA-407B-9665-58FE01C37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0" name="Freeform 348">
                <a:extLst>
                  <a:ext uri="{FF2B5EF4-FFF2-40B4-BE49-F238E27FC236}">
                    <a16:creationId xmlns:a16="http://schemas.microsoft.com/office/drawing/2014/main" id="{434011D8-A49B-4F19-88A9-1AEAAC6D5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1" name="Freeform 349">
                <a:extLst>
                  <a:ext uri="{FF2B5EF4-FFF2-40B4-BE49-F238E27FC236}">
                    <a16:creationId xmlns:a16="http://schemas.microsoft.com/office/drawing/2014/main" id="{6BABE452-380A-4880-AA89-46C80EC4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2" name="Freeform 350">
                <a:extLst>
                  <a:ext uri="{FF2B5EF4-FFF2-40B4-BE49-F238E27FC236}">
                    <a16:creationId xmlns:a16="http://schemas.microsoft.com/office/drawing/2014/main" id="{1F7D5348-FF15-457A-9407-DDF7D5750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3" name="Freeform 351">
                <a:extLst>
                  <a:ext uri="{FF2B5EF4-FFF2-40B4-BE49-F238E27FC236}">
                    <a16:creationId xmlns:a16="http://schemas.microsoft.com/office/drawing/2014/main" id="{F76180B2-254D-4FF7-BDC2-C75D0BCFF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4" name="Freeform 352">
                <a:extLst>
                  <a:ext uri="{FF2B5EF4-FFF2-40B4-BE49-F238E27FC236}">
                    <a16:creationId xmlns:a16="http://schemas.microsoft.com/office/drawing/2014/main" id="{A138B9D2-FDBE-4914-923D-AD36D9659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5" name="Freeform 353">
                <a:extLst>
                  <a:ext uri="{FF2B5EF4-FFF2-40B4-BE49-F238E27FC236}">
                    <a16:creationId xmlns:a16="http://schemas.microsoft.com/office/drawing/2014/main" id="{AC8A8BAE-22C8-41EF-BDC8-41F59310D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6" name="Freeform 354">
                <a:extLst>
                  <a:ext uri="{FF2B5EF4-FFF2-40B4-BE49-F238E27FC236}">
                    <a16:creationId xmlns:a16="http://schemas.microsoft.com/office/drawing/2014/main" id="{9D090487-E2D1-4FB4-8DA9-14C327D18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7" name="Freeform 355">
                <a:extLst>
                  <a:ext uri="{FF2B5EF4-FFF2-40B4-BE49-F238E27FC236}">
                    <a16:creationId xmlns:a16="http://schemas.microsoft.com/office/drawing/2014/main" id="{18550323-F625-4BF1-A880-9F060D653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8" name="Freeform 356">
                <a:extLst>
                  <a:ext uri="{FF2B5EF4-FFF2-40B4-BE49-F238E27FC236}">
                    <a16:creationId xmlns:a16="http://schemas.microsoft.com/office/drawing/2014/main" id="{0380E8A1-B078-4AAC-B21F-71C0A8320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79" name="Freeform 357">
                <a:extLst>
                  <a:ext uri="{FF2B5EF4-FFF2-40B4-BE49-F238E27FC236}">
                    <a16:creationId xmlns:a16="http://schemas.microsoft.com/office/drawing/2014/main" id="{BAC71035-F70F-4DE8-8B38-0F7AC7D98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0" name="Freeform 358">
                <a:extLst>
                  <a:ext uri="{FF2B5EF4-FFF2-40B4-BE49-F238E27FC236}">
                    <a16:creationId xmlns:a16="http://schemas.microsoft.com/office/drawing/2014/main" id="{070DE6F5-F4C2-4069-8F03-A91FD1F1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1" name="Freeform 359">
                <a:extLst>
                  <a:ext uri="{FF2B5EF4-FFF2-40B4-BE49-F238E27FC236}">
                    <a16:creationId xmlns:a16="http://schemas.microsoft.com/office/drawing/2014/main" id="{D4A3E133-1F59-4AC0-B18E-9E27BBB75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2" name="Freeform 360">
                <a:extLst>
                  <a:ext uri="{FF2B5EF4-FFF2-40B4-BE49-F238E27FC236}">
                    <a16:creationId xmlns:a16="http://schemas.microsoft.com/office/drawing/2014/main" id="{C3F9E769-2C83-42FC-A527-1A955E12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3" name="Freeform 361">
                <a:extLst>
                  <a:ext uri="{FF2B5EF4-FFF2-40B4-BE49-F238E27FC236}">
                    <a16:creationId xmlns:a16="http://schemas.microsoft.com/office/drawing/2014/main" id="{62E62D1B-8721-4563-94CF-552FF69B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4" name="Freeform 362">
                <a:extLst>
                  <a:ext uri="{FF2B5EF4-FFF2-40B4-BE49-F238E27FC236}">
                    <a16:creationId xmlns:a16="http://schemas.microsoft.com/office/drawing/2014/main" id="{F99B2D95-104F-4408-BD89-C9F5B5D46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5" name="Freeform 363">
                <a:extLst>
                  <a:ext uri="{FF2B5EF4-FFF2-40B4-BE49-F238E27FC236}">
                    <a16:creationId xmlns:a16="http://schemas.microsoft.com/office/drawing/2014/main" id="{588E636C-FC75-4070-9978-6B8411055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6" name="Freeform 364">
                <a:extLst>
                  <a:ext uri="{FF2B5EF4-FFF2-40B4-BE49-F238E27FC236}">
                    <a16:creationId xmlns:a16="http://schemas.microsoft.com/office/drawing/2014/main" id="{B50D15EA-19F6-4332-83BC-1E5C511E6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7" name="Freeform 365">
                <a:extLst>
                  <a:ext uri="{FF2B5EF4-FFF2-40B4-BE49-F238E27FC236}">
                    <a16:creationId xmlns:a16="http://schemas.microsoft.com/office/drawing/2014/main" id="{FC93CB92-918E-4AE6-A543-086AFA40A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8" name="Freeform 366">
                <a:extLst>
                  <a:ext uri="{FF2B5EF4-FFF2-40B4-BE49-F238E27FC236}">
                    <a16:creationId xmlns:a16="http://schemas.microsoft.com/office/drawing/2014/main" id="{29EC29F7-BFB9-4364-9F16-427DB1FF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89" name="Freeform 367">
                <a:extLst>
                  <a:ext uri="{FF2B5EF4-FFF2-40B4-BE49-F238E27FC236}">
                    <a16:creationId xmlns:a16="http://schemas.microsoft.com/office/drawing/2014/main" id="{4807E1AD-E9C5-4EEB-BF90-BA9BF9C0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0" name="Freeform 368">
                <a:extLst>
                  <a:ext uri="{FF2B5EF4-FFF2-40B4-BE49-F238E27FC236}">
                    <a16:creationId xmlns:a16="http://schemas.microsoft.com/office/drawing/2014/main" id="{B5947A70-923D-4AD5-9316-9D724434C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1" name="Freeform 369">
                <a:extLst>
                  <a:ext uri="{FF2B5EF4-FFF2-40B4-BE49-F238E27FC236}">
                    <a16:creationId xmlns:a16="http://schemas.microsoft.com/office/drawing/2014/main" id="{E836DA1C-2235-4D81-B18B-D72CE1CF9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2" name="Freeform 370">
                <a:extLst>
                  <a:ext uri="{FF2B5EF4-FFF2-40B4-BE49-F238E27FC236}">
                    <a16:creationId xmlns:a16="http://schemas.microsoft.com/office/drawing/2014/main" id="{451C9E79-DA6F-452C-868F-FF06F9FFC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3" name="Freeform 371">
                <a:extLst>
                  <a:ext uri="{FF2B5EF4-FFF2-40B4-BE49-F238E27FC236}">
                    <a16:creationId xmlns:a16="http://schemas.microsoft.com/office/drawing/2014/main" id="{C8E9EBE9-65AE-4967-BDB2-485579877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4" name="Freeform 372">
                <a:extLst>
                  <a:ext uri="{FF2B5EF4-FFF2-40B4-BE49-F238E27FC236}">
                    <a16:creationId xmlns:a16="http://schemas.microsoft.com/office/drawing/2014/main" id="{869B10EB-559A-4BC8-A11A-86D4EA89D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5" name="Freeform 373">
                <a:extLst>
                  <a:ext uri="{FF2B5EF4-FFF2-40B4-BE49-F238E27FC236}">
                    <a16:creationId xmlns:a16="http://schemas.microsoft.com/office/drawing/2014/main" id="{8BAD9DDC-DB34-4D89-B282-40BBB8512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6" name="Freeform 374">
                <a:extLst>
                  <a:ext uri="{FF2B5EF4-FFF2-40B4-BE49-F238E27FC236}">
                    <a16:creationId xmlns:a16="http://schemas.microsoft.com/office/drawing/2014/main" id="{C9FF4932-4617-4784-A2D9-CC070C25E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7" name="Freeform 375">
                <a:extLst>
                  <a:ext uri="{FF2B5EF4-FFF2-40B4-BE49-F238E27FC236}">
                    <a16:creationId xmlns:a16="http://schemas.microsoft.com/office/drawing/2014/main" id="{D438D8B9-DD63-4896-9285-3029A99B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8" name="Freeform 376">
                <a:extLst>
                  <a:ext uri="{FF2B5EF4-FFF2-40B4-BE49-F238E27FC236}">
                    <a16:creationId xmlns:a16="http://schemas.microsoft.com/office/drawing/2014/main" id="{AF043E63-223A-4816-98C1-9F7F05E15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199" name="Freeform 377">
                <a:extLst>
                  <a:ext uri="{FF2B5EF4-FFF2-40B4-BE49-F238E27FC236}">
                    <a16:creationId xmlns:a16="http://schemas.microsoft.com/office/drawing/2014/main" id="{98BC7130-37CB-4487-8336-DA274C46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0" name="Freeform 378">
                <a:extLst>
                  <a:ext uri="{FF2B5EF4-FFF2-40B4-BE49-F238E27FC236}">
                    <a16:creationId xmlns:a16="http://schemas.microsoft.com/office/drawing/2014/main" id="{5A6EB70E-0FC2-4DCC-B9B7-6F409A62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1" name="Freeform 379">
                <a:extLst>
                  <a:ext uri="{FF2B5EF4-FFF2-40B4-BE49-F238E27FC236}">
                    <a16:creationId xmlns:a16="http://schemas.microsoft.com/office/drawing/2014/main" id="{31B657E6-BBC7-4822-9E06-48F8C17D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2" name="Freeform 380">
                <a:extLst>
                  <a:ext uri="{FF2B5EF4-FFF2-40B4-BE49-F238E27FC236}">
                    <a16:creationId xmlns:a16="http://schemas.microsoft.com/office/drawing/2014/main" id="{30617837-ED28-42F8-9928-6196852C4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3" name="Freeform 381">
                <a:extLst>
                  <a:ext uri="{FF2B5EF4-FFF2-40B4-BE49-F238E27FC236}">
                    <a16:creationId xmlns:a16="http://schemas.microsoft.com/office/drawing/2014/main" id="{9E33EF6E-0682-438E-8CF2-206545F8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4" name="Freeform 382">
                <a:extLst>
                  <a:ext uri="{FF2B5EF4-FFF2-40B4-BE49-F238E27FC236}">
                    <a16:creationId xmlns:a16="http://schemas.microsoft.com/office/drawing/2014/main" id="{D8C4CA3C-0D0F-409F-8A1D-E10CA05D9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5" name="Freeform 383">
                <a:extLst>
                  <a:ext uri="{FF2B5EF4-FFF2-40B4-BE49-F238E27FC236}">
                    <a16:creationId xmlns:a16="http://schemas.microsoft.com/office/drawing/2014/main" id="{E87E3065-6776-44CC-8305-C48FDC707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6" name="Freeform 384">
                <a:extLst>
                  <a:ext uri="{FF2B5EF4-FFF2-40B4-BE49-F238E27FC236}">
                    <a16:creationId xmlns:a16="http://schemas.microsoft.com/office/drawing/2014/main" id="{3980787F-9858-487A-9CC0-82DB3B01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7" name="Freeform 385">
                <a:extLst>
                  <a:ext uri="{FF2B5EF4-FFF2-40B4-BE49-F238E27FC236}">
                    <a16:creationId xmlns:a16="http://schemas.microsoft.com/office/drawing/2014/main" id="{2F4FDFFE-39A5-4064-9091-0F4A5144F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8" name="Freeform 386">
                <a:extLst>
                  <a:ext uri="{FF2B5EF4-FFF2-40B4-BE49-F238E27FC236}">
                    <a16:creationId xmlns:a16="http://schemas.microsoft.com/office/drawing/2014/main" id="{52BE8E6E-AB39-4335-BF31-0E6306F20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09" name="Freeform 387">
                <a:extLst>
                  <a:ext uri="{FF2B5EF4-FFF2-40B4-BE49-F238E27FC236}">
                    <a16:creationId xmlns:a16="http://schemas.microsoft.com/office/drawing/2014/main" id="{5BB4463F-AE6A-4519-BD10-BFC97A84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0" name="Freeform 388">
                <a:extLst>
                  <a:ext uri="{FF2B5EF4-FFF2-40B4-BE49-F238E27FC236}">
                    <a16:creationId xmlns:a16="http://schemas.microsoft.com/office/drawing/2014/main" id="{4C1CE768-92EC-4D76-BA9A-CA5C3318C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1" name="Freeform 389">
                <a:extLst>
                  <a:ext uri="{FF2B5EF4-FFF2-40B4-BE49-F238E27FC236}">
                    <a16:creationId xmlns:a16="http://schemas.microsoft.com/office/drawing/2014/main" id="{20AA3E79-1036-4F02-8DE2-5A4165298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2" name="Freeform 390">
                <a:extLst>
                  <a:ext uri="{FF2B5EF4-FFF2-40B4-BE49-F238E27FC236}">
                    <a16:creationId xmlns:a16="http://schemas.microsoft.com/office/drawing/2014/main" id="{929A195F-0B67-453B-8ECB-3ED0D9E0E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3" name="Freeform 391">
                <a:extLst>
                  <a:ext uri="{FF2B5EF4-FFF2-40B4-BE49-F238E27FC236}">
                    <a16:creationId xmlns:a16="http://schemas.microsoft.com/office/drawing/2014/main" id="{58E7BDB3-5003-4CB8-9F0E-815C99AB2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4" name="Freeform 392">
                <a:extLst>
                  <a:ext uri="{FF2B5EF4-FFF2-40B4-BE49-F238E27FC236}">
                    <a16:creationId xmlns:a16="http://schemas.microsoft.com/office/drawing/2014/main" id="{2B9EA436-D90E-4F92-B7BF-EC38B786A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5" name="Line 393">
                <a:extLst>
                  <a:ext uri="{FF2B5EF4-FFF2-40B4-BE49-F238E27FC236}">
                    <a16:creationId xmlns:a16="http://schemas.microsoft.com/office/drawing/2014/main" id="{6590B6E1-79EE-4FDD-B664-05312759F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6" name="Freeform 394">
                <a:extLst>
                  <a:ext uri="{FF2B5EF4-FFF2-40B4-BE49-F238E27FC236}">
                    <a16:creationId xmlns:a16="http://schemas.microsoft.com/office/drawing/2014/main" id="{60D270F1-3640-46D2-B97E-058287088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7" name="Freeform 395">
                <a:extLst>
                  <a:ext uri="{FF2B5EF4-FFF2-40B4-BE49-F238E27FC236}">
                    <a16:creationId xmlns:a16="http://schemas.microsoft.com/office/drawing/2014/main" id="{92DD9E2C-55F0-4272-ADD0-D8A994E0C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8" name="Freeform 396">
                <a:extLst>
                  <a:ext uri="{FF2B5EF4-FFF2-40B4-BE49-F238E27FC236}">
                    <a16:creationId xmlns:a16="http://schemas.microsoft.com/office/drawing/2014/main" id="{9415C19F-E35F-4092-BE50-FAD1F39F1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19" name="Freeform 397">
                <a:extLst>
                  <a:ext uri="{FF2B5EF4-FFF2-40B4-BE49-F238E27FC236}">
                    <a16:creationId xmlns:a16="http://schemas.microsoft.com/office/drawing/2014/main" id="{5A50C2DA-3A3A-4E10-804C-5F18D3F9C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0" name="Freeform 398">
                <a:extLst>
                  <a:ext uri="{FF2B5EF4-FFF2-40B4-BE49-F238E27FC236}">
                    <a16:creationId xmlns:a16="http://schemas.microsoft.com/office/drawing/2014/main" id="{D5DF97F3-ABCE-4E0A-B605-E1CC6C1B4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1" name="Freeform 399">
                <a:extLst>
                  <a:ext uri="{FF2B5EF4-FFF2-40B4-BE49-F238E27FC236}">
                    <a16:creationId xmlns:a16="http://schemas.microsoft.com/office/drawing/2014/main" id="{7A131101-AAE6-40DF-8584-E94622BD2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2" name="Freeform 400">
                <a:extLst>
                  <a:ext uri="{FF2B5EF4-FFF2-40B4-BE49-F238E27FC236}">
                    <a16:creationId xmlns:a16="http://schemas.microsoft.com/office/drawing/2014/main" id="{25B5E7CF-593A-4E81-A2A2-34D474499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3" name="Freeform 401">
                <a:extLst>
                  <a:ext uri="{FF2B5EF4-FFF2-40B4-BE49-F238E27FC236}">
                    <a16:creationId xmlns:a16="http://schemas.microsoft.com/office/drawing/2014/main" id="{52C2A1E9-0869-40C1-B08B-221E63A0E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4" name="Freeform 402">
                <a:extLst>
                  <a:ext uri="{FF2B5EF4-FFF2-40B4-BE49-F238E27FC236}">
                    <a16:creationId xmlns:a16="http://schemas.microsoft.com/office/drawing/2014/main" id="{D641B443-3EDF-4C45-9768-8D583F5EA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5" name="Freeform 403">
                <a:extLst>
                  <a:ext uri="{FF2B5EF4-FFF2-40B4-BE49-F238E27FC236}">
                    <a16:creationId xmlns:a16="http://schemas.microsoft.com/office/drawing/2014/main" id="{E25E654A-484A-48D5-9ED8-4A089B91D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  <p:sp>
            <p:nvSpPr>
              <p:cNvPr id="226" name="Freeform 404">
                <a:extLst>
                  <a:ext uri="{FF2B5EF4-FFF2-40B4-BE49-F238E27FC236}">
                    <a16:creationId xmlns:a16="http://schemas.microsoft.com/office/drawing/2014/main" id="{8ED9FD0B-7FA1-49B2-BA2B-4E51D74CF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b="0" dirty="0">
                  <a:solidFill>
                    <a:srgbClr val="000000"/>
                  </a:solidFill>
                  <a:latin typeface="Kozuka Gothic Pro B"/>
                </a:endParaRPr>
              </a:p>
            </p:txBody>
          </p:sp>
        </p:grpSp>
        <p:sp>
          <p:nvSpPr>
            <p:cNvPr id="7" name="Freeform 405">
              <a:extLst>
                <a:ext uri="{FF2B5EF4-FFF2-40B4-BE49-F238E27FC236}">
                  <a16:creationId xmlns:a16="http://schemas.microsoft.com/office/drawing/2014/main" id="{C8DADE74-7E17-4627-9F32-6F071854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8" name="Freeform 406">
              <a:extLst>
                <a:ext uri="{FF2B5EF4-FFF2-40B4-BE49-F238E27FC236}">
                  <a16:creationId xmlns:a16="http://schemas.microsoft.com/office/drawing/2014/main" id="{7D1C891D-B1CC-49CD-A5CF-0A37915F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9" name="Freeform 407">
              <a:extLst>
                <a:ext uri="{FF2B5EF4-FFF2-40B4-BE49-F238E27FC236}">
                  <a16:creationId xmlns:a16="http://schemas.microsoft.com/office/drawing/2014/main" id="{9C9AA6A6-E605-4BF6-A2F8-99461A2FC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0" name="Freeform 408">
              <a:extLst>
                <a:ext uri="{FF2B5EF4-FFF2-40B4-BE49-F238E27FC236}">
                  <a16:creationId xmlns:a16="http://schemas.microsoft.com/office/drawing/2014/main" id="{237BCA1C-A4C8-4A7F-986A-6DC3705AD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1" name="Freeform 409">
              <a:extLst>
                <a:ext uri="{FF2B5EF4-FFF2-40B4-BE49-F238E27FC236}">
                  <a16:creationId xmlns:a16="http://schemas.microsoft.com/office/drawing/2014/main" id="{D9FA0FDD-F735-44C3-BA95-9DF628C68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2" name="Freeform 410">
              <a:extLst>
                <a:ext uri="{FF2B5EF4-FFF2-40B4-BE49-F238E27FC236}">
                  <a16:creationId xmlns:a16="http://schemas.microsoft.com/office/drawing/2014/main" id="{6A80FF06-B95C-4A5D-AA4B-5E6CBE3F8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3" name="Freeform 411">
              <a:extLst>
                <a:ext uri="{FF2B5EF4-FFF2-40B4-BE49-F238E27FC236}">
                  <a16:creationId xmlns:a16="http://schemas.microsoft.com/office/drawing/2014/main" id="{8768C57B-E6DD-4D11-A61D-48BD938CC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4" name="Freeform 412">
              <a:extLst>
                <a:ext uri="{FF2B5EF4-FFF2-40B4-BE49-F238E27FC236}">
                  <a16:creationId xmlns:a16="http://schemas.microsoft.com/office/drawing/2014/main" id="{BE987978-52AA-42E0-B3FF-989B30A3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5" name="Freeform 413">
              <a:extLst>
                <a:ext uri="{FF2B5EF4-FFF2-40B4-BE49-F238E27FC236}">
                  <a16:creationId xmlns:a16="http://schemas.microsoft.com/office/drawing/2014/main" id="{5DB47B6A-5130-4838-95C0-37F4F75ED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6" name="Freeform 414">
              <a:extLst>
                <a:ext uri="{FF2B5EF4-FFF2-40B4-BE49-F238E27FC236}">
                  <a16:creationId xmlns:a16="http://schemas.microsoft.com/office/drawing/2014/main" id="{89E4C653-55AC-4871-BA9E-313DFF8C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7" name="Freeform 415">
              <a:extLst>
                <a:ext uri="{FF2B5EF4-FFF2-40B4-BE49-F238E27FC236}">
                  <a16:creationId xmlns:a16="http://schemas.microsoft.com/office/drawing/2014/main" id="{F905582B-6C13-44BF-ACC1-CBF45FFDA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8" name="Freeform 416">
              <a:extLst>
                <a:ext uri="{FF2B5EF4-FFF2-40B4-BE49-F238E27FC236}">
                  <a16:creationId xmlns:a16="http://schemas.microsoft.com/office/drawing/2014/main" id="{90390AE7-7431-4B8F-8390-3EF5AED4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19" name="Freeform 417">
              <a:extLst>
                <a:ext uri="{FF2B5EF4-FFF2-40B4-BE49-F238E27FC236}">
                  <a16:creationId xmlns:a16="http://schemas.microsoft.com/office/drawing/2014/main" id="{0C8526B4-37DC-474B-A3EB-F4FE628E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0" name="Freeform 418">
              <a:extLst>
                <a:ext uri="{FF2B5EF4-FFF2-40B4-BE49-F238E27FC236}">
                  <a16:creationId xmlns:a16="http://schemas.microsoft.com/office/drawing/2014/main" id="{A6D94118-2699-49AB-94A5-5188AF9E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1" name="Freeform 419">
              <a:extLst>
                <a:ext uri="{FF2B5EF4-FFF2-40B4-BE49-F238E27FC236}">
                  <a16:creationId xmlns:a16="http://schemas.microsoft.com/office/drawing/2014/main" id="{91E1ED5E-5537-4D0B-A812-B618975EA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2" name="Freeform 420">
              <a:extLst>
                <a:ext uri="{FF2B5EF4-FFF2-40B4-BE49-F238E27FC236}">
                  <a16:creationId xmlns:a16="http://schemas.microsoft.com/office/drawing/2014/main" id="{19226D8C-C63F-4B65-ADCF-47AF41ED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3" name="Freeform 421">
              <a:extLst>
                <a:ext uri="{FF2B5EF4-FFF2-40B4-BE49-F238E27FC236}">
                  <a16:creationId xmlns:a16="http://schemas.microsoft.com/office/drawing/2014/main" id="{3EB9E52A-EA5C-495E-9883-9D4EC6F7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4" name="Freeform 422">
              <a:extLst>
                <a:ext uri="{FF2B5EF4-FFF2-40B4-BE49-F238E27FC236}">
                  <a16:creationId xmlns:a16="http://schemas.microsoft.com/office/drawing/2014/main" id="{531A9867-BEE0-4E41-94B5-B484B0C2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5" name="Freeform 423">
              <a:extLst>
                <a:ext uri="{FF2B5EF4-FFF2-40B4-BE49-F238E27FC236}">
                  <a16:creationId xmlns:a16="http://schemas.microsoft.com/office/drawing/2014/main" id="{C1E0E9C2-D1C7-48BF-B749-9C69411E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26" name="Freeform 424">
              <a:extLst>
                <a:ext uri="{FF2B5EF4-FFF2-40B4-BE49-F238E27FC236}">
                  <a16:creationId xmlns:a16="http://schemas.microsoft.com/office/drawing/2014/main" id="{033421B6-76FE-4593-A3A6-3C8BC2442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</p:grpSp>
      <p:graphicFrame>
        <p:nvGraphicFramePr>
          <p:cNvPr id="427" name="Object 425">
            <a:extLst>
              <a:ext uri="{FF2B5EF4-FFF2-40B4-BE49-F238E27FC236}">
                <a16:creationId xmlns:a16="http://schemas.microsoft.com/office/drawing/2014/main" id="{C5ED5840-17D7-4FBD-938F-9C440670E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60194"/>
              </p:ext>
            </p:extLst>
          </p:nvPr>
        </p:nvGraphicFramePr>
        <p:xfrm>
          <a:off x="6478674" y="2195380"/>
          <a:ext cx="1492126" cy="93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rawing" r:id="rId3" imgW="1843759" imgH="1151388" progId="">
                  <p:embed/>
                </p:oleObj>
              </mc:Choice>
              <mc:Fallback>
                <p:oleObj name="Drawing" r:id="rId3" imgW="1843759" imgH="1151388" progId="">
                  <p:embed/>
                  <p:pic>
                    <p:nvPicPr>
                      <p:cNvPr id="427" name="Object 425">
                        <a:extLst>
                          <a:ext uri="{FF2B5EF4-FFF2-40B4-BE49-F238E27FC236}">
                            <a16:creationId xmlns:a16="http://schemas.microsoft.com/office/drawing/2014/main" id="{C5ED5840-17D7-4FBD-938F-9C440670E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674" y="2195380"/>
                        <a:ext cx="1492126" cy="93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8" name="Picture 426" descr="soybean">
            <a:extLst>
              <a:ext uri="{FF2B5EF4-FFF2-40B4-BE49-F238E27FC236}">
                <a16:creationId xmlns:a16="http://schemas.microsoft.com/office/drawing/2014/main" id="{D3D3AABF-44F8-4062-B6D6-59C7D6EB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96" y="3429000"/>
            <a:ext cx="678656" cy="7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9" name="Group 427">
            <a:extLst>
              <a:ext uri="{FF2B5EF4-FFF2-40B4-BE49-F238E27FC236}">
                <a16:creationId xmlns:a16="http://schemas.microsoft.com/office/drawing/2014/main" id="{7ED93ACC-FED4-46B7-974C-57ED4BA6DE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07742" y="3461331"/>
            <a:ext cx="907256" cy="736997"/>
            <a:chOff x="151" y="152"/>
            <a:chExt cx="798" cy="705"/>
          </a:xfrm>
        </p:grpSpPr>
        <p:sp>
          <p:nvSpPr>
            <p:cNvPr id="430" name="Freeform 428">
              <a:extLst>
                <a:ext uri="{FF2B5EF4-FFF2-40B4-BE49-F238E27FC236}">
                  <a16:creationId xmlns:a16="http://schemas.microsoft.com/office/drawing/2014/main" id="{48923939-BEC7-45E2-B9A3-4D1ACC54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  <p:sp>
          <p:nvSpPr>
            <p:cNvPr id="431" name="Freeform 429">
              <a:extLst>
                <a:ext uri="{FF2B5EF4-FFF2-40B4-BE49-F238E27FC236}">
                  <a16:creationId xmlns:a16="http://schemas.microsoft.com/office/drawing/2014/main" id="{4DDCCA7E-BC89-4D3A-8B90-FAF45319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0" dirty="0">
                <a:solidFill>
                  <a:srgbClr val="000000"/>
                </a:solidFill>
                <a:latin typeface="Kozuka Gothic Pro 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8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Table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28992"/>
              </p:ext>
            </p:extLst>
          </p:nvPr>
        </p:nvGraphicFramePr>
        <p:xfrm>
          <a:off x="1406525" y="2133600"/>
          <a:ext cx="6748462" cy="4249703"/>
        </p:xfrm>
        <a:graphic>
          <a:graphicData uri="http://schemas.openxmlformats.org/drawingml/2006/table">
            <a:tbl>
              <a:tblPr/>
              <a:tblGrid>
                <a:gridCol w="13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371">
                  <a:extLst>
                    <a:ext uri="{9D8B030D-6E8A-4147-A177-3AD203B41FA5}">
                      <a16:colId xmlns:a16="http://schemas.microsoft.com/office/drawing/2014/main" val="3651294352"/>
                    </a:ext>
                  </a:extLst>
                </a:gridCol>
              </a:tblGrid>
              <a:tr h="41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1,082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$ 5.10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845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856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$ 4.55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36010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$6.60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70110"/>
                  </a:ext>
                </a:extLst>
              </a:tr>
              <a:tr h="535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$ 4.64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5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</p:txBody>
      </p:sp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62064"/>
            <a:ext cx="6230938" cy="639763"/>
            <a:chOff x="1142" y="776"/>
            <a:chExt cx="3851" cy="403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623" y="929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Production</a:t>
              </a:r>
              <a:endParaRPr lang="en-US" altLang="en-US" sz="2000" b="0" dirty="0"/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393" y="776"/>
              <a:ext cx="70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 err="1">
                  <a:solidFill>
                    <a:srgbClr val="0000FF"/>
                  </a:solidFill>
                </a:rPr>
                <a:t>Consump</a:t>
              </a:r>
              <a:r>
                <a:rPr lang="en-US" altLang="en-US" sz="2000" dirty="0">
                  <a:solidFill>
                    <a:srgbClr val="0000FF"/>
                  </a:solidFill>
                </a:rPr>
                <a:t>-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 err="1">
                  <a:solidFill>
                    <a:srgbClr val="0000FF"/>
                  </a:solidFill>
                </a:rPr>
                <a:t>tion</a:t>
              </a:r>
              <a:endParaRPr lang="en-US" altLang="en-US" sz="2000" b="0" dirty="0"/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220" y="795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16866" name="Rectangle 7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Okla.</a:t>
              </a:r>
              <a:br>
                <a:rPr lang="en-US" altLang="en-US" sz="2000" dirty="0">
                  <a:solidFill>
                    <a:srgbClr val="0000FF"/>
                  </a:solidFill>
                </a:rPr>
              </a:br>
              <a:r>
                <a:rPr lang="en-US" altLang="en-US" sz="2000" dirty="0">
                  <a:solidFill>
                    <a:srgbClr val="0000FF"/>
                  </a:solidFill>
                </a:rPr>
                <a:t>Price</a:t>
              </a:r>
              <a:endParaRPr lang="en-US" altLang="en-US" sz="2000" b="0" dirty="0">
                <a:solidFill>
                  <a:srgbClr val="0000FF"/>
                </a:solidFill>
              </a:endParaRPr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453564" y="666750"/>
            <a:ext cx="47893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HRW Wheat 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Rectangle 7">
            <a:extLst>
              <a:ext uri="{FF2B5EF4-FFF2-40B4-BE49-F238E27FC236}">
                <a16:creationId xmlns:a16="http://schemas.microsoft.com/office/drawing/2014/main" id="{C87DABB1-5A6D-4569-9522-29083BE1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751" y="1263751"/>
            <a:ext cx="868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280078"/>
                </a:solidFill>
              </a:rPr>
              <a:t>U.S.</a:t>
            </a:r>
            <a:br>
              <a:rPr lang="en-US" altLang="en-US" sz="2000" dirty="0">
                <a:solidFill>
                  <a:srgbClr val="280078"/>
                </a:solidFill>
              </a:rPr>
            </a:br>
            <a:r>
              <a:rPr lang="en-US" altLang="en-US" sz="2000" dirty="0">
                <a:solidFill>
                  <a:srgbClr val="280078"/>
                </a:solidFill>
              </a:rPr>
              <a:t>Price</a:t>
            </a:r>
            <a:endParaRPr lang="en-US" altLang="en-US" sz="2000" b="0" dirty="0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8A10C786-451C-4EB4-9D3D-1D564ADF548B}"/>
              </a:ext>
            </a:extLst>
          </p:cNvPr>
          <p:cNvSpPr/>
          <p:nvPr/>
        </p:nvSpPr>
        <p:spPr bwMode="auto">
          <a:xfrm>
            <a:off x="5049208" y="4874278"/>
            <a:ext cx="2125786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39FF89C5-4E51-4A0B-B7CE-81A496F0E051}"/>
              </a:ext>
            </a:extLst>
          </p:cNvPr>
          <p:cNvSpPr txBox="1"/>
          <p:nvPr/>
        </p:nvSpPr>
        <p:spPr>
          <a:xfrm>
            <a:off x="8246550" y="495759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584BE24D-BB7E-4DAD-917D-BA4133BFA11E}"/>
              </a:ext>
            </a:extLst>
          </p:cNvPr>
          <p:cNvSpPr/>
          <p:nvPr/>
        </p:nvSpPr>
        <p:spPr bwMode="auto">
          <a:xfrm>
            <a:off x="5049208" y="2097864"/>
            <a:ext cx="2125786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A138E671-F8D3-4698-AABD-55FC54100AB9}"/>
              </a:ext>
            </a:extLst>
          </p:cNvPr>
          <p:cNvSpPr txBox="1"/>
          <p:nvPr/>
        </p:nvSpPr>
        <p:spPr>
          <a:xfrm>
            <a:off x="8246550" y="22046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42%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6043FBB2-6CC8-4A47-8763-124795CCA2E3}"/>
              </a:ext>
            </a:extLst>
          </p:cNvPr>
          <p:cNvSpPr txBox="1"/>
          <p:nvPr/>
        </p:nvSpPr>
        <p:spPr>
          <a:xfrm>
            <a:off x="8242112" y="418778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59%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3E0FB230-08F6-4061-AA54-57B6F165C794}"/>
              </a:ext>
            </a:extLst>
          </p:cNvPr>
          <p:cNvSpPr txBox="1"/>
          <p:nvPr/>
        </p:nvSpPr>
        <p:spPr>
          <a:xfrm>
            <a:off x="8234295" y="37876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425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40" grpId="0"/>
      <p:bldP spid="441" grpId="0" animBg="1"/>
      <p:bldP spid="442" grpId="0"/>
      <p:bldP spid="444" grpId="0"/>
      <p:bldP spid="4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Table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70333"/>
              </p:ext>
            </p:extLst>
          </p:nvPr>
        </p:nvGraphicFramePr>
        <p:xfrm>
          <a:off x="1406525" y="2133600"/>
          <a:ext cx="6748462" cy="4249703"/>
        </p:xfrm>
        <a:graphic>
          <a:graphicData uri="http://schemas.openxmlformats.org/drawingml/2006/table">
            <a:tbl>
              <a:tblPr/>
              <a:tblGrid>
                <a:gridCol w="16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1.294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1.282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.506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1.398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1.255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.717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1.573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1.538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.824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1.134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1.281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.772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1.249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.779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$ 5.10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1.365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1.411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.786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1.190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1.365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.663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$ 4.55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36010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1.046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1.350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.424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70110"/>
                  </a:ext>
                </a:extLst>
              </a:tr>
              <a:tr h="535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1.305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1.350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0.721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$ 4.64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5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38250"/>
            <a:ext cx="6230938" cy="612775"/>
            <a:chOff x="1142" y="780"/>
            <a:chExt cx="3851" cy="386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773" y="926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594" y="926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16866" name="Rectangle 7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Okla.</a:t>
              </a:r>
              <a:br>
                <a:rPr lang="en-US" altLang="en-US" sz="2000" dirty="0">
                  <a:solidFill>
                    <a:srgbClr val="0000FF"/>
                  </a:solidFill>
                </a:rPr>
              </a:br>
              <a:r>
                <a:rPr lang="en-US" altLang="en-US" sz="2000" dirty="0">
                  <a:solidFill>
                    <a:srgbClr val="0000FF"/>
                  </a:solidFill>
                </a:rPr>
                <a:t>Price</a:t>
              </a:r>
              <a:endParaRPr lang="en-US" altLang="en-US" sz="2000" b="0" dirty="0">
                <a:solidFill>
                  <a:srgbClr val="0000FF"/>
                </a:solidFill>
              </a:endParaRPr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647816" y="666750"/>
            <a:ext cx="44008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HR Wheat 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BF45EABB-2027-456D-BF28-6E34447A44EA}"/>
              </a:ext>
            </a:extLst>
          </p:cNvPr>
          <p:cNvSpPr/>
          <p:nvPr/>
        </p:nvSpPr>
        <p:spPr bwMode="auto">
          <a:xfrm>
            <a:off x="4314562" y="2069385"/>
            <a:ext cx="2516084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C5098892-BD0D-4A25-892F-5164DA6ADA76}"/>
              </a:ext>
            </a:extLst>
          </p:cNvPr>
          <p:cNvSpPr txBox="1"/>
          <p:nvPr/>
        </p:nvSpPr>
        <p:spPr>
          <a:xfrm>
            <a:off x="8246550" y="22046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39%</a:t>
            </a: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BF9B70BB-6724-4041-B9CA-9A0E8702DA99}"/>
              </a:ext>
            </a:extLst>
          </p:cNvPr>
          <p:cNvSpPr/>
          <p:nvPr/>
        </p:nvSpPr>
        <p:spPr bwMode="auto">
          <a:xfrm>
            <a:off x="4314562" y="4800861"/>
            <a:ext cx="2516084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BCBD8884-42C6-4782-87CA-C5C64F57BEB8}"/>
              </a:ext>
            </a:extLst>
          </p:cNvPr>
          <p:cNvSpPr txBox="1"/>
          <p:nvPr/>
        </p:nvSpPr>
        <p:spPr>
          <a:xfrm>
            <a:off x="8246550" y="493610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17243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438" grpId="0"/>
      <p:bldP spid="440" grpId="0" animBg="1"/>
      <p:bldP spid="4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Table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77261"/>
              </p:ext>
            </p:extLst>
          </p:nvPr>
        </p:nvGraphicFramePr>
        <p:xfrm>
          <a:off x="1406525" y="2133600"/>
          <a:ext cx="6748462" cy="4249703"/>
        </p:xfrm>
        <a:graphic>
          <a:graphicData uri="http://schemas.openxmlformats.org/drawingml/2006/table">
            <a:tbl>
              <a:tblPr/>
              <a:tblGrid>
                <a:gridCol w="16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3.558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3.432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4.061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4.665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4.700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4.067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$ 5.10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4.197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0.345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4.594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4.439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$ 4.55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36010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4.317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4.470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70110"/>
                  </a:ext>
                </a:extLst>
              </a:tr>
              <a:tr h="535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4.147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4.158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$ 4.64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5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38250"/>
            <a:ext cx="6230938" cy="666750"/>
            <a:chOff x="1142" y="780"/>
            <a:chExt cx="3851" cy="420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773" y="926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552" y="812"/>
              <a:ext cx="91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Total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Consumption</a:t>
              </a:r>
              <a:endParaRPr lang="en-US" altLang="en-US" sz="2000" b="0" dirty="0"/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16866" name="Rectangle 7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Okla.</a:t>
              </a:r>
              <a:br>
                <a:rPr lang="en-US" altLang="en-US" sz="2000" dirty="0">
                  <a:solidFill>
                    <a:srgbClr val="0000FF"/>
                  </a:solidFill>
                </a:rPr>
              </a:br>
              <a:r>
                <a:rPr lang="en-US" altLang="en-US" sz="2000" dirty="0">
                  <a:solidFill>
                    <a:srgbClr val="0000FF"/>
                  </a:solidFill>
                </a:rPr>
                <a:t>Price</a:t>
              </a:r>
              <a:endParaRPr lang="en-US" altLang="en-US" sz="2000" b="0" dirty="0">
                <a:solidFill>
                  <a:srgbClr val="0000FF"/>
                </a:solidFill>
              </a:endParaRPr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510759" y="666750"/>
            <a:ext cx="46749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Black Sea Wheat 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66221A9F-851C-4D46-9B4B-A613D130F252}"/>
              </a:ext>
            </a:extLst>
          </p:cNvPr>
          <p:cNvSpPr txBox="1"/>
          <p:nvPr/>
        </p:nvSpPr>
        <p:spPr>
          <a:xfrm>
            <a:off x="8246550" y="4957598"/>
            <a:ext cx="68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6E406E7E-B5FA-4A35-B150-901B47BEFC58}"/>
              </a:ext>
            </a:extLst>
          </p:cNvPr>
          <p:cNvSpPr txBox="1"/>
          <p:nvPr/>
        </p:nvSpPr>
        <p:spPr>
          <a:xfrm>
            <a:off x="8217507" y="379701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4028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C037-C409-4E91-8343-A680FD26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1E50-FCE0-4298-A999-8AA0A8104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Price		</a:t>
            </a:r>
            <a:r>
              <a:rPr lang="en-US" b="1" dirty="0">
                <a:solidFill>
                  <a:srgbClr val="FF0000"/>
                </a:solidFill>
              </a:rPr>
              <a:t>$7.00</a:t>
            </a:r>
            <a:r>
              <a:rPr lang="en-US" dirty="0"/>
              <a:t>		</a:t>
            </a:r>
          </a:p>
          <a:p>
            <a:r>
              <a:rPr lang="en-US" dirty="0"/>
              <a:t>2022 Harvest Price	</a:t>
            </a:r>
            <a:r>
              <a:rPr lang="en-US" b="1" dirty="0">
                <a:solidFill>
                  <a:srgbClr val="FF0000"/>
                </a:solidFill>
              </a:rPr>
              <a:t>$7.16</a:t>
            </a:r>
          </a:p>
          <a:p>
            <a:r>
              <a:rPr lang="en-US" dirty="0"/>
              <a:t>Argentina and Australian Wheat Harvest </a:t>
            </a:r>
          </a:p>
          <a:p>
            <a:pPr lvl="1"/>
            <a:r>
              <a:rPr lang="en-US" dirty="0"/>
              <a:t> Arg </a:t>
            </a:r>
            <a:r>
              <a:rPr lang="en-US" b="1" dirty="0"/>
              <a:t>735</a:t>
            </a:r>
            <a:r>
              <a:rPr lang="en-US" dirty="0"/>
              <a:t> Mb vs. </a:t>
            </a:r>
            <a:r>
              <a:rPr lang="en-US" b="1" dirty="0"/>
              <a:t>690</a:t>
            </a:r>
            <a:r>
              <a:rPr lang="en-US" dirty="0"/>
              <a:t> Mb Avg: Aust 1</a:t>
            </a:r>
            <a:r>
              <a:rPr lang="en-US" b="1" dirty="0"/>
              <a:t>.157 </a:t>
            </a:r>
            <a:r>
              <a:rPr lang="en-US" dirty="0"/>
              <a:t>Bb vs. </a:t>
            </a:r>
            <a:r>
              <a:rPr lang="en-US" b="1" dirty="0"/>
              <a:t>866</a:t>
            </a:r>
            <a:r>
              <a:rPr lang="en-US" dirty="0"/>
              <a:t> Mb Avg.</a:t>
            </a:r>
          </a:p>
          <a:p>
            <a:endParaRPr lang="en-US" dirty="0"/>
          </a:p>
          <a:p>
            <a:r>
              <a:rPr lang="en-US" dirty="0"/>
              <a:t>Current S &amp; D situation hold until next August/September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BE14C-705D-4E22-BE77-D6DF6B621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" y="6352791"/>
            <a:ext cx="1002300" cy="50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40AEE-347E-4ED5-8F91-35FD79EC9E25}"/>
              </a:ext>
            </a:extLst>
          </p:cNvPr>
          <p:cNvSpPr txBox="1"/>
          <p:nvPr/>
        </p:nvSpPr>
        <p:spPr>
          <a:xfrm>
            <a:off x="1023815" y="64193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25381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1524000" y="1219200"/>
          <a:ext cx="6781800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Drawing" r:id="rId4" imgW="1843759" imgH="1151388" progId="">
                  <p:embed/>
                </p:oleObj>
              </mc:Choice>
              <mc:Fallback>
                <p:oleObj name="Drawing" r:id="rId4" imgW="1843759" imgH="1151388" progId="">
                  <p:embed/>
                  <p:pic>
                    <p:nvPicPr>
                      <p:cNvPr id="215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781800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422525" y="1708150"/>
            <a:ext cx="4984750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900" b="0"/>
              <a:t>Corn</a:t>
            </a:r>
          </a:p>
        </p:txBody>
      </p:sp>
    </p:spTree>
    <p:extLst>
      <p:ext uri="{BB962C8B-B14F-4D97-AF65-F5344CB8AC3E}">
        <p14:creationId xmlns:p14="http://schemas.microsoft.com/office/powerpoint/2010/main" val="40238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90725"/>
              </p:ext>
            </p:extLst>
          </p:nvPr>
        </p:nvGraphicFramePr>
        <p:xfrm>
          <a:off x="1677988" y="2163763"/>
          <a:ext cx="6397625" cy="4170359"/>
        </p:xfrm>
        <a:graphic>
          <a:graphicData uri="http://schemas.openxmlformats.org/drawingml/2006/table">
            <a:tbl>
              <a:tblPr/>
              <a:tblGrid>
                <a:gridCol w="149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38.8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42.7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44.7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92581"/>
                  </a:ext>
                </a:extLst>
              </a:tr>
              <a:tr h="39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527434"/>
                  </a:ext>
                </a:extLst>
              </a:tr>
              <a:tr h="59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91">
                <a:tc gridSpan="4">
                  <a:txBody>
                    <a:bodyPr/>
                    <a:lstStyle/>
                    <a:p>
                      <a:pPr rtl="0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053" marR="9053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3555" name="Line 18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19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841625" y="666750"/>
            <a:ext cx="3813175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Corn Situation</a:t>
            </a:r>
          </a:p>
        </p:txBody>
      </p:sp>
      <p:graphicFrame>
        <p:nvGraphicFramePr>
          <p:cNvPr id="23559" name="Object 22"/>
          <p:cNvGraphicFramePr>
            <a:graphicFrameLocks noGrp="1" noChangeAspect="1"/>
          </p:cNvGraphicFramePr>
          <p:nvPr>
            <p:ph sz="half" idx="1"/>
          </p:nvPr>
        </p:nvGraphicFramePr>
        <p:xfrm>
          <a:off x="277813" y="90488"/>
          <a:ext cx="18430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Drawing" r:id="rId4" imgW="1843759" imgH="1151388" progId="">
                  <p:embed/>
                </p:oleObj>
              </mc:Choice>
              <mc:Fallback>
                <p:oleObj name="Drawing" r:id="rId4" imgW="1843759" imgH="1151388" progId="">
                  <p:embed/>
                  <p:pic>
                    <p:nvPicPr>
                      <p:cNvPr id="2355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90488"/>
                        <a:ext cx="18430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24"/>
          <p:cNvSpPr>
            <a:spLocks noChangeArrowheads="1"/>
          </p:cNvSpPr>
          <p:nvPr/>
        </p:nvSpPr>
        <p:spPr bwMode="auto">
          <a:xfrm>
            <a:off x="3976688" y="1917700"/>
            <a:ext cx="1446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6E"/>
                </a:solidFill>
              </a:rPr>
              <a:t>(Billion Bushels)</a:t>
            </a:r>
            <a:endParaRPr lang="en-US" altLang="en-US" sz="1600" b="0"/>
          </a:p>
        </p:txBody>
      </p:sp>
      <p:grpSp>
        <p:nvGrpSpPr>
          <p:cNvPr id="23561" name="Group 40"/>
          <p:cNvGrpSpPr>
            <a:grpSpLocks/>
          </p:cNvGrpSpPr>
          <p:nvPr/>
        </p:nvGrpSpPr>
        <p:grpSpPr bwMode="auto">
          <a:xfrm>
            <a:off x="2171700" y="1228725"/>
            <a:ext cx="5397500" cy="609600"/>
            <a:chOff x="1368" y="774"/>
            <a:chExt cx="3400" cy="384"/>
          </a:xfrm>
        </p:grpSpPr>
        <p:sp>
          <p:nvSpPr>
            <p:cNvPr id="23600" name="Rectangle 26"/>
            <p:cNvSpPr>
              <a:spLocks noChangeArrowheads="1"/>
            </p:cNvSpPr>
            <p:nvPr/>
          </p:nvSpPr>
          <p:spPr bwMode="auto">
            <a:xfrm>
              <a:off x="2097" y="92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23601" name="Rectangle 27"/>
            <p:cNvSpPr>
              <a:spLocks noChangeArrowheads="1"/>
            </p:cNvSpPr>
            <p:nvPr/>
          </p:nvSpPr>
          <p:spPr bwMode="auto">
            <a:xfrm>
              <a:off x="3072" y="926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23602" name="Rectangle 28"/>
            <p:cNvSpPr>
              <a:spLocks noChangeArrowheads="1"/>
            </p:cNvSpPr>
            <p:nvPr/>
          </p:nvSpPr>
          <p:spPr bwMode="auto">
            <a:xfrm>
              <a:off x="4270" y="774"/>
              <a:ext cx="4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23603" name="Rectangle 29"/>
            <p:cNvSpPr>
              <a:spLocks noChangeArrowheads="1"/>
            </p:cNvSpPr>
            <p:nvPr/>
          </p:nvSpPr>
          <p:spPr bwMode="auto">
            <a:xfrm>
              <a:off x="1368" y="926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D06126-08DD-4329-87D5-142AD4EA5F5A}"/>
              </a:ext>
            </a:extLst>
          </p:cNvPr>
          <p:cNvSpPr txBox="1"/>
          <p:nvPr/>
        </p:nvSpPr>
        <p:spPr>
          <a:xfrm>
            <a:off x="8246550" y="495759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E143D-781E-405C-A346-98DD493DF1D7}"/>
              </a:ext>
            </a:extLst>
          </p:cNvPr>
          <p:cNvSpPr txBox="1"/>
          <p:nvPr/>
        </p:nvSpPr>
        <p:spPr>
          <a:xfrm>
            <a:off x="8148857" y="29749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38353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3028950" y="666750"/>
            <a:ext cx="3406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Corn Situation</a:t>
            </a:r>
            <a:endParaRPr lang="en-US" b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113182" y="1881188"/>
            <a:ext cx="6930681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V="1">
            <a:off x="1113182" y="1225550"/>
            <a:ext cx="6937031" cy="15875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6" name="Group 44"/>
          <p:cNvGrpSpPr>
            <a:grpSpLocks/>
          </p:cNvGrpSpPr>
          <p:nvPr/>
        </p:nvGrpSpPr>
        <p:grpSpPr bwMode="auto">
          <a:xfrm>
            <a:off x="1113182" y="1241315"/>
            <a:ext cx="5683962" cy="609600"/>
            <a:chOff x="1142" y="796"/>
            <a:chExt cx="3243" cy="384"/>
          </a:xfrm>
        </p:grpSpPr>
        <p:sp>
          <p:nvSpPr>
            <p:cNvPr id="22584" name="Rectangle 23"/>
            <p:cNvSpPr>
              <a:spLocks noChangeArrowheads="1"/>
            </p:cNvSpPr>
            <p:nvPr/>
          </p:nvSpPr>
          <p:spPr bwMode="auto">
            <a:xfrm>
              <a:off x="1567" y="922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Production</a:t>
              </a:r>
              <a:endParaRPr lang="en-US" altLang="en-US" sz="2000" b="0" dirty="0"/>
            </a:p>
          </p:txBody>
        </p:sp>
        <p:sp>
          <p:nvSpPr>
            <p:cNvPr id="22585" name="Rectangle 24"/>
            <p:cNvSpPr>
              <a:spLocks noChangeArrowheads="1"/>
            </p:cNvSpPr>
            <p:nvPr/>
          </p:nvSpPr>
          <p:spPr bwMode="auto">
            <a:xfrm>
              <a:off x="2294" y="922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Consumption</a:t>
              </a:r>
              <a:endParaRPr lang="en-US" altLang="en-US" sz="2000" b="0" dirty="0"/>
            </a:p>
          </p:txBody>
        </p:sp>
        <p:sp>
          <p:nvSpPr>
            <p:cNvPr id="22586" name="Rectangle 25"/>
            <p:cNvSpPr>
              <a:spLocks noChangeArrowheads="1"/>
            </p:cNvSpPr>
            <p:nvPr/>
          </p:nvSpPr>
          <p:spPr bwMode="auto">
            <a:xfrm>
              <a:off x="3218" y="796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22587" name="Rectangle 26"/>
            <p:cNvSpPr>
              <a:spLocks noChangeArrowheads="1"/>
            </p:cNvSpPr>
            <p:nvPr/>
          </p:nvSpPr>
          <p:spPr bwMode="auto">
            <a:xfrm>
              <a:off x="3848" y="796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280078"/>
                  </a:solidFill>
                </a:rPr>
                <a:t>U. S.</a:t>
              </a:r>
              <a:br>
                <a:rPr lang="en-US" altLang="en-US" sz="2000" dirty="0">
                  <a:solidFill>
                    <a:srgbClr val="280078"/>
                  </a:solidFill>
                </a:rPr>
              </a:br>
              <a:r>
                <a:rPr lang="en-US" altLang="en-US" sz="2000" dirty="0">
                  <a:solidFill>
                    <a:srgbClr val="280078"/>
                  </a:solidFill>
                </a:rPr>
                <a:t>Price</a:t>
              </a:r>
              <a:endParaRPr lang="en-US" altLang="en-US" sz="2000" b="0" dirty="0"/>
            </a:p>
          </p:txBody>
        </p:sp>
        <p:sp>
          <p:nvSpPr>
            <p:cNvPr id="22588" name="Rectangle 27"/>
            <p:cNvSpPr>
              <a:spLocks noChangeArrowheads="1"/>
            </p:cNvSpPr>
            <p:nvPr/>
          </p:nvSpPr>
          <p:spPr bwMode="auto">
            <a:xfrm>
              <a:off x="1142" y="926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6E"/>
                  </a:solidFill>
                </a:rPr>
                <a:t>Year</a:t>
              </a:r>
              <a:endParaRPr lang="en-US" altLang="en-US" sz="2000" b="0" dirty="0"/>
            </a:p>
          </p:txBody>
        </p:sp>
      </p:grp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4005263" y="19129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55335"/>
              </p:ext>
            </p:extLst>
          </p:nvPr>
        </p:nvGraphicFramePr>
        <p:xfrm>
          <a:off x="1113182" y="2201863"/>
          <a:ext cx="7251590" cy="3789355"/>
        </p:xfrm>
        <a:graphic>
          <a:graphicData uri="http://schemas.openxmlformats.org/drawingml/2006/table">
            <a:tbl>
              <a:tblPr/>
              <a:tblGrid>
                <a:gridCol w="73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781">
                  <a:extLst>
                    <a:ext uri="{9D8B030D-6E8A-4147-A177-3AD203B41FA5}">
                      <a16:colId xmlns:a16="http://schemas.microsoft.com/office/drawing/2014/main" val="1761194623"/>
                    </a:ext>
                  </a:extLst>
                </a:gridCol>
              </a:tblGrid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$4.11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$3.93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$3.39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$3.59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$3.86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$4.00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$4.10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58742"/>
                  </a:ext>
                </a:extLst>
              </a:tr>
              <a:tr h="38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$5.45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089326"/>
                  </a:ext>
                </a:extLst>
              </a:tr>
              <a:tr h="558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7" name="Object 2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4398894"/>
              </p:ext>
            </p:extLst>
          </p:nvPr>
        </p:nvGraphicFramePr>
        <p:xfrm>
          <a:off x="277813" y="91662"/>
          <a:ext cx="18430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rawing" r:id="rId4" imgW="1843759" imgH="1151388" progId="">
                  <p:embed/>
                </p:oleObj>
              </mc:Choice>
              <mc:Fallback>
                <p:oleObj name="Drawing" r:id="rId4" imgW="1843759" imgH="1151388" progId="">
                  <p:embed/>
                  <p:pic>
                    <p:nvPicPr>
                      <p:cNvPr id="1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91662"/>
                        <a:ext cx="18430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6">
            <a:extLst>
              <a:ext uri="{FF2B5EF4-FFF2-40B4-BE49-F238E27FC236}">
                <a16:creationId xmlns:a16="http://schemas.microsoft.com/office/drawing/2014/main" id="{E4F579B9-8681-42A4-8719-7ADDFF00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241" y="1241425"/>
            <a:ext cx="9411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280078"/>
                </a:solidFill>
              </a:rPr>
              <a:t>Okla.</a:t>
            </a:r>
            <a:br>
              <a:rPr lang="en-US" altLang="en-US" sz="2000" dirty="0">
                <a:solidFill>
                  <a:srgbClr val="280078"/>
                </a:solidFill>
              </a:rPr>
            </a:br>
            <a:r>
              <a:rPr lang="en-US" altLang="en-US" sz="2000" dirty="0">
                <a:solidFill>
                  <a:srgbClr val="280078"/>
                </a:solidFill>
              </a:rPr>
              <a:t>Price</a:t>
            </a:r>
            <a:endParaRPr lang="en-US" altLang="en-US" sz="2000" b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1C9EE0-9BC1-43EA-8E50-0A1DF7450956}"/>
              </a:ext>
            </a:extLst>
          </p:cNvPr>
          <p:cNvSpPr/>
          <p:nvPr/>
        </p:nvSpPr>
        <p:spPr bwMode="auto">
          <a:xfrm>
            <a:off x="4470405" y="4484342"/>
            <a:ext cx="1195739" cy="83793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95F379-395B-4AC8-94B2-7109172DAE8F}"/>
              </a:ext>
            </a:extLst>
          </p:cNvPr>
          <p:cNvSpPr/>
          <p:nvPr/>
        </p:nvSpPr>
        <p:spPr bwMode="auto">
          <a:xfrm>
            <a:off x="5818544" y="4484342"/>
            <a:ext cx="1195739" cy="83793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5B196-6015-401A-9079-89A2132A18D4}"/>
              </a:ext>
            </a:extLst>
          </p:cNvPr>
          <p:cNvSpPr txBox="1"/>
          <p:nvPr/>
        </p:nvSpPr>
        <p:spPr>
          <a:xfrm>
            <a:off x="8190244" y="484305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755EBE-C712-4EF1-ACE8-7396CE621F9D}"/>
              </a:ext>
            </a:extLst>
          </p:cNvPr>
          <p:cNvSpPr txBox="1"/>
          <p:nvPr/>
        </p:nvSpPr>
        <p:spPr>
          <a:xfrm>
            <a:off x="8184207" y="29997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88E4B6-429F-4FBB-AF73-DA1B03391DB0}"/>
              </a:ext>
            </a:extLst>
          </p:cNvPr>
          <p:cNvSpPr txBox="1"/>
          <p:nvPr/>
        </p:nvSpPr>
        <p:spPr>
          <a:xfrm>
            <a:off x="8137315" y="4501395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8.4%</a:t>
            </a:r>
          </a:p>
        </p:txBody>
      </p:sp>
    </p:spTree>
    <p:extLst>
      <p:ext uri="{BB962C8B-B14F-4D97-AF65-F5344CB8AC3E}">
        <p14:creationId xmlns:p14="http://schemas.microsoft.com/office/powerpoint/2010/main" val="37451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3A1-1345-4017-AAE4-DE42EDD7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3"/>
            <a:ext cx="8229600" cy="1143000"/>
          </a:xfrm>
        </p:spPr>
        <p:txBody>
          <a:bodyPr/>
          <a:lstStyle/>
          <a:p>
            <a:r>
              <a:rPr lang="en-US" dirty="0"/>
              <a:t>Oklahoma Crop Prices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5177-D5F4-4ABA-AB34-7DD5E250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126DCE-F49A-4BAD-AC3D-337A20B9D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76198"/>
              </p:ext>
            </p:extLst>
          </p:nvPr>
        </p:nvGraphicFramePr>
        <p:xfrm>
          <a:off x="2368062" y="2201986"/>
          <a:ext cx="4407876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92">
                  <a:extLst>
                    <a:ext uri="{9D8B030D-6E8A-4147-A177-3AD203B41FA5}">
                      <a16:colId xmlns:a16="http://schemas.microsoft.com/office/drawing/2014/main" val="757929012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2575950494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327303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10-12-21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2022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1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$4.99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6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$11.43 </a:t>
                      </a:r>
                      <a:r>
                        <a:rPr lang="en-US" sz="1200" dirty="0"/>
                        <a:t>(-80)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5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8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Cotton </a:t>
                      </a:r>
                      <a:r>
                        <a:rPr lang="en-US" sz="1600" dirty="0"/>
                        <a:t>(ICE)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05AB-4423-4697-95EC-597808B7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0"/>
            <a:ext cx="8229600" cy="1143000"/>
          </a:xfrm>
        </p:spPr>
        <p:txBody>
          <a:bodyPr/>
          <a:lstStyle/>
          <a:p>
            <a:r>
              <a:rPr lang="en-US" dirty="0"/>
              <a:t>Major World Corn Exporters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EA3EE-2126-4152-89E8-9DD134902B36}"/>
              </a:ext>
            </a:extLst>
          </p:cNvPr>
          <p:cNvSpPr txBox="1"/>
          <p:nvPr/>
        </p:nvSpPr>
        <p:spPr>
          <a:xfrm>
            <a:off x="2513992" y="6327072"/>
            <a:ext cx="439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Brazil + Argentina + Ukraine = 53%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5A2F68-B770-4040-B3BC-0C04B3D4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6" y="1594338"/>
            <a:ext cx="7174523" cy="4587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2DDF37-F252-40F0-83F1-81EC17D5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" y="6352791"/>
            <a:ext cx="1002300" cy="501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A103C-3FE0-4C6A-AC04-4CE6D2E4D7F8}"/>
              </a:ext>
            </a:extLst>
          </p:cNvPr>
          <p:cNvSpPr txBox="1"/>
          <p:nvPr/>
        </p:nvSpPr>
        <p:spPr>
          <a:xfrm>
            <a:off x="1023815" y="64193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Agriculture</a:t>
            </a:r>
          </a:p>
        </p:txBody>
      </p:sp>
    </p:spTree>
    <p:extLst>
      <p:ext uri="{BB962C8B-B14F-4D97-AF65-F5344CB8AC3E}">
        <p14:creationId xmlns:p14="http://schemas.microsoft.com/office/powerpoint/2010/main" val="2329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pic>
        <p:nvPicPr>
          <p:cNvPr id="26627" name="Picture 2" descr="soybea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4766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96913" y="1879600"/>
            <a:ext cx="7837487" cy="275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7500" b="0"/>
              <a:t>Soybean</a:t>
            </a:r>
          </a:p>
        </p:txBody>
      </p:sp>
    </p:spTree>
    <p:extLst>
      <p:ext uri="{BB962C8B-B14F-4D97-AF65-F5344CB8AC3E}">
        <p14:creationId xmlns:p14="http://schemas.microsoft.com/office/powerpoint/2010/main" val="25131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3A1-1345-4017-AAE4-DE42EDD7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3"/>
            <a:ext cx="8229600" cy="1143000"/>
          </a:xfrm>
        </p:spPr>
        <p:txBody>
          <a:bodyPr/>
          <a:lstStyle/>
          <a:p>
            <a:r>
              <a:rPr lang="en-US" dirty="0"/>
              <a:t>Oklahoma Crop Prices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5177-D5F4-4ABA-AB34-7DD5E250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A7EBCF-5CAC-4DA5-8AA3-914CF0CFB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54181"/>
              </p:ext>
            </p:extLst>
          </p:nvPr>
        </p:nvGraphicFramePr>
        <p:xfrm>
          <a:off x="2368062" y="2201986"/>
          <a:ext cx="4407876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92">
                  <a:extLst>
                    <a:ext uri="{9D8B030D-6E8A-4147-A177-3AD203B41FA5}">
                      <a16:colId xmlns:a16="http://schemas.microsoft.com/office/drawing/2014/main" val="757929012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2575950494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327303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10-12-21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2022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1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$4.99 </a:t>
                      </a:r>
                      <a:r>
                        <a:rPr lang="en-US" sz="1200" dirty="0"/>
                        <a:t>(-20)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6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$11.43 </a:t>
                      </a:r>
                      <a:r>
                        <a:rPr lang="en-US" sz="1200" dirty="0"/>
                        <a:t>(-80)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5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8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Cotton </a:t>
                      </a:r>
                      <a:r>
                        <a:rPr lang="en-US" sz="1600" dirty="0"/>
                        <a:t>(ICE)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59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9CD5EA-203F-40C0-9028-775A14CE8BD7}"/>
              </a:ext>
            </a:extLst>
          </p:cNvPr>
          <p:cNvSpPr txBox="1"/>
          <p:nvPr/>
        </p:nvSpPr>
        <p:spPr>
          <a:xfrm>
            <a:off x="3845170" y="966131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Medford Ok prices</a:t>
            </a:r>
          </a:p>
        </p:txBody>
      </p:sp>
    </p:spTree>
    <p:extLst>
      <p:ext uri="{BB962C8B-B14F-4D97-AF65-F5344CB8AC3E}">
        <p14:creationId xmlns:p14="http://schemas.microsoft.com/office/powerpoint/2010/main" val="2471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87541"/>
              </p:ext>
            </p:extLst>
          </p:nvPr>
        </p:nvGraphicFramePr>
        <p:xfrm>
          <a:off x="1541463" y="2139950"/>
          <a:ext cx="6470650" cy="4209270"/>
        </p:xfrm>
        <a:graphic>
          <a:graphicData uri="http://schemas.openxmlformats.org/drawingml/2006/table">
            <a:tbl>
              <a:tblPr/>
              <a:tblGrid>
                <a:gridCol w="156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00076"/>
                  </a:ext>
                </a:extLst>
              </a:tr>
              <a:tr h="39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2865"/>
                  </a:ext>
                </a:extLst>
              </a:tr>
              <a:tr h="520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557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>
                        <a:solidFill>
                          <a:srgbClr val="000080"/>
                        </a:solidFill>
                        <a:effectLst/>
                        <a:latin typeface="+mn-lt"/>
                      </a:endParaRPr>
                    </a:p>
                  </a:txBody>
                  <a:tcPr marL="9053" marR="9053" marT="9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67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2120900" y="1228725"/>
            <a:ext cx="5448300" cy="609600"/>
            <a:chOff x="1336" y="798"/>
            <a:chExt cx="3432" cy="384"/>
          </a:xfrm>
        </p:grpSpPr>
        <p:sp>
          <p:nvSpPr>
            <p:cNvPr id="28720" name="Rectangle 2"/>
            <p:cNvSpPr>
              <a:spLocks noChangeArrowheads="1"/>
            </p:cNvSpPr>
            <p:nvPr/>
          </p:nvSpPr>
          <p:spPr bwMode="auto">
            <a:xfrm>
              <a:off x="2113" y="950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28721" name="Rectangle 3"/>
            <p:cNvSpPr>
              <a:spLocks noChangeArrowheads="1"/>
            </p:cNvSpPr>
            <p:nvPr/>
          </p:nvSpPr>
          <p:spPr bwMode="auto">
            <a:xfrm>
              <a:off x="3072" y="950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28722" name="Rectangle 4"/>
            <p:cNvSpPr>
              <a:spLocks noChangeArrowheads="1"/>
            </p:cNvSpPr>
            <p:nvPr/>
          </p:nvSpPr>
          <p:spPr bwMode="auto">
            <a:xfrm>
              <a:off x="4270" y="798"/>
              <a:ext cx="4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28723" name="Rectangle 5"/>
            <p:cNvSpPr>
              <a:spLocks noChangeArrowheads="1"/>
            </p:cNvSpPr>
            <p:nvPr/>
          </p:nvSpPr>
          <p:spPr bwMode="auto">
            <a:xfrm>
              <a:off x="1336" y="950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2560638" y="666750"/>
            <a:ext cx="4376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Soybean Situation</a:t>
            </a:r>
          </a:p>
        </p:txBody>
      </p:sp>
      <p:pic>
        <p:nvPicPr>
          <p:cNvPr id="28680" name="Picture 11" descr="soybea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189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005263" y="19129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</p:spTree>
    <p:extLst>
      <p:ext uri="{BB962C8B-B14F-4D97-AF65-F5344CB8AC3E}">
        <p14:creationId xmlns:p14="http://schemas.microsoft.com/office/powerpoint/2010/main" val="17859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2752725" y="666750"/>
            <a:ext cx="3970338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Soybean Situation</a:t>
            </a: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4005263" y="19129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(Billion Bushels)</a:t>
            </a:r>
            <a:endParaRPr lang="en-US" altLang="en-US" sz="2400" b="0"/>
          </a:p>
        </p:txBody>
      </p:sp>
      <p:pic>
        <p:nvPicPr>
          <p:cNvPr id="27655" name="Picture 12" descr="soybea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189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24"/>
          <p:cNvGrpSpPr>
            <a:grpSpLocks/>
          </p:cNvGrpSpPr>
          <p:nvPr/>
        </p:nvGrpSpPr>
        <p:grpSpPr bwMode="auto">
          <a:xfrm>
            <a:off x="1927225" y="1238250"/>
            <a:ext cx="5999163" cy="612775"/>
            <a:chOff x="1214" y="780"/>
            <a:chExt cx="3779" cy="386"/>
          </a:xfrm>
        </p:grpSpPr>
        <p:sp>
          <p:nvSpPr>
            <p:cNvPr id="27703" name="Rectangle 19"/>
            <p:cNvSpPr>
              <a:spLocks noChangeArrowheads="1"/>
            </p:cNvSpPr>
            <p:nvPr/>
          </p:nvSpPr>
          <p:spPr bwMode="auto">
            <a:xfrm>
              <a:off x="1773" y="92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27704" name="Rectangle 20"/>
            <p:cNvSpPr>
              <a:spLocks noChangeArrowheads="1"/>
            </p:cNvSpPr>
            <p:nvPr/>
          </p:nvSpPr>
          <p:spPr bwMode="auto">
            <a:xfrm>
              <a:off x="2594" y="926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27705" name="Rectangle 21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27706" name="Rectangle 22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280078"/>
                  </a:solidFill>
                </a:rPr>
                <a:t>U. S.</a:t>
              </a:r>
              <a:br>
                <a:rPr lang="en-US" altLang="en-US" sz="2000">
                  <a:solidFill>
                    <a:srgbClr val="280078"/>
                  </a:solidFill>
                </a:rPr>
              </a:br>
              <a:r>
                <a:rPr lang="en-US" altLang="en-US" sz="2000">
                  <a:solidFill>
                    <a:srgbClr val="280078"/>
                  </a:solidFill>
                </a:rPr>
                <a:t>Price</a:t>
              </a:r>
              <a:endParaRPr lang="en-US" altLang="en-US" sz="2000" b="0"/>
            </a:p>
          </p:txBody>
        </p:sp>
        <p:sp>
          <p:nvSpPr>
            <p:cNvPr id="27707" name="Rectangle 23"/>
            <p:cNvSpPr>
              <a:spLocks noChangeArrowheads="1"/>
            </p:cNvSpPr>
            <p:nvPr/>
          </p:nvSpPr>
          <p:spPr bwMode="auto">
            <a:xfrm>
              <a:off x="1214" y="926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73303"/>
              </p:ext>
            </p:extLst>
          </p:nvPr>
        </p:nvGraphicFramePr>
        <p:xfrm>
          <a:off x="1382713" y="2206256"/>
          <a:ext cx="6667501" cy="3570782"/>
        </p:xfrm>
        <a:graphic>
          <a:graphicData uri="http://schemas.openxmlformats.org/drawingml/2006/table">
            <a:tbl>
              <a:tblPr/>
              <a:tblGrid>
                <a:gridCol w="14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$10.10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$8.95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$9.47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$9.33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$8.48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$8.57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$10.80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85511"/>
                  </a:ext>
                </a:extLst>
              </a:tr>
              <a:tr h="385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$12.35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45887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$9.40</a:t>
                      </a:r>
                    </a:p>
                  </a:txBody>
                  <a:tcPr marL="7620" marR="1143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3A1-1345-4017-AAE4-DE42EDD7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3"/>
            <a:ext cx="8229600" cy="1143000"/>
          </a:xfrm>
        </p:spPr>
        <p:txBody>
          <a:bodyPr/>
          <a:lstStyle/>
          <a:p>
            <a:r>
              <a:rPr lang="en-US" dirty="0"/>
              <a:t>Oklahoma Crop Prices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5177-D5F4-4ABA-AB34-7DD5E250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0B9EA7-326C-46B8-805D-D70620DCA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60449"/>
              </p:ext>
            </p:extLst>
          </p:nvPr>
        </p:nvGraphicFramePr>
        <p:xfrm>
          <a:off x="2368062" y="2201986"/>
          <a:ext cx="4407876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292">
                  <a:extLst>
                    <a:ext uri="{9D8B030D-6E8A-4147-A177-3AD203B41FA5}">
                      <a16:colId xmlns:a16="http://schemas.microsoft.com/office/drawing/2014/main" val="757929012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2575950494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327303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10-12-21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2022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1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$4.99 </a:t>
                      </a:r>
                      <a:r>
                        <a:rPr lang="en-US" sz="1200" dirty="0"/>
                        <a:t>(-20)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6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$11.40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$11.43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(-80)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5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8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Cotton </a:t>
                      </a:r>
                      <a:r>
                        <a:rPr lang="en-US" sz="1600" dirty="0"/>
                        <a:t>(ICE)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2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 flipH="1">
            <a:off x="1981200" y="1066800"/>
            <a:ext cx="4924425" cy="4351338"/>
            <a:chOff x="151" y="152"/>
            <a:chExt cx="798" cy="705"/>
          </a:xfrm>
        </p:grpSpPr>
        <p:sp>
          <p:nvSpPr>
            <p:cNvPr id="31751" name="Freeform 8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9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429000" y="2981325"/>
            <a:ext cx="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84300" y="1754188"/>
            <a:ext cx="6235700" cy="275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7500" b="0"/>
              <a:t>Cotton</a:t>
            </a:r>
          </a:p>
        </p:txBody>
      </p:sp>
    </p:spTree>
    <p:extLst>
      <p:ext uri="{BB962C8B-B14F-4D97-AF65-F5344CB8AC3E}">
        <p14:creationId xmlns:p14="http://schemas.microsoft.com/office/powerpoint/2010/main" val="3903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8191"/>
              </p:ext>
            </p:extLst>
          </p:nvPr>
        </p:nvGraphicFramePr>
        <p:xfrm>
          <a:off x="1573213" y="2203450"/>
          <a:ext cx="6477001" cy="3972625"/>
        </p:xfrm>
        <a:graphic>
          <a:graphicData uri="http://schemas.openxmlformats.org/drawingml/2006/table">
            <a:tbl>
              <a:tblPr/>
              <a:tblGrid>
                <a:gridCol w="16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120.4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119.2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112.2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106.7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96.2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113.2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90.1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106.7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116.2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123.8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122.8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81.1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118.6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120.5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80.0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121.4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112.2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90.3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94542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120.3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123.4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87.3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73326"/>
                  </a:ext>
                </a:extLst>
              </a:tr>
              <a:tr h="422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114.8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114.7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18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1677193" y="58424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2697163" y="666750"/>
            <a:ext cx="4105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Cotton Situation</a:t>
            </a: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4823" name="Group 14"/>
          <p:cNvGrpSpPr>
            <a:grpSpLocks/>
          </p:cNvGrpSpPr>
          <p:nvPr/>
        </p:nvGrpSpPr>
        <p:grpSpPr bwMode="auto">
          <a:xfrm flipH="1">
            <a:off x="117475" y="163513"/>
            <a:ext cx="1266825" cy="1119187"/>
            <a:chOff x="151" y="152"/>
            <a:chExt cx="798" cy="705"/>
          </a:xfrm>
        </p:grpSpPr>
        <p:sp>
          <p:nvSpPr>
            <p:cNvPr id="34867" name="Freeform 15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16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4" name="Group 17"/>
          <p:cNvGrpSpPr>
            <a:grpSpLocks/>
          </p:cNvGrpSpPr>
          <p:nvPr/>
        </p:nvGrpSpPr>
        <p:grpSpPr bwMode="auto">
          <a:xfrm>
            <a:off x="2120900" y="1228725"/>
            <a:ext cx="5472113" cy="609600"/>
            <a:chOff x="1336" y="798"/>
            <a:chExt cx="3447" cy="384"/>
          </a:xfrm>
        </p:grpSpPr>
        <p:sp>
          <p:nvSpPr>
            <p:cNvPr id="34863" name="Rectangle 18"/>
            <p:cNvSpPr>
              <a:spLocks noChangeArrowheads="1"/>
            </p:cNvSpPr>
            <p:nvPr/>
          </p:nvSpPr>
          <p:spPr bwMode="auto">
            <a:xfrm>
              <a:off x="2113" y="950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34864" name="Rectangle 19"/>
            <p:cNvSpPr>
              <a:spLocks noChangeArrowheads="1"/>
            </p:cNvSpPr>
            <p:nvPr/>
          </p:nvSpPr>
          <p:spPr bwMode="auto">
            <a:xfrm>
              <a:off x="3072" y="950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34865" name="Rectangle 20"/>
            <p:cNvSpPr>
              <a:spLocks noChangeArrowheads="1"/>
            </p:cNvSpPr>
            <p:nvPr/>
          </p:nvSpPr>
          <p:spPr bwMode="auto">
            <a:xfrm>
              <a:off x="4285" y="798"/>
              <a:ext cx="4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99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34866" name="Rectangle 21"/>
            <p:cNvSpPr>
              <a:spLocks noChangeArrowheads="1"/>
            </p:cNvSpPr>
            <p:nvPr/>
          </p:nvSpPr>
          <p:spPr bwMode="auto">
            <a:xfrm>
              <a:off x="1336" y="950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094163" y="1944688"/>
            <a:ext cx="1362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(Million Bales)</a:t>
            </a:r>
            <a:endParaRPr lang="en-US" altLang="en-US" sz="1700" b="0"/>
          </a:p>
        </p:txBody>
      </p:sp>
    </p:spTree>
    <p:extLst>
      <p:ext uri="{BB962C8B-B14F-4D97-AF65-F5344CB8AC3E}">
        <p14:creationId xmlns:p14="http://schemas.microsoft.com/office/powerpoint/2010/main" val="1443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878138" y="666750"/>
            <a:ext cx="36988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Cotton Situation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11"/>
          <p:cNvGrpSpPr>
            <a:grpSpLocks/>
          </p:cNvGrpSpPr>
          <p:nvPr/>
        </p:nvGrpSpPr>
        <p:grpSpPr bwMode="auto">
          <a:xfrm flipH="1">
            <a:off x="117475" y="163513"/>
            <a:ext cx="1266825" cy="1119187"/>
            <a:chOff x="151" y="152"/>
            <a:chExt cx="798" cy="705"/>
          </a:xfrm>
        </p:grpSpPr>
        <p:sp>
          <p:nvSpPr>
            <p:cNvPr id="32838" name="Freeform 12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13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6" name="Group 27"/>
          <p:cNvGrpSpPr>
            <a:grpSpLocks/>
          </p:cNvGrpSpPr>
          <p:nvPr/>
        </p:nvGrpSpPr>
        <p:grpSpPr bwMode="auto">
          <a:xfrm>
            <a:off x="1927225" y="1238250"/>
            <a:ext cx="5999163" cy="612775"/>
            <a:chOff x="1214" y="780"/>
            <a:chExt cx="3779" cy="386"/>
          </a:xfrm>
        </p:grpSpPr>
        <p:sp>
          <p:nvSpPr>
            <p:cNvPr id="32833" name="Rectangle 16"/>
            <p:cNvSpPr>
              <a:spLocks noChangeArrowheads="1"/>
            </p:cNvSpPr>
            <p:nvPr/>
          </p:nvSpPr>
          <p:spPr bwMode="auto">
            <a:xfrm>
              <a:off x="1773" y="92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Production</a:t>
              </a:r>
              <a:endParaRPr lang="en-US" altLang="en-US" sz="2000" b="0"/>
            </a:p>
          </p:txBody>
        </p:sp>
        <p:sp>
          <p:nvSpPr>
            <p:cNvPr id="32834" name="Rectangle 17"/>
            <p:cNvSpPr>
              <a:spLocks noChangeArrowheads="1"/>
            </p:cNvSpPr>
            <p:nvPr/>
          </p:nvSpPr>
          <p:spPr bwMode="auto">
            <a:xfrm>
              <a:off x="2594" y="926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</a:rPr>
                <a:t>Consumption</a:t>
              </a:r>
              <a:endParaRPr lang="en-US" altLang="en-US" sz="2000" b="0"/>
            </a:p>
          </p:txBody>
        </p:sp>
        <p:sp>
          <p:nvSpPr>
            <p:cNvPr id="32835" name="Rectangle 18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32836" name="Rectangle 19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280078"/>
                  </a:solidFill>
                </a:rPr>
                <a:t>U. S.</a:t>
              </a:r>
              <a:br>
                <a:rPr lang="en-US" altLang="en-US" sz="2000">
                  <a:solidFill>
                    <a:srgbClr val="280078"/>
                  </a:solidFill>
                </a:rPr>
              </a:br>
              <a:r>
                <a:rPr lang="en-US" altLang="en-US" sz="2000">
                  <a:solidFill>
                    <a:srgbClr val="280078"/>
                  </a:solidFill>
                </a:rPr>
                <a:t>Price</a:t>
              </a:r>
              <a:endParaRPr lang="en-US" altLang="en-US" sz="2000" b="0">
                <a:cs typeface="Times New Roman" pitchFamily="18" charset="0"/>
              </a:endParaRPr>
            </a:p>
          </p:txBody>
        </p:sp>
        <p:sp>
          <p:nvSpPr>
            <p:cNvPr id="32837" name="Rectangle 20"/>
            <p:cNvSpPr>
              <a:spLocks noChangeArrowheads="1"/>
            </p:cNvSpPr>
            <p:nvPr/>
          </p:nvSpPr>
          <p:spPr bwMode="auto">
            <a:xfrm>
              <a:off x="1214" y="926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00006E"/>
                  </a:solidFill>
                </a:rPr>
                <a:t>Year</a:t>
              </a:r>
              <a:endParaRPr lang="en-US" altLang="en-US" sz="2000" b="0"/>
            </a:p>
          </p:txBody>
        </p:sp>
      </p:grpSp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4094163" y="1944688"/>
            <a:ext cx="1362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700">
                <a:solidFill>
                  <a:srgbClr val="00006E"/>
                </a:solidFill>
              </a:rPr>
              <a:t>(Million Bales)</a:t>
            </a:r>
            <a:endParaRPr lang="en-US" altLang="en-US" sz="1700" b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21596"/>
              </p:ext>
            </p:extLst>
          </p:nvPr>
        </p:nvGraphicFramePr>
        <p:xfrm>
          <a:off x="1449388" y="2190750"/>
          <a:ext cx="6671724" cy="3707458"/>
        </p:xfrm>
        <a:graphic>
          <a:graphicData uri="http://schemas.openxmlformats.org/drawingml/2006/table">
            <a:tbl>
              <a:tblPr/>
              <a:tblGrid>
                <a:gridCol w="141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68.6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70.3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7.3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59.6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66.3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837698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90.0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45802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17.0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65.1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baseline="0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0819DE-0C57-40EA-9861-599495926A10}"/>
              </a:ext>
            </a:extLst>
          </p:cNvPr>
          <p:cNvSpPr txBox="1"/>
          <p:nvPr/>
        </p:nvSpPr>
        <p:spPr>
          <a:xfrm>
            <a:off x="2775675" y="6259513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ICE Dec ‘21 104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₵</a:t>
            </a:r>
            <a:r>
              <a:rPr lang="en-US" sz="2000" dirty="0"/>
              <a:t>; Dec ‘22 89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₵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5BD94-19AF-495B-B1CE-BB4AE5AD295E}"/>
              </a:ext>
            </a:extLst>
          </p:cNvPr>
          <p:cNvSpPr txBox="1"/>
          <p:nvPr/>
        </p:nvSpPr>
        <p:spPr>
          <a:xfrm>
            <a:off x="8121112" y="45851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B7D1C-617E-4E4A-9327-6792D902499E}"/>
              </a:ext>
            </a:extLst>
          </p:cNvPr>
          <p:cNvSpPr txBox="1"/>
          <p:nvPr/>
        </p:nvSpPr>
        <p:spPr>
          <a:xfrm>
            <a:off x="8121112" y="49852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20011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3A1-1345-4017-AAE4-DE42EDD7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3"/>
            <a:ext cx="8229600" cy="1143000"/>
          </a:xfrm>
        </p:spPr>
        <p:txBody>
          <a:bodyPr/>
          <a:lstStyle/>
          <a:p>
            <a:r>
              <a:rPr lang="en-US" dirty="0"/>
              <a:t>Oklahoma Crop Prices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5177-D5F4-4ABA-AB34-7DD5E250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7CEF19-012B-4899-99D1-FE0D4BEF7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26977"/>
              </p:ext>
            </p:extLst>
          </p:nvPr>
        </p:nvGraphicFramePr>
        <p:xfrm>
          <a:off x="2352431" y="2201986"/>
          <a:ext cx="4423507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523">
                  <a:extLst>
                    <a:ext uri="{9D8B030D-6E8A-4147-A177-3AD203B41FA5}">
                      <a16:colId xmlns:a16="http://schemas.microsoft.com/office/drawing/2014/main" val="757929012"/>
                    </a:ext>
                  </a:extLst>
                </a:gridCol>
                <a:gridCol w="1367692">
                  <a:extLst>
                    <a:ext uri="{9D8B030D-6E8A-4147-A177-3AD203B41FA5}">
                      <a16:colId xmlns:a16="http://schemas.microsoft.com/office/drawing/2014/main" val="2575950494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3273030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10-12-21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2022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1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2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$4.99 </a:t>
                      </a:r>
                      <a:r>
                        <a:rPr lang="en-US" sz="1200" dirty="0"/>
                        <a:t>(-20)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6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$11.43 </a:t>
                      </a:r>
                      <a:r>
                        <a:rPr lang="en-US" sz="1200" dirty="0"/>
                        <a:t>(-80)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5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8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Cotton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(ICE)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$104.40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2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05AB-4423-4697-95EC-597808B7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16730"/>
            <a:ext cx="8229600" cy="1143000"/>
          </a:xfrm>
        </p:spPr>
        <p:txBody>
          <a:bodyPr/>
          <a:lstStyle/>
          <a:p>
            <a:r>
              <a:rPr lang="en-US" dirty="0"/>
              <a:t>Questions and/or Comments</a:t>
            </a:r>
          </a:p>
        </p:txBody>
      </p:sp>
      <p:pic>
        <p:nvPicPr>
          <p:cNvPr id="5122" name="925781A4-D40C-4009-ABA5-09C2528AD433">
            <a:extLst>
              <a:ext uri="{FF2B5EF4-FFF2-40B4-BE49-F238E27FC236}">
                <a16:creationId xmlns:a16="http://schemas.microsoft.com/office/drawing/2014/main" id="{A932A1DF-2B31-4B54-926A-9E66EA4C4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10029" r="742" b="6580"/>
          <a:stretch/>
        </p:blipFill>
        <p:spPr bwMode="auto">
          <a:xfrm>
            <a:off x="16928" y="1447801"/>
            <a:ext cx="4853941" cy="54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55CADA-6497-4081-83D3-7FFCADE05A46}"/>
              </a:ext>
            </a:extLst>
          </p:cNvPr>
          <p:cNvSpPr txBox="1"/>
          <p:nvPr/>
        </p:nvSpPr>
        <p:spPr>
          <a:xfrm>
            <a:off x="5152061" y="1783106"/>
            <a:ext cx="3526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Kim Anderson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kim.anderson@okstate.edu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405.744.9817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F5BA3D-F545-43B1-B956-391F2481FE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37" b="10568"/>
          <a:stretch/>
        </p:blipFill>
        <p:spPr>
          <a:xfrm rot="5400000">
            <a:off x="5151389" y="3026833"/>
            <a:ext cx="3785944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05AB-4423-4697-95EC-597808B7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16730"/>
            <a:ext cx="8229600" cy="1143000"/>
          </a:xfrm>
        </p:spPr>
        <p:txBody>
          <a:bodyPr/>
          <a:lstStyle/>
          <a:p>
            <a:r>
              <a:rPr lang="en-US" dirty="0"/>
              <a:t>Thought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72E3-046A-4ACD-8836-06A1C1761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			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D7DAA7-5C86-4D45-A9B8-939CAE4A18A8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6"/>
            <a:ext cx="8229600" cy="497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2" indent="-25716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185" indent="-21430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07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0090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42974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1200"/>
              </a:spcAft>
              <a:buSzPct val="150000"/>
              <a:buFontTx/>
              <a:buNone/>
            </a:pPr>
            <a:r>
              <a:rPr lang="en-US" sz="2800" dirty="0"/>
              <a:t>Ecclesiastes 9:11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1200"/>
              </a:spcAft>
              <a:buSzPct val="150000"/>
              <a:buFontTx/>
              <a:buNone/>
            </a:pPr>
            <a:r>
              <a:rPr lang="en-US" sz="2800" b="1" kern="0" dirty="0">
                <a:solidFill>
                  <a:srgbClr val="000000"/>
                </a:solidFill>
              </a:rPr>
              <a:t>. . . The race is not to the swift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sz="2800" b="1" kern="0" dirty="0">
                <a:solidFill>
                  <a:srgbClr val="000000"/>
                </a:solidFill>
              </a:rPr>
              <a:t>    or the battle to the strong,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sz="2800" b="1" kern="0" dirty="0">
                <a:solidFill>
                  <a:srgbClr val="000000"/>
                </a:solidFill>
              </a:rPr>
              <a:t>nor does food come to the wise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sz="2800" b="1" kern="0" dirty="0">
                <a:solidFill>
                  <a:srgbClr val="000000"/>
                </a:solidFill>
              </a:rPr>
              <a:t>    or wealth to the brilliant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sz="2800" b="1" kern="0" dirty="0">
                <a:solidFill>
                  <a:srgbClr val="000000"/>
                </a:solidFill>
              </a:rPr>
              <a:t>    or favor to the learned;</a:t>
            </a:r>
            <a:br>
              <a:rPr lang="en-US" sz="2800" b="1" kern="0" dirty="0">
                <a:solidFill>
                  <a:srgbClr val="000000"/>
                </a:solidFill>
              </a:rPr>
            </a:br>
            <a:r>
              <a:rPr lang="en-US" sz="2800" b="1" kern="0" dirty="0">
                <a:solidFill>
                  <a:srgbClr val="000000"/>
                </a:solidFill>
              </a:rPr>
              <a:t>but time and chance happen to them </a:t>
            </a:r>
            <a:r>
              <a:rPr lang="en-US" sz="2800" b="1" kern="0" dirty="0">
                <a:solidFill>
                  <a:schemeClr val="accent1">
                    <a:lumMod val="10000"/>
                  </a:schemeClr>
                </a:solidFill>
              </a:rPr>
              <a:t>us all</a:t>
            </a:r>
            <a:r>
              <a:rPr lang="en-US" sz="2800" b="1" kern="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n-US" sz="2800" b="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FAF4F-C328-4FA7-8941-86F58E39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" y="6352791"/>
            <a:ext cx="1002300" cy="501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27641-1EA4-4FAC-A73E-CFA4DE3C3354}"/>
              </a:ext>
            </a:extLst>
          </p:cNvPr>
          <p:cNvSpPr txBox="1"/>
          <p:nvPr/>
        </p:nvSpPr>
        <p:spPr>
          <a:xfrm>
            <a:off x="1023815" y="64193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Agriculture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1502E-1C95-4017-AB1A-12460D3F5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191" y="5132434"/>
            <a:ext cx="1585087" cy="14434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F25522-BBCA-479F-8603-9F5747484C4D}"/>
              </a:ext>
            </a:extLst>
          </p:cNvPr>
          <p:cNvCxnSpPr>
            <a:cxnSpLocks/>
          </p:cNvCxnSpPr>
          <p:nvPr/>
        </p:nvCxnSpPr>
        <p:spPr bwMode="auto">
          <a:xfrm>
            <a:off x="6267939" y="4689231"/>
            <a:ext cx="8675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19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51D9-7886-4494-80CF-71857F99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9754"/>
            <a:ext cx="8229600" cy="857250"/>
          </a:xfrm>
        </p:spPr>
        <p:txBody>
          <a:bodyPr/>
          <a:lstStyle/>
          <a:p>
            <a:r>
              <a:rPr lang="en-US" dirty="0"/>
              <a:t>Baltic Exchange Freight Indices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5F869-7A35-4B0E-A6F8-939450651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8"/>
          <a:stretch/>
        </p:blipFill>
        <p:spPr>
          <a:xfrm>
            <a:off x="1173853" y="2108270"/>
            <a:ext cx="6796295" cy="33969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5783C2-04D2-425F-AC19-D36A1AA31FBF}"/>
              </a:ext>
            </a:extLst>
          </p:cNvPr>
          <p:cNvCxnSpPr/>
          <p:nvPr/>
        </p:nvCxnSpPr>
        <p:spPr bwMode="auto">
          <a:xfrm>
            <a:off x="1605225" y="4090307"/>
            <a:ext cx="6360607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48E59A-D555-431B-B681-3AE3BE0A4515}"/>
              </a:ext>
            </a:extLst>
          </p:cNvPr>
          <p:cNvCxnSpPr/>
          <p:nvPr/>
        </p:nvCxnSpPr>
        <p:spPr bwMode="auto">
          <a:xfrm>
            <a:off x="1583871" y="2621992"/>
            <a:ext cx="6360607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A38CD6-3FCF-40C7-9428-38FE739B2199}"/>
              </a:ext>
            </a:extLst>
          </p:cNvPr>
          <p:cNvSpPr txBox="1"/>
          <p:nvPr/>
        </p:nvSpPr>
        <p:spPr>
          <a:xfrm>
            <a:off x="8018585" y="387175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CA37E-776E-4692-9F0F-59AE05FFE46B}"/>
              </a:ext>
            </a:extLst>
          </p:cNvPr>
          <p:cNvSpPr txBox="1"/>
          <p:nvPr/>
        </p:nvSpPr>
        <p:spPr>
          <a:xfrm>
            <a:off x="7974623" y="247880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4500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54301-AE59-457D-AB19-710D55A679FF}"/>
              </a:ext>
            </a:extLst>
          </p:cNvPr>
          <p:cNvSpPr txBox="1"/>
          <p:nvPr/>
        </p:nvSpPr>
        <p:spPr>
          <a:xfrm>
            <a:off x="6842927" y="453494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Mar ‘21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44631A-F0C8-4B91-98BA-F250C2CA792F}"/>
              </a:ext>
            </a:extLst>
          </p:cNvPr>
          <p:cNvCxnSpPr/>
          <p:nvPr/>
        </p:nvCxnSpPr>
        <p:spPr bwMode="auto">
          <a:xfrm flipV="1">
            <a:off x="7227278" y="4195815"/>
            <a:ext cx="0" cy="30145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2217738" y="1376363"/>
            <a:ext cx="4602162" cy="3330575"/>
            <a:chOff x="1491" y="1124"/>
            <a:chExt cx="2899" cy="2098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5587" name="Freeform 6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8" name="Freeform 7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9" name="Freeform 8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0" name="Freeform 9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1" name="Freeform 10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2" name="Freeform 11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3" name="Freeform 12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4" name="Freeform 13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5" name="Freeform 14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6" name="Freeform 15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7" name="Freeform 16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8" name="Freeform 17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99" name="Freeform 18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0" name="Freeform 19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1" name="Freeform 20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2" name="Freeform 21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3" name="Freeform 22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4" name="Freeform 23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5" name="Freeform 24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6" name="Freeform 25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7" name="Freeform 26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8" name="Freeform 27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9" name="Freeform 28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0" name="Freeform 29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1" name="Freeform 30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2" name="Freeform 31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3" name="Freeform 32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4" name="Freeform 33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5" name="Line 34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6" name="Freeform 35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7" name="Freeform 36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8" name="Freeform 37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19" name="Freeform 38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0" name="Freeform 39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1" name="Freeform 40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2" name="Freeform 41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3" name="Freeform 42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4" name="Freeform 43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5" name="Freeform 44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6" name="Freeform 45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7" name="Freeform 46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8" name="Freeform 47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9" name="Freeform 48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0" name="Freeform 49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1" name="Freeform 50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2" name="Freeform 51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3" name="Freeform 52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4" name="Freeform 53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5" name="Freeform 54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6" name="Freeform 55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7" name="Freeform 56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8" name="Freeform 57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39" name="Freeform 58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0" name="Freeform 59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1" name="Freeform 60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2" name="Freeform 61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3" name="Freeform 62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4" name="Freeform 63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5" name="Freeform 64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6" name="Freeform 65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7" name="Freeform 66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8" name="Freeform 67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9" name="Freeform 68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0" name="Freeform 69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1" name="Freeform 70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2" name="Freeform 71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3" name="Freeform 72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4" name="Freeform 73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5" name="Freeform 74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6" name="Freeform 75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7" name="Freeform 76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8" name="Freeform 77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59" name="Freeform 78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0" name="Freeform 79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1" name="Freeform 80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2" name="Freeform 81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3" name="Freeform 82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4" name="Freeform 83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5" name="Freeform 84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6" name="Freeform 85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7" name="Freeform 86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8" name="Freeform 87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9" name="Freeform 88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0" name="Freeform 89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1" name="Freeform 90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2" name="Freeform 91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3" name="Freeform 92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4" name="Freeform 93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5" name="Line 94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6" name="Freeform 95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7" name="Freeform 96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8" name="Freeform 97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79" name="Freeform 98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0" name="Freeform 99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1" name="Freeform 100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2" name="Freeform 101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3" name="Freeform 102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4" name="Freeform 103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5" name="Freeform 104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6" name="Freeform 105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7" name="Freeform 106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8" name="Freeform 107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9" name="Freeform 108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0" name="Freeform 109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1" name="Freeform 110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2" name="Freeform 111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3" name="Freeform 112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4" name="Freeform 113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5" name="Freeform 114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6" name="Freeform 115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7" name="Freeform 116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8" name="Freeform 117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99" name="Freeform 118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0" name="Freeform 119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1" name="Freeform 120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2" name="Freeform 121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3" name="Freeform 122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4" name="Freeform 123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5" name="Freeform 124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6" name="Freeform 125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7" name="Freeform 126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8" name="Freeform 127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9" name="Freeform 128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0" name="Freeform 129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1" name="Freeform 130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2" name="Freeform 131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3" name="Freeform 132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4" name="Freeform 133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5" name="Freeform 134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6" name="Freeform 135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7" name="Freeform 136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8" name="Freeform 137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19" name="Freeform 138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0" name="Freeform 139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1" name="Freeform 140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2" name="Freeform 141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3" name="Freeform 142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4" name="Freeform 143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5" name="Freeform 144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6" name="Freeform 145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7" name="Freeform 146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8" name="Freeform 147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9" name="Freeform 148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0" name="Freeform 149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1" name="Freeform 150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2" name="Freeform 151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3" name="Freeform 152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4" name="Freeform 153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5" name="Line 154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6" name="Freeform 155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7" name="Freeform 156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8" name="Freeform 157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39" name="Freeform 158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0" name="Freeform 159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1" name="Freeform 160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2" name="Freeform 161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3" name="Freeform 162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4" name="Freeform 163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5" name="Freeform 164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6" name="Freeform 165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7" name="Freeform 166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8" name="Freeform 167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9" name="Freeform 168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0" name="Freeform 169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1" name="Freeform 170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2" name="Freeform 171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3" name="Freeform 172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4" name="Freeform 173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5" name="Freeform 174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6" name="Freeform 175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7" name="Freeform 176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8" name="Freeform 177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59" name="Freeform 178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0" name="Freeform 179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1" name="Freeform 180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2" name="Freeform 181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3" name="Freeform 182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4" name="Freeform 183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5" name="Freeform 184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6" name="Freeform 185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7" name="Freeform 186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8" name="Freeform 187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9" name="Freeform 188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0" name="Freeform 189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1" name="Freeform 190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2" name="Freeform 191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3" name="Freeform 192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4" name="Freeform 193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5" name="Freeform 194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6" name="Freeform 195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7" name="Freeform 196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8" name="Freeform 197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79" name="Freeform 198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0" name="Freeform 199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1" name="Freeform 200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2" name="Freeform 201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3" name="Freeform 202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4" name="Freeform 203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5" name="Freeform 204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6" name="Freeform 205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366" name="Group 206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5387" name="Freeform 207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8" name="Freeform 208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9" name="Freeform 209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0" name="Freeform 210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1" name="Freeform 211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2" name="Freeform 212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3" name="Freeform 213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4" name="Freeform 214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5" name="Line 215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6" name="Freeform 216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7" name="Freeform 217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8" name="Freeform 218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99" name="Freeform 219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0" name="Freeform 220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1" name="Freeform 221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2" name="Freeform 222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3" name="Freeform 223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4" name="Freeform 224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5" name="Freeform 225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6" name="Freeform 226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7" name="Freeform 227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8" name="Freeform 228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9" name="Freeform 229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0" name="Freeform 230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1" name="Freeform 231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2" name="Freeform 232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3" name="Freeform 233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4" name="Freeform 234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5" name="Freeform 235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6" name="Freeform 236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7" name="Freeform 237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8" name="Freeform 238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19" name="Freeform 239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0" name="Freeform 240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1" name="Freeform 241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2" name="Freeform 242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3" name="Freeform 243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4" name="Freeform 244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5" name="Freeform 245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6" name="Freeform 246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7" name="Freeform 247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8" name="Freeform 248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9" name="Freeform 249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0" name="Freeform 250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1" name="Freeform 251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2" name="Freeform 252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3" name="Freeform 253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4" name="Freeform 254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5" name="Freeform 255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6" name="Freeform 256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7" name="Freeform 257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8" name="Freeform 258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39" name="Freeform 259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0" name="Freeform 260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1" name="Freeform 261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2" name="Freeform 262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3" name="Freeform 263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4" name="Freeform 264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5" name="Freeform 265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6" name="Freeform 266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7" name="Freeform 267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8" name="Freeform 268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9" name="Freeform 269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0" name="Freeform 270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1" name="Freeform 271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2" name="Freeform 272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3" name="Freeform 273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4" name="Freeform 274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5" name="Line 275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6" name="Freeform 276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7" name="Freeform 277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8" name="Freeform 278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59" name="Freeform 279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0" name="Freeform 280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1" name="Freeform 281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2" name="Freeform 282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3" name="Freeform 283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4" name="Freeform 284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5" name="Freeform 285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6" name="Freeform 286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7" name="Freeform 287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8" name="Freeform 288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9" name="Freeform 289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0" name="Freeform 290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1" name="Freeform 291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2" name="Freeform 292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3" name="Freeform 293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4" name="Freeform 294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5" name="Freeform 295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6" name="Freeform 296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7" name="Freeform 297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8" name="Freeform 298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79" name="Freeform 299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0" name="Freeform 300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1" name="Freeform 301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2" name="Freeform 302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3" name="Freeform 303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4" name="Freeform 304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5" name="Freeform 305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6" name="Freeform 306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7" name="Freeform 307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8" name="Freeform 308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9" name="Freeform 309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0" name="Freeform 310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1" name="Freeform 311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2" name="Freeform 312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3" name="Freeform 313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4" name="Freeform 314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5" name="Freeform 315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6" name="Freeform 316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7" name="Freeform 317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8" name="Freeform 318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99" name="Freeform 319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0" name="Freeform 320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1" name="Freeform 321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2" name="Freeform 322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3" name="Freeform 323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4" name="Freeform 324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5" name="Freeform 325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6" name="Freeform 326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7" name="Freeform 327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8" name="Freeform 328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9" name="Freeform 329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0" name="Freeform 330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1" name="Freeform 331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2" name="Freeform 332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3" name="Freeform 333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4" name="Freeform 334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5" name="Line 335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6" name="Freeform 336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7" name="Freeform 337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8" name="Freeform 338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19" name="Freeform 339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0" name="Freeform 340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1" name="Freeform 341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2" name="Freeform 342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3" name="Freeform 343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4" name="Freeform 344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5" name="Freeform 345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6" name="Freeform 346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7" name="Freeform 347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8" name="Freeform 348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9" name="Freeform 349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0" name="Freeform 350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1" name="Freeform 351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2" name="Freeform 352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3" name="Freeform 353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4" name="Freeform 354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5" name="Freeform 355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6" name="Freeform 356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7" name="Freeform 357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8" name="Freeform 358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39" name="Freeform 359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0" name="Freeform 360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1" name="Freeform 361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2" name="Freeform 362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3" name="Freeform 363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4" name="Freeform 364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5" name="Freeform 365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6" name="Freeform 366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7" name="Freeform 367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8" name="Freeform 368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9" name="Freeform 369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0" name="Freeform 370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1" name="Freeform 371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2" name="Freeform 372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3" name="Freeform 373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4" name="Freeform 374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5" name="Freeform 375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6" name="Freeform 376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7" name="Freeform 377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8" name="Freeform 378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59" name="Freeform 379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0" name="Freeform 380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1" name="Freeform 381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2" name="Freeform 382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3" name="Freeform 383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4" name="Freeform 384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5" name="Freeform 385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6" name="Freeform 386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7" name="Freeform 387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8" name="Freeform 388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9" name="Freeform 389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0" name="Freeform 390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1" name="Freeform 391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2" name="Freeform 392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3" name="Freeform 393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4" name="Freeform 394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5" name="Line 395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6" name="Freeform 396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7" name="Freeform 397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8" name="Freeform 398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79" name="Freeform 399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0" name="Freeform 400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1" name="Freeform 401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2" name="Freeform 402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3" name="Freeform 403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4" name="Freeform 404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5" name="Freeform 405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6" name="Freeform 406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367" name="Freeform 407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8" name="Freeform 408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9" name="Freeform 409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0" name="Freeform 410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1" name="Freeform 411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2" name="Freeform 412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3" name="Freeform 413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4" name="Freeform 414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5" name="Freeform 415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6" name="Freeform 416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7" name="Freeform 417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8" name="Freeform 418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9" name="Freeform 419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0" name="Freeform 420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1" name="Freeform 421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2" name="Freeform 422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3" name="Freeform 423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4" name="Freeform 424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5" name="Freeform 425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6" name="Freeform 426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364" name="Text Box 432"/>
          <p:cNvSpPr txBox="1">
            <a:spLocks noChangeArrowheads="1"/>
          </p:cNvSpPr>
          <p:nvPr/>
        </p:nvSpPr>
        <p:spPr bwMode="auto">
          <a:xfrm>
            <a:off x="1295400" y="1600200"/>
            <a:ext cx="6446838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900" b="0" dirty="0"/>
              <a:t>Wheat</a:t>
            </a:r>
          </a:p>
        </p:txBody>
      </p:sp>
    </p:spTree>
    <p:extLst>
      <p:ext uri="{BB962C8B-B14F-4D97-AF65-F5344CB8AC3E}">
        <p14:creationId xmlns:p14="http://schemas.microsoft.com/office/powerpoint/2010/main" val="41168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8E30-F7ED-4D34-B260-EBBA626A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Egypt Wheat Purchases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B3A6D-785D-4284-8839-C3B2FB24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38" y="2271857"/>
            <a:ext cx="7221350" cy="331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DF7C9-7726-4E12-AF2B-B02CD54A3127}"/>
              </a:ext>
            </a:extLst>
          </p:cNvPr>
          <p:cNvSpPr txBox="1"/>
          <p:nvPr/>
        </p:nvSpPr>
        <p:spPr>
          <a:xfrm>
            <a:off x="538588" y="6092889"/>
            <a:ext cx="814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Price ↑ $2.72 since July 1; </a:t>
            </a:r>
            <a:r>
              <a:rPr lang="en-US" dirty="0">
                <a:latin typeface="Arial" pitchFamily="34" charset="0"/>
                <a:cs typeface="Arial" pitchFamily="34" charset="0"/>
              </a:rPr>
              <a:t>Imports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↓ 27%;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3A1-1345-4017-AAE4-DE42EDD7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23"/>
            <a:ext cx="8229600" cy="1143000"/>
          </a:xfrm>
        </p:spPr>
        <p:txBody>
          <a:bodyPr/>
          <a:lstStyle/>
          <a:p>
            <a:r>
              <a:rPr lang="en-US" dirty="0"/>
              <a:t>Russia’s Milling Wheat Supply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5177-D5F4-4ABA-AB34-7DD5E250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91728D-B9A3-4920-B636-915FD1169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08762"/>
              </p:ext>
            </p:extLst>
          </p:nvPr>
        </p:nvGraphicFramePr>
        <p:xfrm>
          <a:off x="1117598" y="1654907"/>
          <a:ext cx="6908804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063">
                  <a:extLst>
                    <a:ext uri="{9D8B030D-6E8A-4147-A177-3AD203B41FA5}">
                      <a16:colId xmlns:a16="http://schemas.microsoft.com/office/drawing/2014/main" val="2997652971"/>
                    </a:ext>
                  </a:extLst>
                </a:gridCol>
                <a:gridCol w="1725247">
                  <a:extLst>
                    <a:ext uri="{9D8B030D-6E8A-4147-A177-3AD203B41FA5}">
                      <a16:colId xmlns:a16="http://schemas.microsoft.com/office/drawing/2014/main" val="2693106185"/>
                    </a:ext>
                  </a:extLst>
                </a:gridCol>
                <a:gridCol w="1989013">
                  <a:extLst>
                    <a:ext uri="{9D8B030D-6E8A-4147-A177-3AD203B41FA5}">
                      <a16:colId xmlns:a16="http://schemas.microsoft.com/office/drawing/2014/main" val="2351594366"/>
                    </a:ext>
                  </a:extLst>
                </a:gridCol>
                <a:gridCol w="1461481">
                  <a:extLst>
                    <a:ext uri="{9D8B030D-6E8A-4147-A177-3AD203B41FA5}">
                      <a16:colId xmlns:a16="http://schemas.microsoft.com/office/drawing/2014/main" val="3145387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Crop Year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Production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Percent =&gt; # 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Milling Wheat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558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Billion bu.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Billion Bu.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14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2.331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74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2.249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1864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7D5429-9A2B-446B-83BD-638354EB0E81}"/>
              </a:ext>
            </a:extLst>
          </p:cNvPr>
          <p:cNvSpPr txBox="1"/>
          <p:nvPr/>
        </p:nvSpPr>
        <p:spPr>
          <a:xfrm>
            <a:off x="1195754" y="4110892"/>
            <a:ext cx="4646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 class: 14.5% protein; 32% wet gluten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class: 13.5% protein; 28% wet gluten</a:t>
            </a:r>
          </a:p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class: 12.5% protein; 23% wet gluten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class: 11.0% protein; 18% wet gluten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1D4C4A-0E28-44CE-99C4-8540CEF4F649}"/>
              </a:ext>
            </a:extLst>
          </p:cNvPr>
          <p:cNvSpPr/>
          <p:nvPr/>
        </p:nvSpPr>
        <p:spPr bwMode="auto">
          <a:xfrm>
            <a:off x="3243387" y="3335947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1754A68A-0DA4-4CFE-B24D-4C67234BDF77}"/>
              </a:ext>
            </a:extLst>
          </p:cNvPr>
          <p:cNvSpPr/>
          <p:nvPr/>
        </p:nvSpPr>
        <p:spPr bwMode="auto">
          <a:xfrm>
            <a:off x="3243387" y="2890472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4954E3EE-A977-4A12-864E-90ECA95D6DCD}"/>
              </a:ext>
            </a:extLst>
          </p:cNvPr>
          <p:cNvSpPr/>
          <p:nvPr/>
        </p:nvSpPr>
        <p:spPr bwMode="auto">
          <a:xfrm>
            <a:off x="6787664" y="2890472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54BE666D-7E50-452A-8172-6BF8C5D66F0B}"/>
              </a:ext>
            </a:extLst>
          </p:cNvPr>
          <p:cNvSpPr/>
          <p:nvPr/>
        </p:nvSpPr>
        <p:spPr bwMode="auto">
          <a:xfrm>
            <a:off x="6787664" y="3320316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444CA5D9-5AD1-4945-9D4C-7FC380F9C5B3}"/>
              </a:ext>
            </a:extLst>
          </p:cNvPr>
          <p:cNvSpPr/>
          <p:nvPr/>
        </p:nvSpPr>
        <p:spPr bwMode="auto">
          <a:xfrm>
            <a:off x="5103449" y="2869711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3D14A3EF-68AB-4B8E-BE3D-DA988BD4BABF}"/>
              </a:ext>
            </a:extLst>
          </p:cNvPr>
          <p:cNvSpPr/>
          <p:nvPr/>
        </p:nvSpPr>
        <p:spPr bwMode="auto">
          <a:xfrm>
            <a:off x="5103449" y="3325687"/>
            <a:ext cx="922216" cy="445475"/>
          </a:xfrm>
          <a:custGeom>
            <a:avLst/>
            <a:gdLst>
              <a:gd name="connsiteX0" fmla="*/ 0 w 922215"/>
              <a:gd name="connsiteY0" fmla="*/ 308707 h 617414"/>
              <a:gd name="connsiteX1" fmla="*/ 461108 w 922215"/>
              <a:gd name="connsiteY1" fmla="*/ 0 h 617414"/>
              <a:gd name="connsiteX2" fmla="*/ 922216 w 922215"/>
              <a:gd name="connsiteY2" fmla="*/ 308707 h 617414"/>
              <a:gd name="connsiteX3" fmla="*/ 461108 w 922215"/>
              <a:gd name="connsiteY3" fmla="*/ 617414 h 617414"/>
              <a:gd name="connsiteX4" fmla="*/ 0 w 922215"/>
              <a:gd name="connsiteY4" fmla="*/ 308707 h 617414"/>
              <a:gd name="connsiteX0" fmla="*/ 6 w 922222"/>
              <a:gd name="connsiteY0" fmla="*/ 214922 h 523629"/>
              <a:gd name="connsiteX1" fmla="*/ 453298 w 922222"/>
              <a:gd name="connsiteY1" fmla="*/ 0 h 523629"/>
              <a:gd name="connsiteX2" fmla="*/ 922222 w 922222"/>
              <a:gd name="connsiteY2" fmla="*/ 214922 h 523629"/>
              <a:gd name="connsiteX3" fmla="*/ 461114 w 922222"/>
              <a:gd name="connsiteY3" fmla="*/ 523629 h 523629"/>
              <a:gd name="connsiteX4" fmla="*/ 6 w 922222"/>
              <a:gd name="connsiteY4" fmla="*/ 214922 h 523629"/>
              <a:gd name="connsiteX0" fmla="*/ 0 w 922216"/>
              <a:gd name="connsiteY0" fmla="*/ 214922 h 429845"/>
              <a:gd name="connsiteX1" fmla="*/ 453292 w 922216"/>
              <a:gd name="connsiteY1" fmla="*/ 0 h 429845"/>
              <a:gd name="connsiteX2" fmla="*/ 922216 w 922216"/>
              <a:gd name="connsiteY2" fmla="*/ 214922 h 429845"/>
              <a:gd name="connsiteX3" fmla="*/ 453292 w 922216"/>
              <a:gd name="connsiteY3" fmla="*/ 429845 h 429845"/>
              <a:gd name="connsiteX4" fmla="*/ 0 w 922216"/>
              <a:gd name="connsiteY4" fmla="*/ 214922 h 429845"/>
              <a:gd name="connsiteX0" fmla="*/ 0 w 922216"/>
              <a:gd name="connsiteY0" fmla="*/ 214922 h 445475"/>
              <a:gd name="connsiteX1" fmla="*/ 453292 w 922216"/>
              <a:gd name="connsiteY1" fmla="*/ 0 h 445475"/>
              <a:gd name="connsiteX2" fmla="*/ 922216 w 922216"/>
              <a:gd name="connsiteY2" fmla="*/ 214922 h 445475"/>
              <a:gd name="connsiteX3" fmla="*/ 453292 w 922216"/>
              <a:gd name="connsiteY3" fmla="*/ 445475 h 445475"/>
              <a:gd name="connsiteX4" fmla="*/ 0 w 922216"/>
              <a:gd name="connsiteY4" fmla="*/ 214922 h 4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6" h="445475">
                <a:moveTo>
                  <a:pt x="0" y="214922"/>
                </a:moveTo>
                <a:cubicBezTo>
                  <a:pt x="0" y="140676"/>
                  <a:pt x="198629" y="0"/>
                  <a:pt x="453292" y="0"/>
                </a:cubicBezTo>
                <a:cubicBezTo>
                  <a:pt x="707955" y="0"/>
                  <a:pt x="922216" y="44428"/>
                  <a:pt x="922216" y="214922"/>
                </a:cubicBezTo>
                <a:cubicBezTo>
                  <a:pt x="922216" y="385416"/>
                  <a:pt x="707955" y="445475"/>
                  <a:pt x="453292" y="445475"/>
                </a:cubicBezTo>
                <a:cubicBezTo>
                  <a:pt x="198629" y="445475"/>
                  <a:pt x="0" y="289168"/>
                  <a:pt x="0" y="214922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05AB-4423-4697-95EC-597808B7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16730"/>
            <a:ext cx="8229600" cy="1143000"/>
          </a:xfrm>
        </p:spPr>
        <p:txBody>
          <a:bodyPr/>
          <a:lstStyle/>
          <a:p>
            <a:r>
              <a:rPr lang="en-US" dirty="0"/>
              <a:t>CIF Wheat Prices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72E3-046A-4ACD-8836-06A1C1761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			     October 2021	October 2020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Tunisia (Durum)	      $682 Mt ($18.56)	 $324 Mt ($8.82)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Egypt </a:t>
            </a:r>
            <a:r>
              <a:rPr lang="en-US" sz="1600" dirty="0"/>
              <a:t>(HRW-Rom &amp; Ukraine)  </a:t>
            </a:r>
            <a:r>
              <a:rPr lang="en-US" sz="2000" dirty="0"/>
              <a:t>$352 Mt ($9.56)    	 $285 Mt ($7.75)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Shipping		          $31.10 Mt (85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₵)                    </a:t>
            </a:r>
            <a:r>
              <a:rPr lang="en-US" sz="1600" dirty="0"/>
              <a:t>$14.50 Mt (40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₵)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2000" dirty="0"/>
              <a:t>Bangladesh </a:t>
            </a:r>
            <a:r>
              <a:rPr lang="en-US" sz="1600" dirty="0"/>
              <a:t>(HRW-Russia)    </a:t>
            </a:r>
            <a:r>
              <a:rPr lang="en-US" sz="2000" dirty="0"/>
              <a:t>$419 Mt ($11.40)	 $267 Mt ($7.27)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Philippines </a:t>
            </a:r>
            <a:r>
              <a:rPr lang="en-US" sz="1600" dirty="0"/>
              <a:t>(HW-Australia)</a:t>
            </a:r>
            <a:r>
              <a:rPr lang="en-US" sz="2000" dirty="0"/>
              <a:t>    $365 Mt ($9.93)	  $255 Mt ($6.94)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Medford Ok		      $257 Mt ( $7.00)	 $196 Mt ($5.33)</a:t>
            </a:r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05D98-D248-4638-82E9-053269FB54B2}"/>
              </a:ext>
            </a:extLst>
          </p:cNvPr>
          <p:cNvSpPr txBox="1"/>
          <p:nvPr/>
        </p:nvSpPr>
        <p:spPr>
          <a:xfrm>
            <a:off x="8026401" y="214601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$9.74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FD6E4-6F07-42B5-AC92-63C9F3BD3BEB}"/>
              </a:ext>
            </a:extLst>
          </p:cNvPr>
          <p:cNvSpPr txBox="1"/>
          <p:nvPr/>
        </p:nvSpPr>
        <p:spPr>
          <a:xfrm>
            <a:off x="8026401" y="263447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$1.82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EFCFC-4B5B-4644-B389-4E9572521B54}"/>
              </a:ext>
            </a:extLst>
          </p:cNvPr>
          <p:cNvSpPr txBox="1"/>
          <p:nvPr/>
        </p:nvSpPr>
        <p:spPr>
          <a:xfrm>
            <a:off x="8026401" y="347883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$4.13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E2E07-259F-49D2-90B9-3C9547923F01}"/>
              </a:ext>
            </a:extLst>
          </p:cNvPr>
          <p:cNvSpPr txBox="1"/>
          <p:nvPr/>
        </p:nvSpPr>
        <p:spPr>
          <a:xfrm>
            <a:off x="8008207" y="398653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$2.99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EA3EE-2126-4152-89E8-9DD134902B36}"/>
              </a:ext>
            </a:extLst>
          </p:cNvPr>
          <p:cNvSpPr txBox="1"/>
          <p:nvPr/>
        </p:nvSpPr>
        <p:spPr>
          <a:xfrm>
            <a:off x="8008207" y="451798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$1.67</a:t>
            </a:r>
          </a:p>
        </p:txBody>
      </p:sp>
    </p:spTree>
    <p:extLst>
      <p:ext uri="{BB962C8B-B14F-4D97-AF65-F5344CB8AC3E}">
        <p14:creationId xmlns:p14="http://schemas.microsoft.com/office/powerpoint/2010/main" val="4816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Table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41097"/>
              </p:ext>
            </p:extLst>
          </p:nvPr>
        </p:nvGraphicFramePr>
        <p:xfrm>
          <a:off x="1571625" y="2188021"/>
          <a:ext cx="6987911" cy="4364603"/>
        </p:xfrm>
        <a:graphic>
          <a:graphicData uri="http://schemas.openxmlformats.org/drawingml/2006/table">
            <a:tbl>
              <a:tblPr/>
              <a:tblGrid>
                <a:gridCol w="13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089">
                  <a:extLst>
                    <a:ext uri="{9D8B030D-6E8A-4147-A177-3AD203B41FA5}">
                      <a16:colId xmlns:a16="http://schemas.microsoft.com/office/drawing/2014/main" val="2001099277"/>
                    </a:ext>
                  </a:extLst>
                </a:gridCol>
              </a:tblGrid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$ 3.44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$ 3.98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$ 5.10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$ 4.30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$ 4.55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32640"/>
                  </a:ext>
                </a:extLst>
              </a:tr>
              <a:tr h="382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$ 6.50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60518"/>
                  </a:ext>
                </a:extLst>
              </a:tr>
              <a:tr h="567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9.9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$ 4.64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127">
                <a:tc gridSpan="4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43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dirty="0"/>
          </a:p>
        </p:txBody>
      </p:sp>
      <p:sp>
        <p:nvSpPr>
          <p:cNvPr id="18435" name="Line 25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" name="Line 26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4" name="Rectangle 28"/>
          <p:cNvSpPr>
            <a:spLocks noChangeArrowheads="1"/>
          </p:cNvSpPr>
          <p:nvPr/>
        </p:nvSpPr>
        <p:spPr bwMode="auto">
          <a:xfrm>
            <a:off x="2708275" y="666750"/>
            <a:ext cx="4060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Wheat Situation</a:t>
            </a:r>
          </a:p>
        </p:txBody>
      </p:sp>
      <p:grpSp>
        <p:nvGrpSpPr>
          <p:cNvPr id="18439" name="Group 29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8484" name="Group 30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8706" name="Freeform 31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7" name="Freeform 32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8" name="Freeform 33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9" name="Freeform 34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0" name="Freeform 35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1" name="Freeform 36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2" name="Freeform 37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3" name="Freeform 38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4" name="Freeform 39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5" name="Freeform 40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6" name="Freeform 41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7" name="Freeform 42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8" name="Freeform 43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19" name="Freeform 44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0" name="Freeform 45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1" name="Freeform 46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2" name="Freeform 47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3" name="Freeform 48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4" name="Freeform 49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5" name="Freeform 50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6" name="Freeform 51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7" name="Freeform 52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8" name="Freeform 53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29" name="Freeform 54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0" name="Freeform 55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1" name="Freeform 56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2" name="Freeform 57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3" name="Freeform 58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4" name="Line 59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5" name="Freeform 60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6" name="Freeform 61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7" name="Freeform 62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8" name="Freeform 63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39" name="Freeform 64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0" name="Freeform 65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1" name="Freeform 66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2" name="Freeform 67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3" name="Freeform 68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4" name="Freeform 69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5" name="Freeform 70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6" name="Freeform 71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7" name="Freeform 72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8" name="Freeform 73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49" name="Freeform 74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0" name="Freeform 75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1" name="Freeform 76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2" name="Freeform 77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3" name="Freeform 78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4" name="Freeform 79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5" name="Freeform 80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6" name="Freeform 81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7" name="Freeform 82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8" name="Freeform 83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59" name="Freeform 84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0" name="Freeform 85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1" name="Freeform 86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2" name="Freeform 87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3" name="Freeform 88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4" name="Freeform 89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5" name="Freeform 90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6" name="Freeform 91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7" name="Freeform 92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8" name="Freeform 93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69" name="Freeform 94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0" name="Freeform 95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1" name="Freeform 96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2" name="Freeform 97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3" name="Freeform 98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4" name="Freeform 99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5" name="Freeform 100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6" name="Freeform 101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7" name="Freeform 102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8" name="Freeform 103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79" name="Freeform 104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0" name="Freeform 105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1" name="Freeform 106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2" name="Freeform 107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3" name="Freeform 108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4" name="Freeform 109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5" name="Freeform 110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6" name="Freeform 111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7" name="Freeform 112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8" name="Freeform 113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89" name="Freeform 114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0" name="Freeform 115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1" name="Freeform 116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2" name="Freeform 117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3" name="Freeform 118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4" name="Line 119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5" name="Freeform 120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6" name="Freeform 121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7" name="Freeform 122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8" name="Freeform 123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99" name="Freeform 124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0" name="Freeform 125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1" name="Freeform 126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2" name="Freeform 127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3" name="Freeform 128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4" name="Freeform 129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5" name="Freeform 130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6" name="Freeform 131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7" name="Freeform 132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8" name="Freeform 133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09" name="Freeform 134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0" name="Freeform 135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1" name="Freeform 136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2" name="Freeform 137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3" name="Freeform 138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4" name="Freeform 139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5" name="Freeform 140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6" name="Freeform 141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7" name="Freeform 142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8" name="Freeform 143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19" name="Freeform 144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0" name="Freeform 145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1" name="Freeform 146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2" name="Freeform 147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3" name="Freeform 148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4" name="Freeform 149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5" name="Freeform 150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6" name="Freeform 151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7" name="Freeform 152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8" name="Freeform 153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29" name="Freeform 154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0" name="Freeform 155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1" name="Freeform 156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2" name="Freeform 157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3" name="Freeform 158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4" name="Freeform 159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5" name="Freeform 160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6" name="Freeform 161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7" name="Freeform 162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8" name="Freeform 163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39" name="Freeform 164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0" name="Freeform 165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1" name="Freeform 166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2" name="Freeform 167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3" name="Freeform 168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4" name="Freeform 169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5" name="Freeform 170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6" name="Freeform 171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7" name="Freeform 172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8" name="Freeform 173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49" name="Freeform 174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0" name="Freeform 175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1" name="Freeform 176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2" name="Freeform 177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3" name="Freeform 178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4" name="Line 179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5" name="Freeform 180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6" name="Freeform 181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7" name="Freeform 182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8" name="Freeform 183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59" name="Freeform 184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0" name="Freeform 185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1" name="Freeform 186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2" name="Freeform 187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3" name="Freeform 188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4" name="Freeform 189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5" name="Freeform 190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6" name="Freeform 191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7" name="Freeform 192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8" name="Freeform 193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69" name="Freeform 194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0" name="Freeform 195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1" name="Freeform 196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2" name="Freeform 197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3" name="Freeform 198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4" name="Freeform 199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5" name="Freeform 200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6" name="Freeform 201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7" name="Freeform 202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8" name="Freeform 203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79" name="Freeform 204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0" name="Freeform 205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1" name="Freeform 206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2" name="Freeform 207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3" name="Freeform 208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4" name="Freeform 209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5" name="Freeform 210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6" name="Freeform 211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7" name="Freeform 212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8" name="Freeform 213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89" name="Freeform 214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0" name="Freeform 215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1" name="Freeform 216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2" name="Freeform 217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3" name="Freeform 218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4" name="Freeform 219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5" name="Freeform 220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6" name="Freeform 221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7" name="Freeform 222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8" name="Freeform 223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99" name="Freeform 224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0" name="Freeform 225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1" name="Freeform 226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2" name="Freeform 227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3" name="Freeform 228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4" name="Freeform 229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05" name="Freeform 230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85" name="Group 231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8506" name="Freeform 232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7" name="Freeform 233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8" name="Freeform 234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9" name="Freeform 235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0" name="Freeform 236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1" name="Freeform 237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2" name="Freeform 238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3" name="Freeform 239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4" name="Line 240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5" name="Freeform 241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6" name="Freeform 242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7" name="Freeform 243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8" name="Freeform 244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9" name="Freeform 245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0" name="Freeform 246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1" name="Freeform 247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2" name="Freeform 248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3" name="Freeform 249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4" name="Freeform 250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5" name="Freeform 251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6" name="Freeform 252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7" name="Freeform 253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8" name="Freeform 254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29" name="Freeform 255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0" name="Freeform 256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1" name="Freeform 257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2" name="Freeform 258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3" name="Freeform 259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4" name="Freeform 260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5" name="Freeform 261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6" name="Freeform 262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7" name="Freeform 263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8" name="Freeform 264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39" name="Freeform 265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0" name="Freeform 266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1" name="Freeform 267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2" name="Freeform 268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3" name="Freeform 269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4" name="Freeform 270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5" name="Freeform 271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6" name="Freeform 272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7" name="Freeform 273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8" name="Freeform 274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49" name="Freeform 275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0" name="Freeform 276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1" name="Freeform 277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2" name="Freeform 278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3" name="Freeform 279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4" name="Freeform 280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5" name="Freeform 281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6" name="Freeform 282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7" name="Freeform 283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8" name="Freeform 284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59" name="Freeform 285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0" name="Freeform 286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1" name="Freeform 287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2" name="Freeform 288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3" name="Freeform 289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4" name="Freeform 290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5" name="Freeform 291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6" name="Freeform 292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7" name="Freeform 293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8" name="Freeform 294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69" name="Freeform 295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0" name="Freeform 296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1" name="Freeform 297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2" name="Freeform 298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3" name="Freeform 299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4" name="Line 300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5" name="Freeform 301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6" name="Freeform 302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7" name="Freeform 303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8" name="Freeform 304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79" name="Freeform 305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0" name="Freeform 306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1" name="Freeform 307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2" name="Freeform 308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3" name="Freeform 309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4" name="Freeform 310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5" name="Freeform 311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6" name="Freeform 312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7" name="Freeform 313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8" name="Freeform 314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89" name="Freeform 315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0" name="Freeform 316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1" name="Freeform 317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2" name="Freeform 318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3" name="Freeform 319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4" name="Freeform 320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5" name="Freeform 321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6" name="Freeform 322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7" name="Freeform 323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8" name="Freeform 324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99" name="Freeform 325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0" name="Freeform 326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1" name="Freeform 327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2" name="Freeform 328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3" name="Freeform 329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4" name="Freeform 330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5" name="Freeform 331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6" name="Freeform 332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7" name="Freeform 333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8" name="Freeform 334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09" name="Freeform 335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0" name="Freeform 336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1" name="Freeform 337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2" name="Freeform 338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3" name="Freeform 339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4" name="Freeform 340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5" name="Freeform 341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6" name="Freeform 342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7" name="Freeform 343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8" name="Freeform 344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19" name="Freeform 345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0" name="Freeform 346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1" name="Freeform 347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2" name="Freeform 348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3" name="Freeform 349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4" name="Freeform 350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5" name="Freeform 351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6" name="Freeform 352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7" name="Freeform 353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8" name="Freeform 354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29" name="Freeform 355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0" name="Freeform 356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1" name="Freeform 357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2" name="Freeform 358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3" name="Freeform 359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4" name="Line 360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5" name="Freeform 361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6" name="Freeform 362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7" name="Freeform 363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8" name="Freeform 364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39" name="Freeform 365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0" name="Freeform 366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1" name="Freeform 367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2" name="Freeform 368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3" name="Freeform 369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4" name="Freeform 370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5" name="Freeform 371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6" name="Freeform 372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7" name="Freeform 373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8" name="Freeform 374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49" name="Freeform 375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0" name="Freeform 376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1" name="Freeform 377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2" name="Freeform 378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3" name="Freeform 379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4" name="Freeform 380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5" name="Freeform 381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6" name="Freeform 382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7" name="Freeform 383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8" name="Freeform 384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59" name="Freeform 385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0" name="Freeform 386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1" name="Freeform 387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2" name="Freeform 388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3" name="Freeform 389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4" name="Freeform 390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5" name="Freeform 391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6" name="Freeform 392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7" name="Freeform 393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8" name="Freeform 394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69" name="Freeform 395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0" name="Freeform 396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1" name="Freeform 397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2" name="Freeform 398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3" name="Freeform 399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4" name="Freeform 400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5" name="Freeform 401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6" name="Freeform 402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7" name="Freeform 403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8" name="Freeform 404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79" name="Freeform 405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0" name="Freeform 406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1" name="Freeform 407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2" name="Freeform 408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3" name="Freeform 409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4" name="Freeform 410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5" name="Freeform 411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6" name="Freeform 412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7" name="Freeform 413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8" name="Freeform 414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89" name="Freeform 415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0" name="Freeform 416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1" name="Freeform 417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2" name="Freeform 418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3" name="Freeform 419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4" name="Line 420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5" name="Freeform 421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6" name="Freeform 422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7" name="Freeform 423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8" name="Freeform 424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99" name="Freeform 425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0" name="Freeform 426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1" name="Freeform 427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2" name="Freeform 428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3" name="Freeform 429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4" name="Freeform 430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05" name="Freeform 431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86" name="Freeform 432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87" name="Freeform 433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88" name="Freeform 434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89" name="Freeform 435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0" name="Freeform 436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1" name="Freeform 437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2" name="Freeform 438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3" name="Freeform 439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4" name="Freeform 440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5" name="Freeform 441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6" name="Freeform 442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7" name="Freeform 443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8" name="Freeform 444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9" name="Freeform 445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0" name="Freeform 446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1" name="Freeform 447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2" name="Freeform 448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3" name="Freeform 449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4" name="Freeform 450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5" name="Freeform 451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440" name="Rectangle 454"/>
          <p:cNvSpPr>
            <a:spLocks noChangeArrowheads="1"/>
          </p:cNvSpPr>
          <p:nvPr/>
        </p:nvSpPr>
        <p:spPr bwMode="auto">
          <a:xfrm>
            <a:off x="4005263" y="19129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 dirty="0">
                <a:solidFill>
                  <a:srgbClr val="00006E"/>
                </a:solidFill>
              </a:rPr>
              <a:t>(Billion Bushels)</a:t>
            </a:r>
            <a:endParaRPr lang="en-US" altLang="en-US" sz="2400" b="0" dirty="0"/>
          </a:p>
        </p:txBody>
      </p:sp>
      <p:grpSp>
        <p:nvGrpSpPr>
          <p:cNvPr id="18441" name="Group 456"/>
          <p:cNvGrpSpPr>
            <a:grpSpLocks/>
          </p:cNvGrpSpPr>
          <p:nvPr/>
        </p:nvGrpSpPr>
        <p:grpSpPr bwMode="auto">
          <a:xfrm>
            <a:off x="2120900" y="1228725"/>
            <a:ext cx="4657725" cy="609600"/>
            <a:chOff x="1336" y="798"/>
            <a:chExt cx="2934" cy="384"/>
          </a:xfrm>
        </p:grpSpPr>
        <p:sp>
          <p:nvSpPr>
            <p:cNvPr id="18480" name="Rectangle 457"/>
            <p:cNvSpPr>
              <a:spLocks noChangeArrowheads="1"/>
            </p:cNvSpPr>
            <p:nvPr/>
          </p:nvSpPr>
          <p:spPr bwMode="auto">
            <a:xfrm>
              <a:off x="1870" y="9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Production</a:t>
              </a:r>
              <a:endParaRPr lang="en-US" altLang="en-US" sz="2000" b="0" dirty="0"/>
            </a:p>
          </p:txBody>
        </p:sp>
        <p:sp>
          <p:nvSpPr>
            <p:cNvPr id="18481" name="Rectangle 458"/>
            <p:cNvSpPr>
              <a:spLocks noChangeArrowheads="1"/>
            </p:cNvSpPr>
            <p:nvPr/>
          </p:nvSpPr>
          <p:spPr bwMode="auto">
            <a:xfrm>
              <a:off x="2745" y="950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Consumption</a:t>
              </a:r>
              <a:endParaRPr lang="en-US" altLang="en-US" sz="2000" b="0" dirty="0"/>
            </a:p>
          </p:txBody>
        </p:sp>
        <p:sp>
          <p:nvSpPr>
            <p:cNvPr id="18482" name="Rectangle 459"/>
            <p:cNvSpPr>
              <a:spLocks noChangeArrowheads="1"/>
            </p:cNvSpPr>
            <p:nvPr/>
          </p:nvSpPr>
          <p:spPr bwMode="auto">
            <a:xfrm>
              <a:off x="3772" y="798"/>
              <a:ext cx="4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18483" name="Rectangle 460"/>
            <p:cNvSpPr>
              <a:spLocks noChangeArrowheads="1"/>
            </p:cNvSpPr>
            <p:nvPr/>
          </p:nvSpPr>
          <p:spPr bwMode="auto">
            <a:xfrm>
              <a:off x="1336" y="950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6E"/>
                  </a:solidFill>
                </a:rPr>
                <a:t>Year</a:t>
              </a:r>
              <a:endParaRPr lang="en-US" altLang="en-US" sz="2000" b="0" dirty="0"/>
            </a:p>
          </p:txBody>
        </p:sp>
      </p:grpSp>
      <p:sp>
        <p:nvSpPr>
          <p:cNvPr id="436" name="Rectangle 7">
            <a:extLst>
              <a:ext uri="{FF2B5EF4-FFF2-40B4-BE49-F238E27FC236}">
                <a16:creationId xmlns:a16="http://schemas.microsoft.com/office/drawing/2014/main" id="{493755C2-7171-41DA-BDAC-2BC9733D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994" y="1238250"/>
            <a:ext cx="868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Okla.</a:t>
            </a:r>
            <a:br>
              <a:rPr lang="en-US" altLang="en-US" sz="2000" dirty="0">
                <a:solidFill>
                  <a:srgbClr val="0000FF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Price</a:t>
            </a:r>
            <a:endParaRPr lang="en-US" altLang="en-US" sz="2000" b="0" dirty="0">
              <a:solidFill>
                <a:srgbClr val="0000FF"/>
              </a:solidFill>
            </a:endParaRP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EF582952-99C9-425A-B5BC-B63FF5DB6306}"/>
              </a:ext>
            </a:extLst>
          </p:cNvPr>
          <p:cNvSpPr txBox="1"/>
          <p:nvPr/>
        </p:nvSpPr>
        <p:spPr>
          <a:xfrm>
            <a:off x="8245596" y="370127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39%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F892DC2C-85A6-4673-8F21-CD529217D5AA}"/>
              </a:ext>
            </a:extLst>
          </p:cNvPr>
          <p:cNvSpPr txBox="1"/>
          <p:nvPr/>
        </p:nvSpPr>
        <p:spPr>
          <a:xfrm>
            <a:off x="8245596" y="48540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207C94-7B0E-4C08-A32F-12D8C1ABBC59}"/>
              </a:ext>
            </a:extLst>
          </p:cNvPr>
          <p:cNvSpPr/>
          <p:nvPr/>
        </p:nvSpPr>
        <p:spPr bwMode="auto">
          <a:xfrm>
            <a:off x="6065103" y="3657599"/>
            <a:ext cx="2039815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C0E5AE9D-88F1-42FA-AA2F-A5EAF5B631B2}"/>
              </a:ext>
            </a:extLst>
          </p:cNvPr>
          <p:cNvSpPr/>
          <p:nvPr/>
        </p:nvSpPr>
        <p:spPr bwMode="auto">
          <a:xfrm>
            <a:off x="6057288" y="4783708"/>
            <a:ext cx="2039815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97CF42F4-4332-42EB-9DED-C2227B51BFF6}"/>
              </a:ext>
            </a:extLst>
          </p:cNvPr>
          <p:cNvSpPr/>
          <p:nvPr/>
        </p:nvSpPr>
        <p:spPr bwMode="auto">
          <a:xfrm>
            <a:off x="4454769" y="3645875"/>
            <a:ext cx="1165958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109AE32F-0C65-470B-83BD-D81F53A117AC}"/>
              </a:ext>
            </a:extLst>
          </p:cNvPr>
          <p:cNvSpPr/>
          <p:nvPr/>
        </p:nvSpPr>
        <p:spPr bwMode="auto">
          <a:xfrm>
            <a:off x="4357688" y="4783708"/>
            <a:ext cx="1165958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/>
      <p:bldP spid="2" grpId="0" animBg="1"/>
      <p:bldP spid="440" grpId="0" animBg="1"/>
      <p:bldP spid="441" grpId="0" animBg="1"/>
      <p:bldP spid="4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Table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56911"/>
              </p:ext>
            </p:extLst>
          </p:nvPr>
        </p:nvGraphicFramePr>
        <p:xfrm>
          <a:off x="1406525" y="2159000"/>
          <a:ext cx="6748462" cy="4224303"/>
        </p:xfrm>
        <a:graphic>
          <a:graphicData uri="http://schemas.openxmlformats.org/drawingml/2006/table">
            <a:tbl>
              <a:tblPr/>
              <a:tblGrid>
                <a:gridCol w="16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.752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1.95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.976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.845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36010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.580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$6.70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70110"/>
                  </a:ext>
                </a:extLst>
              </a:tr>
              <a:tr h="535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.995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5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38250"/>
            <a:ext cx="6230938" cy="612775"/>
            <a:chOff x="1142" y="780"/>
            <a:chExt cx="3851" cy="386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773" y="926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Production</a:t>
              </a:r>
              <a:endParaRPr lang="en-US" altLang="en-US" sz="2000" b="0" dirty="0"/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594" y="926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</a:rPr>
                <a:t>Consumption</a:t>
              </a:r>
              <a:endParaRPr lang="en-US" altLang="en-US" sz="2000" b="0" dirty="0"/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8000"/>
                  </a:solidFill>
                </a:rPr>
                <a:t>Ending</a:t>
              </a:r>
              <a:br>
                <a:rPr lang="en-US" altLang="en-US" sz="2000" dirty="0">
                  <a:solidFill>
                    <a:srgbClr val="008000"/>
                  </a:solidFill>
                </a:rPr>
              </a:br>
              <a:r>
                <a:rPr lang="en-US" altLang="en-US" sz="2000" dirty="0">
                  <a:solidFill>
                    <a:srgbClr val="008000"/>
                  </a:solidFill>
                </a:rPr>
                <a:t>Stocks </a:t>
              </a:r>
              <a:endParaRPr lang="en-US" altLang="en-US" sz="2000" b="0" dirty="0">
                <a:solidFill>
                  <a:srgbClr val="008000"/>
                </a:solidFill>
              </a:endParaRPr>
            </a:p>
          </p:txBody>
        </p:sp>
        <p:sp>
          <p:nvSpPr>
            <p:cNvPr id="16866" name="Rectangle 7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280078"/>
                  </a:solidFill>
                </a:rPr>
                <a:t>U. S.</a:t>
              </a:r>
              <a:br>
                <a:rPr lang="en-US" altLang="en-US" sz="2000" dirty="0">
                  <a:solidFill>
                    <a:srgbClr val="280078"/>
                  </a:solidFill>
                </a:rPr>
              </a:br>
              <a:r>
                <a:rPr lang="en-US" altLang="en-US" sz="2000" dirty="0">
                  <a:solidFill>
                    <a:srgbClr val="280078"/>
                  </a:solidFill>
                </a:rPr>
                <a:t>Price</a:t>
              </a:r>
              <a:endParaRPr lang="en-US" altLang="en-US" sz="2000" b="0" dirty="0"/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6E"/>
                  </a:solidFill>
                </a:rPr>
                <a:t>Year</a:t>
              </a:r>
              <a:endParaRPr lang="en-US" altLang="en-US" sz="2000" b="0" dirty="0"/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700" dirty="0">
                <a:solidFill>
                  <a:srgbClr val="00006E"/>
                </a:solidFill>
              </a:rPr>
              <a:t>(Billion Bushels)</a:t>
            </a:r>
            <a:endParaRPr lang="en-US" altLang="en-US" sz="2400" b="0" dirty="0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021013" y="666750"/>
            <a:ext cx="36544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U.S. Wheat 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F4C26312-E23E-49BD-9F2A-D109F7970874}"/>
              </a:ext>
            </a:extLst>
          </p:cNvPr>
          <p:cNvSpPr/>
          <p:nvPr/>
        </p:nvSpPr>
        <p:spPr bwMode="auto">
          <a:xfrm>
            <a:off x="5924427" y="4885308"/>
            <a:ext cx="2125786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0F242C5D-6404-4D22-AE06-8C8BBCE996C6}"/>
              </a:ext>
            </a:extLst>
          </p:cNvPr>
          <p:cNvSpPr/>
          <p:nvPr/>
        </p:nvSpPr>
        <p:spPr bwMode="auto">
          <a:xfrm>
            <a:off x="5850181" y="2114753"/>
            <a:ext cx="2125786" cy="53535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8607C211-3358-4E94-B54F-A3B78F2528E4}"/>
              </a:ext>
            </a:extLst>
          </p:cNvPr>
          <p:cNvSpPr txBox="1"/>
          <p:nvPr/>
        </p:nvSpPr>
        <p:spPr>
          <a:xfrm>
            <a:off x="8154987" y="21792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37%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3D3E59E6-E23F-4641-8FAD-A424D33F828C}"/>
              </a:ext>
            </a:extLst>
          </p:cNvPr>
          <p:cNvSpPr txBox="1"/>
          <p:nvPr/>
        </p:nvSpPr>
        <p:spPr>
          <a:xfrm>
            <a:off x="8144955" y="495759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28%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3843F631-AEBF-4A37-98C4-59FCB37F9434}"/>
              </a:ext>
            </a:extLst>
          </p:cNvPr>
          <p:cNvSpPr txBox="1"/>
          <p:nvPr/>
        </p:nvSpPr>
        <p:spPr>
          <a:xfrm>
            <a:off x="8127107" y="41721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42909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438" grpId="0" animBg="1"/>
      <p:bldP spid="440" grpId="0"/>
      <p:bldP spid="441" grpId="0"/>
      <p:bldP spid="4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OSU Extension #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U Extension #1">
      <a:majorFont>
        <a:latin typeface="Kozuka Gothic Pro H"/>
        <a:ea typeface=""/>
        <a:cs typeface=""/>
      </a:majorFont>
      <a:minorFont>
        <a:latin typeface="Kozuka Gothic Pro 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zuka Gothic Pro H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ozuka Gothic Pro H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SU Extension #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 Extension #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 Extension #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25899</TotalTime>
  <Words>1519</Words>
  <Application>Microsoft Office PowerPoint</Application>
  <PresentationFormat>On-screen Show (4:3)</PresentationFormat>
  <Paragraphs>783</Paragraphs>
  <Slides>28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Kozuka Gothic Pro B</vt:lpstr>
      <vt:lpstr>Kozuka Gothic Pro H</vt:lpstr>
      <vt:lpstr>Times New Roman</vt:lpstr>
      <vt:lpstr>Wingdings</vt:lpstr>
      <vt:lpstr>Default Design</vt:lpstr>
      <vt:lpstr>Custom Design</vt:lpstr>
      <vt:lpstr>Default Theme</vt:lpstr>
      <vt:lpstr>Drawing</vt:lpstr>
      <vt:lpstr>Wheat, Corn, Soybeans &amp; Cotton</vt:lpstr>
      <vt:lpstr>Oklahoma Crop Prices</vt:lpstr>
      <vt:lpstr>Baltic Exchange Freight Indices</vt:lpstr>
      <vt:lpstr>PowerPoint Presentation</vt:lpstr>
      <vt:lpstr>Egypt Wheat Purchases</vt:lpstr>
      <vt:lpstr>Russia’s Milling Wheat Supply</vt:lpstr>
      <vt:lpstr>CIF Wheat Prices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Bottom Line</vt:lpstr>
      <vt:lpstr>PowerPoint Presentation</vt:lpstr>
      <vt:lpstr>PowerPoint Presentation</vt:lpstr>
      <vt:lpstr>PowerPoint Presentation</vt:lpstr>
      <vt:lpstr>Oklahoma Crop Prices</vt:lpstr>
      <vt:lpstr>Major World Corn Exporters</vt:lpstr>
      <vt:lpstr>PowerPoint Presentation</vt:lpstr>
      <vt:lpstr>PowerPoint Presentation</vt:lpstr>
      <vt:lpstr>PowerPoint Presentation</vt:lpstr>
      <vt:lpstr>Oklahoma Crop Prices</vt:lpstr>
      <vt:lpstr>PowerPoint Presentation</vt:lpstr>
      <vt:lpstr>PowerPoint Presentation</vt:lpstr>
      <vt:lpstr>PowerPoint Presentation</vt:lpstr>
      <vt:lpstr>Oklahoma Crop Prices</vt:lpstr>
      <vt:lpstr>Questions and/or Comments</vt:lpstr>
      <vt:lpstr>Thought for the day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Kim Anderson</dc:creator>
  <cp:lastModifiedBy>Anderson, Kim</cp:lastModifiedBy>
  <cp:revision>2136</cp:revision>
  <cp:lastPrinted>2021-10-13T13:14:13Z</cp:lastPrinted>
  <dcterms:created xsi:type="dcterms:W3CDTF">1999-08-24T18:54:38Z</dcterms:created>
  <dcterms:modified xsi:type="dcterms:W3CDTF">2021-10-13T13:16:13Z</dcterms:modified>
</cp:coreProperties>
</file>