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86" r:id="rId2"/>
    <p:sldId id="260" r:id="rId3"/>
    <p:sldId id="259" r:id="rId4"/>
    <p:sldId id="261" r:id="rId5"/>
    <p:sldId id="2890" r:id="rId6"/>
    <p:sldId id="2993" r:id="rId7"/>
    <p:sldId id="2861" r:id="rId8"/>
    <p:sldId id="264" r:id="rId9"/>
    <p:sldId id="2994" r:id="rId10"/>
    <p:sldId id="2995" r:id="rId11"/>
    <p:sldId id="2996" r:id="rId12"/>
    <p:sldId id="258" r:id="rId13"/>
    <p:sldId id="2998" r:id="rId14"/>
    <p:sldId id="263" r:id="rId15"/>
    <p:sldId id="2999" r:id="rId16"/>
    <p:sldId id="2886" r:id="rId17"/>
    <p:sldId id="3003" r:id="rId18"/>
    <p:sldId id="3001" r:id="rId19"/>
    <p:sldId id="1715" r:id="rId20"/>
    <p:sldId id="2737" r:id="rId21"/>
    <p:sldId id="286" r:id="rId22"/>
    <p:sldId id="2891" r:id="rId23"/>
    <p:sldId id="3004" r:id="rId24"/>
    <p:sldId id="387" r:id="rId25"/>
    <p:sldId id="3002" r:id="rId26"/>
    <p:sldId id="224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990000"/>
    <a:srgbClr val="FC8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MED.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&amp; LRG. #1 STEER CALF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400-500 Pounds,</a:t>
            </a:r>
            <a:r>
              <a:rPr lang="en-US" sz="2000" b="0" baseline="0" dirty="0"/>
              <a:t> Southern Plains,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182.57332992553711</c:v>
                </c:pt>
                <c:pt idx="1">
                  <c:v>184.10249710083008</c:v>
                </c:pt>
                <c:pt idx="2">
                  <c:v>190.63500213623047</c:v>
                </c:pt>
                <c:pt idx="3">
                  <c:v>193.45000076293945</c:v>
                </c:pt>
                <c:pt idx="4">
                  <c:v>174.86249923706055</c:v>
                </c:pt>
                <c:pt idx="5">
                  <c:v>186.36999893188477</c:v>
                </c:pt>
                <c:pt idx="6">
                  <c:v>194.24750137329102</c:v>
                </c:pt>
                <c:pt idx="7">
                  <c:v>195.33249664306641</c:v>
                </c:pt>
                <c:pt idx="8">
                  <c:v>185.42250061035156</c:v>
                </c:pt>
                <c:pt idx="9">
                  <c:v>184.83000564575195</c:v>
                </c:pt>
                <c:pt idx="10">
                  <c:v>179.86000061035156</c:v>
                </c:pt>
                <c:pt idx="11">
                  <c:v>163.12000274658203</c:v>
                </c:pt>
                <c:pt idx="12">
                  <c:v>179.72749710083008</c:v>
                </c:pt>
                <c:pt idx="13">
                  <c:v>169.05999755859375</c:v>
                </c:pt>
                <c:pt idx="14">
                  <c:v>171.16249847412109</c:v>
                </c:pt>
                <c:pt idx="15">
                  <c:v>172.12749862670898</c:v>
                </c:pt>
                <c:pt idx="16">
                  <c:v>162.81750106811523</c:v>
                </c:pt>
                <c:pt idx="17">
                  <c:v>161.95999908447266</c:v>
                </c:pt>
                <c:pt idx="18">
                  <c:v>167.10000228881836</c:v>
                </c:pt>
                <c:pt idx="19">
                  <c:v>165.76250076293945</c:v>
                </c:pt>
                <c:pt idx="20">
                  <c:v>163.20000076293945</c:v>
                </c:pt>
                <c:pt idx="21">
                  <c:v>169.03250122070313</c:v>
                </c:pt>
                <c:pt idx="22">
                  <c:v>165.38999557495117</c:v>
                </c:pt>
                <c:pt idx="23">
                  <c:v>166.31374613444009</c:v>
                </c:pt>
                <c:pt idx="24">
                  <c:v>167.23749669392905</c:v>
                </c:pt>
                <c:pt idx="25">
                  <c:v>168.16124725341797</c:v>
                </c:pt>
                <c:pt idx="26">
                  <c:v>169.08499781290689</c:v>
                </c:pt>
                <c:pt idx="27">
                  <c:v>170.00874837239584</c:v>
                </c:pt>
                <c:pt idx="28">
                  <c:v>170.93249893188477</c:v>
                </c:pt>
                <c:pt idx="29">
                  <c:v>167.25499725341797</c:v>
                </c:pt>
                <c:pt idx="30">
                  <c:v>175.16999816894531</c:v>
                </c:pt>
                <c:pt idx="31">
                  <c:v>165.83999633789063</c:v>
                </c:pt>
                <c:pt idx="32">
                  <c:v>174.14500045776367</c:v>
                </c:pt>
                <c:pt idx="33">
                  <c:v>167.70750045776367</c:v>
                </c:pt>
                <c:pt idx="34">
                  <c:v>169.90749740600586</c:v>
                </c:pt>
                <c:pt idx="35">
                  <c:v>167.79000091552734</c:v>
                </c:pt>
                <c:pt idx="36">
                  <c:v>167.98500061035156</c:v>
                </c:pt>
                <c:pt idx="37">
                  <c:v>168.60749816894531</c:v>
                </c:pt>
                <c:pt idx="38">
                  <c:v>164.70500183105469</c:v>
                </c:pt>
                <c:pt idx="39">
                  <c:v>167.70000076293945</c:v>
                </c:pt>
                <c:pt idx="40">
                  <c:v>162.32250213623047</c:v>
                </c:pt>
                <c:pt idx="41">
                  <c:v>163.93999862670898</c:v>
                </c:pt>
                <c:pt idx="42">
                  <c:v>160.19250106811523</c:v>
                </c:pt>
                <c:pt idx="43">
                  <c:v>154.75750350952148</c:v>
                </c:pt>
                <c:pt idx="44">
                  <c:v>168.88750076293945</c:v>
                </c:pt>
                <c:pt idx="45">
                  <c:v>175.25749969482422</c:v>
                </c:pt>
                <c:pt idx="46">
                  <c:v>177.31749725341797</c:v>
                </c:pt>
                <c:pt idx="47">
                  <c:v>180.09124946594238</c:v>
                </c:pt>
                <c:pt idx="48">
                  <c:v>182.8650016784668</c:v>
                </c:pt>
                <c:pt idx="49">
                  <c:v>187.83499908447266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5-4A16-B2F7-DBC54ED8F4B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182.84500122070313</c:v>
                </c:pt>
                <c:pt idx="1">
                  <c:v>180.01499938964844</c:v>
                </c:pt>
                <c:pt idx="2">
                  <c:v>179.70999908447266</c:v>
                </c:pt>
                <c:pt idx="3">
                  <c:v>178.18499755859375</c:v>
                </c:pt>
                <c:pt idx="4">
                  <c:v>181.23500061035156</c:v>
                </c:pt>
                <c:pt idx="5">
                  <c:v>170.53249740600586</c:v>
                </c:pt>
                <c:pt idx="6">
                  <c:v>177.61624717712402</c:v>
                </c:pt>
                <c:pt idx="7">
                  <c:v>184.69999694824219</c:v>
                </c:pt>
                <c:pt idx="8">
                  <c:v>180.45249938964844</c:v>
                </c:pt>
                <c:pt idx="9">
                  <c:v>182.47250366210938</c:v>
                </c:pt>
                <c:pt idx="10">
                  <c:v>181.52000045776367</c:v>
                </c:pt>
                <c:pt idx="11">
                  <c:v>185.84499740600586</c:v>
                </c:pt>
                <c:pt idx="12">
                  <c:v>189.00749969482422</c:v>
                </c:pt>
                <c:pt idx="13">
                  <c:v>189.18000030517578</c:v>
                </c:pt>
                <c:pt idx="14">
                  <c:v>182.69499588012695</c:v>
                </c:pt>
                <c:pt idx="15">
                  <c:v>177.56750106811523</c:v>
                </c:pt>
                <c:pt idx="16">
                  <c:v>171.91249847412109</c:v>
                </c:pt>
                <c:pt idx="17">
                  <c:v>167.02000045776367</c:v>
                </c:pt>
                <c:pt idx="18">
                  <c:v>172.49249649047852</c:v>
                </c:pt>
                <c:pt idx="19">
                  <c:v>168.59000015258789</c:v>
                </c:pt>
                <c:pt idx="20">
                  <c:v>178.55999755859375</c:v>
                </c:pt>
                <c:pt idx="21">
                  <c:v>178.40500068664551</c:v>
                </c:pt>
                <c:pt idx="22">
                  <c:v>178.25000381469727</c:v>
                </c:pt>
                <c:pt idx="23">
                  <c:v>168.45000076293945</c:v>
                </c:pt>
                <c:pt idx="24">
                  <c:v>178.40500068664551</c:v>
                </c:pt>
                <c:pt idx="25">
                  <c:v>164.73500061035156</c:v>
                </c:pt>
                <c:pt idx="26">
                  <c:v>179.95749664306641</c:v>
                </c:pt>
                <c:pt idx="27">
                  <c:v>183.71499633789063</c:v>
                </c:pt>
                <c:pt idx="28">
                  <c:v>184.07749938964844</c:v>
                </c:pt>
                <c:pt idx="29">
                  <c:v>183.09500122070313</c:v>
                </c:pt>
                <c:pt idx="30">
                  <c:v>188.47000122070313</c:v>
                </c:pt>
                <c:pt idx="31">
                  <c:v>181.8224983215332</c:v>
                </c:pt>
                <c:pt idx="32">
                  <c:v>179.41749954223633</c:v>
                </c:pt>
                <c:pt idx="33">
                  <c:v>186.13999938964844</c:v>
                </c:pt>
                <c:pt idx="34">
                  <c:v>180.53750228881836</c:v>
                </c:pt>
                <c:pt idx="35">
                  <c:v>186.96749496459961</c:v>
                </c:pt>
                <c:pt idx="36">
                  <c:v>183.55999755859375</c:v>
                </c:pt>
                <c:pt idx="37">
                  <c:v>173.67000198364258</c:v>
                </c:pt>
                <c:pt idx="38">
                  <c:v>172.60250091552734</c:v>
                </c:pt>
                <c:pt idx="39">
                  <c:v>173.37000274658203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15-4A16-B2F7-DBC54ED8F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406296"/>
        <c:axId val="214409432"/>
      </c:lineChart>
      <c:catAx>
        <c:axId val="21440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4409432"/>
        <c:crosses val="autoZero"/>
        <c:auto val="1"/>
        <c:lblAlgn val="ctr"/>
        <c:lblOffset val="100"/>
        <c:noMultiLvlLbl val="0"/>
      </c:catAx>
      <c:valAx>
        <c:axId val="214409432"/>
        <c:scaling>
          <c:orientation val="minMax"/>
          <c:min val="1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14406296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>
        <c:manualLayout>
          <c:xMode val="edge"/>
          <c:yMode val="edge"/>
          <c:x val="0.29241469816272964"/>
          <c:y val="0.91137277734649369"/>
          <c:w val="0.46114761516879355"/>
          <c:h val="6.515304424975047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Price-Weight Relationship</a:t>
            </a:r>
          </a:p>
          <a:p>
            <a:pPr>
              <a:defRPr/>
            </a:pPr>
            <a:r>
              <a:rPr lang="en-US" sz="1800" dirty="0"/>
              <a:t>Medium/Large</a:t>
            </a:r>
            <a:r>
              <a:rPr lang="en-US" sz="1800" baseline="0" dirty="0"/>
              <a:t> No. 1 Steers, Oklahoma</a:t>
            </a:r>
            <a:endParaRPr lang="en-US" sz="1800" dirty="0"/>
          </a:p>
        </c:rich>
      </c:tx>
      <c:layout>
        <c:manualLayout>
          <c:xMode val="edge"/>
          <c:yMode val="edge"/>
          <c:x val="0.29356349687058347"/>
          <c:y val="1.5985542524296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93157875813469"/>
          <c:y val="0.19666559834153144"/>
          <c:w val="0.85151134361629455"/>
          <c:h val="0.611773949953608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3-Sep-21</c:v>
                </c:pt>
              </c:strCache>
            </c:strRef>
          </c:tx>
          <c:spPr>
            <a:ln w="50800" cap="rnd">
              <a:solidFill>
                <a:srgbClr val="3333FF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3333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375</c:v>
                </c:pt>
                <c:pt idx="1">
                  <c:v>425</c:v>
                </c:pt>
                <c:pt idx="2">
                  <c:v>475</c:v>
                </c:pt>
                <c:pt idx="3">
                  <c:v>525</c:v>
                </c:pt>
                <c:pt idx="4">
                  <c:v>575</c:v>
                </c:pt>
                <c:pt idx="5">
                  <c:v>625</c:v>
                </c:pt>
                <c:pt idx="6">
                  <c:v>675</c:v>
                </c:pt>
                <c:pt idx="7">
                  <c:v>725</c:v>
                </c:pt>
                <c:pt idx="8">
                  <c:v>775</c:v>
                </c:pt>
                <c:pt idx="9">
                  <c:v>825</c:v>
                </c:pt>
                <c:pt idx="10">
                  <c:v>875</c:v>
                </c:pt>
                <c:pt idx="11">
                  <c:v>925</c:v>
                </c:pt>
              </c:numCache>
            </c:numRef>
          </c:cat>
          <c:val>
            <c:numRef>
              <c:f>Sheet1!$B$2:$B$13</c:f>
              <c:numCache>
                <c:formatCode>[Blue]#,#00.00</c:formatCode>
                <c:ptCount val="12"/>
                <c:pt idx="0">
                  <c:v>202.14</c:v>
                </c:pt>
                <c:pt idx="1">
                  <c:v>187.71</c:v>
                </c:pt>
                <c:pt idx="2">
                  <c:v>175.63</c:v>
                </c:pt>
                <c:pt idx="3">
                  <c:v>170.8</c:v>
                </c:pt>
                <c:pt idx="4">
                  <c:v>170.45</c:v>
                </c:pt>
                <c:pt idx="5">
                  <c:v>163.49</c:v>
                </c:pt>
                <c:pt idx="6">
                  <c:v>160.63999999999999</c:v>
                </c:pt>
                <c:pt idx="7">
                  <c:v>157.31</c:v>
                </c:pt>
                <c:pt idx="8">
                  <c:v>157.68</c:v>
                </c:pt>
                <c:pt idx="9">
                  <c:v>154.94</c:v>
                </c:pt>
                <c:pt idx="10">
                  <c:v>151.93</c:v>
                </c:pt>
                <c:pt idx="11">
                  <c:v>148.13999999999999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53-4A5C-9D8B-C0D0D8CC8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8-Oct-21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375</c:v>
                </c:pt>
                <c:pt idx="1">
                  <c:v>425</c:v>
                </c:pt>
                <c:pt idx="2">
                  <c:v>475</c:v>
                </c:pt>
                <c:pt idx="3">
                  <c:v>525</c:v>
                </c:pt>
                <c:pt idx="4">
                  <c:v>575</c:v>
                </c:pt>
                <c:pt idx="5">
                  <c:v>625</c:v>
                </c:pt>
                <c:pt idx="6">
                  <c:v>675</c:v>
                </c:pt>
                <c:pt idx="7">
                  <c:v>725</c:v>
                </c:pt>
                <c:pt idx="8">
                  <c:v>775</c:v>
                </c:pt>
                <c:pt idx="9">
                  <c:v>825</c:v>
                </c:pt>
                <c:pt idx="10">
                  <c:v>875</c:v>
                </c:pt>
                <c:pt idx="11">
                  <c:v>925</c:v>
                </c:pt>
              </c:numCache>
            </c:numRef>
          </c:cat>
          <c:val>
            <c:numRef>
              <c:f>Sheet1!$C$2:$C$13</c:f>
              <c:numCache>
                <c:formatCode>0.00_)</c:formatCode>
                <c:ptCount val="12"/>
                <c:pt idx="0">
                  <c:v>180.07</c:v>
                </c:pt>
                <c:pt idx="1">
                  <c:v>178.03</c:v>
                </c:pt>
                <c:pt idx="2">
                  <c:v>167.32</c:v>
                </c:pt>
                <c:pt idx="3">
                  <c:v>160.62</c:v>
                </c:pt>
                <c:pt idx="4">
                  <c:v>157.61000000000001</c:v>
                </c:pt>
                <c:pt idx="5">
                  <c:v>149.94999999999999</c:v>
                </c:pt>
                <c:pt idx="6">
                  <c:v>151.28</c:v>
                </c:pt>
                <c:pt idx="7">
                  <c:v>154.93</c:v>
                </c:pt>
                <c:pt idx="8">
                  <c:v>153.09</c:v>
                </c:pt>
                <c:pt idx="9">
                  <c:v>153.37</c:v>
                </c:pt>
                <c:pt idx="10">
                  <c:v>150.81</c:v>
                </c:pt>
                <c:pt idx="11">
                  <c:v>147.18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53-4A5C-9D8B-C0D0D8CC8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102064"/>
        <c:axId val="1118111632"/>
      </c:lineChart>
      <c:catAx>
        <c:axId val="1118102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Weight</a:t>
                </a:r>
              </a:p>
            </c:rich>
          </c:tx>
          <c:layout>
            <c:manualLayout>
              <c:xMode val="edge"/>
              <c:yMode val="edge"/>
              <c:x val="0.49377609981588111"/>
              <c:y val="0.90395851437038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111632"/>
        <c:crosses val="autoZero"/>
        <c:auto val="1"/>
        <c:lblAlgn val="ctr"/>
        <c:lblOffset val="100"/>
        <c:noMultiLvlLbl val="0"/>
      </c:catAx>
      <c:valAx>
        <c:axId val="1118111632"/>
        <c:scaling>
          <c:orientation val="minMax"/>
          <c:max val="205"/>
          <c:min val="1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$/cwt.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102064"/>
        <c:crosses val="autoZero"/>
        <c:crossBetween val="between"/>
        <c:majorUnit val="5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032201198730744"/>
          <c:y val="0.25857842269582015"/>
          <c:w val="0.41833636180092876"/>
          <c:h val="5.5460234940273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Average</a:t>
            </a:r>
            <a:r>
              <a:rPr lang="en-US" sz="2400" b="1" baseline="0" dirty="0"/>
              <a:t> Feedlot Inventory</a:t>
            </a:r>
          </a:p>
          <a:p>
            <a:pPr>
              <a:defRPr/>
            </a:pPr>
            <a:r>
              <a:rPr lang="en-US" baseline="0" dirty="0"/>
              <a:t>12 month moving average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65669655876349"/>
          <c:y val="0.16206266404199476"/>
          <c:w val="0.86662820793234174"/>
          <c:h val="0.71633300524934385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COF</c:v>
                </c:pt>
              </c:strCache>
            </c:strRef>
          </c:tx>
          <c:spPr>
            <a:ln w="44450" cap="rnd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Sheet1!$A$2:$A$262</c:f>
              <c:numCache>
                <c:formatCode>mmm\-yy</c:formatCode>
                <c:ptCount val="261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</c:numCache>
            </c:numRef>
          </c:cat>
          <c:val>
            <c:numRef>
              <c:f>Sheet1!$D$2:$D$262</c:f>
              <c:numCache>
                <c:formatCode>General</c:formatCode>
                <c:ptCount val="261"/>
                <c:pt idx="0">
                  <c:v>10386.583333333334</c:v>
                </c:pt>
                <c:pt idx="1">
                  <c:v>10475.333333333334</c:v>
                </c:pt>
                <c:pt idx="2">
                  <c:v>10551.166666666666</c:v>
                </c:pt>
                <c:pt idx="3">
                  <c:v>10618.5</c:v>
                </c:pt>
                <c:pt idx="4">
                  <c:v>10694.5</c:v>
                </c:pt>
                <c:pt idx="5">
                  <c:v>10776.166666666666</c:v>
                </c:pt>
                <c:pt idx="6">
                  <c:v>10845.666666666666</c:v>
                </c:pt>
                <c:pt idx="7">
                  <c:v>10926.583333333334</c:v>
                </c:pt>
                <c:pt idx="8">
                  <c:v>10996.416666666666</c:v>
                </c:pt>
                <c:pt idx="9">
                  <c:v>11058.083333333334</c:v>
                </c:pt>
                <c:pt idx="10">
                  <c:v>11090.5</c:v>
                </c:pt>
                <c:pt idx="11">
                  <c:v>11106.083333333334</c:v>
                </c:pt>
                <c:pt idx="12">
                  <c:v>11133</c:v>
                </c:pt>
                <c:pt idx="13">
                  <c:v>11163.583333333334</c:v>
                </c:pt>
                <c:pt idx="14">
                  <c:v>11194</c:v>
                </c:pt>
                <c:pt idx="15">
                  <c:v>11220.75</c:v>
                </c:pt>
                <c:pt idx="16">
                  <c:v>11239.583333333334</c:v>
                </c:pt>
                <c:pt idx="17">
                  <c:v>11262.75</c:v>
                </c:pt>
                <c:pt idx="18">
                  <c:v>11313.75</c:v>
                </c:pt>
                <c:pt idx="19">
                  <c:v>11373</c:v>
                </c:pt>
                <c:pt idx="20">
                  <c:v>11413.083333333334</c:v>
                </c:pt>
                <c:pt idx="21">
                  <c:v>11422.166666666666</c:v>
                </c:pt>
                <c:pt idx="22">
                  <c:v>11422.083333333334</c:v>
                </c:pt>
                <c:pt idx="23">
                  <c:v>11417.333333333334</c:v>
                </c:pt>
                <c:pt idx="24">
                  <c:v>11397.916666666666</c:v>
                </c:pt>
                <c:pt idx="25">
                  <c:v>11366.333333333334</c:v>
                </c:pt>
                <c:pt idx="26">
                  <c:v>11351.583333333334</c:v>
                </c:pt>
                <c:pt idx="27">
                  <c:v>11356.916666666666</c:v>
                </c:pt>
                <c:pt idx="28">
                  <c:v>11340.333333333334</c:v>
                </c:pt>
                <c:pt idx="29">
                  <c:v>11319.083333333334</c:v>
                </c:pt>
                <c:pt idx="30">
                  <c:v>11277.083333333334</c:v>
                </c:pt>
                <c:pt idx="31">
                  <c:v>11211.916666666666</c:v>
                </c:pt>
                <c:pt idx="32">
                  <c:v>11153.916666666666</c:v>
                </c:pt>
                <c:pt idx="33">
                  <c:v>11097.833333333334</c:v>
                </c:pt>
                <c:pt idx="34">
                  <c:v>11008</c:v>
                </c:pt>
                <c:pt idx="35">
                  <c:v>10929.25</c:v>
                </c:pt>
                <c:pt idx="36">
                  <c:v>10853.666666666666</c:v>
                </c:pt>
                <c:pt idx="37">
                  <c:v>10781.833333333334</c:v>
                </c:pt>
                <c:pt idx="38">
                  <c:v>10700.833333333334</c:v>
                </c:pt>
                <c:pt idx="39">
                  <c:v>10628</c:v>
                </c:pt>
                <c:pt idx="40">
                  <c:v>10591.666666666666</c:v>
                </c:pt>
                <c:pt idx="41">
                  <c:v>10554.083333333334</c:v>
                </c:pt>
                <c:pt idx="42">
                  <c:v>10505.416666666666</c:v>
                </c:pt>
                <c:pt idx="43">
                  <c:v>10462.166666666666</c:v>
                </c:pt>
                <c:pt idx="44">
                  <c:v>10435.5</c:v>
                </c:pt>
                <c:pt idx="45">
                  <c:v>10416</c:v>
                </c:pt>
                <c:pt idx="46">
                  <c:v>10437.5</c:v>
                </c:pt>
                <c:pt idx="47">
                  <c:v>10469.916666666666</c:v>
                </c:pt>
                <c:pt idx="48">
                  <c:v>10519.5</c:v>
                </c:pt>
                <c:pt idx="49">
                  <c:v>10556</c:v>
                </c:pt>
                <c:pt idx="50">
                  <c:v>10592.75</c:v>
                </c:pt>
                <c:pt idx="51">
                  <c:v>10596.916666666666</c:v>
                </c:pt>
                <c:pt idx="52">
                  <c:v>10583.583333333334</c:v>
                </c:pt>
                <c:pt idx="53">
                  <c:v>10592</c:v>
                </c:pt>
                <c:pt idx="54">
                  <c:v>10609.416666666666</c:v>
                </c:pt>
                <c:pt idx="55">
                  <c:v>10632.583333333334</c:v>
                </c:pt>
                <c:pt idx="56">
                  <c:v>10645</c:v>
                </c:pt>
                <c:pt idx="57">
                  <c:v>10668.666666666666</c:v>
                </c:pt>
                <c:pt idx="58">
                  <c:v>10692.916666666666</c:v>
                </c:pt>
                <c:pt idx="59">
                  <c:v>10692.833333333334</c:v>
                </c:pt>
                <c:pt idx="60">
                  <c:v>10696.666666666666</c:v>
                </c:pt>
                <c:pt idx="61">
                  <c:v>10713.666666666666</c:v>
                </c:pt>
                <c:pt idx="62">
                  <c:v>10727.583333333334</c:v>
                </c:pt>
                <c:pt idx="63">
                  <c:v>10736.75</c:v>
                </c:pt>
                <c:pt idx="64">
                  <c:v>10758.916666666666</c:v>
                </c:pt>
                <c:pt idx="65">
                  <c:v>10769.833333333334</c:v>
                </c:pt>
                <c:pt idx="66">
                  <c:v>10791.666666666666</c:v>
                </c:pt>
                <c:pt idx="67">
                  <c:v>10810.416666666666</c:v>
                </c:pt>
                <c:pt idx="68">
                  <c:v>10811.416666666666</c:v>
                </c:pt>
                <c:pt idx="69">
                  <c:v>10809.75</c:v>
                </c:pt>
                <c:pt idx="70">
                  <c:v>10821.333333333334</c:v>
                </c:pt>
                <c:pt idx="71">
                  <c:v>10854</c:v>
                </c:pt>
                <c:pt idx="72">
                  <c:v>10896.083333333334</c:v>
                </c:pt>
                <c:pt idx="73">
                  <c:v>10960.083333333334</c:v>
                </c:pt>
                <c:pt idx="74">
                  <c:v>11032.5</c:v>
                </c:pt>
                <c:pt idx="75">
                  <c:v>11110.75</c:v>
                </c:pt>
                <c:pt idx="76">
                  <c:v>11187.25</c:v>
                </c:pt>
                <c:pt idx="77">
                  <c:v>11221.916666666666</c:v>
                </c:pt>
                <c:pt idx="78">
                  <c:v>11261.75</c:v>
                </c:pt>
                <c:pt idx="79">
                  <c:v>11322.5</c:v>
                </c:pt>
                <c:pt idx="80">
                  <c:v>11404.666666666666</c:v>
                </c:pt>
                <c:pt idx="81">
                  <c:v>11479.916666666666</c:v>
                </c:pt>
                <c:pt idx="82">
                  <c:v>11521.25</c:v>
                </c:pt>
                <c:pt idx="83">
                  <c:v>11541.833333333334</c:v>
                </c:pt>
                <c:pt idx="84">
                  <c:v>11556</c:v>
                </c:pt>
                <c:pt idx="85">
                  <c:v>11524</c:v>
                </c:pt>
                <c:pt idx="86">
                  <c:v>11488.666666666666</c:v>
                </c:pt>
                <c:pt idx="87">
                  <c:v>11474.666666666666</c:v>
                </c:pt>
                <c:pt idx="88">
                  <c:v>11452.833333333334</c:v>
                </c:pt>
                <c:pt idx="89">
                  <c:v>11459.916666666666</c:v>
                </c:pt>
                <c:pt idx="90">
                  <c:v>11448.666666666666</c:v>
                </c:pt>
                <c:pt idx="91">
                  <c:v>11405.083333333334</c:v>
                </c:pt>
                <c:pt idx="92">
                  <c:v>11348.083333333334</c:v>
                </c:pt>
                <c:pt idx="93">
                  <c:v>11313.25</c:v>
                </c:pt>
                <c:pt idx="94">
                  <c:v>11296.583333333334</c:v>
                </c:pt>
                <c:pt idx="95">
                  <c:v>11307.083333333334</c:v>
                </c:pt>
                <c:pt idx="96">
                  <c:v>11316.916666666666</c:v>
                </c:pt>
                <c:pt idx="97">
                  <c:v>11336.916666666666</c:v>
                </c:pt>
                <c:pt idx="98">
                  <c:v>11358.083333333334</c:v>
                </c:pt>
                <c:pt idx="99">
                  <c:v>11361.416666666666</c:v>
                </c:pt>
                <c:pt idx="100">
                  <c:v>11347.916666666666</c:v>
                </c:pt>
                <c:pt idx="101">
                  <c:v>11309.833333333334</c:v>
                </c:pt>
                <c:pt idx="102">
                  <c:v>11273</c:v>
                </c:pt>
                <c:pt idx="103">
                  <c:v>11237.166666666666</c:v>
                </c:pt>
                <c:pt idx="104">
                  <c:v>11211.75</c:v>
                </c:pt>
                <c:pt idx="105">
                  <c:v>11165.75</c:v>
                </c:pt>
                <c:pt idx="106">
                  <c:v>11099.333333333334</c:v>
                </c:pt>
                <c:pt idx="107">
                  <c:v>11036.583333333334</c:v>
                </c:pt>
                <c:pt idx="108">
                  <c:v>10965.083333333334</c:v>
                </c:pt>
                <c:pt idx="109">
                  <c:v>10908.583333333334</c:v>
                </c:pt>
                <c:pt idx="110">
                  <c:v>10856.5</c:v>
                </c:pt>
                <c:pt idx="111">
                  <c:v>10813</c:v>
                </c:pt>
                <c:pt idx="112">
                  <c:v>10786.916666666666</c:v>
                </c:pt>
                <c:pt idx="113">
                  <c:v>10752.916666666666</c:v>
                </c:pt>
                <c:pt idx="114">
                  <c:v>10707.666666666666</c:v>
                </c:pt>
                <c:pt idx="115">
                  <c:v>10688.333333333334</c:v>
                </c:pt>
                <c:pt idx="116">
                  <c:v>10679.416666666666</c:v>
                </c:pt>
                <c:pt idx="117">
                  <c:v>10684.333333333334</c:v>
                </c:pt>
                <c:pt idx="118">
                  <c:v>10697.833333333334</c:v>
                </c:pt>
                <c:pt idx="119">
                  <c:v>10692.083333333334</c:v>
                </c:pt>
                <c:pt idx="120">
                  <c:v>10671.166666666666</c:v>
                </c:pt>
                <c:pt idx="121">
                  <c:v>10643.75</c:v>
                </c:pt>
                <c:pt idx="122">
                  <c:v>10611.333333333334</c:v>
                </c:pt>
                <c:pt idx="123">
                  <c:v>10575.083333333334</c:v>
                </c:pt>
                <c:pt idx="124">
                  <c:v>10541</c:v>
                </c:pt>
                <c:pt idx="125">
                  <c:v>10547.916666666666</c:v>
                </c:pt>
                <c:pt idx="126">
                  <c:v>10573.25</c:v>
                </c:pt>
                <c:pt idx="127">
                  <c:v>10591.833333333334</c:v>
                </c:pt>
                <c:pt idx="128">
                  <c:v>10614.833333333334</c:v>
                </c:pt>
                <c:pt idx="129">
                  <c:v>10640.583333333334</c:v>
                </c:pt>
                <c:pt idx="130">
                  <c:v>10670.416666666666</c:v>
                </c:pt>
                <c:pt idx="131">
                  <c:v>10698.583333333334</c:v>
                </c:pt>
                <c:pt idx="132">
                  <c:v>10741.083333333334</c:v>
                </c:pt>
                <c:pt idx="133">
                  <c:v>10791.666666666666</c:v>
                </c:pt>
                <c:pt idx="134">
                  <c:v>10837.25</c:v>
                </c:pt>
                <c:pt idx="135">
                  <c:v>10881.416666666666</c:v>
                </c:pt>
                <c:pt idx="136">
                  <c:v>10944.916666666666</c:v>
                </c:pt>
                <c:pt idx="137">
                  <c:v>10979.25</c:v>
                </c:pt>
                <c:pt idx="138">
                  <c:v>11010.666666666666</c:v>
                </c:pt>
                <c:pt idx="139">
                  <c:v>11070.583333333334</c:v>
                </c:pt>
                <c:pt idx="140">
                  <c:v>11115.083333333334</c:v>
                </c:pt>
                <c:pt idx="141">
                  <c:v>11156.666666666666</c:v>
                </c:pt>
                <c:pt idx="142">
                  <c:v>11188.916666666666</c:v>
                </c:pt>
                <c:pt idx="143">
                  <c:v>11225.25</c:v>
                </c:pt>
                <c:pt idx="144">
                  <c:v>11255.833333333334</c:v>
                </c:pt>
                <c:pt idx="145">
                  <c:v>11275.416666666666</c:v>
                </c:pt>
                <c:pt idx="146">
                  <c:v>11299.666666666666</c:v>
                </c:pt>
                <c:pt idx="147">
                  <c:v>11320.083333333334</c:v>
                </c:pt>
                <c:pt idx="148">
                  <c:v>11314.666666666666</c:v>
                </c:pt>
                <c:pt idx="149">
                  <c:v>11329.25</c:v>
                </c:pt>
                <c:pt idx="150">
                  <c:v>11352.333333333334</c:v>
                </c:pt>
                <c:pt idx="151">
                  <c:v>11358.75</c:v>
                </c:pt>
                <c:pt idx="152">
                  <c:v>11353.916666666666</c:v>
                </c:pt>
                <c:pt idx="153">
                  <c:v>11329.916666666666</c:v>
                </c:pt>
                <c:pt idx="154">
                  <c:v>11278.25</c:v>
                </c:pt>
                <c:pt idx="155">
                  <c:v>11220.5</c:v>
                </c:pt>
                <c:pt idx="156">
                  <c:v>11164</c:v>
                </c:pt>
                <c:pt idx="157">
                  <c:v>11099.25</c:v>
                </c:pt>
                <c:pt idx="158">
                  <c:v>11025.916666666666</c:v>
                </c:pt>
                <c:pt idx="159">
                  <c:v>10974.166666666666</c:v>
                </c:pt>
                <c:pt idx="160">
                  <c:v>10942.916666666666</c:v>
                </c:pt>
                <c:pt idx="161">
                  <c:v>10914.666666666666</c:v>
                </c:pt>
                <c:pt idx="162">
                  <c:v>10882.75</c:v>
                </c:pt>
                <c:pt idx="163">
                  <c:v>10827.333333333334</c:v>
                </c:pt>
                <c:pt idx="164">
                  <c:v>10761.083333333334</c:v>
                </c:pt>
                <c:pt idx="165">
                  <c:v>10685</c:v>
                </c:pt>
                <c:pt idx="166">
                  <c:v>10626.5</c:v>
                </c:pt>
                <c:pt idx="167">
                  <c:v>10570.166666666666</c:v>
                </c:pt>
                <c:pt idx="168">
                  <c:v>10515.25</c:v>
                </c:pt>
                <c:pt idx="169">
                  <c:v>10486.416666666666</c:v>
                </c:pt>
                <c:pt idx="170">
                  <c:v>10479.666666666666</c:v>
                </c:pt>
                <c:pt idx="171">
                  <c:v>10472.25</c:v>
                </c:pt>
                <c:pt idx="172">
                  <c:v>10457.166666666666</c:v>
                </c:pt>
                <c:pt idx="173">
                  <c:v>10437.083333333334</c:v>
                </c:pt>
                <c:pt idx="174">
                  <c:v>10413.416666666666</c:v>
                </c:pt>
                <c:pt idx="175">
                  <c:v>10393.5</c:v>
                </c:pt>
                <c:pt idx="176">
                  <c:v>10382.833333333334</c:v>
                </c:pt>
                <c:pt idx="177">
                  <c:v>10374.833333333334</c:v>
                </c:pt>
                <c:pt idx="178">
                  <c:v>10376</c:v>
                </c:pt>
                <c:pt idx="179">
                  <c:v>10387.166666666666</c:v>
                </c:pt>
                <c:pt idx="180">
                  <c:v>10395.75</c:v>
                </c:pt>
                <c:pt idx="181">
                  <c:v>10398.666666666666</c:v>
                </c:pt>
                <c:pt idx="182">
                  <c:v>10396.333333333334</c:v>
                </c:pt>
                <c:pt idx="183">
                  <c:v>10396.75</c:v>
                </c:pt>
                <c:pt idx="184">
                  <c:v>10403.916666666666</c:v>
                </c:pt>
                <c:pt idx="185">
                  <c:v>10410.083333333334</c:v>
                </c:pt>
                <c:pt idx="186">
                  <c:v>10426.166666666666</c:v>
                </c:pt>
                <c:pt idx="187">
                  <c:v>10447</c:v>
                </c:pt>
                <c:pt idx="188">
                  <c:v>10469.25</c:v>
                </c:pt>
                <c:pt idx="189">
                  <c:v>10489.5</c:v>
                </c:pt>
                <c:pt idx="190">
                  <c:v>10509.333333333334</c:v>
                </c:pt>
                <c:pt idx="191">
                  <c:v>10508</c:v>
                </c:pt>
                <c:pt idx="192">
                  <c:v>10503.75</c:v>
                </c:pt>
                <c:pt idx="193">
                  <c:v>10503.416666666666</c:v>
                </c:pt>
                <c:pt idx="194">
                  <c:v>10510.25</c:v>
                </c:pt>
                <c:pt idx="195">
                  <c:v>10514.916666666666</c:v>
                </c:pt>
                <c:pt idx="196">
                  <c:v>10526.833333333334</c:v>
                </c:pt>
                <c:pt idx="197">
                  <c:v>10546.25</c:v>
                </c:pt>
                <c:pt idx="198">
                  <c:v>10556.25</c:v>
                </c:pt>
                <c:pt idx="199">
                  <c:v>10569.833333333334</c:v>
                </c:pt>
                <c:pt idx="200">
                  <c:v>10582.25</c:v>
                </c:pt>
                <c:pt idx="201">
                  <c:v>10584.583333333334</c:v>
                </c:pt>
                <c:pt idx="202">
                  <c:v>10572.583333333334</c:v>
                </c:pt>
                <c:pt idx="203">
                  <c:v>10560.25</c:v>
                </c:pt>
                <c:pt idx="204">
                  <c:v>10562.75</c:v>
                </c:pt>
                <c:pt idx="205">
                  <c:v>10568.833333333334</c:v>
                </c:pt>
                <c:pt idx="206">
                  <c:v>10569</c:v>
                </c:pt>
                <c:pt idx="207">
                  <c:v>10574.5</c:v>
                </c:pt>
                <c:pt idx="208">
                  <c:v>10592.416666666666</c:v>
                </c:pt>
                <c:pt idx="209">
                  <c:v>10616.75</c:v>
                </c:pt>
                <c:pt idx="210">
                  <c:v>10655.5</c:v>
                </c:pt>
                <c:pt idx="211">
                  <c:v>10692.083333333334</c:v>
                </c:pt>
                <c:pt idx="212">
                  <c:v>10722.833333333334</c:v>
                </c:pt>
                <c:pt idx="213">
                  <c:v>10769.25</c:v>
                </c:pt>
                <c:pt idx="214">
                  <c:v>10824.833333333334</c:v>
                </c:pt>
                <c:pt idx="215">
                  <c:v>10896.833333333334</c:v>
                </c:pt>
                <c:pt idx="216">
                  <c:v>10970.5</c:v>
                </c:pt>
                <c:pt idx="217">
                  <c:v>11041.166666666666</c:v>
                </c:pt>
                <c:pt idx="218">
                  <c:v>11119.75</c:v>
                </c:pt>
                <c:pt idx="219">
                  <c:v>11187.25</c:v>
                </c:pt>
                <c:pt idx="220">
                  <c:v>11233.916666666666</c:v>
                </c:pt>
                <c:pt idx="221">
                  <c:v>11272</c:v>
                </c:pt>
                <c:pt idx="222">
                  <c:v>11310.833333333334</c:v>
                </c:pt>
                <c:pt idx="223">
                  <c:v>11351.583333333334</c:v>
                </c:pt>
                <c:pt idx="224">
                  <c:v>11403.333333333334</c:v>
                </c:pt>
                <c:pt idx="225">
                  <c:v>11452.25</c:v>
                </c:pt>
                <c:pt idx="226">
                  <c:v>11482.25</c:v>
                </c:pt>
                <c:pt idx="227">
                  <c:v>11500.833333333334</c:v>
                </c:pt>
                <c:pt idx="228">
                  <c:v>11516.75</c:v>
                </c:pt>
                <c:pt idx="229">
                  <c:v>11520.583333333334</c:v>
                </c:pt>
                <c:pt idx="230">
                  <c:v>11526.416666666666</c:v>
                </c:pt>
                <c:pt idx="231">
                  <c:v>11545.083333333334</c:v>
                </c:pt>
                <c:pt idx="232">
                  <c:v>11565.833333333334</c:v>
                </c:pt>
                <c:pt idx="233">
                  <c:v>11580.416666666666</c:v>
                </c:pt>
                <c:pt idx="234">
                  <c:v>11596.5</c:v>
                </c:pt>
                <c:pt idx="235">
                  <c:v>11598.083333333334</c:v>
                </c:pt>
                <c:pt idx="236">
                  <c:v>11586.166666666666</c:v>
                </c:pt>
                <c:pt idx="237">
                  <c:v>11576.833333333334</c:v>
                </c:pt>
                <c:pt idx="238">
                  <c:v>11587.166666666666</c:v>
                </c:pt>
                <c:pt idx="239">
                  <c:v>11611.5</c:v>
                </c:pt>
                <c:pt idx="240">
                  <c:v>11634.666666666666</c:v>
                </c:pt>
                <c:pt idx="241">
                  <c:v>11655.666666666666</c:v>
                </c:pt>
                <c:pt idx="242">
                  <c:v>11657.833333333334</c:v>
                </c:pt>
                <c:pt idx="243">
                  <c:v>11603.166666666666</c:v>
                </c:pt>
                <c:pt idx="244">
                  <c:v>11552.583333333334</c:v>
                </c:pt>
                <c:pt idx="245" formatCode="0">
                  <c:v>11547.833333333334</c:v>
                </c:pt>
                <c:pt idx="246" formatCode="0">
                  <c:v>11544.333333333334</c:v>
                </c:pt>
                <c:pt idx="247" formatCode="0">
                  <c:v>11558.666666666666</c:v>
                </c:pt>
                <c:pt idx="248" formatCode="0">
                  <c:v>11593</c:v>
                </c:pt>
                <c:pt idx="249" formatCode="0">
                  <c:v>11628.75</c:v>
                </c:pt>
                <c:pt idx="250" formatCode="0">
                  <c:v>11641.833333333334</c:v>
                </c:pt>
                <c:pt idx="251" formatCode="0">
                  <c:v>11642.25</c:v>
                </c:pt>
                <c:pt idx="252" formatCode="0">
                  <c:v>11643</c:v>
                </c:pt>
                <c:pt idx="253" formatCode="0">
                  <c:v>11657.833333333334</c:v>
                </c:pt>
                <c:pt idx="254" formatCode="0">
                  <c:v>11673.583333333334</c:v>
                </c:pt>
                <c:pt idx="255" formatCode="0">
                  <c:v>11723.583333333334</c:v>
                </c:pt>
                <c:pt idx="256" formatCode="0">
                  <c:v>11767.333333333334</c:v>
                </c:pt>
                <c:pt idx="257" formatCode="0">
                  <c:v>11769.666666666666</c:v>
                </c:pt>
                <c:pt idx="258">
                  <c:v>11757</c:v>
                </c:pt>
                <c:pt idx="259">
                  <c:v>11740</c:v>
                </c:pt>
                <c:pt idx="260">
                  <c:v>11726.5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80-455E-8124-893137EF4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517935"/>
        <c:axId val="349503791"/>
      </c:lineChart>
      <c:dateAx>
        <c:axId val="349517935"/>
        <c:scaling>
          <c:orientation val="minMax"/>
        </c:scaling>
        <c:delete val="0"/>
        <c:axPos val="b"/>
        <c:numFmt formatCode="mmm\-yy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03791"/>
        <c:crosses val="autoZero"/>
        <c:auto val="1"/>
        <c:lblOffset val="100"/>
        <c:baseTimeUnit val="months"/>
        <c:majorUnit val="12"/>
        <c:majorTimeUnit val="months"/>
      </c:dateAx>
      <c:valAx>
        <c:axId val="349503791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1000 Head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17935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FED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LAUGHTER</a:t>
            </a:r>
          </a:p>
          <a:p>
            <a:pPr>
              <a:defRPr/>
            </a:pPr>
            <a:r>
              <a:rPr lang="en-US" sz="2000" b="0" dirty="0"/>
              <a:t>Federally</a:t>
            </a:r>
            <a:r>
              <a:rPr lang="en-US" sz="2000" b="0" baseline="0" dirty="0"/>
              <a:t> Inspected, </a:t>
            </a:r>
            <a:r>
              <a:rPr lang="en-US" sz="2000" b="0" dirty="0"/>
              <a:t>Monthly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777219657887593E-2"/>
          <c:y val="0.18519648072159994"/>
          <c:w val="0.88692392976739953"/>
          <c:h val="0.6737390484640125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2192</c:v>
                </c:pt>
                <c:pt idx="1">
                  <c:v>1879.8000000000002</c:v>
                </c:pt>
                <c:pt idx="2">
                  <c:v>2019</c:v>
                </c:pt>
                <c:pt idx="3">
                  <c:v>2206.1999999999998</c:v>
                </c:pt>
                <c:pt idx="4">
                  <c:v>2325.6</c:v>
                </c:pt>
                <c:pt idx="5">
                  <c:v>2229.4</c:v>
                </c:pt>
                <c:pt idx="6">
                  <c:v>2335.4</c:v>
                </c:pt>
                <c:pt idx="7">
                  <c:v>2309</c:v>
                </c:pt>
                <c:pt idx="8">
                  <c:v>2076.1999999999998</c:v>
                </c:pt>
                <c:pt idx="9">
                  <c:v>2280.9</c:v>
                </c:pt>
                <c:pt idx="10">
                  <c:v>2139.9</c:v>
                </c:pt>
                <c:pt idx="11">
                  <c:v>2123.1999999999998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AA-4DA4-88A9-308632B607B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50800">
              <a:solidFill>
                <a:srgbClr val="3333FF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2220.5</c:v>
                </c:pt>
                <c:pt idx="1">
                  <c:v>1985.1</c:v>
                </c:pt>
                <c:pt idx="2">
                  <c:v>2278.1999999999998</c:v>
                </c:pt>
                <c:pt idx="3">
                  <c:v>1653.7</c:v>
                </c:pt>
                <c:pt idx="4">
                  <c:v>1699.5</c:v>
                </c:pt>
                <c:pt idx="5">
                  <c:v>2242.4</c:v>
                </c:pt>
                <c:pt idx="6">
                  <c:v>2310.6</c:v>
                </c:pt>
                <c:pt idx="7">
                  <c:v>2225</c:v>
                </c:pt>
                <c:pt idx="8">
                  <c:v>2190.6999999999998</c:v>
                </c:pt>
                <c:pt idx="9">
                  <c:v>2274.1</c:v>
                </c:pt>
                <c:pt idx="10">
                  <c:v>2090.6000000000004</c:v>
                </c:pt>
                <c:pt idx="11">
                  <c:v>2131.1999999999998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AA-4DA4-88A9-308632B607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2094.5</c:v>
                </c:pt>
                <c:pt idx="1">
                  <c:v>1938.6</c:v>
                </c:pt>
                <c:pt idx="2">
                  <c:v>2300</c:v>
                </c:pt>
                <c:pt idx="3">
                  <c:v>2199.8000000000002</c:v>
                </c:pt>
                <c:pt idx="4">
                  <c:v>2087.6</c:v>
                </c:pt>
                <c:pt idx="5">
                  <c:v>2290.6999999999998</c:v>
                </c:pt>
                <c:pt idx="6">
                  <c:v>2206.1999999999998</c:v>
                </c:pt>
                <c:pt idx="7">
                  <c:v>2221.1999999999998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AA-4DA4-88A9-308632B60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424576"/>
        <c:axId val="126426112"/>
      </c:lineChart>
      <c:catAx>
        <c:axId val="12642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26426112"/>
        <c:crosses val="autoZero"/>
        <c:auto val="1"/>
        <c:lblAlgn val="ctr"/>
        <c:lblOffset val="100"/>
        <c:tickLblSkip val="2"/>
        <c:noMultiLvlLbl val="0"/>
      </c:catAx>
      <c:valAx>
        <c:axId val="126426112"/>
        <c:scaling>
          <c:orientation val="minMax"/>
          <c:max val="2500"/>
          <c:min val="1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Thou.</a:t>
                </a:r>
                <a:r>
                  <a:rPr lang="en-US" b="0" baseline="0" dirty="0"/>
                  <a:t> Head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2E-2"/>
              <c:y val="0.1039194484492255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126424576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Fed</a:t>
            </a:r>
            <a:r>
              <a:rPr lang="en-US" sz="2400" b="1" baseline="0" dirty="0"/>
              <a:t> Slaughter</a:t>
            </a:r>
          </a:p>
          <a:p>
            <a:pPr>
              <a:defRPr/>
            </a:pPr>
            <a:r>
              <a:rPr lang="en-US" baseline="0" dirty="0"/>
              <a:t>Monthly, 1,000 Head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453175123942843E-2"/>
          <c:y val="0.17481945110596067"/>
          <c:w val="0.93881534339457573"/>
          <c:h val="0.63206727579629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50800">
              <a:solidFill>
                <a:srgbClr val="3333FF"/>
              </a:solidFill>
            </a:ln>
            <a:effectLst/>
          </c:spPr>
          <c:invertIfNegative val="0"/>
          <c:cat>
            <c:numRef>
              <c:f>Sheet1!$A$2:$A$45</c:f>
              <c:numCache>
                <c:formatCode>mm/dd/yy</c:formatCode>
                <c:ptCount val="4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</c:numCache>
            </c:num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2130.6999999999998</c:v>
                </c:pt>
                <c:pt idx="1">
                  <c:v>1861</c:v>
                </c:pt>
                <c:pt idx="2">
                  <c:v>2082.1</c:v>
                </c:pt>
                <c:pt idx="3">
                  <c:v>2060.3000000000002</c:v>
                </c:pt>
                <c:pt idx="4">
                  <c:v>2304.3000000000002</c:v>
                </c:pt>
                <c:pt idx="5">
                  <c:v>2291.1999999999998</c:v>
                </c:pt>
                <c:pt idx="6">
                  <c:v>2183.6999999999998</c:v>
                </c:pt>
                <c:pt idx="7">
                  <c:v>2342.6999999999998</c:v>
                </c:pt>
                <c:pt idx="8">
                  <c:v>2053.4</c:v>
                </c:pt>
                <c:pt idx="9">
                  <c:v>2290.8000000000002</c:v>
                </c:pt>
                <c:pt idx="10">
                  <c:v>2195.9</c:v>
                </c:pt>
                <c:pt idx="11">
                  <c:v>2007.1</c:v>
                </c:pt>
                <c:pt idx="12">
                  <c:v>2192</c:v>
                </c:pt>
                <c:pt idx="13">
                  <c:v>1879.8000000000002</c:v>
                </c:pt>
                <c:pt idx="14">
                  <c:v>2019</c:v>
                </c:pt>
                <c:pt idx="15">
                  <c:v>2206.1999999999998</c:v>
                </c:pt>
                <c:pt idx="16">
                  <c:v>2325.6</c:v>
                </c:pt>
                <c:pt idx="17">
                  <c:v>2229.4</c:v>
                </c:pt>
                <c:pt idx="18">
                  <c:v>2335.4</c:v>
                </c:pt>
                <c:pt idx="19">
                  <c:v>2309</c:v>
                </c:pt>
                <c:pt idx="20">
                  <c:v>2076.1999999999998</c:v>
                </c:pt>
                <c:pt idx="21">
                  <c:v>2280.9</c:v>
                </c:pt>
                <c:pt idx="22">
                  <c:v>2139.9</c:v>
                </c:pt>
                <c:pt idx="23">
                  <c:v>2123.1999999999998</c:v>
                </c:pt>
                <c:pt idx="24">
                  <c:v>2220.5</c:v>
                </c:pt>
                <c:pt idx="25">
                  <c:v>1985.1</c:v>
                </c:pt>
                <c:pt idx="26">
                  <c:v>2278.1999999999998</c:v>
                </c:pt>
                <c:pt idx="27">
                  <c:v>1653.7</c:v>
                </c:pt>
                <c:pt idx="28">
                  <c:v>1699.5</c:v>
                </c:pt>
                <c:pt idx="29">
                  <c:v>2242.4</c:v>
                </c:pt>
                <c:pt idx="30">
                  <c:v>2310.6</c:v>
                </c:pt>
                <c:pt idx="31">
                  <c:v>2225</c:v>
                </c:pt>
                <c:pt idx="32">
                  <c:v>2190.6999999999998</c:v>
                </c:pt>
                <c:pt idx="33">
                  <c:v>2274.1</c:v>
                </c:pt>
                <c:pt idx="34">
                  <c:v>2090.6000000000004</c:v>
                </c:pt>
                <c:pt idx="35">
                  <c:v>2131.1999999999998</c:v>
                </c:pt>
                <c:pt idx="36">
                  <c:v>2094.5</c:v>
                </c:pt>
                <c:pt idx="37">
                  <c:v>1938.6</c:v>
                </c:pt>
                <c:pt idx="38">
                  <c:v>2300</c:v>
                </c:pt>
                <c:pt idx="39">
                  <c:v>2199.8000000000002</c:v>
                </c:pt>
                <c:pt idx="40">
                  <c:v>2087.6</c:v>
                </c:pt>
                <c:pt idx="41">
                  <c:v>2290.6999999999998</c:v>
                </c:pt>
                <c:pt idx="42">
                  <c:v>2206.1999999999998</c:v>
                </c:pt>
                <c:pt idx="43">
                  <c:v>2221.1999999999998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2-4F95-A440-1C67263AB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565360"/>
        <c:axId val="531565776"/>
      </c:barChart>
      <c:dateAx>
        <c:axId val="531565360"/>
        <c:scaling>
          <c:orientation val="minMax"/>
        </c:scaling>
        <c:delete val="0"/>
        <c:axPos val="b"/>
        <c:numFmt formatCode="mm/d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565776"/>
        <c:crosses val="autoZero"/>
        <c:auto val="1"/>
        <c:lblOffset val="100"/>
        <c:baseTimeUnit val="months"/>
      </c:dateAx>
      <c:valAx>
        <c:axId val="531565776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56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Carcass Weights</a:t>
            </a:r>
          </a:p>
          <a:p>
            <a:pPr>
              <a:defRPr sz="2400" b="1"/>
            </a:pPr>
            <a:r>
              <a:rPr lang="en-US" sz="2400" b="1" dirty="0"/>
              <a:t>Annual, Lbs.</a:t>
            </a:r>
          </a:p>
        </c:rich>
      </c:tx>
      <c:layout>
        <c:manualLayout>
          <c:xMode val="edge"/>
          <c:yMode val="edge"/>
          <c:x val="0.44112266988524251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Steers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0_)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 formatCode="General">
                  <c:v>2020</c:v>
                </c:pt>
              </c:numCache>
            </c:numRef>
          </c:cat>
          <c:val>
            <c:numRef>
              <c:f>Sheet1!$B$2:$B$62</c:f>
              <c:numCache>
                <c:formatCode>0_);[Red]\-0_)</c:formatCode>
                <c:ptCount val="61"/>
                <c:pt idx="0">
                  <c:v>656.33333333333326</c:v>
                </c:pt>
                <c:pt idx="1">
                  <c:v>666.56666666666661</c:v>
                </c:pt>
                <c:pt idx="2">
                  <c:v>648.75000000000011</c:v>
                </c:pt>
                <c:pt idx="3">
                  <c:v>668.14166666666677</c:v>
                </c:pt>
                <c:pt idx="4">
                  <c:v>662.1</c:v>
                </c:pt>
                <c:pt idx="5">
                  <c:v>646.39166666666665</c:v>
                </c:pt>
                <c:pt idx="6">
                  <c:v>660.78333333333319</c:v>
                </c:pt>
                <c:pt idx="7">
                  <c:v>667.37499999999989</c:v>
                </c:pt>
                <c:pt idx="8">
                  <c:v>667.1583333333333</c:v>
                </c:pt>
                <c:pt idx="9">
                  <c:v>666.30833333333328</c:v>
                </c:pt>
                <c:pt idx="10">
                  <c:v>683.76666666666677</c:v>
                </c:pt>
                <c:pt idx="11">
                  <c:v>676.85</c:v>
                </c:pt>
                <c:pt idx="12">
                  <c:v>682.79166666666663</c:v>
                </c:pt>
                <c:pt idx="13">
                  <c:v>691.4083333333333</c:v>
                </c:pt>
                <c:pt idx="14">
                  <c:v>700.33333333333337</c:v>
                </c:pt>
                <c:pt idx="15">
                  <c:v>672.5</c:v>
                </c:pt>
                <c:pt idx="16">
                  <c:v>695.41666666666663</c:v>
                </c:pt>
                <c:pt idx="17">
                  <c:v>683.41666666666663</c:v>
                </c:pt>
                <c:pt idx="18">
                  <c:v>684.08333333333337</c:v>
                </c:pt>
                <c:pt idx="19">
                  <c:v>699.41666666666663</c:v>
                </c:pt>
                <c:pt idx="20">
                  <c:v>707.83333333333337</c:v>
                </c:pt>
                <c:pt idx="21">
                  <c:v>709</c:v>
                </c:pt>
                <c:pt idx="22">
                  <c:v>697.16666666666663</c:v>
                </c:pt>
                <c:pt idx="23">
                  <c:v>702.41666666666663</c:v>
                </c:pt>
                <c:pt idx="24">
                  <c:v>699.91666666666663</c:v>
                </c:pt>
                <c:pt idx="25">
                  <c:v>725.5</c:v>
                </c:pt>
                <c:pt idx="26">
                  <c:v>722.25</c:v>
                </c:pt>
                <c:pt idx="27">
                  <c:v>717.66666666666663</c:v>
                </c:pt>
                <c:pt idx="28">
                  <c:v>728.91666666666663</c:v>
                </c:pt>
                <c:pt idx="29">
                  <c:v>741.75</c:v>
                </c:pt>
                <c:pt idx="30">
                  <c:v>741.16666666666663</c:v>
                </c:pt>
                <c:pt idx="31">
                  <c:v>756.91666666666663</c:v>
                </c:pt>
                <c:pt idx="32">
                  <c:v>759.75</c:v>
                </c:pt>
                <c:pt idx="33">
                  <c:v>746.91666666666663</c:v>
                </c:pt>
                <c:pt idx="34">
                  <c:v>775.66666666666663</c:v>
                </c:pt>
                <c:pt idx="35">
                  <c:v>769.91666666666663</c:v>
                </c:pt>
                <c:pt idx="36">
                  <c:v>766.75</c:v>
                </c:pt>
                <c:pt idx="37">
                  <c:v>763.41666666666663</c:v>
                </c:pt>
                <c:pt idx="38">
                  <c:v>789.08333333333337</c:v>
                </c:pt>
                <c:pt idx="39">
                  <c:v>793.5</c:v>
                </c:pt>
                <c:pt idx="40">
                  <c:v>797.83333333333337</c:v>
                </c:pt>
                <c:pt idx="41">
                  <c:v>798.25</c:v>
                </c:pt>
                <c:pt idx="42">
                  <c:v>823.16666666666663</c:v>
                </c:pt>
                <c:pt idx="43">
                  <c:v>804</c:v>
                </c:pt>
                <c:pt idx="44">
                  <c:v>806.58333333333337</c:v>
                </c:pt>
                <c:pt idx="45">
                  <c:v>816.33333333333337</c:v>
                </c:pt>
                <c:pt idx="46">
                  <c:v>832.58333333333337</c:v>
                </c:pt>
                <c:pt idx="47">
                  <c:v>830.08333333333337</c:v>
                </c:pt>
                <c:pt idx="48">
                  <c:v>838.41666666666663</c:v>
                </c:pt>
                <c:pt idx="49">
                  <c:v>847.08333333333337</c:v>
                </c:pt>
                <c:pt idx="50">
                  <c:v>835.16666666666663</c:v>
                </c:pt>
                <c:pt idx="51">
                  <c:v>840.83333333333337</c:v>
                </c:pt>
                <c:pt idx="52">
                  <c:v>858.75</c:v>
                </c:pt>
                <c:pt idx="53">
                  <c:v>863.5</c:v>
                </c:pt>
                <c:pt idx="54">
                  <c:v>872.5</c:v>
                </c:pt>
                <c:pt idx="55">
                  <c:v>892</c:v>
                </c:pt>
                <c:pt idx="56">
                  <c:v>891</c:v>
                </c:pt>
                <c:pt idx="57">
                  <c:v>878</c:v>
                </c:pt>
                <c:pt idx="58">
                  <c:v>880.5</c:v>
                </c:pt>
                <c:pt idx="59">
                  <c:v>879</c:v>
                </c:pt>
                <c:pt idx="60" formatCode="General">
                  <c:v>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DB-4FDC-A829-E483363DE5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Heifers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0_)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 formatCode="General">
                  <c:v>2020</c:v>
                </c:pt>
              </c:numCache>
            </c:numRef>
          </c:cat>
          <c:val>
            <c:numRef>
              <c:f>Sheet1!$C$2:$C$62</c:f>
              <c:numCache>
                <c:formatCode>0_);[Red]\-0_)</c:formatCode>
                <c:ptCount val="61"/>
                <c:pt idx="0">
                  <c:v>545.5916666666667</c:v>
                </c:pt>
                <c:pt idx="1">
                  <c:v>557.55833333333339</c:v>
                </c:pt>
                <c:pt idx="2">
                  <c:v>546.14166666666677</c:v>
                </c:pt>
                <c:pt idx="3">
                  <c:v>562.79999999999995</c:v>
                </c:pt>
                <c:pt idx="4">
                  <c:v>558.93333333333339</c:v>
                </c:pt>
                <c:pt idx="5">
                  <c:v>544.60833333333323</c:v>
                </c:pt>
                <c:pt idx="6">
                  <c:v>556.19999999999993</c:v>
                </c:pt>
                <c:pt idx="7">
                  <c:v>564.31666666666672</c:v>
                </c:pt>
                <c:pt idx="8">
                  <c:v>558.5</c:v>
                </c:pt>
                <c:pt idx="9">
                  <c:v>561.41666666666663</c:v>
                </c:pt>
                <c:pt idx="10">
                  <c:v>572.56666666666672</c:v>
                </c:pt>
                <c:pt idx="11">
                  <c:v>566.72499999999991</c:v>
                </c:pt>
                <c:pt idx="12">
                  <c:v>578.74166666666667</c:v>
                </c:pt>
                <c:pt idx="13">
                  <c:v>588.28333333333342</c:v>
                </c:pt>
                <c:pt idx="14">
                  <c:v>587.15</c:v>
                </c:pt>
                <c:pt idx="15">
                  <c:v>556.66666666666663</c:v>
                </c:pt>
                <c:pt idx="16">
                  <c:v>579.5</c:v>
                </c:pt>
                <c:pt idx="17">
                  <c:v>579.16666666666663</c:v>
                </c:pt>
                <c:pt idx="18">
                  <c:v>583.91666666666663</c:v>
                </c:pt>
                <c:pt idx="19">
                  <c:v>597.25</c:v>
                </c:pt>
                <c:pt idx="20">
                  <c:v>604.5</c:v>
                </c:pt>
                <c:pt idx="21">
                  <c:v>609.25</c:v>
                </c:pt>
                <c:pt idx="22">
                  <c:v>602.5</c:v>
                </c:pt>
                <c:pt idx="23">
                  <c:v>610.75</c:v>
                </c:pt>
                <c:pt idx="24">
                  <c:v>614.66666666666663</c:v>
                </c:pt>
                <c:pt idx="25">
                  <c:v>640.66666666666663</c:v>
                </c:pt>
                <c:pt idx="26">
                  <c:v>642.41666666666663</c:v>
                </c:pt>
                <c:pt idx="27">
                  <c:v>647.75</c:v>
                </c:pt>
                <c:pt idx="28">
                  <c:v>656.33333333333337</c:v>
                </c:pt>
                <c:pt idx="29">
                  <c:v>669.66666666666663</c:v>
                </c:pt>
                <c:pt idx="30">
                  <c:v>672</c:v>
                </c:pt>
                <c:pt idx="31">
                  <c:v>687.33333333333337</c:v>
                </c:pt>
                <c:pt idx="32">
                  <c:v>690.83333333333337</c:v>
                </c:pt>
                <c:pt idx="33">
                  <c:v>685.25</c:v>
                </c:pt>
                <c:pt idx="34">
                  <c:v>707.08333333333337</c:v>
                </c:pt>
                <c:pt idx="35">
                  <c:v>705.58333333333337</c:v>
                </c:pt>
                <c:pt idx="36">
                  <c:v>705.08333333333337</c:v>
                </c:pt>
                <c:pt idx="37">
                  <c:v>702.83333333333337</c:v>
                </c:pt>
                <c:pt idx="38">
                  <c:v>724.58333333333337</c:v>
                </c:pt>
                <c:pt idx="39">
                  <c:v>726.75</c:v>
                </c:pt>
                <c:pt idx="40">
                  <c:v>732.83333333333337</c:v>
                </c:pt>
                <c:pt idx="41">
                  <c:v>734.08333333333337</c:v>
                </c:pt>
                <c:pt idx="42">
                  <c:v>752.83333333333337</c:v>
                </c:pt>
                <c:pt idx="43">
                  <c:v>732.66666666666663</c:v>
                </c:pt>
                <c:pt idx="44">
                  <c:v>740.33333333333337</c:v>
                </c:pt>
                <c:pt idx="45">
                  <c:v>750.5</c:v>
                </c:pt>
                <c:pt idx="46">
                  <c:v>766.91666666666663</c:v>
                </c:pt>
                <c:pt idx="47">
                  <c:v>764.16666666666663</c:v>
                </c:pt>
                <c:pt idx="48">
                  <c:v>771.83333333333337</c:v>
                </c:pt>
                <c:pt idx="49">
                  <c:v>781.58333333333337</c:v>
                </c:pt>
                <c:pt idx="50">
                  <c:v>768.33333333333337</c:v>
                </c:pt>
                <c:pt idx="51">
                  <c:v>773.41666666666663</c:v>
                </c:pt>
                <c:pt idx="52">
                  <c:v>792.41666666666663</c:v>
                </c:pt>
                <c:pt idx="53">
                  <c:v>793.91666666666663</c:v>
                </c:pt>
                <c:pt idx="54">
                  <c:v>800.25</c:v>
                </c:pt>
                <c:pt idx="55">
                  <c:v>818.25</c:v>
                </c:pt>
                <c:pt idx="56">
                  <c:v>821.5</c:v>
                </c:pt>
                <c:pt idx="57">
                  <c:v>811</c:v>
                </c:pt>
                <c:pt idx="58">
                  <c:v>816.5</c:v>
                </c:pt>
                <c:pt idx="59">
                  <c:v>813.08333333333337</c:v>
                </c:pt>
                <c:pt idx="60" formatCode="General">
                  <c:v>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DB-4FDC-A829-E483363DE5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Bulls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0_)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 formatCode="General">
                  <c:v>2020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2" formatCode="0_);[Red]\-0_)">
                  <c:v>697.5</c:v>
                </c:pt>
                <c:pt idx="3" formatCode="0_);[Red]\-0_)">
                  <c:v>703.24166666666679</c:v>
                </c:pt>
                <c:pt idx="4" formatCode="0_);[Red]\-0_)">
                  <c:v>682.19999999999993</c:v>
                </c:pt>
                <c:pt idx="5" formatCode="0_);[Red]\-0_)">
                  <c:v>689.16666666666663</c:v>
                </c:pt>
                <c:pt idx="6" formatCode="0_);[Red]\-0_)">
                  <c:v>700.61666666666667</c:v>
                </c:pt>
                <c:pt idx="7" formatCode="0_);[Red]\-0_)">
                  <c:v>702.7833333333333</c:v>
                </c:pt>
                <c:pt idx="8" formatCode="0_);[Red]\-0_)">
                  <c:v>705.90833333333342</c:v>
                </c:pt>
                <c:pt idx="9" formatCode="0_);[Red]\-0_)">
                  <c:v>712.22500000000002</c:v>
                </c:pt>
                <c:pt idx="10" formatCode="0_);[Red]\-0_)">
                  <c:v>707.9083333333333</c:v>
                </c:pt>
                <c:pt idx="11" formatCode="0_);[Red]\-0_)">
                  <c:v>710.56666666666672</c:v>
                </c:pt>
                <c:pt idx="12" formatCode="0_);[Red]\-0_)">
                  <c:v>729.10833333333323</c:v>
                </c:pt>
                <c:pt idx="13" formatCode="0_);[Red]\-0_)">
                  <c:v>748.80000000000007</c:v>
                </c:pt>
                <c:pt idx="14" formatCode="0_);[Red]\-0_)">
                  <c:v>703.86666666666667</c:v>
                </c:pt>
                <c:pt idx="15" formatCode="0_);[Red]\-0_)">
                  <c:v>683.58333333333337</c:v>
                </c:pt>
                <c:pt idx="16" formatCode="0_);[Red]\-0_)">
                  <c:v>692.58333333333337</c:v>
                </c:pt>
                <c:pt idx="17" formatCode="0_);[Red]\-0_)">
                  <c:v>689</c:v>
                </c:pt>
                <c:pt idx="18" formatCode="0_);[Red]\-0_)">
                  <c:v>722.83333333333337</c:v>
                </c:pt>
                <c:pt idx="19" formatCode="0_);[Red]\-0_)">
                  <c:v>742.33333333333337</c:v>
                </c:pt>
                <c:pt idx="20" formatCode="0_);[Red]\-0_)">
                  <c:v>751.08333333333337</c:v>
                </c:pt>
                <c:pt idx="21" formatCode="0_);[Red]\-0_)">
                  <c:v>752.83333333333337</c:v>
                </c:pt>
                <c:pt idx="22" formatCode="0_);[Red]\-0_)">
                  <c:v>750.58333333333337</c:v>
                </c:pt>
                <c:pt idx="23" formatCode="0_);[Red]\-0_)">
                  <c:v>750.83333333333337</c:v>
                </c:pt>
                <c:pt idx="24" formatCode="0_);[Red]\-0_)">
                  <c:v>763.16666666666663</c:v>
                </c:pt>
                <c:pt idx="25" formatCode="0_);[Red]\-0_)">
                  <c:v>778.25</c:v>
                </c:pt>
                <c:pt idx="26" formatCode="0_);[Red]\-0_)">
                  <c:v>789.83333333333337</c:v>
                </c:pt>
                <c:pt idx="27" formatCode="0_);[Red]\-0_)">
                  <c:v>810.16666666666663</c:v>
                </c:pt>
                <c:pt idx="28" formatCode="0_);[Red]\-0_)">
                  <c:v>835.5</c:v>
                </c:pt>
                <c:pt idx="29" formatCode="0_);[Red]\-0_)">
                  <c:v>857.75</c:v>
                </c:pt>
                <c:pt idx="30" formatCode="0_);[Red]\-0_)">
                  <c:v>846.33333333333337</c:v>
                </c:pt>
                <c:pt idx="31" formatCode="0_);[Red]\-0_)">
                  <c:v>870.66666666666663</c:v>
                </c:pt>
                <c:pt idx="32" formatCode="0_);[Red]\-0_)">
                  <c:v>856.41666666666663</c:v>
                </c:pt>
                <c:pt idx="33" formatCode="0_);[Red]\-0_)">
                  <c:v>860.08333333333337</c:v>
                </c:pt>
                <c:pt idx="34" formatCode="0_);[Red]\-0_)">
                  <c:v>855.33333333333337</c:v>
                </c:pt>
                <c:pt idx="35" formatCode="0_);[Red]\-0_)">
                  <c:v>857</c:v>
                </c:pt>
                <c:pt idx="36" formatCode="0_);[Red]\-0_)">
                  <c:v>841.25</c:v>
                </c:pt>
                <c:pt idx="37" formatCode="0_);[Red]\-0_)">
                  <c:v>850.5</c:v>
                </c:pt>
                <c:pt idx="38" formatCode="0_);[Red]\-0_)">
                  <c:v>864</c:v>
                </c:pt>
                <c:pt idx="39" formatCode="0_);[Red]\-0_)">
                  <c:v>880.16666666666663</c:v>
                </c:pt>
                <c:pt idx="40" formatCode="0_);[Red]\-0_)">
                  <c:v>891.75</c:v>
                </c:pt>
                <c:pt idx="41" formatCode="0_);[Red]\-0_)">
                  <c:v>892.41666666666663</c:v>
                </c:pt>
                <c:pt idx="42" formatCode="0_);[Red]\-0_)">
                  <c:v>911.33333333333337</c:v>
                </c:pt>
                <c:pt idx="43" formatCode="0_);[Red]\-0_)">
                  <c:v>905</c:v>
                </c:pt>
                <c:pt idx="44" formatCode="0_);[Red]\-0_)">
                  <c:v>893.16666666666663</c:v>
                </c:pt>
                <c:pt idx="45" formatCode="0_);[Red]\-0_)">
                  <c:v>905.16666666666663</c:v>
                </c:pt>
                <c:pt idx="46" formatCode="0_);[Red]\-0_)">
                  <c:v>914.58333333333337</c:v>
                </c:pt>
                <c:pt idx="47" formatCode="0_);[Red]\-0_)">
                  <c:v>893.5</c:v>
                </c:pt>
                <c:pt idx="48" formatCode="0_);[Red]\-0_)">
                  <c:v>887.08333333333337</c:v>
                </c:pt>
                <c:pt idx="49" formatCode="0_);[Red]\-0_)">
                  <c:v>877.91666666666663</c:v>
                </c:pt>
                <c:pt idx="50" formatCode="0_);[Red]\-0_)">
                  <c:v>874.66666666666663</c:v>
                </c:pt>
                <c:pt idx="51" formatCode="0_);[Red]\-0_)">
                  <c:v>868.33333333333337</c:v>
                </c:pt>
                <c:pt idx="52" formatCode="0_);[Red]\-0_)">
                  <c:v>877.25</c:v>
                </c:pt>
                <c:pt idx="53" formatCode="0_);[Red]\-0_)">
                  <c:v>879.66666666666663</c:v>
                </c:pt>
                <c:pt idx="54" formatCode="0_);[Red]\-0_)">
                  <c:v>898</c:v>
                </c:pt>
                <c:pt idx="55" formatCode="0_);[Red]\-0_)">
                  <c:v>915.08333333333337</c:v>
                </c:pt>
                <c:pt idx="56" formatCode="0_);[Red]\-0_)">
                  <c:v>901</c:v>
                </c:pt>
                <c:pt idx="57" formatCode="0_);[Red]\-0_)">
                  <c:v>894.5</c:v>
                </c:pt>
                <c:pt idx="58" formatCode="0_);[Red]\-0_)">
                  <c:v>888.41666666666663</c:v>
                </c:pt>
                <c:pt idx="59" formatCode="0_);[Red]\-0_)">
                  <c:v>877.33333333333337</c:v>
                </c:pt>
                <c:pt idx="60">
                  <c:v>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DB-4FDC-A829-E483363DE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439536"/>
        <c:axId val="363442448"/>
      </c:lineChart>
      <c:catAx>
        <c:axId val="363439536"/>
        <c:scaling>
          <c:orientation val="minMax"/>
        </c:scaling>
        <c:delete val="0"/>
        <c:axPos val="b"/>
        <c:numFmt formatCode="0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442448"/>
        <c:crosses val="autoZero"/>
        <c:auto val="1"/>
        <c:lblAlgn val="ctr"/>
        <c:lblOffset val="100"/>
        <c:noMultiLvlLbl val="0"/>
      </c:catAx>
      <c:valAx>
        <c:axId val="363442448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-0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4395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STEER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DRESSED WEIGHT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Federally</a:t>
            </a:r>
            <a:r>
              <a:rPr lang="en-US" sz="2000" b="0" baseline="0" dirty="0"/>
              <a:t> Inspected,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356186080188258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892</c:v>
                </c:pt>
                <c:pt idx="1">
                  <c:v>883</c:v>
                </c:pt>
                <c:pt idx="2">
                  <c:v>886</c:v>
                </c:pt>
                <c:pt idx="3">
                  <c:v>888</c:v>
                </c:pt>
                <c:pt idx="4">
                  <c:v>885</c:v>
                </c:pt>
                <c:pt idx="5">
                  <c:v>885</c:v>
                </c:pt>
                <c:pt idx="6">
                  <c:v>879</c:v>
                </c:pt>
                <c:pt idx="7">
                  <c:v>874</c:v>
                </c:pt>
                <c:pt idx="8">
                  <c:v>874</c:v>
                </c:pt>
                <c:pt idx="9">
                  <c:v>871</c:v>
                </c:pt>
                <c:pt idx="10">
                  <c:v>865</c:v>
                </c:pt>
                <c:pt idx="11">
                  <c:v>866</c:v>
                </c:pt>
                <c:pt idx="12">
                  <c:v>865</c:v>
                </c:pt>
                <c:pt idx="13">
                  <c:v>865</c:v>
                </c:pt>
                <c:pt idx="14">
                  <c:v>864</c:v>
                </c:pt>
                <c:pt idx="15">
                  <c:v>857</c:v>
                </c:pt>
                <c:pt idx="16">
                  <c:v>854</c:v>
                </c:pt>
                <c:pt idx="17">
                  <c:v>852</c:v>
                </c:pt>
                <c:pt idx="18">
                  <c:v>852</c:v>
                </c:pt>
                <c:pt idx="19">
                  <c:v>849</c:v>
                </c:pt>
                <c:pt idx="20">
                  <c:v>842</c:v>
                </c:pt>
                <c:pt idx="21">
                  <c:v>842</c:v>
                </c:pt>
                <c:pt idx="22">
                  <c:v>846</c:v>
                </c:pt>
                <c:pt idx="23">
                  <c:v>849</c:v>
                </c:pt>
                <c:pt idx="24">
                  <c:v>854</c:v>
                </c:pt>
                <c:pt idx="25">
                  <c:v>854</c:v>
                </c:pt>
                <c:pt idx="26">
                  <c:v>861</c:v>
                </c:pt>
                <c:pt idx="27">
                  <c:v>865</c:v>
                </c:pt>
                <c:pt idx="28">
                  <c:v>866</c:v>
                </c:pt>
                <c:pt idx="29">
                  <c:v>869</c:v>
                </c:pt>
                <c:pt idx="30">
                  <c:v>872</c:v>
                </c:pt>
                <c:pt idx="31">
                  <c:v>878</c:v>
                </c:pt>
                <c:pt idx="32">
                  <c:v>881</c:v>
                </c:pt>
                <c:pt idx="33">
                  <c:v>884</c:v>
                </c:pt>
                <c:pt idx="34">
                  <c:v>884</c:v>
                </c:pt>
                <c:pt idx="35">
                  <c:v>893</c:v>
                </c:pt>
                <c:pt idx="36">
                  <c:v>891</c:v>
                </c:pt>
                <c:pt idx="37">
                  <c:v>896</c:v>
                </c:pt>
                <c:pt idx="38">
                  <c:v>898</c:v>
                </c:pt>
                <c:pt idx="39">
                  <c:v>899</c:v>
                </c:pt>
                <c:pt idx="40">
                  <c:v>901</c:v>
                </c:pt>
                <c:pt idx="41">
                  <c:v>900</c:v>
                </c:pt>
                <c:pt idx="42">
                  <c:v>906</c:v>
                </c:pt>
                <c:pt idx="43">
                  <c:v>903</c:v>
                </c:pt>
                <c:pt idx="44">
                  <c:v>908</c:v>
                </c:pt>
                <c:pt idx="45">
                  <c:v>912</c:v>
                </c:pt>
                <c:pt idx="46">
                  <c:v>911</c:v>
                </c:pt>
                <c:pt idx="47">
                  <c:v>911</c:v>
                </c:pt>
                <c:pt idx="48">
                  <c:v>906</c:v>
                </c:pt>
                <c:pt idx="49">
                  <c:v>904</c:v>
                </c:pt>
                <c:pt idx="50">
                  <c:v>904</c:v>
                </c:pt>
                <c:pt idx="51">
                  <c:v>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A8-4578-8E24-8B62D9440DA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912</c:v>
                </c:pt>
                <c:pt idx="1">
                  <c:v>904</c:v>
                </c:pt>
                <c:pt idx="2">
                  <c:v>907</c:v>
                </c:pt>
                <c:pt idx="3">
                  <c:v>901</c:v>
                </c:pt>
                <c:pt idx="4">
                  <c:v>897</c:v>
                </c:pt>
                <c:pt idx="5">
                  <c:v>903</c:v>
                </c:pt>
                <c:pt idx="6">
                  <c:v>905</c:v>
                </c:pt>
                <c:pt idx="7">
                  <c:v>900</c:v>
                </c:pt>
                <c:pt idx="8">
                  <c:v>897</c:v>
                </c:pt>
                <c:pt idx="9">
                  <c:v>903</c:v>
                </c:pt>
                <c:pt idx="10">
                  <c:v>901</c:v>
                </c:pt>
                <c:pt idx="11">
                  <c:v>898</c:v>
                </c:pt>
                <c:pt idx="12">
                  <c:v>891</c:v>
                </c:pt>
                <c:pt idx="13">
                  <c:v>889</c:v>
                </c:pt>
                <c:pt idx="14">
                  <c:v>886</c:v>
                </c:pt>
                <c:pt idx="15">
                  <c:v>889</c:v>
                </c:pt>
                <c:pt idx="16">
                  <c:v>891</c:v>
                </c:pt>
                <c:pt idx="17">
                  <c:v>893</c:v>
                </c:pt>
                <c:pt idx="18">
                  <c:v>896</c:v>
                </c:pt>
                <c:pt idx="19">
                  <c:v>901</c:v>
                </c:pt>
                <c:pt idx="20">
                  <c:v>894</c:v>
                </c:pt>
                <c:pt idx="21">
                  <c:v>891</c:v>
                </c:pt>
                <c:pt idx="22">
                  <c:v>892</c:v>
                </c:pt>
                <c:pt idx="23">
                  <c:v>896</c:v>
                </c:pt>
                <c:pt idx="24">
                  <c:v>890</c:v>
                </c:pt>
                <c:pt idx="25">
                  <c:v>896</c:v>
                </c:pt>
                <c:pt idx="26">
                  <c:v>896</c:v>
                </c:pt>
                <c:pt idx="27">
                  <c:v>902</c:v>
                </c:pt>
                <c:pt idx="28">
                  <c:v>899</c:v>
                </c:pt>
                <c:pt idx="29">
                  <c:v>903</c:v>
                </c:pt>
                <c:pt idx="30">
                  <c:v>905</c:v>
                </c:pt>
                <c:pt idx="31">
                  <c:v>906</c:v>
                </c:pt>
                <c:pt idx="32">
                  <c:v>909</c:v>
                </c:pt>
                <c:pt idx="33">
                  <c:v>910</c:v>
                </c:pt>
                <c:pt idx="34">
                  <c:v>916</c:v>
                </c:pt>
                <c:pt idx="35">
                  <c:v>918</c:v>
                </c:pt>
                <c:pt idx="36">
                  <c:v>920</c:v>
                </c:pt>
                <c:pt idx="37">
                  <c:v>919</c:v>
                </c:pt>
                <c:pt idx="38">
                  <c:v>924</c:v>
                </c:pt>
                <c:pt idx="39">
                  <c:v>924</c:v>
                </c:pt>
                <c:pt idx="40">
                  <c:v>928</c:v>
                </c:pt>
                <c:pt idx="41">
                  <c:v>929</c:v>
                </c:pt>
                <c:pt idx="42">
                  <c:v>931</c:v>
                </c:pt>
                <c:pt idx="43">
                  <c:v>926</c:v>
                </c:pt>
                <c:pt idx="44">
                  <c:v>924</c:v>
                </c:pt>
                <c:pt idx="45">
                  <c:v>930</c:v>
                </c:pt>
                <c:pt idx="46">
                  <c:v>923</c:v>
                </c:pt>
                <c:pt idx="47">
                  <c:v>921</c:v>
                </c:pt>
                <c:pt idx="48">
                  <c:v>922</c:v>
                </c:pt>
                <c:pt idx="49">
                  <c:v>922</c:v>
                </c:pt>
                <c:pt idx="50">
                  <c:v>921</c:v>
                </c:pt>
                <c:pt idx="51">
                  <c:v>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A8-4578-8E24-8B62D9440DA4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Sheet1!$E$2:$E$53</c:f>
              <c:numCache>
                <c:formatCode>General</c:formatCode>
                <c:ptCount val="52"/>
                <c:pt idx="0">
                  <c:v>923</c:v>
                </c:pt>
                <c:pt idx="1">
                  <c:v>925</c:v>
                </c:pt>
                <c:pt idx="2">
                  <c:v>926</c:v>
                </c:pt>
                <c:pt idx="3">
                  <c:v>920</c:v>
                </c:pt>
                <c:pt idx="4">
                  <c:v>919</c:v>
                </c:pt>
                <c:pt idx="5">
                  <c:v>919</c:v>
                </c:pt>
                <c:pt idx="6">
                  <c:v>909</c:v>
                </c:pt>
                <c:pt idx="7">
                  <c:v>899</c:v>
                </c:pt>
                <c:pt idx="8">
                  <c:v>900</c:v>
                </c:pt>
                <c:pt idx="9">
                  <c:v>904</c:v>
                </c:pt>
                <c:pt idx="10">
                  <c:v>901</c:v>
                </c:pt>
                <c:pt idx="11">
                  <c:v>899</c:v>
                </c:pt>
                <c:pt idx="12">
                  <c:v>894</c:v>
                </c:pt>
                <c:pt idx="13">
                  <c:v>900</c:v>
                </c:pt>
                <c:pt idx="14">
                  <c:v>898</c:v>
                </c:pt>
                <c:pt idx="15">
                  <c:v>896</c:v>
                </c:pt>
                <c:pt idx="16">
                  <c:v>891</c:v>
                </c:pt>
                <c:pt idx="17">
                  <c:v>896</c:v>
                </c:pt>
                <c:pt idx="18">
                  <c:v>894</c:v>
                </c:pt>
                <c:pt idx="19">
                  <c:v>888</c:v>
                </c:pt>
                <c:pt idx="20">
                  <c:v>884</c:v>
                </c:pt>
                <c:pt idx="21">
                  <c:v>891</c:v>
                </c:pt>
                <c:pt idx="22">
                  <c:v>882</c:v>
                </c:pt>
                <c:pt idx="23">
                  <c:v>879</c:v>
                </c:pt>
                <c:pt idx="24">
                  <c:v>883</c:v>
                </c:pt>
                <c:pt idx="25">
                  <c:v>884</c:v>
                </c:pt>
                <c:pt idx="26">
                  <c:v>885</c:v>
                </c:pt>
                <c:pt idx="27">
                  <c:v>888</c:v>
                </c:pt>
                <c:pt idx="28">
                  <c:v>894</c:v>
                </c:pt>
                <c:pt idx="29">
                  <c:v>891</c:v>
                </c:pt>
                <c:pt idx="30">
                  <c:v>896</c:v>
                </c:pt>
                <c:pt idx="31">
                  <c:v>898</c:v>
                </c:pt>
                <c:pt idx="32">
                  <c:v>903</c:v>
                </c:pt>
                <c:pt idx="33">
                  <c:v>901</c:v>
                </c:pt>
                <c:pt idx="34">
                  <c:v>906</c:v>
                </c:pt>
                <c:pt idx="35">
                  <c:v>909</c:v>
                </c:pt>
                <c:pt idx="36">
                  <c:v>912</c:v>
                </c:pt>
                <c:pt idx="37">
                  <c:v>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D8-4C08-8397-64C8B5DAA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957448"/>
        <c:axId val="351959408"/>
      </c:lineChart>
      <c:catAx>
        <c:axId val="351957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51959408"/>
        <c:crosses val="autoZero"/>
        <c:auto val="1"/>
        <c:lblAlgn val="ctr"/>
        <c:lblOffset val="100"/>
        <c:noMultiLvlLbl val="0"/>
      </c:catAx>
      <c:valAx>
        <c:axId val="351959408"/>
        <c:scaling>
          <c:orientation val="minMax"/>
          <c:min val="83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Pounds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35195744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COMMERCIAL BEEF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PRODUCTION</a:t>
            </a:r>
          </a:p>
          <a:p>
            <a:pPr>
              <a:defRPr/>
            </a:pPr>
            <a:r>
              <a:rPr lang="en-US" sz="2000" b="0" baseline="0" dirty="0"/>
              <a:t> Annual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593311611910577E-2"/>
          <c:y val="0.18519648072159994"/>
          <c:w val="0.8865343017467644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Beef</c:v>
                </c:pt>
              </c:strCache>
            </c:strRef>
          </c:tx>
          <c:spPr>
            <a:ln w="50800">
              <a:solidFill>
                <a:srgbClr val="3333FF"/>
              </a:solidFill>
            </a:ln>
          </c:spPr>
          <c:marker>
            <c:symbol val="none"/>
          </c:marker>
          <c:dPt>
            <c:idx val="24"/>
            <c:bubble3D val="0"/>
            <c:spPr>
              <a:ln w="50800">
                <a:solidFill>
                  <a:srgbClr val="3333FF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0-79D4-4CEF-BD21-DC389E4DAB64}"/>
              </c:ext>
            </c:extLst>
          </c:dPt>
          <c:dPt>
            <c:idx val="25"/>
            <c:bubble3D val="0"/>
            <c:spPr>
              <a:ln w="50800">
                <a:solidFill>
                  <a:srgbClr val="3333FF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79D4-4CEF-BD21-DC389E4DAB64}"/>
              </c:ext>
            </c:extLst>
          </c:dPt>
          <c:cat>
            <c:numRef>
              <c:f>Sheet1!$A$2:$A$27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25760</c:v>
                </c:pt>
                <c:pt idx="1">
                  <c:v>26493</c:v>
                </c:pt>
                <c:pt idx="2">
                  <c:v>26888</c:v>
                </c:pt>
                <c:pt idx="3">
                  <c:v>26212</c:v>
                </c:pt>
                <c:pt idx="4">
                  <c:v>27192</c:v>
                </c:pt>
                <c:pt idx="5">
                  <c:v>26339</c:v>
                </c:pt>
                <c:pt idx="6">
                  <c:v>24650</c:v>
                </c:pt>
                <c:pt idx="7">
                  <c:v>24786.799999999999</c:v>
                </c:pt>
                <c:pt idx="8">
                  <c:v>26256.300000000003</c:v>
                </c:pt>
                <c:pt idx="9">
                  <c:v>26523.200000000001</c:v>
                </c:pt>
                <c:pt idx="10">
                  <c:v>26657.200000000001</c:v>
                </c:pt>
                <c:pt idx="11">
                  <c:v>26055.600000000002</c:v>
                </c:pt>
                <c:pt idx="12">
                  <c:v>26388.6</c:v>
                </c:pt>
                <c:pt idx="13">
                  <c:v>26270.3</c:v>
                </c:pt>
                <c:pt idx="14">
                  <c:v>25988.899999999998</c:v>
                </c:pt>
                <c:pt idx="15">
                  <c:v>25790.3</c:v>
                </c:pt>
                <c:pt idx="16">
                  <c:v>24327.1</c:v>
                </c:pt>
                <c:pt idx="17">
                  <c:v>23760.399999999998</c:v>
                </c:pt>
                <c:pt idx="18">
                  <c:v>25287.9</c:v>
                </c:pt>
                <c:pt idx="19" formatCode="0.0">
                  <c:v>26187.300000000003</c:v>
                </c:pt>
                <c:pt idx="20" formatCode="0.0">
                  <c:v>26872.400000000001</c:v>
                </c:pt>
                <c:pt idx="21" formatCode="0.0">
                  <c:v>27154.6</c:v>
                </c:pt>
                <c:pt idx="22" formatCode="0.0">
                  <c:v>27173.699999999997</c:v>
                </c:pt>
                <c:pt idx="23" formatCode="0.0">
                  <c:v>27523.768562811856</c:v>
                </c:pt>
                <c:pt idx="24" formatCode="0.0">
                  <c:v>26888.085697477251</c:v>
                </c:pt>
                <c:pt idx="25" formatCode="0.0">
                  <c:v>26404.069120002001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A7-496C-8DDE-2A3FC10BF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004600"/>
        <c:axId val="148004992"/>
      </c:lineChart>
      <c:catAx>
        <c:axId val="148004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48004992"/>
        <c:crossesAt val="-1.0000000000000001E+69"/>
        <c:auto val="1"/>
        <c:lblAlgn val="ctr"/>
        <c:lblOffset val="100"/>
        <c:noMultiLvlLbl val="0"/>
      </c:catAx>
      <c:valAx>
        <c:axId val="148004992"/>
        <c:scaling>
          <c:orientation val="minMax"/>
          <c:min val="23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err="1"/>
                  <a:t>Bil</a:t>
                </a:r>
                <a:r>
                  <a:rPr lang="en-US" b="0" dirty="0"/>
                  <a:t>. Pounds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48004600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U.S. Beef Exports, January – August</a:t>
            </a:r>
          </a:p>
          <a:p>
            <a:pPr>
              <a:defRPr/>
            </a:pPr>
            <a:r>
              <a:rPr lang="en-US" dirty="0"/>
              <a:t>Million</a:t>
            </a:r>
            <a:r>
              <a:rPr lang="en-US" baseline="0" dirty="0"/>
              <a:t> Pounds, Carcass Weight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0</c:formatCode>
                <c:ptCount val="4"/>
                <c:pt idx="0" formatCode="[Black]###0">
                  <c:v>606555.97359828278</c:v>
                </c:pt>
                <c:pt idx="1">
                  <c:v>556871.92152103048</c:v>
                </c:pt>
                <c:pt idx="2">
                  <c:v>575527.83404339559</c:v>
                </c:pt>
                <c:pt idx="3">
                  <c:v>561364.77112215909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6-47FC-A6B8-0CCBC523A8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S. Korea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0</c:formatCode>
                <c:ptCount val="4"/>
                <c:pt idx="0" formatCode="[Black]###0">
                  <c:v>432431.95606776059</c:v>
                </c:pt>
                <c:pt idx="1">
                  <c:v>467559.92290976451</c:v>
                </c:pt>
                <c:pt idx="2">
                  <c:v>453864.87586184766</c:v>
                </c:pt>
                <c:pt idx="3">
                  <c:v>535953.38151194667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6-47FC-A6B8-0CCBC523A8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0</c:formatCode>
                <c:ptCount val="4"/>
                <c:pt idx="0">
                  <c:v>296205.61676600558</c:v>
                </c:pt>
                <c:pt idx="1">
                  <c:v>293895.09753527999</c:v>
                </c:pt>
                <c:pt idx="2">
                  <c:v>174773.63727119105</c:v>
                </c:pt>
                <c:pt idx="3">
                  <c:v>211074.10223996916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6-47FC-A6B8-0CCBC523A8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China/HK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0</c:formatCode>
                <c:ptCount val="4"/>
                <c:pt idx="0">
                  <c:v>200651.84340202351</c:v>
                </c:pt>
                <c:pt idx="1">
                  <c:v>147251.21673023247</c:v>
                </c:pt>
                <c:pt idx="2">
                  <c:v>163070.18631971255</c:v>
                </c:pt>
                <c:pt idx="3">
                  <c:v>429592.18375482649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F6-47FC-A6B8-0CCBC523A83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0</c:formatCode>
                <c:ptCount val="4"/>
                <c:pt idx="0">
                  <c:v>202752.57394925301</c:v>
                </c:pt>
                <c:pt idx="1">
                  <c:v>176977.83225908459</c:v>
                </c:pt>
                <c:pt idx="2">
                  <c:v>196851.94983533162</c:v>
                </c:pt>
                <c:pt idx="3">
                  <c:v>182412.12735176491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6-47FC-A6B8-0CCBC523A83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Taiwan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Sheet1!$G$2:$G$5</c:f>
              <c:numCache>
                <c:formatCode>0</c:formatCode>
                <c:ptCount val="4"/>
                <c:pt idx="0" formatCode="[Black]###0">
                  <c:v>120808.65499736099</c:v>
                </c:pt>
                <c:pt idx="1">
                  <c:v>133298.59765465438</c:v>
                </c:pt>
                <c:pt idx="2">
                  <c:v>131669.82749837439</c:v>
                </c:pt>
                <c:pt idx="3">
                  <c:v>129530.25794254788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F6-47FC-A6B8-0CCBC523A83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Sheet1!$H$2:$H$5</c:f>
              <c:numCache>
                <c:formatCode>0</c:formatCode>
                <c:ptCount val="4"/>
                <c:pt idx="0">
                  <c:v>240610.63935787542</c:v>
                </c:pt>
                <c:pt idx="1">
                  <c:v>248812.2012588784</c:v>
                </c:pt>
                <c:pt idx="2">
                  <c:v>197567.47513306819</c:v>
                </c:pt>
                <c:pt idx="3">
                  <c:v>240942.93616032391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F6-47FC-A6B8-0CCBC523A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575088"/>
        <c:axId val="94552208"/>
      </c:barChart>
      <c:catAx>
        <c:axId val="945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52208"/>
        <c:crosses val="autoZero"/>
        <c:auto val="1"/>
        <c:lblAlgn val="ctr"/>
        <c:lblOffset val="100"/>
        <c:noMultiLvlLbl val="0"/>
      </c:catAx>
      <c:valAx>
        <c:axId val="94552208"/>
        <c:scaling>
          <c:orientation val="minMax"/>
          <c:max val="24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Black]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75088"/>
        <c:crosses val="autoZero"/>
        <c:crossBetween val="between"/>
        <c:majorUnit val="20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U.S. Beef Imports, January – August</a:t>
            </a:r>
          </a:p>
          <a:p>
            <a:pPr>
              <a:defRPr/>
            </a:pPr>
            <a:r>
              <a:rPr lang="en-US" dirty="0"/>
              <a:t>Million</a:t>
            </a:r>
            <a:r>
              <a:rPr lang="en-US" baseline="0" dirty="0"/>
              <a:t> Pounds, Carcass Weight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0</c:formatCode>
                <c:ptCount val="3"/>
                <c:pt idx="0">
                  <c:v>478600.4094422537</c:v>
                </c:pt>
                <c:pt idx="1">
                  <c:v>472207.58033347072</c:v>
                </c:pt>
                <c:pt idx="2">
                  <c:v>260344.6107566877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6-47FC-A6B8-0CCBC523A8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Zealand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0</c:formatCode>
                <c:ptCount val="3"/>
                <c:pt idx="0">
                  <c:v>346731.38365330483</c:v>
                </c:pt>
                <c:pt idx="1">
                  <c:v>410189.70645741548</c:v>
                </c:pt>
                <c:pt idx="2">
                  <c:v>386741.23177740147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6-47FC-A6B8-0CCBC523A8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0</c:formatCode>
                <c:ptCount val="3"/>
                <c:pt idx="0">
                  <c:v>570161.27272521763</c:v>
                </c:pt>
                <c:pt idx="1">
                  <c:v>545430.56186932826</c:v>
                </c:pt>
                <c:pt idx="2">
                  <c:v>626484.91663170233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6-47FC-A6B8-0CCBC523A8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Sheet1!$E$2:$E$4</c:f>
              <c:numCache>
                <c:formatCode>0</c:formatCode>
                <c:ptCount val="3"/>
                <c:pt idx="0">
                  <c:v>384531.17860375094</c:v>
                </c:pt>
                <c:pt idx="1">
                  <c:v>484330.11709747661</c:v>
                </c:pt>
                <c:pt idx="2">
                  <c:v>439914.77645881259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F6-47FC-A6B8-0CCBC523A83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Sheet1!$F$2:$F$4</c:f>
              <c:numCache>
                <c:formatCode>0</c:formatCode>
                <c:ptCount val="3"/>
                <c:pt idx="0">
                  <c:v>103620.9909274753</c:v>
                </c:pt>
                <c:pt idx="1">
                  <c:v>125034.39014355987</c:v>
                </c:pt>
                <c:pt idx="2">
                  <c:v>205244.27726713661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6-47FC-A6B8-0CCBC523A83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Nicaragua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Sheet1!$G$2:$G$4</c:f>
              <c:numCache>
                <c:formatCode>0</c:formatCode>
                <c:ptCount val="3"/>
                <c:pt idx="0">
                  <c:v>107938.5759289101</c:v>
                </c:pt>
                <c:pt idx="1">
                  <c:v>127206.92097349488</c:v>
                </c:pt>
                <c:pt idx="2">
                  <c:v>124319.69297492976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F6-47FC-A6B8-0CCBC523A83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Sheet1!$H$2:$H$4</c:f>
              <c:numCache>
                <c:formatCode>0</c:formatCode>
                <c:ptCount val="3"/>
                <c:pt idx="0">
                  <c:v>116182.63036299864</c:v>
                </c:pt>
                <c:pt idx="1">
                  <c:v>184332.32649983122</c:v>
                </c:pt>
                <c:pt idx="2">
                  <c:v>157054.18055765028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F6-47FC-A6B8-0CCBC523A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575088"/>
        <c:axId val="94552208"/>
      </c:barChart>
      <c:catAx>
        <c:axId val="945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52208"/>
        <c:crosses val="autoZero"/>
        <c:auto val="1"/>
        <c:lblAlgn val="ctr"/>
        <c:lblOffset val="100"/>
        <c:noMultiLvlLbl val="0"/>
      </c:catAx>
      <c:valAx>
        <c:axId val="94552208"/>
        <c:scaling>
          <c:orientation val="minMax"/>
          <c:max val="24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75088"/>
        <c:crosses val="autoZero"/>
        <c:crossBetween val="between"/>
        <c:majorUnit val="20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AVERAGE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ANNUAL CATTLE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Southern Plains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513E-2"/>
          <c:y val="0.18519648072160008"/>
          <c:w val="0.90022830120372899"/>
          <c:h val="0.6737390484640131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500-600lb Steer Calves</c:v>
                </c:pt>
              </c:strCache>
            </c:strRef>
          </c:tx>
          <c:spPr>
            <a:ln w="5715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95.59</c:v>
                </c:pt>
                <c:pt idx="1">
                  <c:v>87.34</c:v>
                </c:pt>
                <c:pt idx="2">
                  <c:v>72.099999999999994</c:v>
                </c:pt>
                <c:pt idx="3">
                  <c:v>60.58</c:v>
                </c:pt>
                <c:pt idx="4">
                  <c:v>85.11</c:v>
                </c:pt>
                <c:pt idx="5">
                  <c:v>81.510000000000005</c:v>
                </c:pt>
                <c:pt idx="6">
                  <c:v>88.206666666666663</c:v>
                </c:pt>
                <c:pt idx="7">
                  <c:v>99.35</c:v>
                </c:pt>
                <c:pt idx="8">
                  <c:v>100.85</c:v>
                </c:pt>
                <c:pt idx="9">
                  <c:v>91.59</c:v>
                </c:pt>
                <c:pt idx="10">
                  <c:v>100.79</c:v>
                </c:pt>
                <c:pt idx="11">
                  <c:v>119.67</c:v>
                </c:pt>
                <c:pt idx="12">
                  <c:v>129.25</c:v>
                </c:pt>
                <c:pt idx="13">
                  <c:v>126.22</c:v>
                </c:pt>
                <c:pt idx="14">
                  <c:v>121.97</c:v>
                </c:pt>
                <c:pt idx="15">
                  <c:v>115.81</c:v>
                </c:pt>
                <c:pt idx="16">
                  <c:v>109.68</c:v>
                </c:pt>
                <c:pt idx="17">
                  <c:v>122.84</c:v>
                </c:pt>
                <c:pt idx="18">
                  <c:v>148.37</c:v>
                </c:pt>
                <c:pt idx="19">
                  <c:v>168.26</c:v>
                </c:pt>
                <c:pt idx="20">
                  <c:v>172.15</c:v>
                </c:pt>
                <c:pt idx="21">
                  <c:v>246.44</c:v>
                </c:pt>
                <c:pt idx="22">
                  <c:v>251.25</c:v>
                </c:pt>
                <c:pt idx="23">
                  <c:v>166.29</c:v>
                </c:pt>
                <c:pt idx="24">
                  <c:v>166</c:v>
                </c:pt>
                <c:pt idx="25">
                  <c:v>171.39</c:v>
                </c:pt>
                <c:pt idx="26">
                  <c:v>163.4</c:v>
                </c:pt>
                <c:pt idx="27">
                  <c:v>157.82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3F-4EC3-80A9-BFDF33A2A30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700-800lb Feeder Steers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87.01</c:v>
                </c:pt>
                <c:pt idx="1">
                  <c:v>78.06</c:v>
                </c:pt>
                <c:pt idx="2">
                  <c:v>67.87</c:v>
                </c:pt>
                <c:pt idx="3">
                  <c:v>60.85</c:v>
                </c:pt>
                <c:pt idx="4">
                  <c:v>76.06</c:v>
                </c:pt>
                <c:pt idx="5">
                  <c:v>71.72</c:v>
                </c:pt>
                <c:pt idx="6">
                  <c:v>80.538333333333341</c:v>
                </c:pt>
                <c:pt idx="7">
                  <c:v>87.34</c:v>
                </c:pt>
                <c:pt idx="8">
                  <c:v>89.1</c:v>
                </c:pt>
                <c:pt idx="9">
                  <c:v>81.16</c:v>
                </c:pt>
                <c:pt idx="10">
                  <c:v>90.85</c:v>
                </c:pt>
                <c:pt idx="11">
                  <c:v>106.16</c:v>
                </c:pt>
                <c:pt idx="12">
                  <c:v>112.75</c:v>
                </c:pt>
                <c:pt idx="13">
                  <c:v>109.97</c:v>
                </c:pt>
                <c:pt idx="14">
                  <c:v>109.52</c:v>
                </c:pt>
                <c:pt idx="15">
                  <c:v>104.99</c:v>
                </c:pt>
                <c:pt idx="16">
                  <c:v>97.28</c:v>
                </c:pt>
                <c:pt idx="17">
                  <c:v>110.89</c:v>
                </c:pt>
                <c:pt idx="18">
                  <c:v>135.04</c:v>
                </c:pt>
                <c:pt idx="19">
                  <c:v>148.81</c:v>
                </c:pt>
                <c:pt idx="20">
                  <c:v>150.69</c:v>
                </c:pt>
                <c:pt idx="21">
                  <c:v>207.67</c:v>
                </c:pt>
                <c:pt idx="22">
                  <c:v>208.21</c:v>
                </c:pt>
                <c:pt idx="23">
                  <c:v>145.61000000000001</c:v>
                </c:pt>
                <c:pt idx="24">
                  <c:v>148.16999999999999</c:v>
                </c:pt>
                <c:pt idx="25">
                  <c:v>150</c:v>
                </c:pt>
                <c:pt idx="26">
                  <c:v>144.66999999999999</c:v>
                </c:pt>
                <c:pt idx="27">
                  <c:v>137.09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3F-4EC3-80A9-BFDF33A2A3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Fed Steers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76.8</c:v>
                </c:pt>
                <c:pt idx="1">
                  <c:v>69.510000000000005</c:v>
                </c:pt>
                <c:pt idx="2">
                  <c:v>66.52</c:v>
                </c:pt>
                <c:pt idx="3">
                  <c:v>64.77</c:v>
                </c:pt>
                <c:pt idx="4">
                  <c:v>65.900000000000006</c:v>
                </c:pt>
                <c:pt idx="5">
                  <c:v>61.71</c:v>
                </c:pt>
                <c:pt idx="6">
                  <c:v>65.81</c:v>
                </c:pt>
                <c:pt idx="7">
                  <c:v>69.69</c:v>
                </c:pt>
                <c:pt idx="8">
                  <c:v>72.260000000000005</c:v>
                </c:pt>
                <c:pt idx="9">
                  <c:v>67.27</c:v>
                </c:pt>
                <c:pt idx="10">
                  <c:v>83.42</c:v>
                </c:pt>
                <c:pt idx="11">
                  <c:v>84.89</c:v>
                </c:pt>
                <c:pt idx="12">
                  <c:v>87.44</c:v>
                </c:pt>
                <c:pt idx="13">
                  <c:v>85.71</c:v>
                </c:pt>
                <c:pt idx="14">
                  <c:v>92.97</c:v>
                </c:pt>
                <c:pt idx="15">
                  <c:v>93.13</c:v>
                </c:pt>
                <c:pt idx="16">
                  <c:v>83.34</c:v>
                </c:pt>
                <c:pt idx="17">
                  <c:v>95.67</c:v>
                </c:pt>
                <c:pt idx="18">
                  <c:v>114.94</c:v>
                </c:pt>
                <c:pt idx="19">
                  <c:v>122.97</c:v>
                </c:pt>
                <c:pt idx="20">
                  <c:v>126.33</c:v>
                </c:pt>
                <c:pt idx="21">
                  <c:v>153.84</c:v>
                </c:pt>
                <c:pt idx="22">
                  <c:v>147.19</c:v>
                </c:pt>
                <c:pt idx="23">
                  <c:v>119.58</c:v>
                </c:pt>
                <c:pt idx="24">
                  <c:v>121.74</c:v>
                </c:pt>
                <c:pt idx="25">
                  <c:v>116.68</c:v>
                </c:pt>
                <c:pt idx="26">
                  <c:v>117.59</c:v>
                </c:pt>
                <c:pt idx="27">
                  <c:v>108.19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3F-4EC3-80A9-BFDF33A2A308}"/>
            </c:ext>
          </c:extLst>
        </c:ser>
        <c:ser>
          <c:idx val="3"/>
          <c:order val="3"/>
          <c:spPr>
            <a:ln w="508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157.82</c:v>
                </c:pt>
                <c:pt idx="28">
                  <c:v>168.5</c:v>
                </c:pt>
                <c:pt idx="29">
                  <c:v>176.5</c:v>
                </c:pt>
                <c:pt idx="30">
                  <c:v>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3F-4EC3-80A9-BFDF33A2A308}"/>
            </c:ext>
          </c:extLst>
        </c:ser>
        <c:ser>
          <c:idx val="4"/>
          <c:order val="4"/>
          <c:spPr>
            <a:ln w="508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137.03</c:v>
                </c:pt>
                <c:pt idx="28">
                  <c:v>147.5</c:v>
                </c:pt>
                <c:pt idx="29">
                  <c:v>158</c:v>
                </c:pt>
                <c:pt idx="30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3F-4EC3-80A9-BFDF33A2A308}"/>
            </c:ext>
          </c:extLst>
        </c:ser>
        <c:ser>
          <c:idx val="5"/>
          <c:order val="5"/>
          <c:spPr>
            <a:ln w="508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108.19</c:v>
                </c:pt>
                <c:pt idx="28">
                  <c:v>121.5</c:v>
                </c:pt>
                <c:pt idx="29">
                  <c:v>129</c:v>
                </c:pt>
                <c:pt idx="30">
                  <c:v>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53F-4EC3-80A9-BFDF33A2A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789944"/>
        <c:axId val="143786808"/>
      </c:lineChart>
      <c:catAx>
        <c:axId val="143789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43786808"/>
        <c:crosses val="autoZero"/>
        <c:auto val="1"/>
        <c:lblAlgn val="ctr"/>
        <c:lblOffset val="100"/>
        <c:tickLblSkip val="2"/>
        <c:noMultiLvlLbl val="0"/>
      </c:catAx>
      <c:valAx>
        <c:axId val="143786808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 Per Cwt</a:t>
                </a:r>
              </a:p>
            </c:rich>
          </c:tx>
          <c:layout>
            <c:manualLayout>
              <c:xMode val="edge"/>
              <c:yMode val="edge"/>
              <c:x val="1.8518531088786327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143789944"/>
        <c:crosses val="autoZero"/>
        <c:crossBetween val="between"/>
        <c:majorUnit val="25"/>
        <c:minorUnit val="5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5.6526269345642179E-2"/>
          <c:y val="0.92076244870799551"/>
          <c:w val="0.85102792107883063"/>
          <c:h val="6.51530442497504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MED.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&amp; LRG. #1 FEEDER STEER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700-800 Pounds,</a:t>
            </a:r>
            <a:r>
              <a:rPr lang="en-US" sz="2000" b="0" baseline="0" dirty="0"/>
              <a:t> Southern Plains,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148.74749883015951</c:v>
                </c:pt>
                <c:pt idx="1">
                  <c:v>148.39249801635742</c:v>
                </c:pt>
                <c:pt idx="2">
                  <c:v>145.45999908447266</c:v>
                </c:pt>
                <c:pt idx="3">
                  <c:v>144.30249786376953</c:v>
                </c:pt>
                <c:pt idx="4">
                  <c:v>141.43750381469727</c:v>
                </c:pt>
                <c:pt idx="5">
                  <c:v>140.74500274658203</c:v>
                </c:pt>
                <c:pt idx="6">
                  <c:v>140.50249862670898</c:v>
                </c:pt>
                <c:pt idx="7">
                  <c:v>142.88000106811523</c:v>
                </c:pt>
                <c:pt idx="8">
                  <c:v>136.92250061035156</c:v>
                </c:pt>
                <c:pt idx="9">
                  <c:v>139.75</c:v>
                </c:pt>
                <c:pt idx="10">
                  <c:v>127.39249801635742</c:v>
                </c:pt>
                <c:pt idx="11">
                  <c:v>122.28750038146973</c:v>
                </c:pt>
                <c:pt idx="12">
                  <c:v>136.77249908447266</c:v>
                </c:pt>
                <c:pt idx="13">
                  <c:v>119.72249984741211</c:v>
                </c:pt>
                <c:pt idx="14">
                  <c:v>123.1775016784668</c:v>
                </c:pt>
                <c:pt idx="15">
                  <c:v>123.82999992370605</c:v>
                </c:pt>
                <c:pt idx="16">
                  <c:v>122.71750068664551</c:v>
                </c:pt>
                <c:pt idx="17">
                  <c:v>124.24999809265137</c:v>
                </c:pt>
                <c:pt idx="18">
                  <c:v>132.42999839782715</c:v>
                </c:pt>
                <c:pt idx="19">
                  <c:v>130.90999984741211</c:v>
                </c:pt>
                <c:pt idx="20">
                  <c:v>130.5575008392334</c:v>
                </c:pt>
                <c:pt idx="21">
                  <c:v>133.59750366210938</c:v>
                </c:pt>
                <c:pt idx="22">
                  <c:v>133.27499771118164</c:v>
                </c:pt>
                <c:pt idx="23">
                  <c:v>130.5525016784668</c:v>
                </c:pt>
                <c:pt idx="24">
                  <c:v>137.70999908447266</c:v>
                </c:pt>
                <c:pt idx="25">
                  <c:v>133.45499801635742</c:v>
                </c:pt>
                <c:pt idx="26">
                  <c:v>131.75249862670898</c:v>
                </c:pt>
                <c:pt idx="27">
                  <c:v>136.56000137329102</c:v>
                </c:pt>
                <c:pt idx="28">
                  <c:v>142.68500137329102</c:v>
                </c:pt>
                <c:pt idx="29">
                  <c:v>143.28999710083008</c:v>
                </c:pt>
                <c:pt idx="30">
                  <c:v>142.09000015258789</c:v>
                </c:pt>
                <c:pt idx="31">
                  <c:v>145.19499969482422</c:v>
                </c:pt>
                <c:pt idx="32">
                  <c:v>146.52999496459961</c:v>
                </c:pt>
                <c:pt idx="33">
                  <c:v>147.22249984741211</c:v>
                </c:pt>
                <c:pt idx="34">
                  <c:v>142.67499923706055</c:v>
                </c:pt>
                <c:pt idx="35">
                  <c:v>139.50249862670898</c:v>
                </c:pt>
                <c:pt idx="36">
                  <c:v>140.00749588012695</c:v>
                </c:pt>
                <c:pt idx="37">
                  <c:v>142.65999984741211</c:v>
                </c:pt>
                <c:pt idx="38">
                  <c:v>142.76250457763672</c:v>
                </c:pt>
                <c:pt idx="39">
                  <c:v>143.47999954223633</c:v>
                </c:pt>
                <c:pt idx="40">
                  <c:v>143.0099983215332</c:v>
                </c:pt>
                <c:pt idx="41">
                  <c:v>141.45500183105469</c:v>
                </c:pt>
                <c:pt idx="42">
                  <c:v>131.50499725341797</c:v>
                </c:pt>
                <c:pt idx="43">
                  <c:v>126.92749977111816</c:v>
                </c:pt>
                <c:pt idx="44">
                  <c:v>136.05500030517578</c:v>
                </c:pt>
                <c:pt idx="45">
                  <c:v>142.01250457763672</c:v>
                </c:pt>
                <c:pt idx="46">
                  <c:v>136.91500091552734</c:v>
                </c:pt>
                <c:pt idx="47">
                  <c:v>137.49374961853027</c:v>
                </c:pt>
                <c:pt idx="48">
                  <c:v>138.0724983215332</c:v>
                </c:pt>
                <c:pt idx="49">
                  <c:v>137.49499893188477</c:v>
                </c:pt>
                <c:pt idx="50">
                  <c:v>140.03750228881836</c:v>
                </c:pt>
                <c:pt idx="51">
                  <c:v>139.14000193277994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2C-4122-85C8-9533C0BEA39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137.34500122070313</c:v>
                </c:pt>
                <c:pt idx="1">
                  <c:v>132.7974967956543</c:v>
                </c:pt>
                <c:pt idx="2">
                  <c:v>134.13749694824219</c:v>
                </c:pt>
                <c:pt idx="3">
                  <c:v>136.07250213623047</c:v>
                </c:pt>
                <c:pt idx="4">
                  <c:v>136.60499954223633</c:v>
                </c:pt>
                <c:pt idx="5">
                  <c:v>134.7400016784668</c:v>
                </c:pt>
                <c:pt idx="6">
                  <c:v>137.05750274658203</c:v>
                </c:pt>
                <c:pt idx="7">
                  <c:v>137.52749633789063</c:v>
                </c:pt>
                <c:pt idx="8">
                  <c:v>136.22249984741211</c:v>
                </c:pt>
                <c:pt idx="9">
                  <c:v>137.53250122070313</c:v>
                </c:pt>
                <c:pt idx="10">
                  <c:v>138.79750061035156</c:v>
                </c:pt>
                <c:pt idx="11">
                  <c:v>140.99250030517578</c:v>
                </c:pt>
                <c:pt idx="12">
                  <c:v>142.92000198364258</c:v>
                </c:pt>
                <c:pt idx="13">
                  <c:v>147.06749725341797</c:v>
                </c:pt>
                <c:pt idx="14">
                  <c:v>144.30750274658203</c:v>
                </c:pt>
                <c:pt idx="15">
                  <c:v>138.16999816894531</c:v>
                </c:pt>
                <c:pt idx="16">
                  <c:v>138.90999984741211</c:v>
                </c:pt>
                <c:pt idx="17">
                  <c:v>135.0775032043457</c:v>
                </c:pt>
                <c:pt idx="18">
                  <c:v>141.35250091552734</c:v>
                </c:pt>
                <c:pt idx="19">
                  <c:v>139.91500091552734</c:v>
                </c:pt>
                <c:pt idx="20">
                  <c:v>140.45999908447266</c:v>
                </c:pt>
                <c:pt idx="21">
                  <c:v>142.06750106811523</c:v>
                </c:pt>
                <c:pt idx="22">
                  <c:v>141.10000228881836</c:v>
                </c:pt>
                <c:pt idx="23">
                  <c:v>148.99750518798828</c:v>
                </c:pt>
                <c:pt idx="24">
                  <c:v>146.1150016784668</c:v>
                </c:pt>
                <c:pt idx="25">
                  <c:v>146.82499694824219</c:v>
                </c:pt>
                <c:pt idx="26">
                  <c:v>153.20000076293945</c:v>
                </c:pt>
                <c:pt idx="27">
                  <c:v>157.48000335693359</c:v>
                </c:pt>
                <c:pt idx="28">
                  <c:v>156.64749526977539</c:v>
                </c:pt>
                <c:pt idx="29">
                  <c:v>160.07999801635742</c:v>
                </c:pt>
                <c:pt idx="30">
                  <c:v>159.96250152587891</c:v>
                </c:pt>
                <c:pt idx="31">
                  <c:v>159.64749526977539</c:v>
                </c:pt>
                <c:pt idx="32">
                  <c:v>159</c:v>
                </c:pt>
                <c:pt idx="33">
                  <c:v>160.56749725341797</c:v>
                </c:pt>
                <c:pt idx="34">
                  <c:v>158.48500061035156</c:v>
                </c:pt>
                <c:pt idx="35">
                  <c:v>152.8125</c:v>
                </c:pt>
                <c:pt idx="36">
                  <c:v>154.16500091552734</c:v>
                </c:pt>
                <c:pt idx="37">
                  <c:v>153.97749710083008</c:v>
                </c:pt>
                <c:pt idx="38">
                  <c:v>153.6775016784668</c:v>
                </c:pt>
                <c:pt idx="39">
                  <c:v>154.62749862670898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2C-4122-85C8-9533C0BEA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505528"/>
        <c:axId val="221505136"/>
      </c:lineChart>
      <c:catAx>
        <c:axId val="22150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1505136"/>
        <c:crosses val="autoZero"/>
        <c:auto val="1"/>
        <c:lblAlgn val="ctr"/>
        <c:lblOffset val="100"/>
        <c:noMultiLvlLbl val="0"/>
      </c:catAx>
      <c:valAx>
        <c:axId val="221505136"/>
        <c:scaling>
          <c:orientation val="minMax"/>
          <c:min val="11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2150552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SLAUGHTER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STEER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baseline="0" dirty="0"/>
              <a:t>Southern Plains,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124</c:v>
                </c:pt>
                <c:pt idx="1">
                  <c:v>124</c:v>
                </c:pt>
                <c:pt idx="2">
                  <c:v>123.94999694824219</c:v>
                </c:pt>
                <c:pt idx="3">
                  <c:v>123.87999725341797</c:v>
                </c:pt>
                <c:pt idx="4">
                  <c:v>122.01999664306641</c:v>
                </c:pt>
                <c:pt idx="5">
                  <c:v>120.97000122070313</c:v>
                </c:pt>
                <c:pt idx="6">
                  <c:v>118.93000030517578</c:v>
                </c:pt>
                <c:pt idx="7">
                  <c:v>119.93000030517578</c:v>
                </c:pt>
                <c:pt idx="8">
                  <c:v>115.01000213623047</c:v>
                </c:pt>
                <c:pt idx="9">
                  <c:v>112.80000305175781</c:v>
                </c:pt>
                <c:pt idx="10">
                  <c:v>108.69999694824219</c:v>
                </c:pt>
                <c:pt idx="11">
                  <c:v>110.22000122070313</c:v>
                </c:pt>
                <c:pt idx="12">
                  <c:v>119.58000183105469</c:v>
                </c:pt>
                <c:pt idx="13">
                  <c:v>111.29000091552734</c:v>
                </c:pt>
                <c:pt idx="14">
                  <c:v>105</c:v>
                </c:pt>
                <c:pt idx="15">
                  <c:v>103.18000030517578</c:v>
                </c:pt>
                <c:pt idx="16">
                  <c:v>99.040000915527344</c:v>
                </c:pt>
                <c:pt idx="17">
                  <c:v>101.33999633789063</c:v>
                </c:pt>
                <c:pt idx="18">
                  <c:v>108.05000305175781</c:v>
                </c:pt>
                <c:pt idx="19">
                  <c:v>113.73000335693359</c:v>
                </c:pt>
                <c:pt idx="20">
                  <c:v>117.68000030517578</c:v>
                </c:pt>
                <c:pt idx="21">
                  <c:v>116.33999633789063</c:v>
                </c:pt>
                <c:pt idx="22">
                  <c:v>112.18000030517578</c:v>
                </c:pt>
                <c:pt idx="23">
                  <c:v>105.37000274658203</c:v>
                </c:pt>
                <c:pt idx="24">
                  <c:v>100.87000274658203</c:v>
                </c:pt>
                <c:pt idx="25">
                  <c:v>95.860000610351563</c:v>
                </c:pt>
                <c:pt idx="26">
                  <c:v>94.30999755859375</c:v>
                </c:pt>
                <c:pt idx="27">
                  <c:v>94.709999084472656</c:v>
                </c:pt>
                <c:pt idx="28">
                  <c:v>95.379997253417969</c:v>
                </c:pt>
                <c:pt idx="29">
                  <c:v>95.680000305175781</c:v>
                </c:pt>
                <c:pt idx="30">
                  <c:v>96.849998474121094</c:v>
                </c:pt>
                <c:pt idx="31">
                  <c:v>100.01000213623047</c:v>
                </c:pt>
                <c:pt idx="32">
                  <c:v>104.08000183105469</c:v>
                </c:pt>
                <c:pt idx="33">
                  <c:v>106.18000030517578</c:v>
                </c:pt>
                <c:pt idx="34">
                  <c:v>105.11000061035156</c:v>
                </c:pt>
                <c:pt idx="35">
                  <c:v>103.23999786376953</c:v>
                </c:pt>
                <c:pt idx="36">
                  <c:v>101.33999633789063</c:v>
                </c:pt>
                <c:pt idx="37">
                  <c:v>103.09999847412109</c:v>
                </c:pt>
                <c:pt idx="38">
                  <c:v>104.94999694824219</c:v>
                </c:pt>
                <c:pt idx="39">
                  <c:v>106.98000335693359</c:v>
                </c:pt>
                <c:pt idx="40">
                  <c:v>108.54000091552734</c:v>
                </c:pt>
                <c:pt idx="41">
                  <c:v>107.76000213623047</c:v>
                </c:pt>
                <c:pt idx="42">
                  <c:v>105.90000152587891</c:v>
                </c:pt>
                <c:pt idx="43">
                  <c:v>105.91999816894531</c:v>
                </c:pt>
                <c:pt idx="44">
                  <c:v>107</c:v>
                </c:pt>
                <c:pt idx="45">
                  <c:v>110.01000213623047</c:v>
                </c:pt>
                <c:pt idx="46">
                  <c:v>109.93000030517578</c:v>
                </c:pt>
                <c:pt idx="47">
                  <c:v>110.98000335693359</c:v>
                </c:pt>
                <c:pt idx="48">
                  <c:v>110.02999877929688</c:v>
                </c:pt>
                <c:pt idx="49">
                  <c:v>107.94000244140625</c:v>
                </c:pt>
                <c:pt idx="50">
                  <c:v>108</c:v>
                </c:pt>
                <c:pt idx="51">
                  <c:v>109.97000122070313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D2-4F86-8A87-6D39A5928CF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111.91999816894531</c:v>
                </c:pt>
                <c:pt idx="1">
                  <c:v>110.15000152587891</c:v>
                </c:pt>
                <c:pt idx="2">
                  <c:v>110.01000213623047</c:v>
                </c:pt>
                <c:pt idx="3">
                  <c:v>112.87000274658203</c:v>
                </c:pt>
                <c:pt idx="4">
                  <c:v>113.94000244140625</c:v>
                </c:pt>
                <c:pt idx="5">
                  <c:v>114.01000213623047</c:v>
                </c:pt>
                <c:pt idx="6">
                  <c:v>114</c:v>
                </c:pt>
                <c:pt idx="7">
                  <c:v>114.05999755859375</c:v>
                </c:pt>
                <c:pt idx="8">
                  <c:v>113.94999694824219</c:v>
                </c:pt>
                <c:pt idx="9">
                  <c:v>113.94000244140625</c:v>
                </c:pt>
                <c:pt idx="10">
                  <c:v>113.94999694824219</c:v>
                </c:pt>
                <c:pt idx="11">
                  <c:v>115.20999908447266</c:v>
                </c:pt>
                <c:pt idx="12">
                  <c:v>117.12000274658203</c:v>
                </c:pt>
                <c:pt idx="13">
                  <c:v>120.5</c:v>
                </c:pt>
                <c:pt idx="14">
                  <c:v>120.58000183105469</c:v>
                </c:pt>
                <c:pt idx="15">
                  <c:v>119.06999969482422</c:v>
                </c:pt>
                <c:pt idx="16">
                  <c:v>118.37999725341797</c:v>
                </c:pt>
                <c:pt idx="17">
                  <c:v>118.86000061035156</c:v>
                </c:pt>
                <c:pt idx="18">
                  <c:v>119.18000030517578</c:v>
                </c:pt>
                <c:pt idx="19">
                  <c:v>119.11000061035156</c:v>
                </c:pt>
                <c:pt idx="20">
                  <c:v>119.75</c:v>
                </c:pt>
                <c:pt idx="21">
                  <c:v>119.98000335693359</c:v>
                </c:pt>
                <c:pt idx="22">
                  <c:v>119.73999786376953</c:v>
                </c:pt>
                <c:pt idx="23">
                  <c:v>121.98000335693359</c:v>
                </c:pt>
                <c:pt idx="24">
                  <c:v>123.61000061035156</c:v>
                </c:pt>
                <c:pt idx="25">
                  <c:v>120.66999816894531</c:v>
                </c:pt>
                <c:pt idx="26">
                  <c:v>119.51000213623047</c:v>
                </c:pt>
                <c:pt idx="27">
                  <c:v>119.86000061035156</c:v>
                </c:pt>
                <c:pt idx="28">
                  <c:v>119.01999664306641</c:v>
                </c:pt>
                <c:pt idx="29">
                  <c:v>120.13999938964844</c:v>
                </c:pt>
                <c:pt idx="30">
                  <c:v>121.08000183105469</c:v>
                </c:pt>
                <c:pt idx="31">
                  <c:v>121.08000183105469</c:v>
                </c:pt>
                <c:pt idx="32">
                  <c:v>121.98000335693359</c:v>
                </c:pt>
                <c:pt idx="33">
                  <c:v>122.93000030517578</c:v>
                </c:pt>
                <c:pt idx="34">
                  <c:v>123.44000244140625</c:v>
                </c:pt>
                <c:pt idx="35">
                  <c:v>123.38999938964844</c:v>
                </c:pt>
                <c:pt idx="36">
                  <c:v>123.29000091552734</c:v>
                </c:pt>
                <c:pt idx="37">
                  <c:v>123.70999908447266</c:v>
                </c:pt>
                <c:pt idx="38">
                  <c:v>122.79000091552734</c:v>
                </c:pt>
                <c:pt idx="39">
                  <c:v>123.41000366210938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D2-4F86-8A87-6D39A5928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943024"/>
        <c:axId val="216943808"/>
      </c:lineChart>
      <c:catAx>
        <c:axId val="21694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6943808"/>
        <c:crosses val="autoZero"/>
        <c:auto val="1"/>
        <c:lblAlgn val="ctr"/>
        <c:lblOffset val="100"/>
        <c:noMultiLvlLbl val="0"/>
      </c:catAx>
      <c:valAx>
        <c:axId val="216943808"/>
        <c:scaling>
          <c:orientation val="minMax"/>
          <c:min val="9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16943024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Oklahoma Slaughter Cow Prices</a:t>
            </a:r>
          </a:p>
          <a:p>
            <a:pPr>
              <a:defRPr/>
            </a:pPr>
            <a:r>
              <a:rPr lang="en-US" sz="1800" b="0" dirty="0"/>
              <a:t>Boning, Average Dressing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946048410615343E-2"/>
          <c:y val="0.1923825627565785"/>
          <c:w val="0.88732247010790322"/>
          <c:h val="0.71862019651389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51.13</c:v>
                </c:pt>
                <c:pt idx="1">
                  <c:v>60.25</c:v>
                </c:pt>
                <c:pt idx="2">
                  <c:v>59.58</c:v>
                </c:pt>
                <c:pt idx="3">
                  <c:v>59.15</c:v>
                </c:pt>
                <c:pt idx="4">
                  <c:v>61.84</c:v>
                </c:pt>
                <c:pt idx="5">
                  <c:v>61.06</c:v>
                </c:pt>
                <c:pt idx="6">
                  <c:v>62</c:v>
                </c:pt>
                <c:pt idx="7">
                  <c:v>63.3</c:v>
                </c:pt>
                <c:pt idx="8">
                  <c:v>58.58</c:v>
                </c:pt>
                <c:pt idx="9">
                  <c:v>55.83</c:v>
                </c:pt>
                <c:pt idx="10">
                  <c:v>53.4</c:v>
                </c:pt>
                <c:pt idx="11">
                  <c:v>49.93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B3-4BA0-8B14-5FAD120C24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635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56.52</c:v>
                </c:pt>
                <c:pt idx="1">
                  <c:v>61.31</c:v>
                </c:pt>
                <c:pt idx="2">
                  <c:v>64.62</c:v>
                </c:pt>
                <c:pt idx="3">
                  <c:v>58.98</c:v>
                </c:pt>
                <c:pt idx="4">
                  <c:v>63.45</c:v>
                </c:pt>
                <c:pt idx="5">
                  <c:v>65.12</c:v>
                </c:pt>
                <c:pt idx="6">
                  <c:v>66.010000000000005</c:v>
                </c:pt>
                <c:pt idx="7">
                  <c:v>65.290000000000006</c:v>
                </c:pt>
                <c:pt idx="8">
                  <c:v>61.1</c:v>
                </c:pt>
                <c:pt idx="9">
                  <c:v>53.25</c:v>
                </c:pt>
                <c:pt idx="10">
                  <c:v>53.07</c:v>
                </c:pt>
                <c:pt idx="11">
                  <c:v>50.64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3-4BA0-8B14-5FAD120C24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0.00</c:formatCode>
                <c:ptCount val="12"/>
                <c:pt idx="0">
                  <c:v>54.99</c:v>
                </c:pt>
                <c:pt idx="1">
                  <c:v>63.22</c:v>
                </c:pt>
                <c:pt idx="2">
                  <c:v>63.34</c:v>
                </c:pt>
                <c:pt idx="3">
                  <c:v>68.010000000000005</c:v>
                </c:pt>
                <c:pt idx="4">
                  <c:v>64.12</c:v>
                </c:pt>
                <c:pt idx="5">
                  <c:v>70.349999999999994</c:v>
                </c:pt>
                <c:pt idx="6">
                  <c:v>68.739999999999995</c:v>
                </c:pt>
                <c:pt idx="7">
                  <c:v>69.14</c:v>
                </c:pt>
                <c:pt idx="8">
                  <c:v>66.44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B3-4BA0-8B14-5FAD120C2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054576"/>
        <c:axId val="471052912"/>
      </c:lineChart>
      <c:catAx>
        <c:axId val="47105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052912"/>
        <c:crosses val="autoZero"/>
        <c:auto val="1"/>
        <c:lblAlgn val="ctr"/>
        <c:lblOffset val="100"/>
        <c:noMultiLvlLbl val="0"/>
      </c:catAx>
      <c:valAx>
        <c:axId val="471052912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$/cwt.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05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427283829104682"/>
          <c:y val="0.23191466451308976"/>
          <c:w val="0.25208397127442406"/>
          <c:h val="5.9305976176054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Beef Cow</a:t>
            </a:r>
            <a:r>
              <a:rPr lang="en-US" sz="2400" b="1" baseline="0" dirty="0"/>
              <a:t> Inventory</a:t>
            </a:r>
            <a:endParaRPr lang="en-US" sz="2400" b="1" dirty="0"/>
          </a:p>
          <a:p>
            <a:pPr>
              <a:defRPr sz="2400" b="1"/>
            </a:pPr>
            <a:r>
              <a:rPr lang="en-US" sz="2400" b="1" dirty="0"/>
              <a:t>January</a:t>
            </a:r>
            <a:r>
              <a:rPr lang="en-US" sz="2400" b="1" baseline="0" dirty="0"/>
              <a:t> 1, 1,000 Head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884761687397771E-2"/>
          <c:y val="0.13756625681956974"/>
          <c:w val="0.92883021415801281"/>
          <c:h val="0.716334827230467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Beef Cows</c:v>
                </c:pt>
              </c:strCache>
            </c:strRef>
          </c:tx>
          <c:spPr>
            <a:ln w="50800" cap="rnd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General</c:formatCode>
                <c:ptCount val="39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 formatCode="0">
                  <c:v>2011</c:v>
                </c:pt>
                <c:pt idx="29" formatCode="0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</c:numCache>
            </c:num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37939.599999999999</c:v>
                </c:pt>
                <c:pt idx="1">
                  <c:v>37483.9</c:v>
                </c:pt>
                <c:pt idx="2">
                  <c:v>35405.5</c:v>
                </c:pt>
                <c:pt idx="3">
                  <c:v>33753.300000000003</c:v>
                </c:pt>
                <c:pt idx="4">
                  <c:v>33945.4</c:v>
                </c:pt>
                <c:pt idx="5">
                  <c:v>33182.6</c:v>
                </c:pt>
                <c:pt idx="6">
                  <c:v>32487.599999999999</c:v>
                </c:pt>
                <c:pt idx="7">
                  <c:v>32454.7</c:v>
                </c:pt>
                <c:pt idx="8">
                  <c:v>32519.8</c:v>
                </c:pt>
                <c:pt idx="9">
                  <c:v>33006.800000000003</c:v>
                </c:pt>
                <c:pt idx="10">
                  <c:v>33364.9</c:v>
                </c:pt>
                <c:pt idx="11">
                  <c:v>34602.9</c:v>
                </c:pt>
                <c:pt idx="12">
                  <c:v>35190.300000000003</c:v>
                </c:pt>
                <c:pt idx="13">
                  <c:v>35318.699999999997</c:v>
                </c:pt>
                <c:pt idx="14">
                  <c:v>34457.9</c:v>
                </c:pt>
                <c:pt idx="15">
                  <c:v>33885</c:v>
                </c:pt>
                <c:pt idx="16">
                  <c:v>33750.400000000001</c:v>
                </c:pt>
                <c:pt idx="17">
                  <c:v>33575</c:v>
                </c:pt>
                <c:pt idx="18">
                  <c:v>33398.199999999997</c:v>
                </c:pt>
                <c:pt idx="19">
                  <c:v>33133.699999999997</c:v>
                </c:pt>
                <c:pt idx="20">
                  <c:v>32983.300000000003</c:v>
                </c:pt>
                <c:pt idx="21">
                  <c:v>32531.3</c:v>
                </c:pt>
                <c:pt idx="22">
                  <c:v>32674.400000000001</c:v>
                </c:pt>
                <c:pt idx="23" formatCode="0.0">
                  <c:v>32702.5</c:v>
                </c:pt>
                <c:pt idx="24">
                  <c:v>32644.2</c:v>
                </c:pt>
                <c:pt idx="25">
                  <c:v>32434.5</c:v>
                </c:pt>
                <c:pt idx="26">
                  <c:v>31793.8</c:v>
                </c:pt>
                <c:pt idx="27">
                  <c:v>31439.9</c:v>
                </c:pt>
                <c:pt idx="28">
                  <c:v>30912.6</c:v>
                </c:pt>
                <c:pt idx="29">
                  <c:v>30281.9</c:v>
                </c:pt>
                <c:pt idx="30">
                  <c:v>29631.3</c:v>
                </c:pt>
                <c:pt idx="31">
                  <c:v>28956.400000000001</c:v>
                </c:pt>
                <c:pt idx="32">
                  <c:v>29332.1</c:v>
                </c:pt>
                <c:pt idx="33">
                  <c:v>30163.8</c:v>
                </c:pt>
                <c:pt idx="34">
                  <c:v>31170.7</c:v>
                </c:pt>
                <c:pt idx="35">
                  <c:v>31466.2</c:v>
                </c:pt>
                <c:pt idx="36">
                  <c:v>31690.7</c:v>
                </c:pt>
                <c:pt idx="37">
                  <c:v>31338.7</c:v>
                </c:pt>
                <c:pt idx="38">
                  <c:v>31157.599999999999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06-423C-9EA7-9CCD15440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7234976"/>
        <c:axId val="1767232064"/>
      </c:lineChart>
      <c:catAx>
        <c:axId val="17672349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232064"/>
        <c:crosses val="autoZero"/>
        <c:auto val="1"/>
        <c:lblAlgn val="ctr"/>
        <c:lblOffset val="100"/>
        <c:tickLblSkip val="2"/>
        <c:noMultiLvlLbl val="0"/>
      </c:catAx>
      <c:valAx>
        <c:axId val="1767232064"/>
        <c:scaling>
          <c:orientation val="minMax"/>
          <c:max val="38000"/>
          <c:min val="2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2349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BEEF COW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LAUGHTER</a:t>
            </a:r>
          </a:p>
          <a:p>
            <a:pPr>
              <a:defRPr/>
            </a:pPr>
            <a:r>
              <a:rPr lang="en-US" sz="2000" b="0" dirty="0"/>
              <a:t>Federally</a:t>
            </a:r>
            <a:r>
              <a:rPr lang="en-US" sz="2000" b="0" baseline="0" dirty="0"/>
              <a:t> Inspected, </a:t>
            </a:r>
            <a:r>
              <a:rPr lang="en-US" sz="2000" b="0" dirty="0"/>
              <a:t>Monthly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57E-2"/>
          <c:y val="0.18519648072159997"/>
          <c:w val="0.90003461851751299"/>
          <c:h val="0.6737390484640125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2015-19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226.76000366210937</c:v>
                </c:pt>
                <c:pt idx="1">
                  <c:v>203.12000122070313</c:v>
                </c:pt>
                <c:pt idx="2">
                  <c:v>224.20000305175782</c:v>
                </c:pt>
                <c:pt idx="3">
                  <c:v>222.79999694824218</c:v>
                </c:pt>
                <c:pt idx="4">
                  <c:v>231.16000061035157</c:v>
                </c:pt>
                <c:pt idx="5">
                  <c:v>234.69999694824219</c:v>
                </c:pt>
                <c:pt idx="6">
                  <c:v>221.20000305175782</c:v>
                </c:pt>
                <c:pt idx="7">
                  <c:v>226.09999389648436</c:v>
                </c:pt>
                <c:pt idx="8">
                  <c:v>221.42000122070311</c:v>
                </c:pt>
                <c:pt idx="9">
                  <c:v>254.02000122070314</c:v>
                </c:pt>
                <c:pt idx="10">
                  <c:v>252.0000030517578</c:v>
                </c:pt>
                <c:pt idx="11">
                  <c:v>237.9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7-4F89-9187-4E6488E8333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295.10000610351563</c:v>
                </c:pt>
                <c:pt idx="1">
                  <c:v>251.5</c:v>
                </c:pt>
                <c:pt idx="2">
                  <c:v>269.60000610351563</c:v>
                </c:pt>
                <c:pt idx="3">
                  <c:v>219.89999389648438</c:v>
                </c:pt>
                <c:pt idx="4">
                  <c:v>250.19999694824219</c:v>
                </c:pt>
                <c:pt idx="5">
                  <c:v>300</c:v>
                </c:pt>
                <c:pt idx="6">
                  <c:v>272.5</c:v>
                </c:pt>
                <c:pt idx="7">
                  <c:v>252.89999389648438</c:v>
                </c:pt>
                <c:pt idx="8">
                  <c:v>266</c:v>
                </c:pt>
                <c:pt idx="9">
                  <c:v>305.70001220703125</c:v>
                </c:pt>
                <c:pt idx="10">
                  <c:v>296.20001220703125</c:v>
                </c:pt>
                <c:pt idx="11">
                  <c:v>288.20001220703125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7-4F89-9187-4E6488E833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281.20001220703125</c:v>
                </c:pt>
                <c:pt idx="1">
                  <c:v>239.69999694824219</c:v>
                </c:pt>
                <c:pt idx="2">
                  <c:v>297</c:v>
                </c:pt>
                <c:pt idx="3">
                  <c:v>289.70001220703125</c:v>
                </c:pt>
                <c:pt idx="4">
                  <c:v>287.29998779296875</c:v>
                </c:pt>
                <c:pt idx="5">
                  <c:v>318.60000610351563</c:v>
                </c:pt>
                <c:pt idx="6">
                  <c:v>296</c:v>
                </c:pt>
                <c:pt idx="7">
                  <c:v>298.70001220703125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07-4F89-9187-4E6488E83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47680"/>
        <c:axId val="126657664"/>
      </c:lineChart>
      <c:catAx>
        <c:axId val="12664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26657664"/>
        <c:crosses val="autoZero"/>
        <c:auto val="1"/>
        <c:lblAlgn val="ctr"/>
        <c:lblOffset val="100"/>
        <c:tickLblSkip val="2"/>
        <c:noMultiLvlLbl val="0"/>
      </c:catAx>
      <c:valAx>
        <c:axId val="126657664"/>
        <c:scaling>
          <c:orientation val="minMax"/>
          <c:max val="320"/>
          <c:min val="18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Thou.</a:t>
                </a:r>
                <a:r>
                  <a:rPr lang="en-US" b="0" baseline="0" dirty="0"/>
                  <a:t> Head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2E-2"/>
              <c:y val="0.1039194484492255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126647680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Other Hay Price, Oklahoma</a:t>
            </a:r>
          </a:p>
          <a:p>
            <a:pPr>
              <a:defRPr/>
            </a:pPr>
            <a:r>
              <a:rPr lang="en-US" sz="2400" b="1" dirty="0"/>
              <a:t>May 2020- August 2021, $/Ton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234908136482939E-2"/>
          <c:y val="0.15076117848712123"/>
          <c:w val="0.94348006770892767"/>
          <c:h val="0.6676222810386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mm/dd/yy</c:formatCode>
                <c:ptCount val="16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105</c:v>
                </c:pt>
                <c:pt idx="1">
                  <c:v>90</c:v>
                </c:pt>
                <c:pt idx="2">
                  <c:v>115</c:v>
                </c:pt>
                <c:pt idx="3">
                  <c:v>102</c:v>
                </c:pt>
                <c:pt idx="4">
                  <c:v>91</c:v>
                </c:pt>
                <c:pt idx="5">
                  <c:v>91</c:v>
                </c:pt>
                <c:pt idx="6">
                  <c:v>111</c:v>
                </c:pt>
                <c:pt idx="7">
                  <c:v>99</c:v>
                </c:pt>
                <c:pt idx="8">
                  <c:v>92</c:v>
                </c:pt>
                <c:pt idx="9">
                  <c:v>87</c:v>
                </c:pt>
                <c:pt idx="10">
                  <c:v>108</c:v>
                </c:pt>
                <c:pt idx="11">
                  <c:v>113</c:v>
                </c:pt>
                <c:pt idx="12">
                  <c:v>115</c:v>
                </c:pt>
                <c:pt idx="13">
                  <c:v>116</c:v>
                </c:pt>
                <c:pt idx="14">
                  <c:v>131</c:v>
                </c:pt>
                <c:pt idx="15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87-44C9-99AC-1A340AB1F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096736"/>
        <c:axId val="726110880"/>
      </c:lineChart>
      <c:dateAx>
        <c:axId val="726096736"/>
        <c:scaling>
          <c:orientation val="minMax"/>
        </c:scaling>
        <c:delete val="0"/>
        <c:axPos val="b"/>
        <c:numFmt formatCode="mm/d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110880"/>
        <c:crosses val="autoZero"/>
        <c:auto val="1"/>
        <c:lblOffset val="100"/>
        <c:baseTimeUnit val="months"/>
      </c:dateAx>
      <c:valAx>
        <c:axId val="726110880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0967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35783027121611E-2"/>
          <c:y val="3.6443293946504612E-2"/>
          <c:w val="0.8979617478370755"/>
          <c:h val="0.707697566241706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Oklahoma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Sheet1!$B$2:$B$62</c:f>
              <c:numCache>
                <c:formatCode>0.00_)</c:formatCode>
                <c:ptCount val="61"/>
                <c:pt idx="0">
                  <c:v>0.92014388489208632</c:v>
                </c:pt>
                <c:pt idx="1">
                  <c:v>0.83624161073825498</c:v>
                </c:pt>
                <c:pt idx="2">
                  <c:v>0.75154130702836008</c:v>
                </c:pt>
                <c:pt idx="3">
                  <c:v>0.60195852534562211</c:v>
                </c:pt>
                <c:pt idx="4">
                  <c:v>0.69714587737843547</c:v>
                </c:pt>
                <c:pt idx="5">
                  <c:v>0.70096790626591954</c:v>
                </c:pt>
                <c:pt idx="6">
                  <c:v>0.62380231971759958</c:v>
                </c:pt>
                <c:pt idx="7">
                  <c:v>0.73480947476828007</c:v>
                </c:pt>
                <c:pt idx="8">
                  <c:v>0.64584382871536528</c:v>
                </c:pt>
                <c:pt idx="9">
                  <c:v>0.64607843137254906</c:v>
                </c:pt>
                <c:pt idx="10">
                  <c:v>0.65126459143968873</c:v>
                </c:pt>
                <c:pt idx="11">
                  <c:v>0.78328611898016998</c:v>
                </c:pt>
                <c:pt idx="12">
                  <c:v>0.6517321016166282</c:v>
                </c:pt>
                <c:pt idx="13">
                  <c:v>0.86640385457731051</c:v>
                </c:pt>
                <c:pt idx="14">
                  <c:v>0.64018495166036149</c:v>
                </c:pt>
                <c:pt idx="15">
                  <c:v>0.77699963140434947</c:v>
                </c:pt>
                <c:pt idx="16">
                  <c:v>0.6835016835016835</c:v>
                </c:pt>
                <c:pt idx="17">
                  <c:v>0.97388224878264718</c:v>
                </c:pt>
                <c:pt idx="18">
                  <c:v>0.88517840805123515</c:v>
                </c:pt>
                <c:pt idx="19">
                  <c:v>1.1927034611786718</c:v>
                </c:pt>
                <c:pt idx="20">
                  <c:v>0.58537714021286447</c:v>
                </c:pt>
                <c:pt idx="21">
                  <c:v>1.0402097902097902</c:v>
                </c:pt>
                <c:pt idx="22">
                  <c:v>0.98076923076923073</c:v>
                </c:pt>
                <c:pt idx="23">
                  <c:v>1.1962616822429906</c:v>
                </c:pt>
                <c:pt idx="24">
                  <c:v>1.2166030534351144</c:v>
                </c:pt>
                <c:pt idx="25">
                  <c:v>1.71</c:v>
                </c:pt>
                <c:pt idx="26">
                  <c:v>1.4281842818428185</c:v>
                </c:pt>
                <c:pt idx="27">
                  <c:v>1.4799588900308325</c:v>
                </c:pt>
                <c:pt idx="28">
                  <c:v>1.4785992217898833</c:v>
                </c:pt>
                <c:pt idx="29">
                  <c:v>1.8325041459369817</c:v>
                </c:pt>
                <c:pt idx="30">
                  <c:v>1.3709677419354838</c:v>
                </c:pt>
                <c:pt idx="31">
                  <c:v>1.6888888888888889</c:v>
                </c:pt>
                <c:pt idx="32">
                  <c:v>1.7971623751970573</c:v>
                </c:pt>
                <c:pt idx="33">
                  <c:v>1.6407506702412868</c:v>
                </c:pt>
                <c:pt idx="34">
                  <c:v>1.6233135456017269</c:v>
                </c:pt>
                <c:pt idx="35">
                  <c:v>1.3964194373401535</c:v>
                </c:pt>
                <c:pt idx="36">
                  <c:v>1.8529707955689829</c:v>
                </c:pt>
                <c:pt idx="37">
                  <c:v>1.9110884006131834</c:v>
                </c:pt>
                <c:pt idx="38">
                  <c:v>1.2608473711077079</c:v>
                </c:pt>
                <c:pt idx="39">
                  <c:v>1.9601677148846961</c:v>
                </c:pt>
                <c:pt idx="40" formatCode="General">
                  <c:v>1.8809272918861959</c:v>
                </c:pt>
                <c:pt idx="41" formatCode="General">
                  <c:v>1.6100365917407213</c:v>
                </c:pt>
                <c:pt idx="42" formatCode="General">
                  <c:v>2.4586776859504131</c:v>
                </c:pt>
                <c:pt idx="43" formatCode="General">
                  <c:v>2.0762090864680021</c:v>
                </c:pt>
                <c:pt idx="44" formatCode="General">
                  <c:v>2.390625</c:v>
                </c:pt>
                <c:pt idx="45" formatCode="General">
                  <c:v>1.9548872180451127</c:v>
                </c:pt>
                <c:pt idx="46" formatCode="General">
                  <c:v>1.3691931540342299</c:v>
                </c:pt>
                <c:pt idx="47" formatCode="General">
                  <c:v>2.7317073170731709</c:v>
                </c:pt>
                <c:pt idx="48" formatCode="General">
                  <c:v>2.1529469069654166</c:v>
                </c:pt>
                <c:pt idx="49" formatCode="General">
                  <c:v>2.1344455348380764</c:v>
                </c:pt>
                <c:pt idx="50" formatCode="0.000">
                  <c:v>2.3781958514230586</c:v>
                </c:pt>
                <c:pt idx="51" formatCode="0.000">
                  <c:v>1.0217176702862785</c:v>
                </c:pt>
                <c:pt idx="52" formatCode="0.000">
                  <c:v>1.9560185185185186</c:v>
                </c:pt>
                <c:pt idx="53" formatCode="0.000">
                  <c:v>2.5678866587957496</c:v>
                </c:pt>
                <c:pt idx="54" formatCode="0.000">
                  <c:v>3.025787965616046</c:v>
                </c:pt>
                <c:pt idx="55" formatCode="0.000">
                  <c:v>2.8297872340425534</c:v>
                </c:pt>
                <c:pt idx="56" formatCode="0.000">
                  <c:v>2.5028601144045761</c:v>
                </c:pt>
                <c:pt idx="57" formatCode="0.000">
                  <c:v>2.2790253225035833</c:v>
                </c:pt>
                <c:pt idx="58" formatCode="0.000">
                  <c:v>2.1551724137931036</c:v>
                </c:pt>
                <c:pt idx="59" formatCode="0.000">
                  <c:v>2.4744186046511629</c:v>
                </c:pt>
                <c:pt idx="60" formatCode="0.000">
                  <c:v>2.2190611664295874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C7-46D4-9C64-E7954BAFC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073984"/>
        <c:axId val="36776192"/>
      </c:lineChart>
      <c:catAx>
        <c:axId val="3607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76192"/>
        <c:crosses val="autoZero"/>
        <c:auto val="1"/>
        <c:lblAlgn val="ctr"/>
        <c:lblOffset val="100"/>
        <c:noMultiLvlLbl val="0"/>
      </c:catAx>
      <c:valAx>
        <c:axId val="36776192"/>
        <c:scaling>
          <c:orientation val="minMax"/>
          <c:max val="3.25"/>
        </c:scaling>
        <c:delete val="0"/>
        <c:axPos val="l"/>
        <c:majorGridlines/>
        <c:numFmt formatCode="0.00_)" sourceLinked="1"/>
        <c:majorTickMark val="out"/>
        <c:minorTickMark val="none"/>
        <c:tickLblPos val="nextTo"/>
        <c:crossAx val="36073984"/>
        <c:crosses val="autoZero"/>
        <c:crossBetween val="between"/>
        <c:majorUnit val="0.25"/>
      </c:valAx>
      <c:spPr>
        <a:solidFill>
          <a:prstClr val="white"/>
        </a:solidFill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KANSAS FEEDLOT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CLOSEOUTS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Feeding Costs</a:t>
            </a:r>
            <a:r>
              <a:rPr lang="en-US" sz="2000" b="0" baseline="0" dirty="0"/>
              <a:t> per </a:t>
            </a:r>
            <a:r>
              <a:rPr lang="en-US" sz="2000" b="0" baseline="0" dirty="0" err="1"/>
              <a:t>Cwt</a:t>
            </a:r>
            <a:r>
              <a:rPr lang="en-US" sz="2000" b="0" baseline="0" dirty="0"/>
              <a:t>, Steers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71E-2"/>
          <c:y val="0.18519648072160003"/>
          <c:w val="0.9000346185175131"/>
          <c:h val="0.6737390484640128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Avg. 2015/19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80.179999999999993</c:v>
                </c:pt>
                <c:pt idx="1">
                  <c:v>81.678000000000011</c:v>
                </c:pt>
                <c:pt idx="2">
                  <c:v>82.332000000000008</c:v>
                </c:pt>
                <c:pt idx="3">
                  <c:v>81.644000000000005</c:v>
                </c:pt>
                <c:pt idx="4">
                  <c:v>80.896000000000001</c:v>
                </c:pt>
                <c:pt idx="5">
                  <c:v>79.664000000000001</c:v>
                </c:pt>
                <c:pt idx="6">
                  <c:v>79.376000000000005</c:v>
                </c:pt>
                <c:pt idx="7">
                  <c:v>79.11999999999999</c:v>
                </c:pt>
                <c:pt idx="8">
                  <c:v>78.63000000000001</c:v>
                </c:pt>
                <c:pt idx="9">
                  <c:v>78.554000000000002</c:v>
                </c:pt>
                <c:pt idx="10">
                  <c:v>78.111999999999995</c:v>
                </c:pt>
                <c:pt idx="11">
                  <c:v>78.109999999999985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E3-4E6A-800B-383A43553C7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82.51</c:v>
                </c:pt>
                <c:pt idx="1">
                  <c:v>83.9</c:v>
                </c:pt>
                <c:pt idx="2">
                  <c:v>83.41</c:v>
                </c:pt>
                <c:pt idx="3">
                  <c:v>87.274000000000001</c:v>
                </c:pt>
                <c:pt idx="4">
                  <c:v>83.9</c:v>
                </c:pt>
                <c:pt idx="5">
                  <c:v>81.7</c:v>
                </c:pt>
                <c:pt idx="6">
                  <c:v>78.5</c:v>
                </c:pt>
                <c:pt idx="7">
                  <c:v>78.48</c:v>
                </c:pt>
                <c:pt idx="8">
                  <c:v>76.239999999999995</c:v>
                </c:pt>
                <c:pt idx="9">
                  <c:v>75.790000000000006</c:v>
                </c:pt>
                <c:pt idx="10">
                  <c:v>76.5</c:v>
                </c:pt>
                <c:pt idx="11">
                  <c:v>77.92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E3-4E6A-800B-383A43553C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82.28</c:v>
                </c:pt>
                <c:pt idx="1">
                  <c:v>88.61</c:v>
                </c:pt>
                <c:pt idx="2">
                  <c:v>92.21</c:v>
                </c:pt>
                <c:pt idx="3">
                  <c:v>96.36</c:v>
                </c:pt>
                <c:pt idx="4">
                  <c:v>98.82</c:v>
                </c:pt>
                <c:pt idx="5">
                  <c:v>101.1</c:v>
                </c:pt>
                <c:pt idx="6">
                  <c:v>103.52</c:v>
                </c:pt>
                <c:pt idx="7">
                  <c:v>106.3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E3-4E6A-800B-383A43553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586584"/>
        <c:axId val="152586976"/>
      </c:lineChart>
      <c:catAx>
        <c:axId val="152586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52586976"/>
        <c:crosses val="autoZero"/>
        <c:auto val="1"/>
        <c:lblAlgn val="ctr"/>
        <c:lblOffset val="100"/>
        <c:noMultiLvlLbl val="0"/>
      </c:catAx>
      <c:valAx>
        <c:axId val="152586976"/>
        <c:scaling>
          <c:orientation val="minMax"/>
          <c:min val="7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$/</a:t>
                </a:r>
                <a:r>
                  <a:rPr lang="en-US" b="0" dirty="0" err="1"/>
                  <a:t>cwt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23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152586584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0BF9-6CB7-41BC-8C55-E54CA2278EE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B68DE-ACB5-4604-ADF4-20967565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2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1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7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72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9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6089-BD60-4921-848E-DB4A91644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A3DF4-02C1-4F22-BFEE-26208EEAB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5ABA5-A635-4FF9-8DF1-7330615E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2F9C4-F195-45E8-8A57-E2D14587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D7A22-83F5-4F61-ABC4-AC869372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8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BFA8-1235-4BCF-AB20-CC8140D4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1B89B-D946-4726-B50E-D6BB2B519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84EF0-F5AE-4EC4-A2F4-3F43EED2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73B1-D85E-4B0B-B304-8C5402EF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593A-7A4F-41FB-857D-FC80BB39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17844-7E20-457B-BF5A-9702452ED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45F10-7C2D-48E3-AA89-A6E239426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5C68-7566-4863-B6B2-15DF1D1C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E75F4-48B4-42AA-89B2-3C378DFF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34B07-D3FC-4DD3-B22B-3E844F58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B306-DEB6-46D2-81B5-0DFC2B91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1026-9916-4707-84C4-7221FDD0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4814-666B-4E75-A474-CCD23FFE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B3AD5-B84B-4D0F-B175-448929F9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1F32B-3776-4689-9760-0FD89677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DFDC-E4DD-4E17-A5EA-EAAAB6A0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D41F-8E41-4F66-A021-A660296F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C400-598F-4990-8897-51C72981B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CA63-FEEF-4220-951D-C6C0DC46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843B3-5E6F-4F94-9E77-24E934D4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ED42-844C-481E-B70A-C48B1568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2D72-CFE3-48C9-9199-DFE785C3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E5A5-D6AE-4047-9C7B-703A09379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E2228-FB18-4897-BF19-31D387F5B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4708F-398B-4D50-BCC2-54BB47B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0D79F-01E3-4A47-8BEA-6FD6DE79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893E3-84EF-4A46-BDC7-9D200927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F258-B3D4-4E39-922C-61157486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C67B2-8DFB-45B5-978A-5E66671B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CEE17-7ED5-4C07-9A2B-087F345CE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7D972-A451-43FD-BC5D-0EC66FE53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45FAB-B48C-4915-99AC-5765F5FCC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9487F-1C1F-4423-80E0-2CDD9111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400CB3-BF7E-4FD3-A874-EF968F64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AEDD2-339D-4DB8-BF55-DAAB06B9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6DE1-B1DA-42AA-8C1E-4A0A1565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51AF8-7D40-4CC8-8BFD-B5F694AA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423B5-33B0-41D0-8359-4AD0CEAD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610C2-3C93-4394-8661-EFF82ABF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46CCF-7CEC-4C59-9308-9DEAE867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54C79-F13C-4EFE-BC1D-F6D7BA88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5BAD6-358E-4D7F-AAEB-C582F2DF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D1E9-A3D5-423D-BFAB-1A7121AD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A043C-5220-40E8-990F-9441AD44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48CB5-1069-443D-95CB-B4B0D9929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CC91-7109-408E-B1C2-B1C71668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DD0D6-425A-48A4-8DE7-1404A20B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AD9FE-3BAB-483C-8B9C-51F399D6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2346-F2C6-44EE-9827-34BB0F45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8264E-F088-4E9D-9CB6-1F1D369C4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F9C05-7EB6-4137-ABCF-51DBFB6B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97AA-9D3F-4F42-A552-6543E384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756B2-1E93-44B6-B763-88A564B0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D3624-BEE1-44C4-A10B-21760245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A8C42-0B99-4821-AC74-6109D221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2E2C-55D3-4D00-8141-37DFD916E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5AD67-A53B-4A3D-B68D-BD77A934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456B-7D71-4ED9-AA3F-43C14CF8F67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FC5AF-C646-489E-9096-3A8642C67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EB4CC-BF35-48FC-A389-D4FF2473E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2B340-B189-43AC-83D7-B8077017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9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19thcenturyrealism.com/wp-content/uploads/2013/05/in_without_knocking_russell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7C69-304A-426D-A2E7-F030A3EB6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99" y="243280"/>
            <a:ext cx="5668861" cy="1210447"/>
          </a:xfrm>
        </p:spPr>
        <p:txBody>
          <a:bodyPr anchor="b">
            <a:noAutofit/>
          </a:bodyPr>
          <a:lstStyle/>
          <a:p>
            <a:pPr algn="l"/>
            <a:r>
              <a:rPr lang="en-US" sz="8000" dirty="0">
                <a:solidFill>
                  <a:srgbClr val="800000"/>
                </a:solidFill>
                <a:latin typeface="Playbill" panose="040506030A0602020202" pitchFamily="82" charset="0"/>
              </a:rPr>
              <a:t>Cattle Market Outlook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1AD55-2364-452A-A3EA-E439413DC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99" y="3394371"/>
            <a:ext cx="5163940" cy="152298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>
                <a:solidFill>
                  <a:srgbClr val="800000"/>
                </a:solidFill>
              </a:rPr>
              <a:t>Derrell S. Peel</a:t>
            </a:r>
          </a:p>
          <a:p>
            <a:pPr algn="l">
              <a:lnSpc>
                <a:spcPct val="90000"/>
              </a:lnSpc>
            </a:pPr>
            <a:r>
              <a:rPr lang="en-US" dirty="0"/>
              <a:t>Breedlove Professor of Agribusiness and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Extension Livestock Marketing Specialist</a:t>
            </a:r>
          </a:p>
        </p:txBody>
      </p:sp>
      <p:pic>
        <p:nvPicPr>
          <p:cNvPr id="4" name="Picture 2" descr="in_without_knocking_russell">
            <a:hlinkClick r:id="rId2"/>
            <a:extLst>
              <a:ext uri="{FF2B5EF4-FFF2-40B4-BE49-F238E27FC236}">
                <a16:creationId xmlns:a16="http://schemas.microsoft.com/office/drawing/2014/main" id="{462C5B21-DAF3-44C1-8BDD-BD94C7312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238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9CE2D4-5AE2-40F4-A071-FF2B4B99C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5508079"/>
            <a:ext cx="7464186" cy="1106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E59AE-DB1C-45B1-84FC-34A8E877B97A}"/>
              </a:ext>
            </a:extLst>
          </p:cNvPr>
          <p:cNvSpPr txBox="1"/>
          <p:nvPr/>
        </p:nvSpPr>
        <p:spPr>
          <a:xfrm>
            <a:off x="307909" y="1856792"/>
            <a:ext cx="500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C8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 Economic Outlook Conference</a:t>
            </a:r>
          </a:p>
          <a:p>
            <a:r>
              <a:rPr lang="en-US" sz="2400" b="1" i="1" dirty="0">
                <a:solidFill>
                  <a:srgbClr val="FC8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Oklahoma State University</a:t>
            </a:r>
          </a:p>
          <a:p>
            <a:r>
              <a:rPr lang="en-US" sz="2400" b="1" i="1" dirty="0">
                <a:solidFill>
                  <a:srgbClr val="FC8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13, 2021</a:t>
            </a:r>
          </a:p>
        </p:txBody>
      </p:sp>
    </p:spTree>
    <p:extLst>
      <p:ext uri="{BB962C8B-B14F-4D97-AF65-F5344CB8AC3E}">
        <p14:creationId xmlns:p14="http://schemas.microsoft.com/office/powerpoint/2010/main" val="49957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40D7-C00B-4129-BDA1-ECBD4504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Other Hay Price, August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D46E7E-75E6-4837-9E9C-4BDACDC73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600891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67">
                  <a:extLst>
                    <a:ext uri="{9D8B030D-6E8A-4147-A177-3AD203B41FA5}">
                      <a16:colId xmlns:a16="http://schemas.microsoft.com/office/drawing/2014/main" val="2487783384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3049213765"/>
                    </a:ext>
                  </a:extLst>
                </a:gridCol>
                <a:gridCol w="1070596">
                  <a:extLst>
                    <a:ext uri="{9D8B030D-6E8A-4147-A177-3AD203B41FA5}">
                      <a16:colId xmlns:a16="http://schemas.microsoft.com/office/drawing/2014/main" val="4449355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104621543"/>
                    </a:ext>
                  </a:extLst>
                </a:gridCol>
              </a:tblGrid>
              <a:tr h="4165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2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2021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 Change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70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Oklahoma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126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+23.5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Missouri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110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-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Kansas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103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+8.4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8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Nebraska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104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+23.8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7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South Dakota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114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+62.9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23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North Dakota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122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+69.4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2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Montana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195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+39.3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39169"/>
                  </a:ext>
                </a:extLst>
              </a:tr>
            </a:tbl>
          </a:graphicData>
        </a:graphic>
      </p:graphicFrame>
      <p:pic>
        <p:nvPicPr>
          <p:cNvPr id="6" name="Picture 2" descr="https://www.drovers.com/sites/default/files/styles/featured_banner/public/Hay.jpg?itok=MFN-xJvr">
            <a:extLst>
              <a:ext uri="{FF2B5EF4-FFF2-40B4-BE49-F238E27FC236}">
                <a16:creationId xmlns:a16="http://schemas.microsoft.com/office/drawing/2014/main" id="{5C984955-52F9-44FE-ABAA-FEBBD45B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90501"/>
            <a:ext cx="4876229" cy="339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ollowing last year&amp;#039;s Anderson Creek Fire, people banded together to donate supplies to affected communities. Those efforts are in motion again following the Starbuck Fire in Southwest Kansas. ">
            <a:extLst>
              <a:ext uri="{FF2B5EF4-FFF2-40B4-BE49-F238E27FC236}">
                <a16:creationId xmlns:a16="http://schemas.microsoft.com/office/drawing/2014/main" id="{2C38F5BF-01BF-4416-A85F-4DECE0154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7"/>
          <a:stretch/>
        </p:blipFill>
        <p:spPr bwMode="auto">
          <a:xfrm>
            <a:off x="7038975" y="3886200"/>
            <a:ext cx="5040739" cy="27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59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Other Hay Production</a:t>
            </a:r>
            <a:br>
              <a:rPr lang="en-US" sz="3600" dirty="0"/>
            </a:br>
            <a:r>
              <a:rPr lang="en-US" sz="2700" dirty="0">
                <a:latin typeface="+mn-lt"/>
              </a:rPr>
              <a:t>Tons Per Beef Cow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9327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Oklahoma Hay Use per Beef Cow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1970-1984		0.87 tons/cow		1,740 lbs</a:t>
            </a:r>
          </a:p>
          <a:p>
            <a:r>
              <a:rPr lang="en-US" dirty="0"/>
              <a:t>2006-2020		2.25 tons/cow		4,500 lbs</a:t>
            </a:r>
          </a:p>
          <a:p>
            <a:r>
              <a:rPr lang="en-US" dirty="0"/>
              <a:t>Why 2,760 lbs of extra hay needed per cow?</a:t>
            </a:r>
          </a:p>
          <a:p>
            <a:pPr lvl="1"/>
            <a:r>
              <a:rPr lang="en-US" dirty="0"/>
              <a:t>Bigger cows</a:t>
            </a:r>
          </a:p>
          <a:p>
            <a:pPr lvl="2"/>
            <a:r>
              <a:rPr lang="en-US" dirty="0"/>
              <a:t>Does not account for increased hay use (maybe 20%)</a:t>
            </a:r>
          </a:p>
          <a:p>
            <a:pPr lvl="2"/>
            <a:r>
              <a:rPr lang="en-US" dirty="0"/>
              <a:t>Should they be bigger?  What size cow is most efficient?</a:t>
            </a:r>
          </a:p>
          <a:p>
            <a:pPr lvl="1"/>
            <a:r>
              <a:rPr lang="en-US" dirty="0"/>
              <a:t>Wasted Hay (maybe 40 %)</a:t>
            </a:r>
          </a:p>
          <a:p>
            <a:pPr lvl="2"/>
            <a:r>
              <a:rPr lang="en-US" dirty="0"/>
              <a:t>50% storage and feeding losses</a:t>
            </a:r>
          </a:p>
          <a:p>
            <a:pPr lvl="1"/>
            <a:r>
              <a:rPr lang="en-US" dirty="0"/>
              <a:t>Longer Feeding Time (maybe 40 %) </a:t>
            </a:r>
          </a:p>
          <a:p>
            <a:pPr lvl="2"/>
            <a:r>
              <a:rPr lang="en-US" dirty="0"/>
              <a:t>30-40 days extra feeding</a:t>
            </a:r>
          </a:p>
        </p:txBody>
      </p:sp>
      <p:pic>
        <p:nvPicPr>
          <p:cNvPr id="1026" name="Picture 2" descr="Losses can run as high as 50 percent if hay if not fed properly">
            <a:extLst>
              <a:ext uri="{FF2B5EF4-FFF2-40B4-BE49-F238E27FC236}">
                <a16:creationId xmlns:a16="http://schemas.microsoft.com/office/drawing/2014/main" id="{080CD967-72FA-4E14-A0A9-3A74D8ED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216386"/>
            <a:ext cx="3429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649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40D7-C00B-4129-BDA1-ECBD4504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Feed Ingredient Prices, $/ton</a:t>
            </a:r>
            <a:br>
              <a:rPr lang="en-US" b="1" dirty="0">
                <a:latin typeface="+mn-lt"/>
              </a:rPr>
            </a:br>
            <a:r>
              <a:rPr lang="en-US" sz="2400" b="1" dirty="0">
                <a:latin typeface="+mn-lt"/>
              </a:rPr>
              <a:t>Weekly, October 6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D46E7E-75E6-4837-9E9C-4BDACDC73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823" y="1825625"/>
          <a:ext cx="619028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944">
                  <a:extLst>
                    <a:ext uri="{9D8B030D-6E8A-4147-A177-3AD203B41FA5}">
                      <a16:colId xmlns:a16="http://schemas.microsoft.com/office/drawing/2014/main" val="2487783384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3049213765"/>
                    </a:ext>
                  </a:extLst>
                </a:gridCol>
                <a:gridCol w="1070596">
                  <a:extLst>
                    <a:ext uri="{9D8B030D-6E8A-4147-A177-3AD203B41FA5}">
                      <a16:colId xmlns:a16="http://schemas.microsoft.com/office/drawing/2014/main" val="4449355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104621543"/>
                    </a:ext>
                  </a:extLst>
                </a:gridCol>
              </a:tblGrid>
              <a:tr h="4165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2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2021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 Change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70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Soy Meal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314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-4.8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CSM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335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+4.7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2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Cottonseed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375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+78.6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8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Corn Gluten Feed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225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+18.4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7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DDG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225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+51.0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23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Wheat </a:t>
                      </a:r>
                      <a:r>
                        <a:rPr lang="en-US" sz="2400" dirty="0" err="1"/>
                        <a:t>Midds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155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+34.8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2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Corn, #2 Yellow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</a:rPr>
                        <a:t>187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+51.0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39169"/>
                  </a:ext>
                </a:extLst>
              </a:tr>
            </a:tbl>
          </a:graphicData>
        </a:graphic>
      </p:graphicFrame>
      <p:pic>
        <p:nvPicPr>
          <p:cNvPr id="1026" name="Picture 2" descr="100% Dried Distillers Grain Cattle Range Cubes by MasterHand Milling in  Edmond, OK - Alignable">
            <a:extLst>
              <a:ext uri="{FF2B5EF4-FFF2-40B4-BE49-F238E27FC236}">
                <a16:creationId xmlns:a16="http://schemas.microsoft.com/office/drawing/2014/main" id="{75C71860-7175-4B3E-BA08-36B676874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3"/>
          <a:stretch/>
        </p:blipFill>
        <p:spPr bwMode="auto">
          <a:xfrm>
            <a:off x="7180486" y="3038475"/>
            <a:ext cx="4830373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3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CF2DD6-7021-4686-810D-A3EB98749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801" y="6305550"/>
            <a:ext cx="6191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244102"/>
              </p:ext>
            </p:extLst>
          </p:nvPr>
        </p:nvGraphicFramePr>
        <p:xfrm>
          <a:off x="1676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6172201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KSU Focus on Feedlots, Compiled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12657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349857"/>
          <a:ext cx="10896600" cy="635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80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457200"/>
          <a:ext cx="10972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0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09087-8813-47BB-A460-C6B71953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8276" y="6224805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58203" y="6858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6172201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30052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E78D4B-E05F-4D1F-A3DD-8EB11CCE8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434016"/>
              </p:ext>
            </p:extLst>
          </p:nvPr>
        </p:nvGraphicFramePr>
        <p:xfrm>
          <a:off x="609600" y="457200"/>
          <a:ext cx="109728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13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46126034"/>
              </p:ext>
            </p:extLst>
          </p:nvPr>
        </p:nvGraphicFramePr>
        <p:xfrm>
          <a:off x="1076325" y="400050"/>
          <a:ext cx="9972675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33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8963026" y="6224589"/>
            <a:ext cx="79057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321472"/>
              </p:ext>
            </p:extLst>
          </p:nvPr>
        </p:nvGraphicFramePr>
        <p:xfrm>
          <a:off x="1676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6172201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654747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293418"/>
              </p:ext>
            </p:extLst>
          </p:nvPr>
        </p:nvGraphicFramePr>
        <p:xfrm>
          <a:off x="1676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6172201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 &amp;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2308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id="{68F48673-EC25-4923-B98D-0B7FC4148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USDA-NASS, Compiled &amp; Forecasts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4C484-BBAA-4602-B4C7-26094AB3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4476" y="6224589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7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457200"/>
          <a:ext cx="10972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72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457200"/>
          <a:ext cx="10972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485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8276" y="6224589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6172201"/>
            <a:ext cx="4776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USDA-AMS, Compiled and Forecasts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69473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ibrary.urnerbarry.com/Images/GettyImages-680980336.jpg">
            <a:extLst>
              <a:ext uri="{FF2B5EF4-FFF2-40B4-BE49-F238E27FC236}">
                <a16:creationId xmlns:a16="http://schemas.microsoft.com/office/drawing/2014/main" id="{2E812400-6FBE-4C89-8658-2D7F79B3E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5BF98-A78E-43F7-BDE8-27A2B5A8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Summary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A560-4913-4409-BB01-F228D584C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Higher cattle prices expected</a:t>
            </a:r>
          </a:p>
          <a:p>
            <a:r>
              <a:rPr lang="en-US" sz="2400" dirty="0"/>
              <a:t>Higher grain/feed/hay prices will persist</a:t>
            </a:r>
          </a:p>
          <a:p>
            <a:r>
              <a:rPr lang="en-US" sz="2400" dirty="0"/>
              <a:t>Other input prices rising</a:t>
            </a:r>
          </a:p>
          <a:p>
            <a:r>
              <a:rPr lang="en-US" sz="2400" dirty="0"/>
              <a:t>Better profitability prospects but cost management critical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9884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"/>
          <p:cNvPicPr>
            <a:picLocks noChangeAspect="1" noChangeArrowheads="1"/>
          </p:cNvPicPr>
          <p:nvPr/>
        </p:nvPicPr>
        <p:blipFill>
          <a:blip r:embed="rId2" cstate="print"/>
          <a:srcRect t="12402"/>
          <a:stretch>
            <a:fillRect/>
          </a:stretch>
        </p:blipFill>
        <p:spPr bwMode="auto">
          <a:xfrm>
            <a:off x="3181350" y="230188"/>
            <a:ext cx="71056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s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633" y="262731"/>
            <a:ext cx="12207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09800" y="1600201"/>
            <a:ext cx="746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The Weekly Email Newsletter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2400" dirty="0">
                <a:latin typeface="+mj-lt"/>
                <a:ea typeface="+mj-ea"/>
                <a:cs typeface="+mj-cs"/>
              </a:rPr>
              <a:t>From OSU Animal Science and Agricultural Economics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7804" y="3102771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dirty="0"/>
              <a:t>Send Email to </a:t>
            </a:r>
            <a:r>
              <a:rPr lang="en-US" sz="4400" b="1" dirty="0"/>
              <a:t>derrell.peel@okstate.edu</a:t>
            </a:r>
          </a:p>
        </p:txBody>
      </p:sp>
      <p:pic>
        <p:nvPicPr>
          <p:cNvPr id="1027" name="Picture 3" descr="C:\Users\dpeel\Documents\PICS\feedlot-may-7-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92" y="2970214"/>
            <a:ext cx="3761315" cy="28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4" y="5608565"/>
            <a:ext cx="7464186" cy="11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1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8963026" y="6224589"/>
            <a:ext cx="79057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366891"/>
              </p:ext>
            </p:extLst>
          </p:nvPr>
        </p:nvGraphicFramePr>
        <p:xfrm>
          <a:off x="1676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6172201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76345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96781"/>
              </p:ext>
            </p:extLst>
          </p:nvPr>
        </p:nvGraphicFramePr>
        <p:xfrm>
          <a:off x="1676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6172201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95017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625923"/>
              </p:ext>
            </p:extLst>
          </p:nvPr>
        </p:nvGraphicFramePr>
        <p:xfrm>
          <a:off x="609600" y="60960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37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695521-9589-4895-B883-9F42A96B00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542260"/>
          <a:ext cx="10515600" cy="596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85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28285247-BEC4-4180-A259-696A497B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8475663" cy="65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3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A6242-708C-4138-91C7-2BEE62E0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801" y="6224805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204637"/>
              </p:ext>
            </p:extLst>
          </p:nvPr>
        </p:nvGraphicFramePr>
        <p:xfrm>
          <a:off x="1676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6172201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79490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722484-D979-4F2A-B3F4-D15AF3531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003801"/>
              </p:ext>
            </p:extLst>
          </p:nvPr>
        </p:nvGraphicFramePr>
        <p:xfrm>
          <a:off x="838200" y="361507"/>
          <a:ext cx="10515600" cy="581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23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579</Words>
  <Application>Microsoft Office PowerPoint</Application>
  <PresentationFormat>Widescreen</PresentationFormat>
  <Paragraphs>166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Playbill</vt:lpstr>
      <vt:lpstr>Office Theme</vt:lpstr>
      <vt:lpstr>Cattle Market 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Hay Price, August</vt:lpstr>
      <vt:lpstr>Other Hay Production Tons Per Beef Cow</vt:lpstr>
      <vt:lpstr>Oklahoma Hay Use per Beef Cow</vt:lpstr>
      <vt:lpstr>Feed Ingredient Prices, $/ton Weekly, October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Cattle Market Outlook</dc:title>
  <dc:creator>Peel, Derrell</dc:creator>
  <cp:lastModifiedBy>Peel, Derrell</cp:lastModifiedBy>
  <cp:revision>15</cp:revision>
  <dcterms:created xsi:type="dcterms:W3CDTF">2021-10-12T12:12:40Z</dcterms:created>
  <dcterms:modified xsi:type="dcterms:W3CDTF">2021-10-13T18:02:24Z</dcterms:modified>
</cp:coreProperties>
</file>