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9" r:id="rId3"/>
  </p:sldMasterIdLst>
  <p:notesMasterIdLst>
    <p:notesMasterId r:id="rId30"/>
  </p:notesMasterIdLst>
  <p:sldIdLst>
    <p:sldId id="397" r:id="rId4"/>
    <p:sldId id="518" r:id="rId5"/>
    <p:sldId id="256" r:id="rId6"/>
    <p:sldId id="517" r:id="rId7"/>
    <p:sldId id="496" r:id="rId8"/>
    <p:sldId id="512" r:id="rId9"/>
    <p:sldId id="513" r:id="rId10"/>
    <p:sldId id="510" r:id="rId11"/>
    <p:sldId id="519" r:id="rId12"/>
    <p:sldId id="514" r:id="rId13"/>
    <p:sldId id="515" r:id="rId14"/>
    <p:sldId id="398" r:id="rId15"/>
    <p:sldId id="390" r:id="rId16"/>
    <p:sldId id="516" r:id="rId17"/>
    <p:sldId id="500" r:id="rId18"/>
    <p:sldId id="399" r:id="rId19"/>
    <p:sldId id="396" r:id="rId20"/>
    <p:sldId id="498" r:id="rId21"/>
    <p:sldId id="400" r:id="rId22"/>
    <p:sldId id="395" r:id="rId23"/>
    <p:sldId id="499" r:id="rId24"/>
    <p:sldId id="401" r:id="rId25"/>
    <p:sldId id="378" r:id="rId26"/>
    <p:sldId id="501" r:id="rId27"/>
    <p:sldId id="352" r:id="rId28"/>
    <p:sldId id="282"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201" autoAdjust="0"/>
    <p:restoredTop sz="86442" autoAdjust="0"/>
  </p:normalViewPr>
  <p:slideViewPr>
    <p:cSldViewPr snapToGrid="0" showGuides="1">
      <p:cViewPr varScale="1">
        <p:scale>
          <a:sx n="70" d="100"/>
          <a:sy n="70" d="100"/>
        </p:scale>
        <p:origin x="184" y="704"/>
      </p:cViewPr>
      <p:guideLst>
        <p:guide orient="horz" pos="2136"/>
        <p:guide pos="3840"/>
      </p:guideLst>
    </p:cSldViewPr>
  </p:slideViewPr>
  <p:outlineViewPr>
    <p:cViewPr>
      <p:scale>
        <a:sx n="33" d="100"/>
        <a:sy n="33" d="100"/>
      </p:scale>
      <p:origin x="0" y="-25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42B100-41B0-458E-819D-D1DEBA75815D}" type="datetimeFigureOut">
              <a:rPr lang="en-US" smtClean="0"/>
              <a:t>10/23/23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D912E1-4EB5-489B-8EB7-B684471902D8}" type="slidenum">
              <a:rPr lang="en-US" smtClean="0"/>
              <a:t>‹#›</a:t>
            </a:fld>
            <a:endParaRPr lang="en-US" dirty="0"/>
          </a:p>
        </p:txBody>
      </p:sp>
    </p:spTree>
    <p:extLst>
      <p:ext uri="{BB962C8B-B14F-4D97-AF65-F5344CB8AC3E}">
        <p14:creationId xmlns:p14="http://schemas.microsoft.com/office/powerpoint/2010/main" val="368101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303">
              <a:spcBef>
                <a:spcPct val="30000"/>
              </a:spcBef>
              <a:defRPr sz="1200">
                <a:solidFill>
                  <a:schemeClr val="tx1"/>
                </a:solidFill>
                <a:latin typeface="Times New Roman" pitchFamily="18" charset="0"/>
              </a:defRPr>
            </a:lvl1pPr>
            <a:lvl2pPr marL="779777" indent="-300174" defTabSz="974303">
              <a:spcBef>
                <a:spcPct val="30000"/>
              </a:spcBef>
              <a:defRPr sz="1200">
                <a:solidFill>
                  <a:schemeClr val="tx1"/>
                </a:solidFill>
                <a:latin typeface="Times New Roman" pitchFamily="18" charset="0"/>
              </a:defRPr>
            </a:lvl2pPr>
            <a:lvl3pPr marL="1200689" indent="-239802" defTabSz="974303">
              <a:spcBef>
                <a:spcPct val="30000"/>
              </a:spcBef>
              <a:defRPr sz="1200">
                <a:solidFill>
                  <a:schemeClr val="tx1"/>
                </a:solidFill>
                <a:latin typeface="Times New Roman" pitchFamily="18" charset="0"/>
              </a:defRPr>
            </a:lvl3pPr>
            <a:lvl4pPr marL="1680293" indent="-239802" defTabSz="974303">
              <a:spcBef>
                <a:spcPct val="30000"/>
              </a:spcBef>
              <a:defRPr sz="1200">
                <a:solidFill>
                  <a:schemeClr val="tx1"/>
                </a:solidFill>
                <a:latin typeface="Times New Roman" pitchFamily="18" charset="0"/>
              </a:defRPr>
            </a:lvl4pPr>
            <a:lvl5pPr marL="2161576" indent="-239802" defTabSz="974303">
              <a:spcBef>
                <a:spcPct val="30000"/>
              </a:spcBef>
              <a:defRPr sz="1200">
                <a:solidFill>
                  <a:schemeClr val="tx1"/>
                </a:solidFill>
                <a:latin typeface="Times New Roman" pitchFamily="18" charset="0"/>
              </a:defRPr>
            </a:lvl5pPr>
            <a:lvl6pPr marL="2644535" indent="-239802" defTabSz="974303" eaLnBrk="0" fontAlgn="base" hangingPunct="0">
              <a:spcBef>
                <a:spcPct val="30000"/>
              </a:spcBef>
              <a:spcAft>
                <a:spcPct val="0"/>
              </a:spcAft>
              <a:defRPr sz="1200">
                <a:solidFill>
                  <a:schemeClr val="tx1"/>
                </a:solidFill>
                <a:latin typeface="Times New Roman" pitchFamily="18" charset="0"/>
              </a:defRPr>
            </a:lvl6pPr>
            <a:lvl7pPr marL="3127492" indent="-239802" defTabSz="974303" eaLnBrk="0" fontAlgn="base" hangingPunct="0">
              <a:spcBef>
                <a:spcPct val="30000"/>
              </a:spcBef>
              <a:spcAft>
                <a:spcPct val="0"/>
              </a:spcAft>
              <a:defRPr sz="1200">
                <a:solidFill>
                  <a:schemeClr val="tx1"/>
                </a:solidFill>
                <a:latin typeface="Times New Roman" pitchFamily="18" charset="0"/>
              </a:defRPr>
            </a:lvl7pPr>
            <a:lvl8pPr marL="3610453" indent="-239802" defTabSz="974303" eaLnBrk="0" fontAlgn="base" hangingPunct="0">
              <a:spcBef>
                <a:spcPct val="30000"/>
              </a:spcBef>
              <a:spcAft>
                <a:spcPct val="0"/>
              </a:spcAft>
              <a:defRPr sz="1200">
                <a:solidFill>
                  <a:schemeClr val="tx1"/>
                </a:solidFill>
                <a:latin typeface="Times New Roman" pitchFamily="18" charset="0"/>
              </a:defRPr>
            </a:lvl8pPr>
            <a:lvl9pPr marL="4093409" indent="-239802" defTabSz="97430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D973BBA-741D-40CC-9C8B-49CB47EAB4AC}" type="datetime5">
              <a:rPr lang="en-US" altLang="en-US" smtClean="0"/>
              <a:pPr>
                <a:spcBef>
                  <a:spcPct val="0"/>
                </a:spcBef>
              </a:pPr>
              <a:t>23-Oct-23</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65215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303">
              <a:spcBef>
                <a:spcPct val="30000"/>
              </a:spcBef>
              <a:defRPr sz="1200">
                <a:solidFill>
                  <a:schemeClr val="tx1"/>
                </a:solidFill>
                <a:latin typeface="Times New Roman" pitchFamily="18" charset="0"/>
              </a:defRPr>
            </a:lvl1pPr>
            <a:lvl2pPr marL="779777" indent="-300174" defTabSz="974303">
              <a:spcBef>
                <a:spcPct val="30000"/>
              </a:spcBef>
              <a:defRPr sz="1200">
                <a:solidFill>
                  <a:schemeClr val="tx1"/>
                </a:solidFill>
                <a:latin typeface="Times New Roman" pitchFamily="18" charset="0"/>
              </a:defRPr>
            </a:lvl2pPr>
            <a:lvl3pPr marL="1200689" indent="-239802" defTabSz="974303">
              <a:spcBef>
                <a:spcPct val="30000"/>
              </a:spcBef>
              <a:defRPr sz="1200">
                <a:solidFill>
                  <a:schemeClr val="tx1"/>
                </a:solidFill>
                <a:latin typeface="Times New Roman" pitchFamily="18" charset="0"/>
              </a:defRPr>
            </a:lvl3pPr>
            <a:lvl4pPr marL="1680293" indent="-239802" defTabSz="974303">
              <a:spcBef>
                <a:spcPct val="30000"/>
              </a:spcBef>
              <a:defRPr sz="1200">
                <a:solidFill>
                  <a:schemeClr val="tx1"/>
                </a:solidFill>
                <a:latin typeface="Times New Roman" pitchFamily="18" charset="0"/>
              </a:defRPr>
            </a:lvl4pPr>
            <a:lvl5pPr marL="2161576" indent="-239802" defTabSz="974303">
              <a:spcBef>
                <a:spcPct val="30000"/>
              </a:spcBef>
              <a:defRPr sz="1200">
                <a:solidFill>
                  <a:schemeClr val="tx1"/>
                </a:solidFill>
                <a:latin typeface="Times New Roman" pitchFamily="18" charset="0"/>
              </a:defRPr>
            </a:lvl5pPr>
            <a:lvl6pPr marL="2644535" indent="-239802" defTabSz="974303" eaLnBrk="0" fontAlgn="base" hangingPunct="0">
              <a:spcBef>
                <a:spcPct val="30000"/>
              </a:spcBef>
              <a:spcAft>
                <a:spcPct val="0"/>
              </a:spcAft>
              <a:defRPr sz="1200">
                <a:solidFill>
                  <a:schemeClr val="tx1"/>
                </a:solidFill>
                <a:latin typeface="Times New Roman" pitchFamily="18" charset="0"/>
              </a:defRPr>
            </a:lvl6pPr>
            <a:lvl7pPr marL="3127492" indent="-239802" defTabSz="974303" eaLnBrk="0" fontAlgn="base" hangingPunct="0">
              <a:spcBef>
                <a:spcPct val="30000"/>
              </a:spcBef>
              <a:spcAft>
                <a:spcPct val="0"/>
              </a:spcAft>
              <a:defRPr sz="1200">
                <a:solidFill>
                  <a:schemeClr val="tx1"/>
                </a:solidFill>
                <a:latin typeface="Times New Roman" pitchFamily="18" charset="0"/>
              </a:defRPr>
            </a:lvl7pPr>
            <a:lvl8pPr marL="3610453" indent="-239802" defTabSz="974303" eaLnBrk="0" fontAlgn="base" hangingPunct="0">
              <a:spcBef>
                <a:spcPct val="30000"/>
              </a:spcBef>
              <a:spcAft>
                <a:spcPct val="0"/>
              </a:spcAft>
              <a:defRPr sz="1200">
                <a:solidFill>
                  <a:schemeClr val="tx1"/>
                </a:solidFill>
                <a:latin typeface="Times New Roman" pitchFamily="18" charset="0"/>
              </a:defRPr>
            </a:lvl8pPr>
            <a:lvl9pPr marL="4093409" indent="-239802" defTabSz="974303" eaLnBrk="0" fontAlgn="base" hangingPunct="0">
              <a:spcBef>
                <a:spcPct val="30000"/>
              </a:spcBef>
              <a:spcAft>
                <a:spcPct val="0"/>
              </a:spcAft>
              <a:defRPr sz="1200">
                <a:solidFill>
                  <a:schemeClr val="tx1"/>
                </a:solidFill>
                <a:latin typeface="Times New Roman" pitchFamily="18" charset="0"/>
              </a:defRPr>
            </a:lvl9pPr>
          </a:lstStyle>
          <a:p>
            <a:pPr eaLnBrk="0" fontAlgn="base" hangingPunct="0">
              <a:spcBef>
                <a:spcPct val="0"/>
              </a:spcBef>
              <a:spcAft>
                <a:spcPct val="0"/>
              </a:spcAft>
            </a:pPr>
            <a:fld id="{C282B1B5-F8A5-48F0-B3CF-47336D0EF5A9}" type="datetime5">
              <a:rPr lang="en-US" altLang="en-US">
                <a:solidFill>
                  <a:srgbClr val="000000"/>
                </a:solidFill>
              </a:rPr>
              <a:pPr eaLnBrk="0" fontAlgn="base" hangingPunct="0">
                <a:spcBef>
                  <a:spcPct val="0"/>
                </a:spcBef>
                <a:spcAft>
                  <a:spcPct val="0"/>
                </a:spcAft>
              </a:pPr>
              <a:t>23-Oct-23</a:t>
            </a:fld>
            <a:endParaRPr lang="en-US" altLang="en-US" dirty="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9317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303">
              <a:spcBef>
                <a:spcPct val="30000"/>
              </a:spcBef>
              <a:defRPr sz="1200">
                <a:solidFill>
                  <a:schemeClr val="tx1"/>
                </a:solidFill>
                <a:latin typeface="Times New Roman" pitchFamily="18" charset="0"/>
              </a:defRPr>
            </a:lvl1pPr>
            <a:lvl2pPr marL="779777" indent="-300174" defTabSz="974303">
              <a:spcBef>
                <a:spcPct val="30000"/>
              </a:spcBef>
              <a:defRPr sz="1200">
                <a:solidFill>
                  <a:schemeClr val="tx1"/>
                </a:solidFill>
                <a:latin typeface="Times New Roman" pitchFamily="18" charset="0"/>
              </a:defRPr>
            </a:lvl2pPr>
            <a:lvl3pPr marL="1200689" indent="-239802" defTabSz="974303">
              <a:spcBef>
                <a:spcPct val="30000"/>
              </a:spcBef>
              <a:defRPr sz="1200">
                <a:solidFill>
                  <a:schemeClr val="tx1"/>
                </a:solidFill>
                <a:latin typeface="Times New Roman" pitchFamily="18" charset="0"/>
              </a:defRPr>
            </a:lvl3pPr>
            <a:lvl4pPr marL="1680293" indent="-239802" defTabSz="974303">
              <a:spcBef>
                <a:spcPct val="30000"/>
              </a:spcBef>
              <a:defRPr sz="1200">
                <a:solidFill>
                  <a:schemeClr val="tx1"/>
                </a:solidFill>
                <a:latin typeface="Times New Roman" pitchFamily="18" charset="0"/>
              </a:defRPr>
            </a:lvl4pPr>
            <a:lvl5pPr marL="2161576" indent="-239802" defTabSz="974303">
              <a:spcBef>
                <a:spcPct val="30000"/>
              </a:spcBef>
              <a:defRPr sz="1200">
                <a:solidFill>
                  <a:schemeClr val="tx1"/>
                </a:solidFill>
                <a:latin typeface="Times New Roman" pitchFamily="18" charset="0"/>
              </a:defRPr>
            </a:lvl5pPr>
            <a:lvl6pPr marL="2644535" indent="-239802" defTabSz="974303" eaLnBrk="0" fontAlgn="base" hangingPunct="0">
              <a:spcBef>
                <a:spcPct val="30000"/>
              </a:spcBef>
              <a:spcAft>
                <a:spcPct val="0"/>
              </a:spcAft>
              <a:defRPr sz="1200">
                <a:solidFill>
                  <a:schemeClr val="tx1"/>
                </a:solidFill>
                <a:latin typeface="Times New Roman" pitchFamily="18" charset="0"/>
              </a:defRPr>
            </a:lvl6pPr>
            <a:lvl7pPr marL="3127492" indent="-239802" defTabSz="974303" eaLnBrk="0" fontAlgn="base" hangingPunct="0">
              <a:spcBef>
                <a:spcPct val="30000"/>
              </a:spcBef>
              <a:spcAft>
                <a:spcPct val="0"/>
              </a:spcAft>
              <a:defRPr sz="1200">
                <a:solidFill>
                  <a:schemeClr val="tx1"/>
                </a:solidFill>
                <a:latin typeface="Times New Roman" pitchFamily="18" charset="0"/>
              </a:defRPr>
            </a:lvl7pPr>
            <a:lvl8pPr marL="3610453" indent="-239802" defTabSz="974303" eaLnBrk="0" fontAlgn="base" hangingPunct="0">
              <a:spcBef>
                <a:spcPct val="30000"/>
              </a:spcBef>
              <a:spcAft>
                <a:spcPct val="0"/>
              </a:spcAft>
              <a:defRPr sz="1200">
                <a:solidFill>
                  <a:schemeClr val="tx1"/>
                </a:solidFill>
                <a:latin typeface="Times New Roman" pitchFamily="18" charset="0"/>
              </a:defRPr>
            </a:lvl8pPr>
            <a:lvl9pPr marL="4093409" indent="-239802" defTabSz="97430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019FACF-87D3-4B7B-8CE5-5646BA4519B0}" type="datetime5">
              <a:rPr lang="en-US" altLang="en-US" smtClean="0"/>
              <a:pPr>
                <a:spcBef>
                  <a:spcPct val="0"/>
                </a:spcBef>
              </a:pPr>
              <a:t>23-Oct-23</a:t>
            </a:fld>
            <a:endParaRPr lang="en-US" alt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4807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130">
              <a:spcBef>
                <a:spcPct val="30000"/>
              </a:spcBef>
              <a:defRPr sz="1200">
                <a:solidFill>
                  <a:schemeClr val="tx1"/>
                </a:solidFill>
                <a:latin typeface="Times New Roman" pitchFamily="18" charset="0"/>
              </a:defRPr>
            </a:lvl1pPr>
            <a:lvl2pPr marL="751627" indent="-289339" defTabSz="939130">
              <a:spcBef>
                <a:spcPct val="30000"/>
              </a:spcBef>
              <a:defRPr sz="1200">
                <a:solidFill>
                  <a:schemeClr val="tx1"/>
                </a:solidFill>
                <a:latin typeface="Times New Roman" pitchFamily="18" charset="0"/>
              </a:defRPr>
            </a:lvl2pPr>
            <a:lvl3pPr marL="1157344" indent="-231146" defTabSz="939130">
              <a:spcBef>
                <a:spcPct val="30000"/>
              </a:spcBef>
              <a:defRPr sz="1200">
                <a:solidFill>
                  <a:schemeClr val="tx1"/>
                </a:solidFill>
                <a:latin typeface="Times New Roman" pitchFamily="18" charset="0"/>
              </a:defRPr>
            </a:lvl3pPr>
            <a:lvl4pPr marL="1619635" indent="-231146" defTabSz="939130">
              <a:spcBef>
                <a:spcPct val="30000"/>
              </a:spcBef>
              <a:defRPr sz="1200">
                <a:solidFill>
                  <a:schemeClr val="tx1"/>
                </a:solidFill>
                <a:latin typeface="Times New Roman" pitchFamily="18" charset="0"/>
              </a:defRPr>
            </a:lvl4pPr>
            <a:lvl5pPr marL="2083543" indent="-231146" defTabSz="939130">
              <a:spcBef>
                <a:spcPct val="30000"/>
              </a:spcBef>
              <a:defRPr sz="1200">
                <a:solidFill>
                  <a:schemeClr val="tx1"/>
                </a:solidFill>
                <a:latin typeface="Times New Roman" pitchFamily="18" charset="0"/>
              </a:defRPr>
            </a:lvl5pPr>
            <a:lvl6pPr marL="2549067" indent="-231146" defTabSz="939130" eaLnBrk="0" fontAlgn="base" hangingPunct="0">
              <a:spcBef>
                <a:spcPct val="30000"/>
              </a:spcBef>
              <a:spcAft>
                <a:spcPct val="0"/>
              </a:spcAft>
              <a:defRPr sz="1200">
                <a:solidFill>
                  <a:schemeClr val="tx1"/>
                </a:solidFill>
                <a:latin typeface="Times New Roman" pitchFamily="18" charset="0"/>
              </a:defRPr>
            </a:lvl6pPr>
            <a:lvl7pPr marL="3014590" indent="-231146" defTabSz="939130" eaLnBrk="0" fontAlgn="base" hangingPunct="0">
              <a:spcBef>
                <a:spcPct val="30000"/>
              </a:spcBef>
              <a:spcAft>
                <a:spcPct val="0"/>
              </a:spcAft>
              <a:defRPr sz="1200">
                <a:solidFill>
                  <a:schemeClr val="tx1"/>
                </a:solidFill>
                <a:latin typeface="Times New Roman" pitchFamily="18" charset="0"/>
              </a:defRPr>
            </a:lvl7pPr>
            <a:lvl8pPr marL="3480115" indent="-231146" defTabSz="939130" eaLnBrk="0" fontAlgn="base" hangingPunct="0">
              <a:spcBef>
                <a:spcPct val="30000"/>
              </a:spcBef>
              <a:spcAft>
                <a:spcPct val="0"/>
              </a:spcAft>
              <a:defRPr sz="1200">
                <a:solidFill>
                  <a:schemeClr val="tx1"/>
                </a:solidFill>
                <a:latin typeface="Times New Roman" pitchFamily="18" charset="0"/>
              </a:defRPr>
            </a:lvl8pPr>
            <a:lvl9pPr marL="3945636" indent="-231146" defTabSz="939130" eaLnBrk="0" fontAlgn="base" hangingPunct="0">
              <a:spcBef>
                <a:spcPct val="30000"/>
              </a:spcBef>
              <a:spcAft>
                <a:spcPct val="0"/>
              </a:spcAft>
              <a:defRPr sz="1200">
                <a:solidFill>
                  <a:schemeClr val="tx1"/>
                </a:solidFill>
                <a:latin typeface="Times New Roman" pitchFamily="18" charset="0"/>
              </a:defRPr>
            </a:lvl9pPr>
          </a:lstStyle>
          <a:p>
            <a:pPr eaLnBrk="0" fontAlgn="base" hangingPunct="0">
              <a:spcBef>
                <a:spcPct val="0"/>
              </a:spcBef>
              <a:spcAft>
                <a:spcPct val="0"/>
              </a:spcAft>
            </a:pPr>
            <a:fld id="{48CB3B9C-EEE3-4F5B-B858-C47E6EEDEB93}" type="datetime5">
              <a:rPr lang="en-US" altLang="en-US">
                <a:solidFill>
                  <a:srgbClr val="000000"/>
                </a:solidFill>
              </a:rPr>
              <a:pPr eaLnBrk="0" fontAlgn="base" hangingPunct="0">
                <a:spcBef>
                  <a:spcPct val="0"/>
                </a:spcBef>
                <a:spcAft>
                  <a:spcPct val="0"/>
                </a:spcAft>
              </a:pPr>
              <a:t>23-Oct-23</a:t>
            </a:fld>
            <a:endParaRPr lang="en-US" altLang="en-US" dirty="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2429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D912E1-4EB5-489B-8EB7-B684471902D8}" type="slidenum">
              <a:rPr lang="en-US" smtClean="0"/>
              <a:t>25</a:t>
            </a:fld>
            <a:endParaRPr lang="en-US" dirty="0"/>
          </a:p>
        </p:txBody>
      </p:sp>
    </p:spTree>
    <p:extLst>
      <p:ext uri="{BB962C8B-B14F-4D97-AF65-F5344CB8AC3E}">
        <p14:creationId xmlns:p14="http://schemas.microsoft.com/office/powerpoint/2010/main" val="180241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D912E1-4EB5-489B-8EB7-B684471902D8}" type="slidenum">
              <a:rPr lang="en-US" smtClean="0"/>
              <a:t>2</a:t>
            </a:fld>
            <a:endParaRPr lang="en-US" dirty="0"/>
          </a:p>
        </p:txBody>
      </p:sp>
    </p:spTree>
    <p:extLst>
      <p:ext uri="{BB962C8B-B14F-4D97-AF65-F5344CB8AC3E}">
        <p14:creationId xmlns:p14="http://schemas.microsoft.com/office/powerpoint/2010/main" val="76439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D912E1-4EB5-489B-8EB7-B684471902D8}" type="slidenum">
              <a:rPr lang="en-US" smtClean="0"/>
              <a:t>3</a:t>
            </a:fld>
            <a:endParaRPr lang="en-US" dirty="0"/>
          </a:p>
        </p:txBody>
      </p:sp>
    </p:spTree>
    <p:extLst>
      <p:ext uri="{BB962C8B-B14F-4D97-AF65-F5344CB8AC3E}">
        <p14:creationId xmlns:p14="http://schemas.microsoft.com/office/powerpoint/2010/main" val="17812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D912E1-4EB5-489B-8EB7-B684471902D8}" type="slidenum">
              <a:rPr lang="en-US" smtClean="0"/>
              <a:t>11</a:t>
            </a:fld>
            <a:endParaRPr lang="en-US" dirty="0"/>
          </a:p>
        </p:txBody>
      </p:sp>
    </p:spTree>
    <p:extLst>
      <p:ext uri="{BB962C8B-B14F-4D97-AF65-F5344CB8AC3E}">
        <p14:creationId xmlns:p14="http://schemas.microsoft.com/office/powerpoint/2010/main" val="4642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303">
              <a:spcBef>
                <a:spcPct val="30000"/>
              </a:spcBef>
              <a:defRPr sz="1200">
                <a:solidFill>
                  <a:schemeClr val="tx1"/>
                </a:solidFill>
                <a:latin typeface="Times New Roman" pitchFamily="18" charset="0"/>
              </a:defRPr>
            </a:lvl1pPr>
            <a:lvl2pPr marL="779777" indent="-300174" defTabSz="974303">
              <a:spcBef>
                <a:spcPct val="30000"/>
              </a:spcBef>
              <a:defRPr sz="1200">
                <a:solidFill>
                  <a:schemeClr val="tx1"/>
                </a:solidFill>
                <a:latin typeface="Times New Roman" pitchFamily="18" charset="0"/>
              </a:defRPr>
            </a:lvl2pPr>
            <a:lvl3pPr marL="1200689" indent="-239802" defTabSz="974303">
              <a:spcBef>
                <a:spcPct val="30000"/>
              </a:spcBef>
              <a:defRPr sz="1200">
                <a:solidFill>
                  <a:schemeClr val="tx1"/>
                </a:solidFill>
                <a:latin typeface="Times New Roman" pitchFamily="18" charset="0"/>
              </a:defRPr>
            </a:lvl3pPr>
            <a:lvl4pPr marL="1680293" indent="-239802" defTabSz="974303">
              <a:spcBef>
                <a:spcPct val="30000"/>
              </a:spcBef>
              <a:defRPr sz="1200">
                <a:solidFill>
                  <a:schemeClr val="tx1"/>
                </a:solidFill>
                <a:latin typeface="Times New Roman" pitchFamily="18" charset="0"/>
              </a:defRPr>
            </a:lvl4pPr>
            <a:lvl5pPr marL="2161576" indent="-239802" defTabSz="974303">
              <a:spcBef>
                <a:spcPct val="30000"/>
              </a:spcBef>
              <a:defRPr sz="1200">
                <a:solidFill>
                  <a:schemeClr val="tx1"/>
                </a:solidFill>
                <a:latin typeface="Times New Roman" pitchFamily="18" charset="0"/>
              </a:defRPr>
            </a:lvl5pPr>
            <a:lvl6pPr marL="2644535" indent="-239802" defTabSz="974303" eaLnBrk="0" fontAlgn="base" hangingPunct="0">
              <a:spcBef>
                <a:spcPct val="30000"/>
              </a:spcBef>
              <a:spcAft>
                <a:spcPct val="0"/>
              </a:spcAft>
              <a:defRPr sz="1200">
                <a:solidFill>
                  <a:schemeClr val="tx1"/>
                </a:solidFill>
                <a:latin typeface="Times New Roman" pitchFamily="18" charset="0"/>
              </a:defRPr>
            </a:lvl6pPr>
            <a:lvl7pPr marL="3127492" indent="-239802" defTabSz="974303" eaLnBrk="0" fontAlgn="base" hangingPunct="0">
              <a:spcBef>
                <a:spcPct val="30000"/>
              </a:spcBef>
              <a:spcAft>
                <a:spcPct val="0"/>
              </a:spcAft>
              <a:defRPr sz="1200">
                <a:solidFill>
                  <a:schemeClr val="tx1"/>
                </a:solidFill>
                <a:latin typeface="Times New Roman" pitchFamily="18" charset="0"/>
              </a:defRPr>
            </a:lvl7pPr>
            <a:lvl8pPr marL="3610453" indent="-239802" defTabSz="974303" eaLnBrk="0" fontAlgn="base" hangingPunct="0">
              <a:spcBef>
                <a:spcPct val="30000"/>
              </a:spcBef>
              <a:spcAft>
                <a:spcPct val="0"/>
              </a:spcAft>
              <a:defRPr sz="1200">
                <a:solidFill>
                  <a:schemeClr val="tx1"/>
                </a:solidFill>
                <a:latin typeface="Times New Roman" pitchFamily="18" charset="0"/>
              </a:defRPr>
            </a:lvl8pPr>
            <a:lvl9pPr marL="4093409" indent="-239802" defTabSz="974303" eaLnBrk="0" fontAlgn="base" hangingPunct="0">
              <a:spcBef>
                <a:spcPct val="30000"/>
              </a:spcBef>
              <a:spcAft>
                <a:spcPct val="0"/>
              </a:spcAft>
              <a:defRPr sz="1200">
                <a:solidFill>
                  <a:schemeClr val="tx1"/>
                </a:solidFill>
                <a:latin typeface="Times New Roman" pitchFamily="18" charset="0"/>
              </a:defRPr>
            </a:lvl9pPr>
          </a:lstStyle>
          <a:p>
            <a:pPr eaLnBrk="0" fontAlgn="base" hangingPunct="0">
              <a:spcBef>
                <a:spcPct val="0"/>
              </a:spcBef>
              <a:spcAft>
                <a:spcPct val="0"/>
              </a:spcAft>
            </a:pPr>
            <a:fld id="{49FF9EFC-EA7F-4FF1-A403-2A8F82FF0E4E}" type="datetime5">
              <a:rPr lang="en-US" altLang="en-US">
                <a:solidFill>
                  <a:srgbClr val="000000"/>
                </a:solidFill>
              </a:rPr>
              <a:pPr eaLnBrk="0" fontAlgn="base" hangingPunct="0">
                <a:spcBef>
                  <a:spcPct val="0"/>
                </a:spcBef>
                <a:spcAft>
                  <a:spcPct val="0"/>
                </a:spcAft>
              </a:pPr>
              <a:t>23-Oct-23</a:t>
            </a:fld>
            <a:endParaRPr lang="en-US" altLang="en-US" dirty="0">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6053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303">
              <a:spcBef>
                <a:spcPct val="30000"/>
              </a:spcBef>
              <a:defRPr sz="1200">
                <a:solidFill>
                  <a:schemeClr val="tx1"/>
                </a:solidFill>
                <a:latin typeface="Times New Roman" pitchFamily="18" charset="0"/>
              </a:defRPr>
            </a:lvl1pPr>
            <a:lvl2pPr marL="779777" indent="-300174" defTabSz="974303">
              <a:spcBef>
                <a:spcPct val="30000"/>
              </a:spcBef>
              <a:defRPr sz="1200">
                <a:solidFill>
                  <a:schemeClr val="tx1"/>
                </a:solidFill>
                <a:latin typeface="Times New Roman" pitchFamily="18" charset="0"/>
              </a:defRPr>
            </a:lvl2pPr>
            <a:lvl3pPr marL="1200689" indent="-239802" defTabSz="974303">
              <a:spcBef>
                <a:spcPct val="30000"/>
              </a:spcBef>
              <a:defRPr sz="1200">
                <a:solidFill>
                  <a:schemeClr val="tx1"/>
                </a:solidFill>
                <a:latin typeface="Times New Roman" pitchFamily="18" charset="0"/>
              </a:defRPr>
            </a:lvl3pPr>
            <a:lvl4pPr marL="1680293" indent="-239802" defTabSz="974303">
              <a:spcBef>
                <a:spcPct val="30000"/>
              </a:spcBef>
              <a:defRPr sz="1200">
                <a:solidFill>
                  <a:schemeClr val="tx1"/>
                </a:solidFill>
                <a:latin typeface="Times New Roman" pitchFamily="18" charset="0"/>
              </a:defRPr>
            </a:lvl4pPr>
            <a:lvl5pPr marL="2161576" indent="-239802" defTabSz="974303">
              <a:spcBef>
                <a:spcPct val="30000"/>
              </a:spcBef>
              <a:defRPr sz="1200">
                <a:solidFill>
                  <a:schemeClr val="tx1"/>
                </a:solidFill>
                <a:latin typeface="Times New Roman" pitchFamily="18" charset="0"/>
              </a:defRPr>
            </a:lvl5pPr>
            <a:lvl6pPr marL="2644535" indent="-239802" defTabSz="974303" eaLnBrk="0" fontAlgn="base" hangingPunct="0">
              <a:spcBef>
                <a:spcPct val="30000"/>
              </a:spcBef>
              <a:spcAft>
                <a:spcPct val="0"/>
              </a:spcAft>
              <a:defRPr sz="1200">
                <a:solidFill>
                  <a:schemeClr val="tx1"/>
                </a:solidFill>
                <a:latin typeface="Times New Roman" pitchFamily="18" charset="0"/>
              </a:defRPr>
            </a:lvl6pPr>
            <a:lvl7pPr marL="3127492" indent="-239802" defTabSz="974303" eaLnBrk="0" fontAlgn="base" hangingPunct="0">
              <a:spcBef>
                <a:spcPct val="30000"/>
              </a:spcBef>
              <a:spcAft>
                <a:spcPct val="0"/>
              </a:spcAft>
              <a:defRPr sz="1200">
                <a:solidFill>
                  <a:schemeClr val="tx1"/>
                </a:solidFill>
                <a:latin typeface="Times New Roman" pitchFamily="18" charset="0"/>
              </a:defRPr>
            </a:lvl7pPr>
            <a:lvl8pPr marL="3610453" indent="-239802" defTabSz="974303" eaLnBrk="0" fontAlgn="base" hangingPunct="0">
              <a:spcBef>
                <a:spcPct val="30000"/>
              </a:spcBef>
              <a:spcAft>
                <a:spcPct val="0"/>
              </a:spcAft>
              <a:defRPr sz="1200">
                <a:solidFill>
                  <a:schemeClr val="tx1"/>
                </a:solidFill>
                <a:latin typeface="Times New Roman" pitchFamily="18" charset="0"/>
              </a:defRPr>
            </a:lvl8pPr>
            <a:lvl9pPr marL="4093409" indent="-239802" defTabSz="974303" eaLnBrk="0" fontAlgn="base" hangingPunct="0">
              <a:spcBef>
                <a:spcPct val="30000"/>
              </a:spcBef>
              <a:spcAft>
                <a:spcPct val="0"/>
              </a:spcAft>
              <a:defRPr sz="1200">
                <a:solidFill>
                  <a:schemeClr val="tx1"/>
                </a:solidFill>
                <a:latin typeface="Times New Roman" pitchFamily="18" charset="0"/>
              </a:defRPr>
            </a:lvl9pPr>
          </a:lstStyle>
          <a:p>
            <a:pPr eaLnBrk="0" fontAlgn="base" hangingPunct="0">
              <a:spcBef>
                <a:spcPct val="0"/>
              </a:spcBef>
              <a:spcAft>
                <a:spcPct val="0"/>
              </a:spcAft>
            </a:pPr>
            <a:fld id="{18493E88-636A-4D61-AF07-9AD884C30BB2}" type="datetime5">
              <a:rPr lang="en-US" altLang="en-US">
                <a:solidFill>
                  <a:srgbClr val="000000"/>
                </a:solidFill>
              </a:rPr>
              <a:pPr eaLnBrk="0" fontAlgn="base" hangingPunct="0">
                <a:spcBef>
                  <a:spcPct val="0"/>
                </a:spcBef>
                <a:spcAft>
                  <a:spcPct val="0"/>
                </a:spcAft>
              </a:pPr>
              <a:t>23-Oct-23</a:t>
            </a:fld>
            <a:endParaRPr lang="en-US" altLang="en-US" dirty="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4242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303">
              <a:spcBef>
                <a:spcPct val="30000"/>
              </a:spcBef>
              <a:defRPr sz="1200">
                <a:solidFill>
                  <a:schemeClr val="tx1"/>
                </a:solidFill>
                <a:latin typeface="Times New Roman" pitchFamily="18" charset="0"/>
              </a:defRPr>
            </a:lvl1pPr>
            <a:lvl2pPr marL="779777" indent="-300174" defTabSz="974303">
              <a:spcBef>
                <a:spcPct val="30000"/>
              </a:spcBef>
              <a:defRPr sz="1200">
                <a:solidFill>
                  <a:schemeClr val="tx1"/>
                </a:solidFill>
                <a:latin typeface="Times New Roman" pitchFamily="18" charset="0"/>
              </a:defRPr>
            </a:lvl2pPr>
            <a:lvl3pPr marL="1200689" indent="-239802" defTabSz="974303">
              <a:spcBef>
                <a:spcPct val="30000"/>
              </a:spcBef>
              <a:defRPr sz="1200">
                <a:solidFill>
                  <a:schemeClr val="tx1"/>
                </a:solidFill>
                <a:latin typeface="Times New Roman" pitchFamily="18" charset="0"/>
              </a:defRPr>
            </a:lvl3pPr>
            <a:lvl4pPr marL="1680293" indent="-239802" defTabSz="974303">
              <a:spcBef>
                <a:spcPct val="30000"/>
              </a:spcBef>
              <a:defRPr sz="1200">
                <a:solidFill>
                  <a:schemeClr val="tx1"/>
                </a:solidFill>
                <a:latin typeface="Times New Roman" pitchFamily="18" charset="0"/>
              </a:defRPr>
            </a:lvl4pPr>
            <a:lvl5pPr marL="2161576" indent="-239802" defTabSz="974303">
              <a:spcBef>
                <a:spcPct val="30000"/>
              </a:spcBef>
              <a:defRPr sz="1200">
                <a:solidFill>
                  <a:schemeClr val="tx1"/>
                </a:solidFill>
                <a:latin typeface="Times New Roman" pitchFamily="18" charset="0"/>
              </a:defRPr>
            </a:lvl5pPr>
            <a:lvl6pPr marL="2644535" indent="-239802" defTabSz="974303" eaLnBrk="0" fontAlgn="base" hangingPunct="0">
              <a:spcBef>
                <a:spcPct val="30000"/>
              </a:spcBef>
              <a:spcAft>
                <a:spcPct val="0"/>
              </a:spcAft>
              <a:defRPr sz="1200">
                <a:solidFill>
                  <a:schemeClr val="tx1"/>
                </a:solidFill>
                <a:latin typeface="Times New Roman" pitchFamily="18" charset="0"/>
              </a:defRPr>
            </a:lvl6pPr>
            <a:lvl7pPr marL="3127492" indent="-239802" defTabSz="974303" eaLnBrk="0" fontAlgn="base" hangingPunct="0">
              <a:spcBef>
                <a:spcPct val="30000"/>
              </a:spcBef>
              <a:spcAft>
                <a:spcPct val="0"/>
              </a:spcAft>
              <a:defRPr sz="1200">
                <a:solidFill>
                  <a:schemeClr val="tx1"/>
                </a:solidFill>
                <a:latin typeface="Times New Roman" pitchFamily="18" charset="0"/>
              </a:defRPr>
            </a:lvl7pPr>
            <a:lvl8pPr marL="3610453" indent="-239802" defTabSz="974303" eaLnBrk="0" fontAlgn="base" hangingPunct="0">
              <a:spcBef>
                <a:spcPct val="30000"/>
              </a:spcBef>
              <a:spcAft>
                <a:spcPct val="0"/>
              </a:spcAft>
              <a:defRPr sz="1200">
                <a:solidFill>
                  <a:schemeClr val="tx1"/>
                </a:solidFill>
                <a:latin typeface="Times New Roman" pitchFamily="18" charset="0"/>
              </a:defRPr>
            </a:lvl8pPr>
            <a:lvl9pPr marL="4093409" indent="-239802" defTabSz="974303" eaLnBrk="0" fontAlgn="base" hangingPunct="0">
              <a:spcBef>
                <a:spcPct val="30000"/>
              </a:spcBef>
              <a:spcAft>
                <a:spcPct val="0"/>
              </a:spcAft>
              <a:defRPr sz="1200">
                <a:solidFill>
                  <a:schemeClr val="tx1"/>
                </a:solidFill>
                <a:latin typeface="Times New Roman" pitchFamily="18" charset="0"/>
              </a:defRPr>
            </a:lvl9pPr>
          </a:lstStyle>
          <a:p>
            <a:pPr eaLnBrk="0" fontAlgn="base" hangingPunct="0">
              <a:spcBef>
                <a:spcPct val="0"/>
              </a:spcBef>
              <a:spcAft>
                <a:spcPct val="0"/>
              </a:spcAft>
            </a:pPr>
            <a:fld id="{4561788F-A1F1-4F47-86D8-731413D58FFA}" type="datetime5">
              <a:rPr lang="en-US" altLang="en-US">
                <a:solidFill>
                  <a:srgbClr val="000000"/>
                </a:solidFill>
              </a:rPr>
              <a:pPr eaLnBrk="0" fontAlgn="base" hangingPunct="0">
                <a:spcBef>
                  <a:spcPct val="0"/>
                </a:spcBef>
                <a:spcAft>
                  <a:spcPct val="0"/>
                </a:spcAft>
              </a:pPr>
              <a:t>23-Oct-23</a:t>
            </a:fld>
            <a:endParaRPr lang="en-US" altLang="en-US" dirty="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7883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303">
              <a:spcBef>
                <a:spcPct val="30000"/>
              </a:spcBef>
              <a:defRPr sz="1200">
                <a:solidFill>
                  <a:schemeClr val="tx1"/>
                </a:solidFill>
                <a:latin typeface="Times New Roman" pitchFamily="18" charset="0"/>
              </a:defRPr>
            </a:lvl1pPr>
            <a:lvl2pPr marL="779777" indent="-300174" defTabSz="974303">
              <a:spcBef>
                <a:spcPct val="30000"/>
              </a:spcBef>
              <a:defRPr sz="1200">
                <a:solidFill>
                  <a:schemeClr val="tx1"/>
                </a:solidFill>
                <a:latin typeface="Times New Roman" pitchFamily="18" charset="0"/>
              </a:defRPr>
            </a:lvl2pPr>
            <a:lvl3pPr marL="1200689" indent="-239802" defTabSz="974303">
              <a:spcBef>
                <a:spcPct val="30000"/>
              </a:spcBef>
              <a:defRPr sz="1200">
                <a:solidFill>
                  <a:schemeClr val="tx1"/>
                </a:solidFill>
                <a:latin typeface="Times New Roman" pitchFamily="18" charset="0"/>
              </a:defRPr>
            </a:lvl3pPr>
            <a:lvl4pPr marL="1680293" indent="-239802" defTabSz="974303">
              <a:spcBef>
                <a:spcPct val="30000"/>
              </a:spcBef>
              <a:defRPr sz="1200">
                <a:solidFill>
                  <a:schemeClr val="tx1"/>
                </a:solidFill>
                <a:latin typeface="Times New Roman" pitchFamily="18" charset="0"/>
              </a:defRPr>
            </a:lvl4pPr>
            <a:lvl5pPr marL="2161576" indent="-239802" defTabSz="974303">
              <a:spcBef>
                <a:spcPct val="30000"/>
              </a:spcBef>
              <a:defRPr sz="1200">
                <a:solidFill>
                  <a:schemeClr val="tx1"/>
                </a:solidFill>
                <a:latin typeface="Times New Roman" pitchFamily="18" charset="0"/>
              </a:defRPr>
            </a:lvl5pPr>
            <a:lvl6pPr marL="2644535" indent="-239802" defTabSz="974303" eaLnBrk="0" fontAlgn="base" hangingPunct="0">
              <a:spcBef>
                <a:spcPct val="30000"/>
              </a:spcBef>
              <a:spcAft>
                <a:spcPct val="0"/>
              </a:spcAft>
              <a:defRPr sz="1200">
                <a:solidFill>
                  <a:schemeClr val="tx1"/>
                </a:solidFill>
                <a:latin typeface="Times New Roman" pitchFamily="18" charset="0"/>
              </a:defRPr>
            </a:lvl6pPr>
            <a:lvl7pPr marL="3127492" indent="-239802" defTabSz="974303" eaLnBrk="0" fontAlgn="base" hangingPunct="0">
              <a:spcBef>
                <a:spcPct val="30000"/>
              </a:spcBef>
              <a:spcAft>
                <a:spcPct val="0"/>
              </a:spcAft>
              <a:defRPr sz="1200">
                <a:solidFill>
                  <a:schemeClr val="tx1"/>
                </a:solidFill>
                <a:latin typeface="Times New Roman" pitchFamily="18" charset="0"/>
              </a:defRPr>
            </a:lvl7pPr>
            <a:lvl8pPr marL="3610453" indent="-239802" defTabSz="974303" eaLnBrk="0" fontAlgn="base" hangingPunct="0">
              <a:spcBef>
                <a:spcPct val="30000"/>
              </a:spcBef>
              <a:spcAft>
                <a:spcPct val="0"/>
              </a:spcAft>
              <a:defRPr sz="1200">
                <a:solidFill>
                  <a:schemeClr val="tx1"/>
                </a:solidFill>
                <a:latin typeface="Times New Roman" pitchFamily="18" charset="0"/>
              </a:defRPr>
            </a:lvl8pPr>
            <a:lvl9pPr marL="4093409" indent="-239802" defTabSz="974303" eaLnBrk="0" fontAlgn="base" hangingPunct="0">
              <a:spcBef>
                <a:spcPct val="30000"/>
              </a:spcBef>
              <a:spcAft>
                <a:spcPct val="0"/>
              </a:spcAft>
              <a:defRPr sz="1200">
                <a:solidFill>
                  <a:schemeClr val="tx1"/>
                </a:solidFill>
                <a:latin typeface="Times New Roman" pitchFamily="18" charset="0"/>
              </a:defRPr>
            </a:lvl9pPr>
          </a:lstStyle>
          <a:p>
            <a:pPr eaLnBrk="0" fontAlgn="base" hangingPunct="0">
              <a:spcBef>
                <a:spcPct val="0"/>
              </a:spcBef>
              <a:spcAft>
                <a:spcPct val="0"/>
              </a:spcAft>
            </a:pPr>
            <a:fld id="{E66429D5-BEEF-4503-BF87-4EE81CE4428B}" type="datetime5">
              <a:rPr lang="en-US" altLang="en-US">
                <a:solidFill>
                  <a:srgbClr val="000000"/>
                </a:solidFill>
              </a:rPr>
              <a:pPr eaLnBrk="0" fontAlgn="base" hangingPunct="0">
                <a:spcBef>
                  <a:spcPct val="0"/>
                </a:spcBef>
                <a:spcAft>
                  <a:spcPct val="0"/>
                </a:spcAft>
              </a:pPr>
              <a:t>23-Oct-23</a:t>
            </a:fld>
            <a:endParaRPr lang="en-US" alt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2134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303">
              <a:spcBef>
                <a:spcPct val="30000"/>
              </a:spcBef>
              <a:defRPr sz="1200">
                <a:solidFill>
                  <a:schemeClr val="tx1"/>
                </a:solidFill>
                <a:latin typeface="Times New Roman" pitchFamily="18" charset="0"/>
              </a:defRPr>
            </a:lvl1pPr>
            <a:lvl2pPr marL="779777" indent="-300174" defTabSz="974303">
              <a:spcBef>
                <a:spcPct val="30000"/>
              </a:spcBef>
              <a:defRPr sz="1200">
                <a:solidFill>
                  <a:schemeClr val="tx1"/>
                </a:solidFill>
                <a:latin typeface="Times New Roman" pitchFamily="18" charset="0"/>
              </a:defRPr>
            </a:lvl2pPr>
            <a:lvl3pPr marL="1200689" indent="-239802" defTabSz="974303">
              <a:spcBef>
                <a:spcPct val="30000"/>
              </a:spcBef>
              <a:defRPr sz="1200">
                <a:solidFill>
                  <a:schemeClr val="tx1"/>
                </a:solidFill>
                <a:latin typeface="Times New Roman" pitchFamily="18" charset="0"/>
              </a:defRPr>
            </a:lvl3pPr>
            <a:lvl4pPr marL="1680293" indent="-239802" defTabSz="974303">
              <a:spcBef>
                <a:spcPct val="30000"/>
              </a:spcBef>
              <a:defRPr sz="1200">
                <a:solidFill>
                  <a:schemeClr val="tx1"/>
                </a:solidFill>
                <a:latin typeface="Times New Roman" pitchFamily="18" charset="0"/>
              </a:defRPr>
            </a:lvl4pPr>
            <a:lvl5pPr marL="2161576" indent="-239802" defTabSz="974303">
              <a:spcBef>
                <a:spcPct val="30000"/>
              </a:spcBef>
              <a:defRPr sz="1200">
                <a:solidFill>
                  <a:schemeClr val="tx1"/>
                </a:solidFill>
                <a:latin typeface="Times New Roman" pitchFamily="18" charset="0"/>
              </a:defRPr>
            </a:lvl5pPr>
            <a:lvl6pPr marL="2644535" indent="-239802" defTabSz="974303" eaLnBrk="0" fontAlgn="base" hangingPunct="0">
              <a:spcBef>
                <a:spcPct val="30000"/>
              </a:spcBef>
              <a:spcAft>
                <a:spcPct val="0"/>
              </a:spcAft>
              <a:defRPr sz="1200">
                <a:solidFill>
                  <a:schemeClr val="tx1"/>
                </a:solidFill>
                <a:latin typeface="Times New Roman" pitchFamily="18" charset="0"/>
              </a:defRPr>
            </a:lvl6pPr>
            <a:lvl7pPr marL="3127492" indent="-239802" defTabSz="974303" eaLnBrk="0" fontAlgn="base" hangingPunct="0">
              <a:spcBef>
                <a:spcPct val="30000"/>
              </a:spcBef>
              <a:spcAft>
                <a:spcPct val="0"/>
              </a:spcAft>
              <a:defRPr sz="1200">
                <a:solidFill>
                  <a:schemeClr val="tx1"/>
                </a:solidFill>
                <a:latin typeface="Times New Roman" pitchFamily="18" charset="0"/>
              </a:defRPr>
            </a:lvl7pPr>
            <a:lvl8pPr marL="3610453" indent="-239802" defTabSz="974303" eaLnBrk="0" fontAlgn="base" hangingPunct="0">
              <a:spcBef>
                <a:spcPct val="30000"/>
              </a:spcBef>
              <a:spcAft>
                <a:spcPct val="0"/>
              </a:spcAft>
              <a:defRPr sz="1200">
                <a:solidFill>
                  <a:schemeClr val="tx1"/>
                </a:solidFill>
                <a:latin typeface="Times New Roman" pitchFamily="18" charset="0"/>
              </a:defRPr>
            </a:lvl8pPr>
            <a:lvl9pPr marL="4093409" indent="-239802" defTabSz="974303" eaLnBrk="0" fontAlgn="base" hangingPunct="0">
              <a:spcBef>
                <a:spcPct val="30000"/>
              </a:spcBef>
              <a:spcAft>
                <a:spcPct val="0"/>
              </a:spcAft>
              <a:defRPr sz="1200">
                <a:solidFill>
                  <a:schemeClr val="tx1"/>
                </a:solidFill>
                <a:latin typeface="Times New Roman" pitchFamily="18" charset="0"/>
              </a:defRPr>
            </a:lvl9pPr>
          </a:lstStyle>
          <a:p>
            <a:pPr eaLnBrk="0" fontAlgn="base" hangingPunct="0">
              <a:spcBef>
                <a:spcPct val="0"/>
              </a:spcBef>
              <a:spcAft>
                <a:spcPct val="0"/>
              </a:spcAft>
            </a:pPr>
            <a:fld id="{4720E7B0-11F4-4152-A97D-78F002C73A9A}" type="datetime5">
              <a:rPr lang="en-US" altLang="en-US">
                <a:solidFill>
                  <a:srgbClr val="000000"/>
                </a:solidFill>
              </a:rPr>
              <a:pPr eaLnBrk="0" fontAlgn="base" hangingPunct="0">
                <a:spcBef>
                  <a:spcPct val="0"/>
                </a:spcBef>
                <a:spcAft>
                  <a:spcPct val="0"/>
                </a:spcAft>
              </a:pPr>
              <a:t>23-Oct-23</a:t>
            </a:fld>
            <a:endParaRPr lang="en-US" altLang="en-US" dirty="0">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1985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E0D2-391A-4CC1-B628-45389D64D2AB}"/>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6E7F9E8-1A34-458B-AAB0-1CA74C0E3DB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7375D71-D0C8-4EC5-9D4B-48777C8046D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C78AA1-3F56-4BD3-BFE0-169FA4E898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103D1E-336E-4D9C-B712-40F7F2FB7810}"/>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3243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A199-4B8A-4557-BF67-5BAF8A20A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84F974-1963-4F70-9732-3C8A633DDC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B922A-61D3-468F-B4C2-103451CAECB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93CC2AA-4B43-4711-883C-1E72E21CC9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F6A8D1-DA28-41E7-85FE-658D86317324}"/>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32191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8668C-A9BF-465E-A131-F219029C6D9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0F0E47-D5B6-4438-AE4A-C87670BF2BB9}"/>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299E2-FA79-496E-947C-0E0EAAEBD2D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2DF22B2-2A95-49B1-AB9D-CDC565B722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C4BC48-13BD-4EBD-A74F-1CDDFEE657AF}"/>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7587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079130181"/>
      </p:ext>
    </p:extLst>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601239"/>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A336-F9DC-426F-A89C-3E571045B11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6946806"/>
      </p:ext>
    </p:extLst>
  </p:cSld>
  <p:clrMapOvr>
    <a:masterClrMapping/>
  </p:clrMapOvr>
  <p:transition>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878083780"/>
      </p:ext>
    </p:extLst>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3035629886"/>
      </p:ext>
    </p:extLst>
  </p:cSld>
  <p:clrMapOvr>
    <a:masterClrMapping/>
  </p:clrMapOvr>
  <p:transition>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093977705"/>
      </p:ext>
    </p:extLst>
  </p:cSld>
  <p:clrMapOvr>
    <a:masterClrMapping/>
  </p:clrMapOvr>
  <p:transition>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670154474"/>
      </p:ext>
    </p:extLst>
  </p:cSld>
  <p:clrMapOvr>
    <a:masterClrMapping/>
  </p:clrMapOvr>
  <p:transition>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001467"/>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B6BA-E92A-48C8-BD32-94A9CA883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35F1C-CA6D-4DCD-81FE-F27405856B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AC775-7AAE-49ED-B18E-1B0951DDB0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C370B38-4BBD-4111-8DC0-C813017998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2ACDA8-4D4A-45CA-AAA5-2F9386C8B487}"/>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3595828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31170655"/>
      </p:ext>
    </p:extLst>
  </p:cSld>
  <p:clrMapOvr>
    <a:masterClrMapping/>
  </p:clrMapOvr>
  <p:transition>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789181810"/>
      </p:ext>
    </p:extLst>
  </p:cSld>
  <p:clrMapOvr>
    <a:masterClrMapping/>
  </p:clrMapOvr>
  <p:transition>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085141779"/>
      </p:ext>
    </p:extLst>
  </p:cSld>
  <p:clrMapOvr>
    <a:masterClrMapping/>
  </p:clrMapOvr>
  <p:transition>
    <p:pull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153317525"/>
      </p:ext>
    </p:extLst>
  </p:cSld>
  <p:clrMapOvr>
    <a:masterClrMapping/>
  </p:clrMapOvr>
  <p:transition>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607802474"/>
      </p:ext>
    </p:extLst>
  </p:cSld>
  <p:clrMapOvr>
    <a:masterClrMapping/>
  </p:clrMapOvr>
  <p:transition>
    <p:pull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894441910"/>
      </p:ext>
    </p:extLst>
  </p:cSld>
  <p:clrMapOvr>
    <a:masterClrMapping/>
  </p:clrMapOvr>
  <p:transition>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438158006"/>
      </p:ext>
    </p:extLst>
  </p:cSld>
  <p:clrMapOvr>
    <a:masterClrMapping/>
  </p:clrMapOvr>
  <p:transition>
    <p:pull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2894176"/>
      </p:ext>
    </p:extLst>
  </p:cSld>
  <p:clrMapOvr>
    <a:masterClrMapping/>
  </p:clrMapOvr>
  <p:transition>
    <p:pull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3784801335"/>
      </p:ext>
    </p:extLst>
  </p:cSld>
  <p:clrMapOvr>
    <a:masterClrMapping/>
  </p:clrMapOvr>
  <p:transition>
    <p:pull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130374896"/>
      </p:ext>
    </p:extLst>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63D8-05FE-4C44-B0F0-58BB618E9D4C}"/>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64A7477-CEC0-42E9-A607-79CAB2EC2F8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C18D40-396E-44A7-A6A8-52E509B18EB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48430B-2502-4B59-B6B7-C15635C1AB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F165DC-7EB4-473C-A6A3-80C52F16A27E}"/>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26915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014125468"/>
      </p:ext>
    </p:extLst>
  </p:cSld>
  <p:clrMapOvr>
    <a:masterClrMapping/>
  </p:clrMapOvr>
  <p:transition>
    <p:pull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93261648"/>
      </p:ext>
    </p:extLst>
  </p:cSld>
  <p:clrMapOvr>
    <a:masterClrMapping/>
  </p:clrMapOvr>
  <p:transition>
    <p:pull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691361202"/>
      </p:ext>
    </p:extLst>
  </p:cSld>
  <p:clrMapOvr>
    <a:masterClrMapping/>
  </p:clrMapOvr>
  <p:transition>
    <p:pull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969742821"/>
      </p:ext>
    </p:extLst>
  </p:cSld>
  <p:clrMapOvr>
    <a:masterClrMapping/>
  </p:clrMapOvr>
  <p:transition>
    <p:pull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675495"/>
      </p:ext>
    </p:extLst>
  </p:cSld>
  <p:clrMapOvr>
    <a:masterClrMapping/>
  </p:clrMapOvr>
  <p:transition>
    <p:pull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62873251"/>
      </p:ext>
    </p:extLst>
  </p:cSld>
  <p:clrMapOvr>
    <a:masterClrMapping/>
  </p:clrMapOvr>
  <p:transition>
    <p:pull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040396741"/>
      </p:ext>
    </p:extLst>
  </p:cSld>
  <p:clrMapOvr>
    <a:masterClrMapping/>
  </p:clrMapOvr>
  <p:transition>
    <p:pull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755054825"/>
      </p:ext>
    </p:extLst>
  </p:cSld>
  <p:clrMapOvr>
    <a:masterClrMapping/>
  </p:clrMapOvr>
  <p:transition>
    <p:pull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3116535210"/>
      </p:ext>
    </p:extLst>
  </p:cSld>
  <p:clrMapOvr>
    <a:masterClrMapping/>
  </p:clrMapOvr>
  <p:transition>
    <p:pull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327523510"/>
      </p:ext>
    </p:extLst>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18E2-ED61-4807-9BEE-A9B69CB84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76E436-B881-4666-8DAF-ABCF70500F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20B7A5-DECA-4390-AEDE-5E1E99503A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6B9E5-585B-40BB-8D32-798E5C1C2E0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A58CD1F-5A2D-4777-BE93-F0EAD074A4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7479B5-5C8F-4A69-9BC3-6164649E929A}"/>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3902620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3394252155"/>
      </p:ext>
    </p:extLst>
  </p:cSld>
  <p:clrMapOvr>
    <a:masterClrMapping/>
  </p:clrMapOvr>
  <p:transition>
    <p:pull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noChangeArrowheads="1"/>
          </p:cNvSpPr>
          <p:nvPr>
            <p:ph type="dt" sz="half" idx="10"/>
          </p:nvPr>
        </p:nvSpPr>
        <p:spPr>
          <a:xfrm>
            <a:off x="914400" y="6259513"/>
            <a:ext cx="2540000" cy="457200"/>
          </a:xfrm>
          <a:prstGeom prst="rect">
            <a:avLst/>
          </a:prstGeom>
        </p:spPr>
        <p:txBody>
          <a:bodyPr/>
          <a:lstStyle>
            <a:lvl1pPr eaLnBrk="0" hangingPunct="0">
              <a:defRPr/>
            </a:lvl1pPr>
          </a:lstStyle>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16781264"/>
      </p:ext>
    </p:extLst>
  </p:cSld>
  <p:clrMapOvr>
    <a:masterClrMapping/>
  </p:clrMapOvr>
  <p:transition>
    <p:pull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6692078"/>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93F8-CEE7-4A1C-A758-D189E444B28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901317-5544-4BB0-9D7A-A345CF41CA1C}"/>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D6749F5-AE3E-4889-A0A2-F6BD31E57F81}"/>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ED746B-2EF0-4383-8679-7B74A1B66DF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4A04BF4-1FD5-4F81-A8C1-2623B0A1CB6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C1DBA7-43D4-4C65-AE51-364D36176F5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58FEF4FF-03F6-4868-93EB-CC07FD1035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C0E541-AA36-43E9-8952-EEEC38FD2F51}"/>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103123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8BF4-7F87-4BFF-887F-DF663BA7C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FAB6A-37A6-4DF2-8F4A-F203DC1F041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D9F4701-240B-43E9-BE71-0CAB790EC3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D96EBE-B23F-433D-8598-184AB2F1A0F5}"/>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24615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62140-3636-4E95-A42F-9D0D9EE6D7E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9875E34-2F34-4901-8516-C085F912857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FB0B7F-DD46-4E0C-94FE-A2FE511FCD66}"/>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20844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0834C-C24D-4F16-B93D-74F077F52AC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616C2A3-CF91-4B92-AA85-1457448A8BB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499DD1-A8EB-4EC7-9D86-EA4271DAEF5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9AC7E4E-BAD5-4858-8927-8CAA1B226BD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1A71E7-85AA-4610-B34A-DE239A726A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05A63C-C4B0-43DF-AA79-BB382D996953}"/>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233924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2F20-0B91-4D28-AF39-CB260A6F402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097FC94-A593-4281-8BC6-A14458E193FB}"/>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D8BF2286-EE20-4649-B763-E1C83CB7343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2775378-FCD0-445D-BDA9-9556D176CAD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B278CBE-0397-4CE7-A1A2-870C5AAC76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189BF1-4B26-438B-B971-6F37BFAC7B65}"/>
              </a:ext>
            </a:extLst>
          </p:cNvPr>
          <p:cNvSpPr>
            <a:spLocks noGrp="1"/>
          </p:cNvSpPr>
          <p:nvPr>
            <p:ph type="sldNum" sz="quarter" idx="12"/>
          </p:nvPr>
        </p:nvSpPr>
        <p:spPr/>
        <p:txBody>
          <a:bodyPr/>
          <a:lstStyle/>
          <a:p>
            <a:fld id="{765555E1-3B1C-421D-A6C6-F37FC9A9FB08}" type="slidenum">
              <a:rPr lang="en-US" smtClean="0"/>
              <a:t>‹#›</a:t>
            </a:fld>
            <a:endParaRPr lang="en-US" dirty="0"/>
          </a:p>
        </p:txBody>
      </p:sp>
    </p:spTree>
    <p:extLst>
      <p:ext uri="{BB962C8B-B14F-4D97-AF65-F5344CB8AC3E}">
        <p14:creationId xmlns:p14="http://schemas.microsoft.com/office/powerpoint/2010/main" val="230845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B94F7-4534-44E2-B811-E78F22DF3A2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57CCE6-08AE-4F44-A3B2-A837D7FD2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22F50-3F7F-4136-A83F-C2FA136D59A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9ED1E61-C4B8-4792-B1B8-8653291E27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7EE17D0-2B89-4B4B-AFB6-0641A79366B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5555E1-3B1C-421D-A6C6-F37FC9A9FB08}" type="slidenum">
              <a:rPr lang="en-US" smtClean="0"/>
              <a:t>‹#›</a:t>
            </a:fld>
            <a:endParaRPr lang="en-US" dirty="0"/>
          </a:p>
        </p:txBody>
      </p:sp>
    </p:spTree>
    <p:extLst>
      <p:ext uri="{BB962C8B-B14F-4D97-AF65-F5344CB8AC3E}">
        <p14:creationId xmlns:p14="http://schemas.microsoft.com/office/powerpoint/2010/main" val="180092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351367" y="5856340"/>
            <a:ext cx="1348317" cy="62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7"/>
          <p:cNvSpPr txBox="1">
            <a:spLocks noChangeArrowheads="1"/>
          </p:cNvSpPr>
          <p:nvPr/>
        </p:nvSpPr>
        <p:spPr bwMode="auto">
          <a:xfrm>
            <a:off x="9798051" y="6407151"/>
            <a:ext cx="1370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pitchFamily="18" charset="0"/>
              </a:defRPr>
            </a:lvl1pPr>
            <a:lvl2pPr marL="742950" indent="-285750" eaLnBrk="0" hangingPunct="0">
              <a:defRPr sz="3200" b="1">
                <a:solidFill>
                  <a:schemeClr val="tx1"/>
                </a:solidFill>
                <a:latin typeface="Times New Roman" pitchFamily="18" charset="0"/>
              </a:defRPr>
            </a:lvl2pPr>
            <a:lvl3pPr marL="1143000" indent="-228600" eaLnBrk="0" hangingPunct="0">
              <a:defRPr sz="3200" b="1">
                <a:solidFill>
                  <a:schemeClr val="tx1"/>
                </a:solidFill>
                <a:latin typeface="Times New Roman" pitchFamily="18" charset="0"/>
              </a:defRPr>
            </a:lvl3pPr>
            <a:lvl4pPr marL="1600200" indent="-228600" eaLnBrk="0" hangingPunct="0">
              <a:defRPr sz="3200" b="1">
                <a:solidFill>
                  <a:schemeClr val="tx1"/>
                </a:solidFill>
                <a:latin typeface="Times New Roman" pitchFamily="18" charset="0"/>
              </a:defRPr>
            </a:lvl4pPr>
            <a:lvl5pPr marL="2057400" indent="-228600" eaLnBrk="0" hangingPunct="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a:defRPr/>
            </a:pPr>
            <a:r>
              <a:rPr lang="en-US" altLang="en-US" sz="1000" b="0" dirty="0">
                <a:solidFill>
                  <a:srgbClr val="000000"/>
                </a:solidFill>
              </a:rPr>
              <a:t>Anderson/</a:t>
            </a:r>
            <a:fld id="{454B4FAC-B8BF-4438-9F1E-DF6016B37275}" type="datetime1">
              <a:rPr lang="en-US" altLang="en-US" sz="1000" b="0" smtClean="0">
                <a:solidFill>
                  <a:srgbClr val="000000"/>
                </a:solidFill>
              </a:rPr>
              <a:pPr>
                <a:defRPr/>
              </a:pPr>
              <a:t>10/23/23</a:t>
            </a:fld>
            <a:r>
              <a:rPr lang="en-US" altLang="en-US" sz="1000" b="0" dirty="0">
                <a:solidFill>
                  <a:srgbClr val="000000"/>
                </a:solidFill>
              </a:rPr>
              <a:t>ppt.</a:t>
            </a:r>
          </a:p>
        </p:txBody>
      </p:sp>
      <p:sp>
        <p:nvSpPr>
          <p:cNvPr id="22532" name="Title Placeholder 3"/>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4"/>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968894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0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pull dir="d"/>
  </p:transition>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alpha val="43137"/>
              </a:srgbClr>
            </a:outerShdw>
          </a:effectLst>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3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351367" y="5856340"/>
            <a:ext cx="1348317" cy="62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7"/>
          <p:cNvSpPr txBox="1">
            <a:spLocks noChangeArrowheads="1"/>
          </p:cNvSpPr>
          <p:nvPr/>
        </p:nvSpPr>
        <p:spPr bwMode="auto">
          <a:xfrm>
            <a:off x="9798051" y="6407151"/>
            <a:ext cx="14350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imes New Roman" pitchFamily="18" charset="0"/>
              </a:defRPr>
            </a:lvl1pPr>
            <a:lvl2pPr marL="742950" indent="-285750" eaLnBrk="0" hangingPunct="0">
              <a:defRPr sz="3200" b="1">
                <a:solidFill>
                  <a:schemeClr val="tx1"/>
                </a:solidFill>
                <a:latin typeface="Times New Roman" pitchFamily="18" charset="0"/>
              </a:defRPr>
            </a:lvl2pPr>
            <a:lvl3pPr marL="1143000" indent="-228600" eaLnBrk="0" hangingPunct="0">
              <a:defRPr sz="3200" b="1">
                <a:solidFill>
                  <a:schemeClr val="tx1"/>
                </a:solidFill>
                <a:latin typeface="Times New Roman" pitchFamily="18" charset="0"/>
              </a:defRPr>
            </a:lvl3pPr>
            <a:lvl4pPr marL="1600200" indent="-228600" eaLnBrk="0" hangingPunct="0">
              <a:defRPr sz="3200" b="1">
                <a:solidFill>
                  <a:schemeClr val="tx1"/>
                </a:solidFill>
                <a:latin typeface="Times New Roman" pitchFamily="18" charset="0"/>
              </a:defRPr>
            </a:lvl4pPr>
            <a:lvl5pPr marL="2057400" indent="-228600" eaLnBrk="0" hangingPunct="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a:defRPr/>
            </a:pPr>
            <a:r>
              <a:rPr lang="en-US" altLang="en-US" sz="1000" b="0" dirty="0">
                <a:solidFill>
                  <a:srgbClr val="000000"/>
                </a:solidFill>
              </a:rPr>
              <a:t>Anderson/</a:t>
            </a:r>
            <a:fld id="{454B4FAC-B8BF-4438-9F1E-DF6016B37275}" type="datetime1">
              <a:rPr lang="en-US" altLang="en-US" sz="1000" b="0" smtClean="0">
                <a:solidFill>
                  <a:srgbClr val="000000"/>
                </a:solidFill>
              </a:rPr>
              <a:pPr>
                <a:defRPr/>
              </a:pPr>
              <a:t>10/23/23</a:t>
            </a:fld>
            <a:r>
              <a:rPr lang="en-US" altLang="en-US" sz="1000" b="0" dirty="0">
                <a:solidFill>
                  <a:srgbClr val="000000"/>
                </a:solidFill>
              </a:rPr>
              <a:t>ppt.</a:t>
            </a:r>
          </a:p>
        </p:txBody>
      </p:sp>
      <p:sp>
        <p:nvSpPr>
          <p:cNvPr id="22532" name="Title Placeholder 3"/>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4"/>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285393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ransition>
    <p:pull dir="d"/>
  </p:transition>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alpha val="43137"/>
              </a:srgbClr>
            </a:outerShdw>
          </a:effectLst>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3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hyperlink" Target="https://www.ceagrain.com/markets/chart.php?symbol=KEN24&amp;title=Hard%20Red%20Wheat%20July%202024%20Chart" TargetMode="External"/><Relationship Id="rId2" Type="http://schemas.openxmlformats.org/officeDocument/2006/relationships/hyperlink" Target="https://www.ceagrain.com/markets/chart.php?symbol=KEZ23&amp;title=Hard%20Red%20Wheat%20December%202023%20Chart" TargetMode="External"/><Relationship Id="rId1" Type="http://schemas.openxmlformats.org/officeDocument/2006/relationships/slideLayout" Target="../slideLayouts/slideLayout2.xml"/><Relationship Id="rId5" Type="http://schemas.openxmlformats.org/officeDocument/2006/relationships/hyperlink" Target="https://www.ceagrain.com/markets/chart.php?symbol=ZSX23&amp;title=Soybean%20November%202023%20Chart" TargetMode="External"/><Relationship Id="rId4" Type="http://schemas.openxmlformats.org/officeDocument/2006/relationships/hyperlink" Target="https://www.ceagrain.com/markets/chart.php?symbol=ZCZ23&amp;title=Corn%20December%202023%20Cha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eagrain.com/markets/chart.php?symbol=KEZ23&amp;title=Hard%20Red%20Wheat%20December%202023%20Cha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ceagrain.com/markets/chart.php?symbol=ZSX23&amp;title=Soybean%20November%202023%20Chart" TargetMode="External"/><Relationship Id="rId5" Type="http://schemas.openxmlformats.org/officeDocument/2006/relationships/hyperlink" Target="https://www.ceagrain.com/markets/chart.php?symbol=ZCZ23&amp;title=Corn%20December%202023%20Chart" TargetMode="External"/><Relationship Id="rId4" Type="http://schemas.openxmlformats.org/officeDocument/2006/relationships/hyperlink" Target="https://www.ceagrain.com/markets/chart.php?symbol=KEN24&amp;title=Hard%20Red%20Wheat%20July%202024%20Char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 Box 431"/>
          <p:cNvSpPr txBox="1">
            <a:spLocks noGrp="1" noChangeArrowheads="1"/>
          </p:cNvSpPr>
          <p:nvPr>
            <p:ph type="title" idx="4294967295"/>
          </p:nvPr>
        </p:nvSpPr>
        <p:spPr bwMode="auto">
          <a:xfrm>
            <a:off x="2941531" y="2049778"/>
            <a:ext cx="6147837" cy="1569660"/>
          </a:xfrm>
          <a:prstGeom prst="rect">
            <a:avLst/>
          </a:prstGeom>
          <a:noFill/>
          <a:ln>
            <a:noFill/>
            <a:prstDash/>
          </a:ln>
          <a:effectLst>
            <a:outerShdw dist="25401" dir="2700000" algn="ctr" rotWithShape="0">
              <a:srgbClr val="CC66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chemeClr val="tx1"/>
                </a:solidFill>
                <a:effectLst/>
                <a:uLnTx/>
                <a:uFillTx/>
                <a:latin typeface="Times New Roman" pitchFamily="18" charset="0"/>
                <a:ea typeface="+mn-ea"/>
                <a:cs typeface="+mn-cs"/>
              </a:rPr>
              <a:t>Wheat, Corn, Soybeans,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chemeClr val="tx1"/>
                </a:solidFill>
                <a:effectLst/>
                <a:uLnTx/>
                <a:uFillTx/>
                <a:latin typeface="Times New Roman" pitchFamily="18" charset="0"/>
                <a:ea typeface="+mn-ea"/>
                <a:cs typeface="+mn-cs"/>
              </a:rPr>
              <a:t>and Cotton Benchmarks</a:t>
            </a:r>
          </a:p>
        </p:txBody>
      </p:sp>
      <p:grpSp>
        <p:nvGrpSpPr>
          <p:cNvPr id="14339" name="Group 2" descr="Wheat in a bundle."/>
          <p:cNvGrpSpPr>
            <a:grpSpLocks/>
          </p:cNvGrpSpPr>
          <p:nvPr/>
        </p:nvGrpSpPr>
        <p:grpSpPr bwMode="auto">
          <a:xfrm>
            <a:off x="1481752" y="2525663"/>
            <a:ext cx="1485900" cy="1076325"/>
            <a:chOff x="1491" y="1124"/>
            <a:chExt cx="2899" cy="2098"/>
          </a:xfrm>
        </p:grpSpPr>
        <p:grpSp>
          <p:nvGrpSpPr>
            <p:cNvPr id="14348" name="Group 3"/>
            <p:cNvGrpSpPr>
              <a:grpSpLocks/>
            </p:cNvGrpSpPr>
            <p:nvPr/>
          </p:nvGrpSpPr>
          <p:grpSpPr bwMode="auto">
            <a:xfrm>
              <a:off x="2651" y="1124"/>
              <a:ext cx="1441" cy="2098"/>
              <a:chOff x="2651" y="1124"/>
              <a:chExt cx="1441" cy="2098"/>
            </a:xfrm>
          </p:grpSpPr>
          <p:sp>
            <p:nvSpPr>
              <p:cNvPr id="14570" name="Freeform 4"/>
              <p:cNvSpPr>
                <a:spLocks/>
              </p:cNvSpPr>
              <p:nvPr/>
            </p:nvSpPr>
            <p:spPr bwMode="auto">
              <a:xfrm>
                <a:off x="2777" y="2280"/>
                <a:ext cx="300" cy="923"/>
              </a:xfrm>
              <a:custGeom>
                <a:avLst/>
                <a:gdLst>
                  <a:gd name="T0" fmla="*/ 0 w 1202"/>
                  <a:gd name="T1" fmla="*/ 0 h 3693"/>
                  <a:gd name="T2" fmla="*/ 0 w 1202"/>
                  <a:gd name="T3" fmla="*/ 0 h 3693"/>
                  <a:gd name="T4" fmla="*/ 0 w 1202"/>
                  <a:gd name="T5" fmla="*/ 0 h 3693"/>
                  <a:gd name="T6" fmla="*/ 0 w 1202"/>
                  <a:gd name="T7" fmla="*/ 0 h 3693"/>
                  <a:gd name="T8" fmla="*/ 0 w 1202"/>
                  <a:gd name="T9" fmla="*/ 0 h 3693"/>
                  <a:gd name="T10" fmla="*/ 0 w 1202"/>
                  <a:gd name="T11" fmla="*/ 0 h 3693"/>
                  <a:gd name="T12" fmla="*/ 0 w 1202"/>
                  <a:gd name="T13" fmla="*/ 0 h 3693"/>
                  <a:gd name="T14" fmla="*/ 0 w 1202"/>
                  <a:gd name="T15" fmla="*/ 0 h 3693"/>
                  <a:gd name="T16" fmla="*/ 0 w 1202"/>
                  <a:gd name="T17" fmla="*/ 0 h 3693"/>
                  <a:gd name="T18" fmla="*/ 0 w 1202"/>
                  <a:gd name="T19" fmla="*/ 0 h 3693"/>
                  <a:gd name="T20" fmla="*/ 0 w 1202"/>
                  <a:gd name="T21" fmla="*/ 0 h 3693"/>
                  <a:gd name="T22" fmla="*/ 0 w 1202"/>
                  <a:gd name="T23" fmla="*/ 0 h 3693"/>
                  <a:gd name="T24" fmla="*/ 0 w 1202"/>
                  <a:gd name="T25" fmla="*/ 0 h 3693"/>
                  <a:gd name="T26" fmla="*/ 0 w 1202"/>
                  <a:gd name="T27" fmla="*/ 0 h 3693"/>
                  <a:gd name="T28" fmla="*/ 0 w 1202"/>
                  <a:gd name="T29" fmla="*/ 0 h 3693"/>
                  <a:gd name="T30" fmla="*/ 0 w 1202"/>
                  <a:gd name="T31" fmla="*/ 0 h 3693"/>
                  <a:gd name="T32" fmla="*/ 0 w 1202"/>
                  <a:gd name="T33" fmla="*/ 0 h 3693"/>
                  <a:gd name="T34" fmla="*/ 0 w 1202"/>
                  <a:gd name="T35" fmla="*/ 0 h 3693"/>
                  <a:gd name="T36" fmla="*/ 0 w 1202"/>
                  <a:gd name="T37" fmla="*/ 0 h 3693"/>
                  <a:gd name="T38" fmla="*/ 0 w 1202"/>
                  <a:gd name="T39" fmla="*/ 0 h 3693"/>
                  <a:gd name="T40" fmla="*/ 0 w 1202"/>
                  <a:gd name="T41" fmla="*/ 0 h 3693"/>
                  <a:gd name="T42" fmla="*/ 0 w 1202"/>
                  <a:gd name="T43" fmla="*/ 0 h 3693"/>
                  <a:gd name="T44" fmla="*/ 0 w 1202"/>
                  <a:gd name="T45" fmla="*/ 0 h 3693"/>
                  <a:gd name="T46" fmla="*/ 0 w 1202"/>
                  <a:gd name="T47" fmla="*/ 0 h 3693"/>
                  <a:gd name="T48" fmla="*/ 0 w 1202"/>
                  <a:gd name="T49" fmla="*/ 0 h 3693"/>
                  <a:gd name="T50" fmla="*/ 0 w 1202"/>
                  <a:gd name="T51" fmla="*/ 0 h 3693"/>
                  <a:gd name="T52" fmla="*/ 0 w 1202"/>
                  <a:gd name="T53" fmla="*/ 0 h 3693"/>
                  <a:gd name="T54" fmla="*/ 0 w 1202"/>
                  <a:gd name="T55" fmla="*/ 0 h 3693"/>
                  <a:gd name="T56" fmla="*/ 0 w 1202"/>
                  <a:gd name="T57" fmla="*/ 0 h 3693"/>
                  <a:gd name="T58" fmla="*/ 0 w 1202"/>
                  <a:gd name="T59" fmla="*/ 0 h 3693"/>
                  <a:gd name="T60" fmla="*/ 0 w 1202"/>
                  <a:gd name="T61" fmla="*/ 0 h 3693"/>
                  <a:gd name="T62" fmla="*/ 0 w 1202"/>
                  <a:gd name="T63" fmla="*/ 0 h 3693"/>
                  <a:gd name="T64" fmla="*/ 0 w 1202"/>
                  <a:gd name="T65" fmla="*/ 0 h 3693"/>
                  <a:gd name="T66" fmla="*/ 0 w 1202"/>
                  <a:gd name="T67" fmla="*/ 0 h 3693"/>
                  <a:gd name="T68" fmla="*/ 0 w 1202"/>
                  <a:gd name="T69" fmla="*/ 0 h 3693"/>
                  <a:gd name="T70" fmla="*/ 0 w 1202"/>
                  <a:gd name="T71" fmla="*/ 0 h 3693"/>
                  <a:gd name="T72" fmla="*/ 0 w 1202"/>
                  <a:gd name="T73" fmla="*/ 0 h 3693"/>
                  <a:gd name="T74" fmla="*/ 0 w 1202"/>
                  <a:gd name="T75" fmla="*/ 0 h 3693"/>
                  <a:gd name="T76" fmla="*/ 0 w 1202"/>
                  <a:gd name="T77" fmla="*/ 0 h 3693"/>
                  <a:gd name="T78" fmla="*/ 0 w 1202"/>
                  <a:gd name="T79" fmla="*/ 0 h 3693"/>
                  <a:gd name="T80" fmla="*/ 0 w 1202"/>
                  <a:gd name="T81" fmla="*/ 0 h 3693"/>
                  <a:gd name="T82" fmla="*/ 0 w 1202"/>
                  <a:gd name="T83" fmla="*/ 0 h 3693"/>
                  <a:gd name="T84" fmla="*/ 0 w 1202"/>
                  <a:gd name="T85" fmla="*/ 0 h 3693"/>
                  <a:gd name="T86" fmla="*/ 0 w 1202"/>
                  <a:gd name="T87" fmla="*/ 0 h 3693"/>
                  <a:gd name="T88" fmla="*/ 0 w 1202"/>
                  <a:gd name="T89" fmla="*/ 0 h 3693"/>
                  <a:gd name="T90" fmla="*/ 0 w 1202"/>
                  <a:gd name="T91" fmla="*/ 0 h 3693"/>
                  <a:gd name="T92" fmla="*/ 0 w 1202"/>
                  <a:gd name="T93" fmla="*/ 0 h 3693"/>
                  <a:gd name="T94" fmla="*/ 0 w 1202"/>
                  <a:gd name="T95" fmla="*/ 0 h 3693"/>
                  <a:gd name="T96" fmla="*/ 0 w 1202"/>
                  <a:gd name="T97" fmla="*/ 0 h 3693"/>
                  <a:gd name="T98" fmla="*/ 0 w 1202"/>
                  <a:gd name="T99" fmla="*/ 0 h 3693"/>
                  <a:gd name="T100" fmla="*/ 0 w 1202"/>
                  <a:gd name="T101" fmla="*/ 0 h 3693"/>
                  <a:gd name="T102" fmla="*/ 0 w 1202"/>
                  <a:gd name="T103" fmla="*/ 0 h 3693"/>
                  <a:gd name="T104" fmla="*/ 0 w 1202"/>
                  <a:gd name="T105" fmla="*/ 0 h 3693"/>
                  <a:gd name="T106" fmla="*/ 0 w 1202"/>
                  <a:gd name="T107" fmla="*/ 0 h 3693"/>
                  <a:gd name="T108" fmla="*/ 0 w 1202"/>
                  <a:gd name="T109" fmla="*/ 0 h 3693"/>
                  <a:gd name="T110" fmla="*/ 0 w 1202"/>
                  <a:gd name="T111" fmla="*/ 0 h 3693"/>
                  <a:gd name="T112" fmla="*/ 0 w 1202"/>
                  <a:gd name="T113" fmla="*/ 0 h 3693"/>
                  <a:gd name="T114" fmla="*/ 0 w 1202"/>
                  <a:gd name="T115" fmla="*/ 0 h 3693"/>
                  <a:gd name="T116" fmla="*/ 0 w 1202"/>
                  <a:gd name="T117" fmla="*/ 0 h 36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2"/>
                  <a:gd name="T178" fmla="*/ 0 h 3693"/>
                  <a:gd name="T179" fmla="*/ 1202 w 1202"/>
                  <a:gd name="T180" fmla="*/ 3693 h 36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2" h="3693">
                    <a:moveTo>
                      <a:pt x="1202" y="86"/>
                    </a:moveTo>
                    <a:lnTo>
                      <a:pt x="1111" y="271"/>
                    </a:lnTo>
                    <a:lnTo>
                      <a:pt x="1065" y="363"/>
                    </a:lnTo>
                    <a:lnTo>
                      <a:pt x="1036" y="432"/>
                    </a:lnTo>
                    <a:lnTo>
                      <a:pt x="1010" y="483"/>
                    </a:lnTo>
                    <a:lnTo>
                      <a:pt x="995" y="523"/>
                    </a:lnTo>
                    <a:lnTo>
                      <a:pt x="989" y="575"/>
                    </a:lnTo>
                    <a:lnTo>
                      <a:pt x="977" y="626"/>
                    </a:lnTo>
                    <a:lnTo>
                      <a:pt x="956" y="696"/>
                    </a:lnTo>
                    <a:lnTo>
                      <a:pt x="932" y="782"/>
                    </a:lnTo>
                    <a:lnTo>
                      <a:pt x="915" y="840"/>
                    </a:lnTo>
                    <a:lnTo>
                      <a:pt x="902" y="880"/>
                    </a:lnTo>
                    <a:lnTo>
                      <a:pt x="892" y="927"/>
                    </a:lnTo>
                    <a:lnTo>
                      <a:pt x="873" y="954"/>
                    </a:lnTo>
                    <a:lnTo>
                      <a:pt x="868" y="983"/>
                    </a:lnTo>
                    <a:lnTo>
                      <a:pt x="855" y="1020"/>
                    </a:lnTo>
                    <a:lnTo>
                      <a:pt x="840" y="1042"/>
                    </a:lnTo>
                    <a:lnTo>
                      <a:pt x="830" y="1071"/>
                    </a:lnTo>
                    <a:lnTo>
                      <a:pt x="816" y="1100"/>
                    </a:lnTo>
                    <a:lnTo>
                      <a:pt x="804" y="1128"/>
                    </a:lnTo>
                    <a:lnTo>
                      <a:pt x="793" y="1162"/>
                    </a:lnTo>
                    <a:lnTo>
                      <a:pt x="783" y="1193"/>
                    </a:lnTo>
                    <a:lnTo>
                      <a:pt x="775" y="1230"/>
                    </a:lnTo>
                    <a:lnTo>
                      <a:pt x="771" y="1277"/>
                    </a:lnTo>
                    <a:lnTo>
                      <a:pt x="764" y="1322"/>
                    </a:lnTo>
                    <a:lnTo>
                      <a:pt x="759" y="1369"/>
                    </a:lnTo>
                    <a:lnTo>
                      <a:pt x="754" y="1426"/>
                    </a:lnTo>
                    <a:lnTo>
                      <a:pt x="747" y="1477"/>
                    </a:lnTo>
                    <a:lnTo>
                      <a:pt x="737" y="1532"/>
                    </a:lnTo>
                    <a:lnTo>
                      <a:pt x="730" y="1565"/>
                    </a:lnTo>
                    <a:lnTo>
                      <a:pt x="713" y="1611"/>
                    </a:lnTo>
                    <a:lnTo>
                      <a:pt x="696" y="1661"/>
                    </a:lnTo>
                    <a:lnTo>
                      <a:pt x="671" y="1709"/>
                    </a:lnTo>
                    <a:lnTo>
                      <a:pt x="646" y="1754"/>
                    </a:lnTo>
                    <a:lnTo>
                      <a:pt x="627" y="1805"/>
                    </a:lnTo>
                    <a:lnTo>
                      <a:pt x="604" y="1852"/>
                    </a:lnTo>
                    <a:lnTo>
                      <a:pt x="581" y="1904"/>
                    </a:lnTo>
                    <a:lnTo>
                      <a:pt x="558" y="1951"/>
                    </a:lnTo>
                    <a:lnTo>
                      <a:pt x="535" y="2002"/>
                    </a:lnTo>
                    <a:lnTo>
                      <a:pt x="512" y="2048"/>
                    </a:lnTo>
                    <a:lnTo>
                      <a:pt x="483" y="2106"/>
                    </a:lnTo>
                    <a:lnTo>
                      <a:pt x="465" y="2163"/>
                    </a:lnTo>
                    <a:lnTo>
                      <a:pt x="436" y="2228"/>
                    </a:lnTo>
                    <a:lnTo>
                      <a:pt x="414" y="2279"/>
                    </a:lnTo>
                    <a:lnTo>
                      <a:pt x="390" y="2336"/>
                    </a:lnTo>
                    <a:lnTo>
                      <a:pt x="374" y="2383"/>
                    </a:lnTo>
                    <a:lnTo>
                      <a:pt x="361" y="2427"/>
                    </a:lnTo>
                    <a:lnTo>
                      <a:pt x="340" y="2474"/>
                    </a:lnTo>
                    <a:lnTo>
                      <a:pt x="322" y="2520"/>
                    </a:lnTo>
                    <a:lnTo>
                      <a:pt x="304" y="2560"/>
                    </a:lnTo>
                    <a:lnTo>
                      <a:pt x="289" y="2618"/>
                    </a:lnTo>
                    <a:lnTo>
                      <a:pt x="270" y="2664"/>
                    </a:lnTo>
                    <a:lnTo>
                      <a:pt x="263" y="2710"/>
                    </a:lnTo>
                    <a:lnTo>
                      <a:pt x="252" y="2744"/>
                    </a:lnTo>
                    <a:lnTo>
                      <a:pt x="248" y="2795"/>
                    </a:lnTo>
                    <a:lnTo>
                      <a:pt x="248" y="2840"/>
                    </a:lnTo>
                    <a:lnTo>
                      <a:pt x="252" y="2894"/>
                    </a:lnTo>
                    <a:lnTo>
                      <a:pt x="252" y="2939"/>
                    </a:lnTo>
                    <a:lnTo>
                      <a:pt x="270" y="2997"/>
                    </a:lnTo>
                    <a:lnTo>
                      <a:pt x="270" y="3049"/>
                    </a:lnTo>
                    <a:lnTo>
                      <a:pt x="270" y="3106"/>
                    </a:lnTo>
                    <a:lnTo>
                      <a:pt x="270" y="3152"/>
                    </a:lnTo>
                    <a:lnTo>
                      <a:pt x="263" y="3205"/>
                    </a:lnTo>
                    <a:lnTo>
                      <a:pt x="252" y="3256"/>
                    </a:lnTo>
                    <a:lnTo>
                      <a:pt x="242" y="3314"/>
                    </a:lnTo>
                    <a:lnTo>
                      <a:pt x="230" y="3365"/>
                    </a:lnTo>
                    <a:lnTo>
                      <a:pt x="206" y="3481"/>
                    </a:lnTo>
                    <a:lnTo>
                      <a:pt x="196" y="3561"/>
                    </a:lnTo>
                    <a:lnTo>
                      <a:pt x="185" y="3624"/>
                    </a:lnTo>
                    <a:lnTo>
                      <a:pt x="185" y="3657"/>
                    </a:lnTo>
                    <a:lnTo>
                      <a:pt x="185" y="3686"/>
                    </a:lnTo>
                    <a:lnTo>
                      <a:pt x="167" y="3693"/>
                    </a:lnTo>
                    <a:lnTo>
                      <a:pt x="134" y="3670"/>
                    </a:lnTo>
                    <a:lnTo>
                      <a:pt x="75" y="3624"/>
                    </a:lnTo>
                    <a:lnTo>
                      <a:pt x="22" y="3573"/>
                    </a:lnTo>
                    <a:lnTo>
                      <a:pt x="0" y="3510"/>
                    </a:lnTo>
                    <a:lnTo>
                      <a:pt x="0" y="3451"/>
                    </a:lnTo>
                    <a:lnTo>
                      <a:pt x="17" y="3365"/>
                    </a:lnTo>
                    <a:lnTo>
                      <a:pt x="46" y="3285"/>
                    </a:lnTo>
                    <a:lnTo>
                      <a:pt x="68" y="3216"/>
                    </a:lnTo>
                    <a:lnTo>
                      <a:pt x="75" y="3152"/>
                    </a:lnTo>
                    <a:lnTo>
                      <a:pt x="80" y="3079"/>
                    </a:lnTo>
                    <a:lnTo>
                      <a:pt x="87" y="3014"/>
                    </a:lnTo>
                    <a:lnTo>
                      <a:pt x="92" y="2946"/>
                    </a:lnTo>
                    <a:lnTo>
                      <a:pt x="108" y="2870"/>
                    </a:lnTo>
                    <a:lnTo>
                      <a:pt x="134" y="2767"/>
                    </a:lnTo>
                    <a:lnTo>
                      <a:pt x="159" y="2680"/>
                    </a:lnTo>
                    <a:lnTo>
                      <a:pt x="185" y="2593"/>
                    </a:lnTo>
                    <a:lnTo>
                      <a:pt x="214" y="2520"/>
                    </a:lnTo>
                    <a:lnTo>
                      <a:pt x="242" y="2434"/>
                    </a:lnTo>
                    <a:lnTo>
                      <a:pt x="277" y="2354"/>
                    </a:lnTo>
                    <a:lnTo>
                      <a:pt x="299" y="2283"/>
                    </a:lnTo>
                    <a:lnTo>
                      <a:pt x="328" y="2228"/>
                    </a:lnTo>
                    <a:lnTo>
                      <a:pt x="351" y="2168"/>
                    </a:lnTo>
                    <a:lnTo>
                      <a:pt x="380" y="2118"/>
                    </a:lnTo>
                    <a:lnTo>
                      <a:pt x="407" y="2054"/>
                    </a:lnTo>
                    <a:lnTo>
                      <a:pt x="448" y="1979"/>
                    </a:lnTo>
                    <a:lnTo>
                      <a:pt x="483" y="1875"/>
                    </a:lnTo>
                    <a:lnTo>
                      <a:pt x="516" y="1783"/>
                    </a:lnTo>
                    <a:lnTo>
                      <a:pt x="558" y="1697"/>
                    </a:lnTo>
                    <a:lnTo>
                      <a:pt x="587" y="1623"/>
                    </a:lnTo>
                    <a:lnTo>
                      <a:pt x="616" y="1532"/>
                    </a:lnTo>
                    <a:lnTo>
                      <a:pt x="646" y="1444"/>
                    </a:lnTo>
                    <a:lnTo>
                      <a:pt x="671" y="1352"/>
                    </a:lnTo>
                    <a:lnTo>
                      <a:pt x="690" y="1259"/>
                    </a:lnTo>
                    <a:lnTo>
                      <a:pt x="713" y="1138"/>
                    </a:lnTo>
                    <a:lnTo>
                      <a:pt x="730" y="1024"/>
                    </a:lnTo>
                    <a:lnTo>
                      <a:pt x="747" y="932"/>
                    </a:lnTo>
                    <a:lnTo>
                      <a:pt x="771" y="869"/>
                    </a:lnTo>
                    <a:lnTo>
                      <a:pt x="793" y="807"/>
                    </a:lnTo>
                    <a:lnTo>
                      <a:pt x="822" y="748"/>
                    </a:lnTo>
                    <a:lnTo>
                      <a:pt x="851" y="673"/>
                    </a:lnTo>
                    <a:lnTo>
                      <a:pt x="881" y="588"/>
                    </a:lnTo>
                    <a:lnTo>
                      <a:pt x="926" y="467"/>
                    </a:lnTo>
                    <a:lnTo>
                      <a:pt x="959" y="363"/>
                    </a:lnTo>
                    <a:lnTo>
                      <a:pt x="995" y="265"/>
                    </a:lnTo>
                    <a:lnTo>
                      <a:pt x="1029" y="190"/>
                    </a:lnTo>
                    <a:lnTo>
                      <a:pt x="1121" y="0"/>
                    </a:lnTo>
                    <a:lnTo>
                      <a:pt x="1202" y="86"/>
                    </a:lnTo>
                    <a:close/>
                  </a:path>
                </a:pathLst>
              </a:custGeom>
              <a:solidFill>
                <a:srgbClr val="FFFFED"/>
              </a:solidFill>
              <a:ln w="0">
                <a:solidFill>
                  <a:srgbClr val="F0DACE"/>
                </a:solidFill>
                <a:round/>
                <a:headEnd/>
                <a:tailEnd/>
              </a:ln>
            </p:spPr>
            <p:txBody>
              <a:bodyPr/>
              <a:lstStyle/>
              <a:p>
                <a:endParaRPr lang="en-US" dirty="0"/>
              </a:p>
            </p:txBody>
          </p:sp>
          <p:sp>
            <p:nvSpPr>
              <p:cNvPr id="14571" name="Freeform 5"/>
              <p:cNvSpPr>
                <a:spLocks/>
              </p:cNvSpPr>
              <p:nvPr/>
            </p:nvSpPr>
            <p:spPr bwMode="auto">
              <a:xfrm>
                <a:off x="3306" y="1546"/>
                <a:ext cx="89" cy="191"/>
              </a:xfrm>
              <a:custGeom>
                <a:avLst/>
                <a:gdLst>
                  <a:gd name="T0" fmla="*/ 0 w 357"/>
                  <a:gd name="T1" fmla="*/ 0 h 763"/>
                  <a:gd name="T2" fmla="*/ 0 w 357"/>
                  <a:gd name="T3" fmla="*/ 0 h 763"/>
                  <a:gd name="T4" fmla="*/ 0 w 357"/>
                  <a:gd name="T5" fmla="*/ 0 h 763"/>
                  <a:gd name="T6" fmla="*/ 0 w 357"/>
                  <a:gd name="T7" fmla="*/ 0 h 763"/>
                  <a:gd name="T8" fmla="*/ 0 w 357"/>
                  <a:gd name="T9" fmla="*/ 0 h 763"/>
                  <a:gd name="T10" fmla="*/ 0 w 357"/>
                  <a:gd name="T11" fmla="*/ 0 h 763"/>
                  <a:gd name="T12" fmla="*/ 0 w 357"/>
                  <a:gd name="T13" fmla="*/ 0 h 763"/>
                  <a:gd name="T14" fmla="*/ 0 w 357"/>
                  <a:gd name="T15" fmla="*/ 0 h 763"/>
                  <a:gd name="T16" fmla="*/ 0 w 357"/>
                  <a:gd name="T17" fmla="*/ 0 h 763"/>
                  <a:gd name="T18" fmla="*/ 0 w 357"/>
                  <a:gd name="T19" fmla="*/ 0 h 763"/>
                  <a:gd name="T20" fmla="*/ 0 w 357"/>
                  <a:gd name="T21" fmla="*/ 0 h 763"/>
                  <a:gd name="T22" fmla="*/ 0 w 357"/>
                  <a:gd name="T23" fmla="*/ 0 h 763"/>
                  <a:gd name="T24" fmla="*/ 0 w 357"/>
                  <a:gd name="T25" fmla="*/ 0 h 763"/>
                  <a:gd name="T26" fmla="*/ 0 w 357"/>
                  <a:gd name="T27" fmla="*/ 0 h 763"/>
                  <a:gd name="T28" fmla="*/ 0 w 357"/>
                  <a:gd name="T29" fmla="*/ 0 h 763"/>
                  <a:gd name="T30" fmla="*/ 0 w 357"/>
                  <a:gd name="T31" fmla="*/ 0 h 763"/>
                  <a:gd name="T32" fmla="*/ 0 w 357"/>
                  <a:gd name="T33" fmla="*/ 0 h 763"/>
                  <a:gd name="T34" fmla="*/ 0 w 357"/>
                  <a:gd name="T35" fmla="*/ 0 h 763"/>
                  <a:gd name="T36" fmla="*/ 0 w 357"/>
                  <a:gd name="T37" fmla="*/ 0 h 763"/>
                  <a:gd name="T38" fmla="*/ 0 w 357"/>
                  <a:gd name="T39" fmla="*/ 0 h 763"/>
                  <a:gd name="T40" fmla="*/ 0 w 357"/>
                  <a:gd name="T41" fmla="*/ 0 h 763"/>
                  <a:gd name="T42" fmla="*/ 0 w 357"/>
                  <a:gd name="T43" fmla="*/ 0 h 763"/>
                  <a:gd name="T44" fmla="*/ 0 w 357"/>
                  <a:gd name="T45" fmla="*/ 0 h 763"/>
                  <a:gd name="T46" fmla="*/ 0 w 357"/>
                  <a:gd name="T47" fmla="*/ 0 h 763"/>
                  <a:gd name="T48" fmla="*/ 0 w 357"/>
                  <a:gd name="T49" fmla="*/ 0 h 763"/>
                  <a:gd name="T50" fmla="*/ 0 w 357"/>
                  <a:gd name="T51" fmla="*/ 0 h 7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3"/>
                  <a:gd name="T80" fmla="*/ 357 w 357"/>
                  <a:gd name="T81" fmla="*/ 763 h 7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3">
                    <a:moveTo>
                      <a:pt x="357" y="0"/>
                    </a:moveTo>
                    <a:lnTo>
                      <a:pt x="184" y="188"/>
                    </a:lnTo>
                    <a:lnTo>
                      <a:pt x="143" y="246"/>
                    </a:lnTo>
                    <a:lnTo>
                      <a:pt x="98" y="292"/>
                    </a:lnTo>
                    <a:lnTo>
                      <a:pt x="68" y="343"/>
                    </a:lnTo>
                    <a:lnTo>
                      <a:pt x="47" y="390"/>
                    </a:lnTo>
                    <a:lnTo>
                      <a:pt x="21" y="447"/>
                    </a:lnTo>
                    <a:lnTo>
                      <a:pt x="18" y="494"/>
                    </a:lnTo>
                    <a:lnTo>
                      <a:pt x="5" y="556"/>
                    </a:lnTo>
                    <a:lnTo>
                      <a:pt x="0" y="607"/>
                    </a:lnTo>
                    <a:lnTo>
                      <a:pt x="5" y="667"/>
                    </a:lnTo>
                    <a:lnTo>
                      <a:pt x="10" y="711"/>
                    </a:lnTo>
                    <a:lnTo>
                      <a:pt x="18" y="746"/>
                    </a:lnTo>
                    <a:lnTo>
                      <a:pt x="33" y="751"/>
                    </a:lnTo>
                    <a:lnTo>
                      <a:pt x="57" y="763"/>
                    </a:lnTo>
                    <a:lnTo>
                      <a:pt x="80" y="751"/>
                    </a:lnTo>
                    <a:lnTo>
                      <a:pt x="114" y="729"/>
                    </a:lnTo>
                    <a:lnTo>
                      <a:pt x="161" y="682"/>
                    </a:lnTo>
                    <a:lnTo>
                      <a:pt x="202" y="641"/>
                    </a:lnTo>
                    <a:lnTo>
                      <a:pt x="235" y="596"/>
                    </a:lnTo>
                    <a:lnTo>
                      <a:pt x="264" y="556"/>
                    </a:lnTo>
                    <a:lnTo>
                      <a:pt x="287" y="506"/>
                    </a:lnTo>
                    <a:lnTo>
                      <a:pt x="303" y="452"/>
                    </a:lnTo>
                    <a:lnTo>
                      <a:pt x="322" y="394"/>
                    </a:lnTo>
                    <a:lnTo>
                      <a:pt x="327" y="339"/>
                    </a:lnTo>
                    <a:lnTo>
                      <a:pt x="357" y="0"/>
                    </a:lnTo>
                    <a:close/>
                  </a:path>
                </a:pathLst>
              </a:custGeom>
              <a:solidFill>
                <a:srgbClr val="FFFFF6"/>
              </a:solidFill>
              <a:ln w="0">
                <a:solidFill>
                  <a:srgbClr val="FCECDD"/>
                </a:solidFill>
                <a:round/>
                <a:headEnd/>
                <a:tailEnd/>
              </a:ln>
            </p:spPr>
            <p:txBody>
              <a:bodyPr/>
              <a:lstStyle/>
              <a:p>
                <a:endParaRPr lang="en-US" dirty="0"/>
              </a:p>
            </p:txBody>
          </p:sp>
          <p:sp>
            <p:nvSpPr>
              <p:cNvPr id="14572" name="Freeform 6"/>
              <p:cNvSpPr>
                <a:spLocks/>
              </p:cNvSpPr>
              <p:nvPr/>
            </p:nvSpPr>
            <p:spPr bwMode="auto">
              <a:xfrm>
                <a:off x="3281" y="1530"/>
                <a:ext cx="75" cy="196"/>
              </a:xfrm>
              <a:custGeom>
                <a:avLst/>
                <a:gdLst>
                  <a:gd name="T0" fmla="*/ 0 w 300"/>
                  <a:gd name="T1" fmla="*/ 0 h 788"/>
                  <a:gd name="T2" fmla="*/ 0 w 300"/>
                  <a:gd name="T3" fmla="*/ 0 h 788"/>
                  <a:gd name="T4" fmla="*/ 0 w 300"/>
                  <a:gd name="T5" fmla="*/ 0 h 788"/>
                  <a:gd name="T6" fmla="*/ 0 w 300"/>
                  <a:gd name="T7" fmla="*/ 0 h 788"/>
                  <a:gd name="T8" fmla="*/ 0 w 300"/>
                  <a:gd name="T9" fmla="*/ 0 h 788"/>
                  <a:gd name="T10" fmla="*/ 0 w 300"/>
                  <a:gd name="T11" fmla="*/ 0 h 788"/>
                  <a:gd name="T12" fmla="*/ 0 w 300"/>
                  <a:gd name="T13" fmla="*/ 0 h 788"/>
                  <a:gd name="T14" fmla="*/ 0 w 300"/>
                  <a:gd name="T15" fmla="*/ 0 h 788"/>
                  <a:gd name="T16" fmla="*/ 0 w 300"/>
                  <a:gd name="T17" fmla="*/ 0 h 788"/>
                  <a:gd name="T18" fmla="*/ 0 w 300"/>
                  <a:gd name="T19" fmla="*/ 0 h 788"/>
                  <a:gd name="T20" fmla="*/ 0 w 300"/>
                  <a:gd name="T21" fmla="*/ 0 h 788"/>
                  <a:gd name="T22" fmla="*/ 0 w 300"/>
                  <a:gd name="T23" fmla="*/ 0 h 788"/>
                  <a:gd name="T24" fmla="*/ 0 w 300"/>
                  <a:gd name="T25" fmla="*/ 0 h 788"/>
                  <a:gd name="T26" fmla="*/ 0 w 300"/>
                  <a:gd name="T27" fmla="*/ 0 h 788"/>
                  <a:gd name="T28" fmla="*/ 0 w 300"/>
                  <a:gd name="T29" fmla="*/ 0 h 788"/>
                  <a:gd name="T30" fmla="*/ 0 w 300"/>
                  <a:gd name="T31" fmla="*/ 0 h 788"/>
                  <a:gd name="T32" fmla="*/ 0 w 300"/>
                  <a:gd name="T33" fmla="*/ 0 h 788"/>
                  <a:gd name="T34" fmla="*/ 0 w 300"/>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88"/>
                  <a:gd name="T56" fmla="*/ 300 w 300"/>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88">
                    <a:moveTo>
                      <a:pt x="270" y="0"/>
                    </a:moveTo>
                    <a:lnTo>
                      <a:pt x="292" y="249"/>
                    </a:lnTo>
                    <a:lnTo>
                      <a:pt x="300" y="316"/>
                    </a:lnTo>
                    <a:lnTo>
                      <a:pt x="300" y="375"/>
                    </a:lnTo>
                    <a:lnTo>
                      <a:pt x="292" y="437"/>
                    </a:lnTo>
                    <a:lnTo>
                      <a:pt x="282" y="484"/>
                    </a:lnTo>
                    <a:lnTo>
                      <a:pt x="264" y="535"/>
                    </a:lnTo>
                    <a:lnTo>
                      <a:pt x="241" y="588"/>
                    </a:lnTo>
                    <a:lnTo>
                      <a:pt x="218" y="643"/>
                    </a:lnTo>
                    <a:lnTo>
                      <a:pt x="178" y="685"/>
                    </a:lnTo>
                    <a:lnTo>
                      <a:pt x="116" y="765"/>
                    </a:lnTo>
                    <a:lnTo>
                      <a:pt x="63" y="788"/>
                    </a:lnTo>
                    <a:lnTo>
                      <a:pt x="28" y="761"/>
                    </a:lnTo>
                    <a:lnTo>
                      <a:pt x="11" y="668"/>
                    </a:lnTo>
                    <a:lnTo>
                      <a:pt x="0" y="559"/>
                    </a:lnTo>
                    <a:lnTo>
                      <a:pt x="18" y="455"/>
                    </a:lnTo>
                    <a:lnTo>
                      <a:pt x="52" y="351"/>
                    </a:lnTo>
                    <a:lnTo>
                      <a:pt x="270" y="0"/>
                    </a:lnTo>
                    <a:close/>
                  </a:path>
                </a:pathLst>
              </a:custGeom>
              <a:solidFill>
                <a:srgbClr val="FFFFF6"/>
              </a:solidFill>
              <a:ln w="0">
                <a:solidFill>
                  <a:srgbClr val="FCECDD"/>
                </a:solidFill>
                <a:round/>
                <a:headEnd/>
                <a:tailEnd/>
              </a:ln>
            </p:spPr>
            <p:txBody>
              <a:bodyPr/>
              <a:lstStyle/>
              <a:p>
                <a:endParaRPr lang="en-US" dirty="0"/>
              </a:p>
            </p:txBody>
          </p:sp>
          <p:sp>
            <p:nvSpPr>
              <p:cNvPr id="14573" name="Freeform 7"/>
              <p:cNvSpPr>
                <a:spLocks/>
              </p:cNvSpPr>
              <p:nvPr/>
            </p:nvSpPr>
            <p:spPr bwMode="auto">
              <a:xfrm>
                <a:off x="3320" y="1569"/>
                <a:ext cx="115" cy="173"/>
              </a:xfrm>
              <a:custGeom>
                <a:avLst/>
                <a:gdLst>
                  <a:gd name="T0" fmla="*/ 0 w 460"/>
                  <a:gd name="T1" fmla="*/ 0 h 695"/>
                  <a:gd name="T2" fmla="*/ 0 w 460"/>
                  <a:gd name="T3" fmla="*/ 0 h 695"/>
                  <a:gd name="T4" fmla="*/ 0 w 460"/>
                  <a:gd name="T5" fmla="*/ 0 h 695"/>
                  <a:gd name="T6" fmla="*/ 0 w 460"/>
                  <a:gd name="T7" fmla="*/ 0 h 695"/>
                  <a:gd name="T8" fmla="*/ 0 w 460"/>
                  <a:gd name="T9" fmla="*/ 0 h 695"/>
                  <a:gd name="T10" fmla="*/ 0 w 460"/>
                  <a:gd name="T11" fmla="*/ 0 h 695"/>
                  <a:gd name="T12" fmla="*/ 0 w 460"/>
                  <a:gd name="T13" fmla="*/ 0 h 695"/>
                  <a:gd name="T14" fmla="*/ 0 w 460"/>
                  <a:gd name="T15" fmla="*/ 0 h 695"/>
                  <a:gd name="T16" fmla="*/ 0 w 460"/>
                  <a:gd name="T17" fmla="*/ 0 h 695"/>
                  <a:gd name="T18" fmla="*/ 0 w 460"/>
                  <a:gd name="T19" fmla="*/ 0 h 695"/>
                  <a:gd name="T20" fmla="*/ 0 w 460"/>
                  <a:gd name="T21" fmla="*/ 0 h 695"/>
                  <a:gd name="T22" fmla="*/ 0 w 460"/>
                  <a:gd name="T23" fmla="*/ 0 h 695"/>
                  <a:gd name="T24" fmla="*/ 0 w 460"/>
                  <a:gd name="T25" fmla="*/ 0 h 695"/>
                  <a:gd name="T26" fmla="*/ 0 w 460"/>
                  <a:gd name="T27" fmla="*/ 0 h 695"/>
                  <a:gd name="T28" fmla="*/ 0 w 460"/>
                  <a:gd name="T29" fmla="*/ 0 h 695"/>
                  <a:gd name="T30" fmla="*/ 0 w 460"/>
                  <a:gd name="T31" fmla="*/ 0 h 695"/>
                  <a:gd name="T32" fmla="*/ 0 w 460"/>
                  <a:gd name="T33" fmla="*/ 0 h 695"/>
                  <a:gd name="T34" fmla="*/ 0 w 460"/>
                  <a:gd name="T35" fmla="*/ 0 h 695"/>
                  <a:gd name="T36" fmla="*/ 0 w 460"/>
                  <a:gd name="T37" fmla="*/ 0 h 695"/>
                  <a:gd name="T38" fmla="*/ 0 w 460"/>
                  <a:gd name="T39" fmla="*/ 0 h 695"/>
                  <a:gd name="T40" fmla="*/ 0 w 460"/>
                  <a:gd name="T41" fmla="*/ 0 h 695"/>
                  <a:gd name="T42" fmla="*/ 0 w 460"/>
                  <a:gd name="T43" fmla="*/ 0 h 695"/>
                  <a:gd name="T44" fmla="*/ 0 w 460"/>
                  <a:gd name="T45" fmla="*/ 0 h 695"/>
                  <a:gd name="T46" fmla="*/ 0 w 460"/>
                  <a:gd name="T47" fmla="*/ 0 h 695"/>
                  <a:gd name="T48" fmla="*/ 0 w 460"/>
                  <a:gd name="T49" fmla="*/ 0 h 695"/>
                  <a:gd name="T50" fmla="*/ 0 w 460"/>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5"/>
                  <a:gd name="T80" fmla="*/ 460 w 460"/>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5">
                    <a:moveTo>
                      <a:pt x="460" y="0"/>
                    </a:moveTo>
                    <a:lnTo>
                      <a:pt x="265" y="144"/>
                    </a:lnTo>
                    <a:lnTo>
                      <a:pt x="218" y="195"/>
                    </a:lnTo>
                    <a:lnTo>
                      <a:pt x="174" y="230"/>
                    </a:lnTo>
                    <a:lnTo>
                      <a:pt x="133" y="277"/>
                    </a:lnTo>
                    <a:lnTo>
                      <a:pt x="104" y="315"/>
                    </a:lnTo>
                    <a:lnTo>
                      <a:pt x="68" y="361"/>
                    </a:lnTo>
                    <a:lnTo>
                      <a:pt x="52" y="415"/>
                    </a:lnTo>
                    <a:lnTo>
                      <a:pt x="34" y="472"/>
                    </a:lnTo>
                    <a:lnTo>
                      <a:pt x="18" y="524"/>
                    </a:lnTo>
                    <a:lnTo>
                      <a:pt x="5" y="591"/>
                    </a:lnTo>
                    <a:lnTo>
                      <a:pt x="0" y="632"/>
                    </a:lnTo>
                    <a:lnTo>
                      <a:pt x="5" y="660"/>
                    </a:lnTo>
                    <a:lnTo>
                      <a:pt x="18" y="684"/>
                    </a:lnTo>
                    <a:lnTo>
                      <a:pt x="41" y="695"/>
                    </a:lnTo>
                    <a:lnTo>
                      <a:pt x="68" y="684"/>
                    </a:lnTo>
                    <a:lnTo>
                      <a:pt x="104" y="679"/>
                    </a:lnTo>
                    <a:lnTo>
                      <a:pt x="145" y="642"/>
                    </a:lnTo>
                    <a:lnTo>
                      <a:pt x="196" y="609"/>
                    </a:lnTo>
                    <a:lnTo>
                      <a:pt x="236" y="576"/>
                    </a:lnTo>
                    <a:lnTo>
                      <a:pt x="270" y="540"/>
                    </a:lnTo>
                    <a:lnTo>
                      <a:pt x="304" y="495"/>
                    </a:lnTo>
                    <a:lnTo>
                      <a:pt x="333" y="448"/>
                    </a:lnTo>
                    <a:lnTo>
                      <a:pt x="358" y="396"/>
                    </a:lnTo>
                    <a:lnTo>
                      <a:pt x="375" y="340"/>
                    </a:lnTo>
                    <a:lnTo>
                      <a:pt x="460" y="0"/>
                    </a:lnTo>
                    <a:close/>
                  </a:path>
                </a:pathLst>
              </a:custGeom>
              <a:solidFill>
                <a:srgbClr val="FFFFF6"/>
              </a:solidFill>
              <a:ln w="0">
                <a:solidFill>
                  <a:srgbClr val="FCECDD"/>
                </a:solidFill>
                <a:round/>
                <a:headEnd/>
                <a:tailEnd/>
              </a:ln>
            </p:spPr>
            <p:txBody>
              <a:bodyPr/>
              <a:lstStyle/>
              <a:p>
                <a:endParaRPr lang="en-US" dirty="0"/>
              </a:p>
            </p:txBody>
          </p:sp>
          <p:sp>
            <p:nvSpPr>
              <p:cNvPr id="14574" name="Freeform 8"/>
              <p:cNvSpPr>
                <a:spLocks/>
              </p:cNvSpPr>
              <p:nvPr/>
            </p:nvSpPr>
            <p:spPr bwMode="auto">
              <a:xfrm>
                <a:off x="3274" y="1617"/>
                <a:ext cx="90" cy="190"/>
              </a:xfrm>
              <a:custGeom>
                <a:avLst/>
                <a:gdLst>
                  <a:gd name="T0" fmla="*/ 0 w 361"/>
                  <a:gd name="T1" fmla="*/ 0 h 759"/>
                  <a:gd name="T2" fmla="*/ 0 w 361"/>
                  <a:gd name="T3" fmla="*/ 0 h 759"/>
                  <a:gd name="T4" fmla="*/ 0 w 361"/>
                  <a:gd name="T5" fmla="*/ 0 h 759"/>
                  <a:gd name="T6" fmla="*/ 0 w 361"/>
                  <a:gd name="T7" fmla="*/ 0 h 759"/>
                  <a:gd name="T8" fmla="*/ 0 w 361"/>
                  <a:gd name="T9" fmla="*/ 0 h 759"/>
                  <a:gd name="T10" fmla="*/ 0 w 361"/>
                  <a:gd name="T11" fmla="*/ 0 h 759"/>
                  <a:gd name="T12" fmla="*/ 0 w 361"/>
                  <a:gd name="T13" fmla="*/ 0 h 759"/>
                  <a:gd name="T14" fmla="*/ 0 w 361"/>
                  <a:gd name="T15" fmla="*/ 0 h 759"/>
                  <a:gd name="T16" fmla="*/ 0 w 361"/>
                  <a:gd name="T17" fmla="*/ 0 h 759"/>
                  <a:gd name="T18" fmla="*/ 0 w 361"/>
                  <a:gd name="T19" fmla="*/ 0 h 759"/>
                  <a:gd name="T20" fmla="*/ 0 w 361"/>
                  <a:gd name="T21" fmla="*/ 0 h 759"/>
                  <a:gd name="T22" fmla="*/ 0 w 361"/>
                  <a:gd name="T23" fmla="*/ 0 h 759"/>
                  <a:gd name="T24" fmla="*/ 0 w 361"/>
                  <a:gd name="T25" fmla="*/ 0 h 759"/>
                  <a:gd name="T26" fmla="*/ 0 w 361"/>
                  <a:gd name="T27" fmla="*/ 0 h 759"/>
                  <a:gd name="T28" fmla="*/ 0 w 361"/>
                  <a:gd name="T29" fmla="*/ 0 h 759"/>
                  <a:gd name="T30" fmla="*/ 0 w 361"/>
                  <a:gd name="T31" fmla="*/ 0 h 759"/>
                  <a:gd name="T32" fmla="*/ 0 w 361"/>
                  <a:gd name="T33" fmla="*/ 0 h 759"/>
                  <a:gd name="T34" fmla="*/ 0 w 361"/>
                  <a:gd name="T35" fmla="*/ 0 h 759"/>
                  <a:gd name="T36" fmla="*/ 0 w 361"/>
                  <a:gd name="T37" fmla="*/ 0 h 759"/>
                  <a:gd name="T38" fmla="*/ 0 w 361"/>
                  <a:gd name="T39" fmla="*/ 0 h 759"/>
                  <a:gd name="T40" fmla="*/ 0 w 361"/>
                  <a:gd name="T41" fmla="*/ 0 h 759"/>
                  <a:gd name="T42" fmla="*/ 0 w 361"/>
                  <a:gd name="T43" fmla="*/ 0 h 759"/>
                  <a:gd name="T44" fmla="*/ 0 w 361"/>
                  <a:gd name="T45" fmla="*/ 0 h 759"/>
                  <a:gd name="T46" fmla="*/ 0 w 361"/>
                  <a:gd name="T47" fmla="*/ 0 h 759"/>
                  <a:gd name="T48" fmla="*/ 0 w 361"/>
                  <a:gd name="T49" fmla="*/ 0 h 759"/>
                  <a:gd name="T50" fmla="*/ 0 w 361"/>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1"/>
                  <a:gd name="T79" fmla="*/ 0 h 759"/>
                  <a:gd name="T80" fmla="*/ 361 w 361"/>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1" h="759">
                    <a:moveTo>
                      <a:pt x="361" y="0"/>
                    </a:moveTo>
                    <a:lnTo>
                      <a:pt x="183" y="195"/>
                    </a:lnTo>
                    <a:lnTo>
                      <a:pt x="136" y="241"/>
                    </a:lnTo>
                    <a:lnTo>
                      <a:pt x="102" y="292"/>
                    </a:lnTo>
                    <a:lnTo>
                      <a:pt x="67" y="339"/>
                    </a:lnTo>
                    <a:lnTo>
                      <a:pt x="46" y="392"/>
                    </a:lnTo>
                    <a:lnTo>
                      <a:pt x="28" y="443"/>
                    </a:lnTo>
                    <a:lnTo>
                      <a:pt x="18" y="494"/>
                    </a:lnTo>
                    <a:lnTo>
                      <a:pt x="10" y="557"/>
                    </a:lnTo>
                    <a:lnTo>
                      <a:pt x="0" y="610"/>
                    </a:lnTo>
                    <a:lnTo>
                      <a:pt x="4" y="668"/>
                    </a:lnTo>
                    <a:lnTo>
                      <a:pt x="10" y="712"/>
                    </a:lnTo>
                    <a:lnTo>
                      <a:pt x="18" y="742"/>
                    </a:lnTo>
                    <a:lnTo>
                      <a:pt x="33" y="753"/>
                    </a:lnTo>
                    <a:lnTo>
                      <a:pt x="56" y="759"/>
                    </a:lnTo>
                    <a:lnTo>
                      <a:pt x="80" y="749"/>
                    </a:lnTo>
                    <a:lnTo>
                      <a:pt x="114" y="731"/>
                    </a:lnTo>
                    <a:lnTo>
                      <a:pt x="155" y="684"/>
                    </a:lnTo>
                    <a:lnTo>
                      <a:pt x="201" y="644"/>
                    </a:lnTo>
                    <a:lnTo>
                      <a:pt x="235" y="598"/>
                    </a:lnTo>
                    <a:lnTo>
                      <a:pt x="264" y="557"/>
                    </a:lnTo>
                    <a:lnTo>
                      <a:pt x="287" y="507"/>
                    </a:lnTo>
                    <a:lnTo>
                      <a:pt x="310" y="455"/>
                    </a:lnTo>
                    <a:lnTo>
                      <a:pt x="316" y="396"/>
                    </a:lnTo>
                    <a:lnTo>
                      <a:pt x="328" y="339"/>
                    </a:lnTo>
                    <a:lnTo>
                      <a:pt x="361" y="0"/>
                    </a:lnTo>
                    <a:close/>
                  </a:path>
                </a:pathLst>
              </a:custGeom>
              <a:solidFill>
                <a:srgbClr val="FFFFF6"/>
              </a:solidFill>
              <a:ln w="0">
                <a:solidFill>
                  <a:srgbClr val="FCECDD"/>
                </a:solidFill>
                <a:round/>
                <a:headEnd/>
                <a:tailEnd/>
              </a:ln>
            </p:spPr>
            <p:txBody>
              <a:bodyPr/>
              <a:lstStyle/>
              <a:p>
                <a:endParaRPr lang="en-US" dirty="0"/>
              </a:p>
            </p:txBody>
          </p:sp>
          <p:sp>
            <p:nvSpPr>
              <p:cNvPr id="14575" name="Freeform 9"/>
              <p:cNvSpPr>
                <a:spLocks/>
              </p:cNvSpPr>
              <p:nvPr/>
            </p:nvSpPr>
            <p:spPr bwMode="auto">
              <a:xfrm>
                <a:off x="3249" y="1600"/>
                <a:ext cx="75" cy="200"/>
              </a:xfrm>
              <a:custGeom>
                <a:avLst/>
                <a:gdLst>
                  <a:gd name="T0" fmla="*/ 0 w 300"/>
                  <a:gd name="T1" fmla="*/ 0 h 800"/>
                  <a:gd name="T2" fmla="*/ 0 w 300"/>
                  <a:gd name="T3" fmla="*/ 0 h 800"/>
                  <a:gd name="T4" fmla="*/ 0 w 300"/>
                  <a:gd name="T5" fmla="*/ 0 h 800"/>
                  <a:gd name="T6" fmla="*/ 0 w 300"/>
                  <a:gd name="T7" fmla="*/ 0 h 800"/>
                  <a:gd name="T8" fmla="*/ 0 w 300"/>
                  <a:gd name="T9" fmla="*/ 0 h 800"/>
                  <a:gd name="T10" fmla="*/ 0 w 300"/>
                  <a:gd name="T11" fmla="*/ 0 h 800"/>
                  <a:gd name="T12" fmla="*/ 0 w 300"/>
                  <a:gd name="T13" fmla="*/ 0 h 800"/>
                  <a:gd name="T14" fmla="*/ 0 w 300"/>
                  <a:gd name="T15" fmla="*/ 0 h 800"/>
                  <a:gd name="T16" fmla="*/ 0 w 300"/>
                  <a:gd name="T17" fmla="*/ 0 h 800"/>
                  <a:gd name="T18" fmla="*/ 0 w 300"/>
                  <a:gd name="T19" fmla="*/ 0 h 800"/>
                  <a:gd name="T20" fmla="*/ 0 w 300"/>
                  <a:gd name="T21" fmla="*/ 0 h 800"/>
                  <a:gd name="T22" fmla="*/ 0 w 300"/>
                  <a:gd name="T23" fmla="*/ 0 h 800"/>
                  <a:gd name="T24" fmla="*/ 0 w 300"/>
                  <a:gd name="T25" fmla="*/ 0 h 800"/>
                  <a:gd name="T26" fmla="*/ 0 w 300"/>
                  <a:gd name="T27" fmla="*/ 0 h 800"/>
                  <a:gd name="T28" fmla="*/ 0 w 300"/>
                  <a:gd name="T29" fmla="*/ 0 h 800"/>
                  <a:gd name="T30" fmla="*/ 0 w 300"/>
                  <a:gd name="T31" fmla="*/ 0 h 800"/>
                  <a:gd name="T32" fmla="*/ 0 w 300"/>
                  <a:gd name="T33" fmla="*/ 0 h 800"/>
                  <a:gd name="T34" fmla="*/ 0 w 300"/>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800"/>
                  <a:gd name="T56" fmla="*/ 300 w 300"/>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800">
                    <a:moveTo>
                      <a:pt x="272" y="0"/>
                    </a:moveTo>
                    <a:lnTo>
                      <a:pt x="293" y="248"/>
                    </a:lnTo>
                    <a:lnTo>
                      <a:pt x="300" y="317"/>
                    </a:lnTo>
                    <a:lnTo>
                      <a:pt x="300" y="379"/>
                    </a:lnTo>
                    <a:lnTo>
                      <a:pt x="293" y="437"/>
                    </a:lnTo>
                    <a:lnTo>
                      <a:pt x="282" y="483"/>
                    </a:lnTo>
                    <a:lnTo>
                      <a:pt x="264" y="534"/>
                    </a:lnTo>
                    <a:lnTo>
                      <a:pt x="246" y="587"/>
                    </a:lnTo>
                    <a:lnTo>
                      <a:pt x="217" y="646"/>
                    </a:lnTo>
                    <a:lnTo>
                      <a:pt x="179" y="690"/>
                    </a:lnTo>
                    <a:lnTo>
                      <a:pt x="117" y="771"/>
                    </a:lnTo>
                    <a:lnTo>
                      <a:pt x="62" y="800"/>
                    </a:lnTo>
                    <a:lnTo>
                      <a:pt x="34" y="764"/>
                    </a:lnTo>
                    <a:lnTo>
                      <a:pt x="11" y="672"/>
                    </a:lnTo>
                    <a:lnTo>
                      <a:pt x="0" y="558"/>
                    </a:lnTo>
                    <a:lnTo>
                      <a:pt x="11" y="461"/>
                    </a:lnTo>
                    <a:lnTo>
                      <a:pt x="52" y="357"/>
                    </a:lnTo>
                    <a:lnTo>
                      <a:pt x="272" y="0"/>
                    </a:lnTo>
                    <a:close/>
                  </a:path>
                </a:pathLst>
              </a:custGeom>
              <a:solidFill>
                <a:srgbClr val="FFFFF6"/>
              </a:solidFill>
              <a:ln w="0">
                <a:solidFill>
                  <a:srgbClr val="FCECDD"/>
                </a:solidFill>
                <a:round/>
                <a:headEnd/>
                <a:tailEnd/>
              </a:ln>
            </p:spPr>
            <p:txBody>
              <a:bodyPr/>
              <a:lstStyle/>
              <a:p>
                <a:endParaRPr lang="en-US" dirty="0"/>
              </a:p>
            </p:txBody>
          </p:sp>
          <p:sp>
            <p:nvSpPr>
              <p:cNvPr id="14576" name="Freeform 10"/>
              <p:cNvSpPr>
                <a:spLocks/>
              </p:cNvSpPr>
              <p:nvPr/>
            </p:nvSpPr>
            <p:spPr bwMode="auto">
              <a:xfrm>
                <a:off x="3288" y="1639"/>
                <a:ext cx="117" cy="175"/>
              </a:xfrm>
              <a:custGeom>
                <a:avLst/>
                <a:gdLst>
                  <a:gd name="T0" fmla="*/ 0 w 466"/>
                  <a:gd name="T1" fmla="*/ 0 h 701"/>
                  <a:gd name="T2" fmla="*/ 0 w 466"/>
                  <a:gd name="T3" fmla="*/ 0 h 701"/>
                  <a:gd name="T4" fmla="*/ 0 w 466"/>
                  <a:gd name="T5" fmla="*/ 0 h 701"/>
                  <a:gd name="T6" fmla="*/ 0 w 466"/>
                  <a:gd name="T7" fmla="*/ 0 h 701"/>
                  <a:gd name="T8" fmla="*/ 0 w 466"/>
                  <a:gd name="T9" fmla="*/ 0 h 701"/>
                  <a:gd name="T10" fmla="*/ 0 w 466"/>
                  <a:gd name="T11" fmla="*/ 0 h 701"/>
                  <a:gd name="T12" fmla="*/ 0 w 466"/>
                  <a:gd name="T13" fmla="*/ 0 h 701"/>
                  <a:gd name="T14" fmla="*/ 0 w 466"/>
                  <a:gd name="T15" fmla="*/ 0 h 701"/>
                  <a:gd name="T16" fmla="*/ 0 w 466"/>
                  <a:gd name="T17" fmla="*/ 0 h 701"/>
                  <a:gd name="T18" fmla="*/ 0 w 466"/>
                  <a:gd name="T19" fmla="*/ 0 h 701"/>
                  <a:gd name="T20" fmla="*/ 0 w 466"/>
                  <a:gd name="T21" fmla="*/ 0 h 701"/>
                  <a:gd name="T22" fmla="*/ 0 w 466"/>
                  <a:gd name="T23" fmla="*/ 0 h 701"/>
                  <a:gd name="T24" fmla="*/ 0 w 466"/>
                  <a:gd name="T25" fmla="*/ 0 h 701"/>
                  <a:gd name="T26" fmla="*/ 0 w 466"/>
                  <a:gd name="T27" fmla="*/ 0 h 701"/>
                  <a:gd name="T28" fmla="*/ 0 w 466"/>
                  <a:gd name="T29" fmla="*/ 0 h 701"/>
                  <a:gd name="T30" fmla="*/ 0 w 466"/>
                  <a:gd name="T31" fmla="*/ 0 h 701"/>
                  <a:gd name="T32" fmla="*/ 0 w 466"/>
                  <a:gd name="T33" fmla="*/ 0 h 701"/>
                  <a:gd name="T34" fmla="*/ 0 w 466"/>
                  <a:gd name="T35" fmla="*/ 0 h 701"/>
                  <a:gd name="T36" fmla="*/ 0 w 466"/>
                  <a:gd name="T37" fmla="*/ 0 h 701"/>
                  <a:gd name="T38" fmla="*/ 0 w 466"/>
                  <a:gd name="T39" fmla="*/ 0 h 701"/>
                  <a:gd name="T40" fmla="*/ 0 w 466"/>
                  <a:gd name="T41" fmla="*/ 0 h 701"/>
                  <a:gd name="T42" fmla="*/ 0 w 466"/>
                  <a:gd name="T43" fmla="*/ 0 h 701"/>
                  <a:gd name="T44" fmla="*/ 0 w 466"/>
                  <a:gd name="T45" fmla="*/ 0 h 701"/>
                  <a:gd name="T46" fmla="*/ 0 w 466"/>
                  <a:gd name="T47" fmla="*/ 0 h 701"/>
                  <a:gd name="T48" fmla="*/ 0 w 466"/>
                  <a:gd name="T49" fmla="*/ 0 h 701"/>
                  <a:gd name="T50" fmla="*/ 0 w 466"/>
                  <a:gd name="T51" fmla="*/ 0 h 7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6"/>
                  <a:gd name="T79" fmla="*/ 0 h 701"/>
                  <a:gd name="T80" fmla="*/ 466 w 466"/>
                  <a:gd name="T81" fmla="*/ 701 h 7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6" h="701">
                    <a:moveTo>
                      <a:pt x="466" y="0"/>
                    </a:moveTo>
                    <a:lnTo>
                      <a:pt x="264" y="151"/>
                    </a:lnTo>
                    <a:lnTo>
                      <a:pt x="213" y="196"/>
                    </a:lnTo>
                    <a:lnTo>
                      <a:pt x="168" y="235"/>
                    </a:lnTo>
                    <a:lnTo>
                      <a:pt x="132" y="277"/>
                    </a:lnTo>
                    <a:lnTo>
                      <a:pt x="103" y="324"/>
                    </a:lnTo>
                    <a:lnTo>
                      <a:pt x="75" y="369"/>
                    </a:lnTo>
                    <a:lnTo>
                      <a:pt x="52" y="414"/>
                    </a:lnTo>
                    <a:lnTo>
                      <a:pt x="35" y="479"/>
                    </a:lnTo>
                    <a:lnTo>
                      <a:pt x="16" y="530"/>
                    </a:lnTo>
                    <a:lnTo>
                      <a:pt x="6" y="592"/>
                    </a:lnTo>
                    <a:lnTo>
                      <a:pt x="0" y="634"/>
                    </a:lnTo>
                    <a:lnTo>
                      <a:pt x="6" y="673"/>
                    </a:lnTo>
                    <a:lnTo>
                      <a:pt x="16" y="690"/>
                    </a:lnTo>
                    <a:lnTo>
                      <a:pt x="41" y="701"/>
                    </a:lnTo>
                    <a:lnTo>
                      <a:pt x="62" y="690"/>
                    </a:lnTo>
                    <a:lnTo>
                      <a:pt x="99" y="679"/>
                    </a:lnTo>
                    <a:lnTo>
                      <a:pt x="145" y="645"/>
                    </a:lnTo>
                    <a:lnTo>
                      <a:pt x="195" y="609"/>
                    </a:lnTo>
                    <a:lnTo>
                      <a:pt x="236" y="582"/>
                    </a:lnTo>
                    <a:lnTo>
                      <a:pt x="272" y="546"/>
                    </a:lnTo>
                    <a:lnTo>
                      <a:pt x="305" y="506"/>
                    </a:lnTo>
                    <a:lnTo>
                      <a:pt x="334" y="454"/>
                    </a:lnTo>
                    <a:lnTo>
                      <a:pt x="357" y="403"/>
                    </a:lnTo>
                    <a:lnTo>
                      <a:pt x="373" y="346"/>
                    </a:lnTo>
                    <a:lnTo>
                      <a:pt x="466" y="0"/>
                    </a:lnTo>
                    <a:close/>
                  </a:path>
                </a:pathLst>
              </a:custGeom>
              <a:solidFill>
                <a:srgbClr val="FFFFF6"/>
              </a:solidFill>
              <a:ln w="0">
                <a:solidFill>
                  <a:srgbClr val="FCECDD"/>
                </a:solidFill>
                <a:round/>
                <a:headEnd/>
                <a:tailEnd/>
              </a:ln>
            </p:spPr>
            <p:txBody>
              <a:bodyPr/>
              <a:lstStyle/>
              <a:p>
                <a:endParaRPr lang="en-US" dirty="0"/>
              </a:p>
            </p:txBody>
          </p:sp>
          <p:sp>
            <p:nvSpPr>
              <p:cNvPr id="14577" name="Freeform 11"/>
              <p:cNvSpPr>
                <a:spLocks/>
              </p:cNvSpPr>
              <p:nvPr/>
            </p:nvSpPr>
            <p:spPr bwMode="auto">
              <a:xfrm>
                <a:off x="3242" y="1689"/>
                <a:ext cx="89" cy="190"/>
              </a:xfrm>
              <a:custGeom>
                <a:avLst/>
                <a:gdLst>
                  <a:gd name="T0" fmla="*/ 0 w 355"/>
                  <a:gd name="T1" fmla="*/ 0 h 759"/>
                  <a:gd name="T2" fmla="*/ 0 w 355"/>
                  <a:gd name="T3" fmla="*/ 0 h 759"/>
                  <a:gd name="T4" fmla="*/ 0 w 355"/>
                  <a:gd name="T5" fmla="*/ 0 h 759"/>
                  <a:gd name="T6" fmla="*/ 0 w 355"/>
                  <a:gd name="T7" fmla="*/ 0 h 759"/>
                  <a:gd name="T8" fmla="*/ 0 w 355"/>
                  <a:gd name="T9" fmla="*/ 0 h 759"/>
                  <a:gd name="T10" fmla="*/ 0 w 355"/>
                  <a:gd name="T11" fmla="*/ 0 h 759"/>
                  <a:gd name="T12" fmla="*/ 0 w 355"/>
                  <a:gd name="T13" fmla="*/ 0 h 759"/>
                  <a:gd name="T14" fmla="*/ 0 w 355"/>
                  <a:gd name="T15" fmla="*/ 0 h 759"/>
                  <a:gd name="T16" fmla="*/ 0 w 355"/>
                  <a:gd name="T17" fmla="*/ 0 h 759"/>
                  <a:gd name="T18" fmla="*/ 0 w 355"/>
                  <a:gd name="T19" fmla="*/ 0 h 759"/>
                  <a:gd name="T20" fmla="*/ 0 w 355"/>
                  <a:gd name="T21" fmla="*/ 0 h 759"/>
                  <a:gd name="T22" fmla="*/ 0 w 355"/>
                  <a:gd name="T23" fmla="*/ 0 h 759"/>
                  <a:gd name="T24" fmla="*/ 0 w 355"/>
                  <a:gd name="T25" fmla="*/ 0 h 759"/>
                  <a:gd name="T26" fmla="*/ 0 w 355"/>
                  <a:gd name="T27" fmla="*/ 0 h 759"/>
                  <a:gd name="T28" fmla="*/ 0 w 355"/>
                  <a:gd name="T29" fmla="*/ 0 h 759"/>
                  <a:gd name="T30" fmla="*/ 0 w 355"/>
                  <a:gd name="T31" fmla="*/ 0 h 759"/>
                  <a:gd name="T32" fmla="*/ 0 w 355"/>
                  <a:gd name="T33" fmla="*/ 0 h 759"/>
                  <a:gd name="T34" fmla="*/ 0 w 355"/>
                  <a:gd name="T35" fmla="*/ 0 h 759"/>
                  <a:gd name="T36" fmla="*/ 0 w 355"/>
                  <a:gd name="T37" fmla="*/ 0 h 759"/>
                  <a:gd name="T38" fmla="*/ 0 w 355"/>
                  <a:gd name="T39" fmla="*/ 0 h 759"/>
                  <a:gd name="T40" fmla="*/ 0 w 355"/>
                  <a:gd name="T41" fmla="*/ 0 h 759"/>
                  <a:gd name="T42" fmla="*/ 0 w 355"/>
                  <a:gd name="T43" fmla="*/ 0 h 759"/>
                  <a:gd name="T44" fmla="*/ 0 w 355"/>
                  <a:gd name="T45" fmla="*/ 0 h 759"/>
                  <a:gd name="T46" fmla="*/ 0 w 355"/>
                  <a:gd name="T47" fmla="*/ 0 h 759"/>
                  <a:gd name="T48" fmla="*/ 0 w 355"/>
                  <a:gd name="T49" fmla="*/ 0 h 759"/>
                  <a:gd name="T50" fmla="*/ 0 w 355"/>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5"/>
                  <a:gd name="T79" fmla="*/ 0 h 759"/>
                  <a:gd name="T80" fmla="*/ 355 w 355"/>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5" h="759">
                    <a:moveTo>
                      <a:pt x="355" y="0"/>
                    </a:moveTo>
                    <a:lnTo>
                      <a:pt x="184" y="189"/>
                    </a:lnTo>
                    <a:lnTo>
                      <a:pt x="138" y="242"/>
                    </a:lnTo>
                    <a:lnTo>
                      <a:pt x="99" y="292"/>
                    </a:lnTo>
                    <a:lnTo>
                      <a:pt x="70" y="339"/>
                    </a:lnTo>
                    <a:lnTo>
                      <a:pt x="45" y="390"/>
                    </a:lnTo>
                    <a:lnTo>
                      <a:pt x="29" y="443"/>
                    </a:lnTo>
                    <a:lnTo>
                      <a:pt x="19" y="494"/>
                    </a:lnTo>
                    <a:lnTo>
                      <a:pt x="12" y="553"/>
                    </a:lnTo>
                    <a:lnTo>
                      <a:pt x="0" y="609"/>
                    </a:lnTo>
                    <a:lnTo>
                      <a:pt x="6" y="661"/>
                    </a:lnTo>
                    <a:lnTo>
                      <a:pt x="12" y="713"/>
                    </a:lnTo>
                    <a:lnTo>
                      <a:pt x="19" y="742"/>
                    </a:lnTo>
                    <a:lnTo>
                      <a:pt x="29" y="753"/>
                    </a:lnTo>
                    <a:lnTo>
                      <a:pt x="58" y="759"/>
                    </a:lnTo>
                    <a:lnTo>
                      <a:pt x="81" y="742"/>
                    </a:lnTo>
                    <a:lnTo>
                      <a:pt x="117" y="724"/>
                    </a:lnTo>
                    <a:lnTo>
                      <a:pt x="156" y="678"/>
                    </a:lnTo>
                    <a:lnTo>
                      <a:pt x="200" y="638"/>
                    </a:lnTo>
                    <a:lnTo>
                      <a:pt x="236" y="598"/>
                    </a:lnTo>
                    <a:lnTo>
                      <a:pt x="264" y="553"/>
                    </a:lnTo>
                    <a:lnTo>
                      <a:pt x="287" y="499"/>
                    </a:lnTo>
                    <a:lnTo>
                      <a:pt x="311" y="454"/>
                    </a:lnTo>
                    <a:lnTo>
                      <a:pt x="322" y="396"/>
                    </a:lnTo>
                    <a:lnTo>
                      <a:pt x="329" y="339"/>
                    </a:lnTo>
                    <a:lnTo>
                      <a:pt x="355" y="0"/>
                    </a:lnTo>
                    <a:close/>
                  </a:path>
                </a:pathLst>
              </a:custGeom>
              <a:solidFill>
                <a:srgbClr val="FFFFF6"/>
              </a:solidFill>
              <a:ln w="0">
                <a:solidFill>
                  <a:srgbClr val="FCECDD"/>
                </a:solidFill>
                <a:round/>
                <a:headEnd/>
                <a:tailEnd/>
              </a:ln>
            </p:spPr>
            <p:txBody>
              <a:bodyPr/>
              <a:lstStyle/>
              <a:p>
                <a:endParaRPr lang="en-US" dirty="0"/>
              </a:p>
            </p:txBody>
          </p:sp>
          <p:sp>
            <p:nvSpPr>
              <p:cNvPr id="14578" name="Freeform 12"/>
              <p:cNvSpPr>
                <a:spLocks/>
              </p:cNvSpPr>
              <p:nvPr/>
            </p:nvSpPr>
            <p:spPr bwMode="auto">
              <a:xfrm>
                <a:off x="3218" y="1672"/>
                <a:ext cx="74" cy="198"/>
              </a:xfrm>
              <a:custGeom>
                <a:avLst/>
                <a:gdLst>
                  <a:gd name="T0" fmla="*/ 0 w 297"/>
                  <a:gd name="T1" fmla="*/ 0 h 792"/>
                  <a:gd name="T2" fmla="*/ 0 w 297"/>
                  <a:gd name="T3" fmla="*/ 0 h 792"/>
                  <a:gd name="T4" fmla="*/ 0 w 297"/>
                  <a:gd name="T5" fmla="*/ 0 h 792"/>
                  <a:gd name="T6" fmla="*/ 0 w 297"/>
                  <a:gd name="T7" fmla="*/ 0 h 792"/>
                  <a:gd name="T8" fmla="*/ 0 w 297"/>
                  <a:gd name="T9" fmla="*/ 0 h 792"/>
                  <a:gd name="T10" fmla="*/ 0 w 297"/>
                  <a:gd name="T11" fmla="*/ 0 h 792"/>
                  <a:gd name="T12" fmla="*/ 0 w 297"/>
                  <a:gd name="T13" fmla="*/ 0 h 792"/>
                  <a:gd name="T14" fmla="*/ 0 w 297"/>
                  <a:gd name="T15" fmla="*/ 0 h 792"/>
                  <a:gd name="T16" fmla="*/ 0 w 297"/>
                  <a:gd name="T17" fmla="*/ 0 h 792"/>
                  <a:gd name="T18" fmla="*/ 0 w 297"/>
                  <a:gd name="T19" fmla="*/ 0 h 792"/>
                  <a:gd name="T20" fmla="*/ 0 w 297"/>
                  <a:gd name="T21" fmla="*/ 0 h 792"/>
                  <a:gd name="T22" fmla="*/ 0 w 297"/>
                  <a:gd name="T23" fmla="*/ 0 h 792"/>
                  <a:gd name="T24" fmla="*/ 0 w 297"/>
                  <a:gd name="T25" fmla="*/ 0 h 792"/>
                  <a:gd name="T26" fmla="*/ 0 w 297"/>
                  <a:gd name="T27" fmla="*/ 0 h 792"/>
                  <a:gd name="T28" fmla="*/ 0 w 297"/>
                  <a:gd name="T29" fmla="*/ 0 h 792"/>
                  <a:gd name="T30" fmla="*/ 0 w 297"/>
                  <a:gd name="T31" fmla="*/ 0 h 792"/>
                  <a:gd name="T32" fmla="*/ 0 w 297"/>
                  <a:gd name="T33" fmla="*/ 0 h 792"/>
                  <a:gd name="T34" fmla="*/ 0 w 297"/>
                  <a:gd name="T35" fmla="*/ 0 h 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
                  <a:gd name="T55" fmla="*/ 0 h 792"/>
                  <a:gd name="T56" fmla="*/ 297 w 297"/>
                  <a:gd name="T57" fmla="*/ 792 h 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 h="792">
                    <a:moveTo>
                      <a:pt x="271" y="0"/>
                    </a:moveTo>
                    <a:lnTo>
                      <a:pt x="292" y="245"/>
                    </a:lnTo>
                    <a:lnTo>
                      <a:pt x="297" y="316"/>
                    </a:lnTo>
                    <a:lnTo>
                      <a:pt x="297" y="372"/>
                    </a:lnTo>
                    <a:lnTo>
                      <a:pt x="287" y="437"/>
                    </a:lnTo>
                    <a:lnTo>
                      <a:pt x="281" y="487"/>
                    </a:lnTo>
                    <a:lnTo>
                      <a:pt x="264" y="533"/>
                    </a:lnTo>
                    <a:lnTo>
                      <a:pt x="247" y="584"/>
                    </a:lnTo>
                    <a:lnTo>
                      <a:pt x="217" y="637"/>
                    </a:lnTo>
                    <a:lnTo>
                      <a:pt x="178" y="688"/>
                    </a:lnTo>
                    <a:lnTo>
                      <a:pt x="116" y="764"/>
                    </a:lnTo>
                    <a:lnTo>
                      <a:pt x="62" y="792"/>
                    </a:lnTo>
                    <a:lnTo>
                      <a:pt x="33" y="764"/>
                    </a:lnTo>
                    <a:lnTo>
                      <a:pt x="4" y="672"/>
                    </a:lnTo>
                    <a:lnTo>
                      <a:pt x="0" y="562"/>
                    </a:lnTo>
                    <a:lnTo>
                      <a:pt x="12" y="453"/>
                    </a:lnTo>
                    <a:lnTo>
                      <a:pt x="51" y="349"/>
                    </a:lnTo>
                    <a:lnTo>
                      <a:pt x="271" y="0"/>
                    </a:lnTo>
                    <a:close/>
                  </a:path>
                </a:pathLst>
              </a:custGeom>
              <a:solidFill>
                <a:srgbClr val="FFFFF6"/>
              </a:solidFill>
              <a:ln w="0">
                <a:solidFill>
                  <a:srgbClr val="FCECDD"/>
                </a:solidFill>
                <a:round/>
                <a:headEnd/>
                <a:tailEnd/>
              </a:ln>
            </p:spPr>
            <p:txBody>
              <a:bodyPr/>
              <a:lstStyle/>
              <a:p>
                <a:endParaRPr lang="en-US" dirty="0"/>
              </a:p>
            </p:txBody>
          </p:sp>
          <p:sp>
            <p:nvSpPr>
              <p:cNvPr id="14579" name="Freeform 13"/>
              <p:cNvSpPr>
                <a:spLocks/>
              </p:cNvSpPr>
              <p:nvPr/>
            </p:nvSpPr>
            <p:spPr bwMode="auto">
              <a:xfrm>
                <a:off x="3257" y="1712"/>
                <a:ext cx="116" cy="173"/>
              </a:xfrm>
              <a:custGeom>
                <a:avLst/>
                <a:gdLst>
                  <a:gd name="T0" fmla="*/ 0 w 465"/>
                  <a:gd name="T1" fmla="*/ 0 h 690"/>
                  <a:gd name="T2" fmla="*/ 0 w 465"/>
                  <a:gd name="T3" fmla="*/ 0 h 690"/>
                  <a:gd name="T4" fmla="*/ 0 w 465"/>
                  <a:gd name="T5" fmla="*/ 0 h 690"/>
                  <a:gd name="T6" fmla="*/ 0 w 465"/>
                  <a:gd name="T7" fmla="*/ 0 h 690"/>
                  <a:gd name="T8" fmla="*/ 0 w 465"/>
                  <a:gd name="T9" fmla="*/ 0 h 690"/>
                  <a:gd name="T10" fmla="*/ 0 w 465"/>
                  <a:gd name="T11" fmla="*/ 0 h 690"/>
                  <a:gd name="T12" fmla="*/ 0 w 465"/>
                  <a:gd name="T13" fmla="*/ 0 h 690"/>
                  <a:gd name="T14" fmla="*/ 0 w 465"/>
                  <a:gd name="T15" fmla="*/ 0 h 690"/>
                  <a:gd name="T16" fmla="*/ 0 w 465"/>
                  <a:gd name="T17" fmla="*/ 0 h 690"/>
                  <a:gd name="T18" fmla="*/ 0 w 465"/>
                  <a:gd name="T19" fmla="*/ 0 h 690"/>
                  <a:gd name="T20" fmla="*/ 0 w 465"/>
                  <a:gd name="T21" fmla="*/ 0 h 690"/>
                  <a:gd name="T22" fmla="*/ 0 w 465"/>
                  <a:gd name="T23" fmla="*/ 0 h 690"/>
                  <a:gd name="T24" fmla="*/ 0 w 465"/>
                  <a:gd name="T25" fmla="*/ 0 h 690"/>
                  <a:gd name="T26" fmla="*/ 0 w 465"/>
                  <a:gd name="T27" fmla="*/ 0 h 690"/>
                  <a:gd name="T28" fmla="*/ 0 w 465"/>
                  <a:gd name="T29" fmla="*/ 0 h 690"/>
                  <a:gd name="T30" fmla="*/ 0 w 465"/>
                  <a:gd name="T31" fmla="*/ 0 h 690"/>
                  <a:gd name="T32" fmla="*/ 0 w 465"/>
                  <a:gd name="T33" fmla="*/ 0 h 690"/>
                  <a:gd name="T34" fmla="*/ 0 w 465"/>
                  <a:gd name="T35" fmla="*/ 0 h 690"/>
                  <a:gd name="T36" fmla="*/ 0 w 465"/>
                  <a:gd name="T37" fmla="*/ 0 h 690"/>
                  <a:gd name="T38" fmla="*/ 0 w 465"/>
                  <a:gd name="T39" fmla="*/ 0 h 690"/>
                  <a:gd name="T40" fmla="*/ 0 w 465"/>
                  <a:gd name="T41" fmla="*/ 0 h 690"/>
                  <a:gd name="T42" fmla="*/ 0 w 465"/>
                  <a:gd name="T43" fmla="*/ 0 h 690"/>
                  <a:gd name="T44" fmla="*/ 0 w 465"/>
                  <a:gd name="T45" fmla="*/ 0 h 690"/>
                  <a:gd name="T46" fmla="*/ 0 w 465"/>
                  <a:gd name="T47" fmla="*/ 0 h 690"/>
                  <a:gd name="T48" fmla="*/ 0 w 465"/>
                  <a:gd name="T49" fmla="*/ 0 h 690"/>
                  <a:gd name="T50" fmla="*/ 0 w 465"/>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5"/>
                  <a:gd name="T79" fmla="*/ 0 h 690"/>
                  <a:gd name="T80" fmla="*/ 465 w 465"/>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5" h="690">
                    <a:moveTo>
                      <a:pt x="465" y="0"/>
                    </a:moveTo>
                    <a:lnTo>
                      <a:pt x="264" y="142"/>
                    </a:lnTo>
                    <a:lnTo>
                      <a:pt x="217" y="188"/>
                    </a:lnTo>
                    <a:lnTo>
                      <a:pt x="167" y="229"/>
                    </a:lnTo>
                    <a:lnTo>
                      <a:pt x="132" y="276"/>
                    </a:lnTo>
                    <a:lnTo>
                      <a:pt x="98" y="314"/>
                    </a:lnTo>
                    <a:lnTo>
                      <a:pt x="74" y="361"/>
                    </a:lnTo>
                    <a:lnTo>
                      <a:pt x="51" y="406"/>
                    </a:lnTo>
                    <a:lnTo>
                      <a:pt x="33" y="465"/>
                    </a:lnTo>
                    <a:lnTo>
                      <a:pt x="12" y="523"/>
                    </a:lnTo>
                    <a:lnTo>
                      <a:pt x="5" y="578"/>
                    </a:lnTo>
                    <a:lnTo>
                      <a:pt x="0" y="625"/>
                    </a:lnTo>
                    <a:lnTo>
                      <a:pt x="5" y="660"/>
                    </a:lnTo>
                    <a:lnTo>
                      <a:pt x="17" y="678"/>
                    </a:lnTo>
                    <a:lnTo>
                      <a:pt x="41" y="690"/>
                    </a:lnTo>
                    <a:lnTo>
                      <a:pt x="62" y="682"/>
                    </a:lnTo>
                    <a:lnTo>
                      <a:pt x="98" y="671"/>
                    </a:lnTo>
                    <a:lnTo>
                      <a:pt x="142" y="636"/>
                    </a:lnTo>
                    <a:lnTo>
                      <a:pt x="196" y="603"/>
                    </a:lnTo>
                    <a:lnTo>
                      <a:pt x="235" y="568"/>
                    </a:lnTo>
                    <a:lnTo>
                      <a:pt x="271" y="538"/>
                    </a:lnTo>
                    <a:lnTo>
                      <a:pt x="305" y="494"/>
                    </a:lnTo>
                    <a:lnTo>
                      <a:pt x="334" y="442"/>
                    </a:lnTo>
                    <a:lnTo>
                      <a:pt x="357" y="395"/>
                    </a:lnTo>
                    <a:lnTo>
                      <a:pt x="380" y="331"/>
                    </a:lnTo>
                    <a:lnTo>
                      <a:pt x="465" y="0"/>
                    </a:lnTo>
                    <a:close/>
                  </a:path>
                </a:pathLst>
              </a:custGeom>
              <a:solidFill>
                <a:srgbClr val="FFFFF6"/>
              </a:solidFill>
              <a:ln w="0">
                <a:solidFill>
                  <a:srgbClr val="FCECDD"/>
                </a:solidFill>
                <a:round/>
                <a:headEnd/>
                <a:tailEnd/>
              </a:ln>
            </p:spPr>
            <p:txBody>
              <a:bodyPr/>
              <a:lstStyle/>
              <a:p>
                <a:endParaRPr lang="en-US" dirty="0"/>
              </a:p>
            </p:txBody>
          </p:sp>
          <p:sp>
            <p:nvSpPr>
              <p:cNvPr id="14580" name="Freeform 14"/>
              <p:cNvSpPr>
                <a:spLocks/>
              </p:cNvSpPr>
              <p:nvPr/>
            </p:nvSpPr>
            <p:spPr bwMode="auto">
              <a:xfrm>
                <a:off x="3211" y="1759"/>
                <a:ext cx="89" cy="192"/>
              </a:xfrm>
              <a:custGeom>
                <a:avLst/>
                <a:gdLst>
                  <a:gd name="T0" fmla="*/ 0 w 356"/>
                  <a:gd name="T1" fmla="*/ 0 h 766"/>
                  <a:gd name="T2" fmla="*/ 0 w 356"/>
                  <a:gd name="T3" fmla="*/ 0 h 766"/>
                  <a:gd name="T4" fmla="*/ 0 w 356"/>
                  <a:gd name="T5" fmla="*/ 0 h 766"/>
                  <a:gd name="T6" fmla="*/ 0 w 356"/>
                  <a:gd name="T7" fmla="*/ 0 h 766"/>
                  <a:gd name="T8" fmla="*/ 0 w 356"/>
                  <a:gd name="T9" fmla="*/ 0 h 766"/>
                  <a:gd name="T10" fmla="*/ 0 w 356"/>
                  <a:gd name="T11" fmla="*/ 0 h 766"/>
                  <a:gd name="T12" fmla="*/ 0 w 356"/>
                  <a:gd name="T13" fmla="*/ 0 h 766"/>
                  <a:gd name="T14" fmla="*/ 0 w 356"/>
                  <a:gd name="T15" fmla="*/ 0 h 766"/>
                  <a:gd name="T16" fmla="*/ 0 w 356"/>
                  <a:gd name="T17" fmla="*/ 0 h 766"/>
                  <a:gd name="T18" fmla="*/ 0 w 356"/>
                  <a:gd name="T19" fmla="*/ 0 h 766"/>
                  <a:gd name="T20" fmla="*/ 0 w 356"/>
                  <a:gd name="T21" fmla="*/ 0 h 766"/>
                  <a:gd name="T22" fmla="*/ 0 w 356"/>
                  <a:gd name="T23" fmla="*/ 0 h 766"/>
                  <a:gd name="T24" fmla="*/ 0 w 356"/>
                  <a:gd name="T25" fmla="*/ 0 h 766"/>
                  <a:gd name="T26" fmla="*/ 0 w 356"/>
                  <a:gd name="T27" fmla="*/ 0 h 766"/>
                  <a:gd name="T28" fmla="*/ 0 w 356"/>
                  <a:gd name="T29" fmla="*/ 0 h 766"/>
                  <a:gd name="T30" fmla="*/ 0 w 356"/>
                  <a:gd name="T31" fmla="*/ 0 h 766"/>
                  <a:gd name="T32" fmla="*/ 0 w 356"/>
                  <a:gd name="T33" fmla="*/ 0 h 766"/>
                  <a:gd name="T34" fmla="*/ 0 w 356"/>
                  <a:gd name="T35" fmla="*/ 0 h 766"/>
                  <a:gd name="T36" fmla="*/ 0 w 356"/>
                  <a:gd name="T37" fmla="*/ 0 h 766"/>
                  <a:gd name="T38" fmla="*/ 0 w 356"/>
                  <a:gd name="T39" fmla="*/ 0 h 766"/>
                  <a:gd name="T40" fmla="*/ 0 w 356"/>
                  <a:gd name="T41" fmla="*/ 0 h 766"/>
                  <a:gd name="T42" fmla="*/ 0 w 356"/>
                  <a:gd name="T43" fmla="*/ 0 h 766"/>
                  <a:gd name="T44" fmla="*/ 0 w 356"/>
                  <a:gd name="T45" fmla="*/ 0 h 766"/>
                  <a:gd name="T46" fmla="*/ 0 w 356"/>
                  <a:gd name="T47" fmla="*/ 0 h 766"/>
                  <a:gd name="T48" fmla="*/ 0 w 356"/>
                  <a:gd name="T49" fmla="*/ 0 h 766"/>
                  <a:gd name="T50" fmla="*/ 0 w 356"/>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6"/>
                  <a:gd name="T79" fmla="*/ 0 h 766"/>
                  <a:gd name="T80" fmla="*/ 356 w 356"/>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6" h="766">
                    <a:moveTo>
                      <a:pt x="356" y="0"/>
                    </a:moveTo>
                    <a:lnTo>
                      <a:pt x="184" y="196"/>
                    </a:lnTo>
                    <a:lnTo>
                      <a:pt x="138" y="248"/>
                    </a:lnTo>
                    <a:lnTo>
                      <a:pt x="103" y="293"/>
                    </a:lnTo>
                    <a:lnTo>
                      <a:pt x="70" y="350"/>
                    </a:lnTo>
                    <a:lnTo>
                      <a:pt x="52" y="390"/>
                    </a:lnTo>
                    <a:lnTo>
                      <a:pt x="29" y="448"/>
                    </a:lnTo>
                    <a:lnTo>
                      <a:pt x="16" y="502"/>
                    </a:lnTo>
                    <a:lnTo>
                      <a:pt x="6" y="552"/>
                    </a:lnTo>
                    <a:lnTo>
                      <a:pt x="0" y="611"/>
                    </a:lnTo>
                    <a:lnTo>
                      <a:pt x="0" y="667"/>
                    </a:lnTo>
                    <a:lnTo>
                      <a:pt x="6" y="714"/>
                    </a:lnTo>
                    <a:lnTo>
                      <a:pt x="16" y="748"/>
                    </a:lnTo>
                    <a:lnTo>
                      <a:pt x="29" y="754"/>
                    </a:lnTo>
                    <a:lnTo>
                      <a:pt x="52" y="766"/>
                    </a:lnTo>
                    <a:lnTo>
                      <a:pt x="88" y="748"/>
                    </a:lnTo>
                    <a:lnTo>
                      <a:pt x="114" y="725"/>
                    </a:lnTo>
                    <a:lnTo>
                      <a:pt x="155" y="678"/>
                    </a:lnTo>
                    <a:lnTo>
                      <a:pt x="196" y="645"/>
                    </a:lnTo>
                    <a:lnTo>
                      <a:pt x="235" y="599"/>
                    </a:lnTo>
                    <a:lnTo>
                      <a:pt x="264" y="552"/>
                    </a:lnTo>
                    <a:lnTo>
                      <a:pt x="287" y="507"/>
                    </a:lnTo>
                    <a:lnTo>
                      <a:pt x="305" y="461"/>
                    </a:lnTo>
                    <a:lnTo>
                      <a:pt x="316" y="397"/>
                    </a:lnTo>
                    <a:lnTo>
                      <a:pt x="326" y="339"/>
                    </a:lnTo>
                    <a:lnTo>
                      <a:pt x="356" y="0"/>
                    </a:lnTo>
                    <a:close/>
                  </a:path>
                </a:pathLst>
              </a:custGeom>
              <a:solidFill>
                <a:srgbClr val="FFFFF6"/>
              </a:solidFill>
              <a:ln w="0">
                <a:solidFill>
                  <a:srgbClr val="FCECDD"/>
                </a:solidFill>
                <a:round/>
                <a:headEnd/>
                <a:tailEnd/>
              </a:ln>
            </p:spPr>
            <p:txBody>
              <a:bodyPr/>
              <a:lstStyle/>
              <a:p>
                <a:endParaRPr lang="en-US" dirty="0"/>
              </a:p>
            </p:txBody>
          </p:sp>
          <p:sp>
            <p:nvSpPr>
              <p:cNvPr id="14581" name="Freeform 15"/>
              <p:cNvSpPr>
                <a:spLocks/>
              </p:cNvSpPr>
              <p:nvPr/>
            </p:nvSpPr>
            <p:spPr bwMode="auto">
              <a:xfrm>
                <a:off x="3187" y="1744"/>
                <a:ext cx="74" cy="197"/>
              </a:xfrm>
              <a:custGeom>
                <a:avLst/>
                <a:gdLst>
                  <a:gd name="T0" fmla="*/ 0 w 298"/>
                  <a:gd name="T1" fmla="*/ 0 h 787"/>
                  <a:gd name="T2" fmla="*/ 0 w 298"/>
                  <a:gd name="T3" fmla="*/ 0 h 787"/>
                  <a:gd name="T4" fmla="*/ 0 w 298"/>
                  <a:gd name="T5" fmla="*/ 0 h 787"/>
                  <a:gd name="T6" fmla="*/ 0 w 298"/>
                  <a:gd name="T7" fmla="*/ 0 h 787"/>
                  <a:gd name="T8" fmla="*/ 0 w 298"/>
                  <a:gd name="T9" fmla="*/ 0 h 787"/>
                  <a:gd name="T10" fmla="*/ 0 w 298"/>
                  <a:gd name="T11" fmla="*/ 0 h 787"/>
                  <a:gd name="T12" fmla="*/ 0 w 298"/>
                  <a:gd name="T13" fmla="*/ 0 h 787"/>
                  <a:gd name="T14" fmla="*/ 0 w 298"/>
                  <a:gd name="T15" fmla="*/ 0 h 787"/>
                  <a:gd name="T16" fmla="*/ 0 w 298"/>
                  <a:gd name="T17" fmla="*/ 0 h 787"/>
                  <a:gd name="T18" fmla="*/ 0 w 298"/>
                  <a:gd name="T19" fmla="*/ 0 h 787"/>
                  <a:gd name="T20" fmla="*/ 0 w 298"/>
                  <a:gd name="T21" fmla="*/ 0 h 787"/>
                  <a:gd name="T22" fmla="*/ 0 w 298"/>
                  <a:gd name="T23" fmla="*/ 0 h 787"/>
                  <a:gd name="T24" fmla="*/ 0 w 298"/>
                  <a:gd name="T25" fmla="*/ 0 h 787"/>
                  <a:gd name="T26" fmla="*/ 0 w 298"/>
                  <a:gd name="T27" fmla="*/ 0 h 787"/>
                  <a:gd name="T28" fmla="*/ 0 w 298"/>
                  <a:gd name="T29" fmla="*/ 0 h 787"/>
                  <a:gd name="T30" fmla="*/ 0 w 298"/>
                  <a:gd name="T31" fmla="*/ 0 h 787"/>
                  <a:gd name="T32" fmla="*/ 0 w 298"/>
                  <a:gd name="T33" fmla="*/ 0 h 787"/>
                  <a:gd name="T34" fmla="*/ 0 w 298"/>
                  <a:gd name="T35" fmla="*/ 0 h 7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
                  <a:gd name="T55" fmla="*/ 0 h 787"/>
                  <a:gd name="T56" fmla="*/ 298 w 298"/>
                  <a:gd name="T57" fmla="*/ 787 h 7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 h="787">
                    <a:moveTo>
                      <a:pt x="268" y="0"/>
                    </a:moveTo>
                    <a:lnTo>
                      <a:pt x="293" y="242"/>
                    </a:lnTo>
                    <a:lnTo>
                      <a:pt x="298" y="316"/>
                    </a:lnTo>
                    <a:lnTo>
                      <a:pt x="293" y="372"/>
                    </a:lnTo>
                    <a:lnTo>
                      <a:pt x="293" y="437"/>
                    </a:lnTo>
                    <a:lnTo>
                      <a:pt x="281" y="481"/>
                    </a:lnTo>
                    <a:lnTo>
                      <a:pt x="263" y="534"/>
                    </a:lnTo>
                    <a:lnTo>
                      <a:pt x="247" y="581"/>
                    </a:lnTo>
                    <a:lnTo>
                      <a:pt x="211" y="636"/>
                    </a:lnTo>
                    <a:lnTo>
                      <a:pt x="177" y="683"/>
                    </a:lnTo>
                    <a:lnTo>
                      <a:pt x="113" y="769"/>
                    </a:lnTo>
                    <a:lnTo>
                      <a:pt x="63" y="787"/>
                    </a:lnTo>
                    <a:lnTo>
                      <a:pt x="33" y="758"/>
                    </a:lnTo>
                    <a:lnTo>
                      <a:pt x="4" y="665"/>
                    </a:lnTo>
                    <a:lnTo>
                      <a:pt x="0" y="556"/>
                    </a:lnTo>
                    <a:lnTo>
                      <a:pt x="12" y="452"/>
                    </a:lnTo>
                    <a:lnTo>
                      <a:pt x="56" y="350"/>
                    </a:lnTo>
                    <a:lnTo>
                      <a:pt x="268" y="0"/>
                    </a:lnTo>
                    <a:close/>
                  </a:path>
                </a:pathLst>
              </a:custGeom>
              <a:solidFill>
                <a:srgbClr val="FFFFF6"/>
              </a:solidFill>
              <a:ln w="0">
                <a:solidFill>
                  <a:srgbClr val="FCECDD"/>
                </a:solidFill>
                <a:round/>
                <a:headEnd/>
                <a:tailEnd/>
              </a:ln>
            </p:spPr>
            <p:txBody>
              <a:bodyPr/>
              <a:lstStyle/>
              <a:p>
                <a:endParaRPr lang="en-US" dirty="0"/>
              </a:p>
            </p:txBody>
          </p:sp>
          <p:sp>
            <p:nvSpPr>
              <p:cNvPr id="14582" name="Freeform 16"/>
              <p:cNvSpPr>
                <a:spLocks/>
              </p:cNvSpPr>
              <p:nvPr/>
            </p:nvSpPr>
            <p:spPr bwMode="auto">
              <a:xfrm>
                <a:off x="3226" y="1783"/>
                <a:ext cx="116" cy="172"/>
              </a:xfrm>
              <a:custGeom>
                <a:avLst/>
                <a:gdLst>
                  <a:gd name="T0" fmla="*/ 0 w 461"/>
                  <a:gd name="T1" fmla="*/ 0 h 691"/>
                  <a:gd name="T2" fmla="*/ 0 w 461"/>
                  <a:gd name="T3" fmla="*/ 0 h 691"/>
                  <a:gd name="T4" fmla="*/ 0 w 461"/>
                  <a:gd name="T5" fmla="*/ 0 h 691"/>
                  <a:gd name="T6" fmla="*/ 0 w 461"/>
                  <a:gd name="T7" fmla="*/ 0 h 691"/>
                  <a:gd name="T8" fmla="*/ 0 w 461"/>
                  <a:gd name="T9" fmla="*/ 0 h 691"/>
                  <a:gd name="T10" fmla="*/ 0 w 461"/>
                  <a:gd name="T11" fmla="*/ 0 h 691"/>
                  <a:gd name="T12" fmla="*/ 0 w 461"/>
                  <a:gd name="T13" fmla="*/ 0 h 691"/>
                  <a:gd name="T14" fmla="*/ 0 w 461"/>
                  <a:gd name="T15" fmla="*/ 0 h 691"/>
                  <a:gd name="T16" fmla="*/ 0 w 461"/>
                  <a:gd name="T17" fmla="*/ 0 h 691"/>
                  <a:gd name="T18" fmla="*/ 0 w 461"/>
                  <a:gd name="T19" fmla="*/ 0 h 691"/>
                  <a:gd name="T20" fmla="*/ 0 w 461"/>
                  <a:gd name="T21" fmla="*/ 0 h 691"/>
                  <a:gd name="T22" fmla="*/ 0 w 461"/>
                  <a:gd name="T23" fmla="*/ 0 h 691"/>
                  <a:gd name="T24" fmla="*/ 0 w 461"/>
                  <a:gd name="T25" fmla="*/ 0 h 691"/>
                  <a:gd name="T26" fmla="*/ 0 w 461"/>
                  <a:gd name="T27" fmla="*/ 0 h 691"/>
                  <a:gd name="T28" fmla="*/ 0 w 461"/>
                  <a:gd name="T29" fmla="*/ 0 h 691"/>
                  <a:gd name="T30" fmla="*/ 0 w 461"/>
                  <a:gd name="T31" fmla="*/ 0 h 691"/>
                  <a:gd name="T32" fmla="*/ 0 w 461"/>
                  <a:gd name="T33" fmla="*/ 0 h 691"/>
                  <a:gd name="T34" fmla="*/ 0 w 461"/>
                  <a:gd name="T35" fmla="*/ 0 h 691"/>
                  <a:gd name="T36" fmla="*/ 0 w 461"/>
                  <a:gd name="T37" fmla="*/ 0 h 691"/>
                  <a:gd name="T38" fmla="*/ 0 w 461"/>
                  <a:gd name="T39" fmla="*/ 0 h 691"/>
                  <a:gd name="T40" fmla="*/ 0 w 461"/>
                  <a:gd name="T41" fmla="*/ 0 h 691"/>
                  <a:gd name="T42" fmla="*/ 0 w 461"/>
                  <a:gd name="T43" fmla="*/ 0 h 691"/>
                  <a:gd name="T44" fmla="*/ 0 w 461"/>
                  <a:gd name="T45" fmla="*/ 0 h 691"/>
                  <a:gd name="T46" fmla="*/ 0 w 461"/>
                  <a:gd name="T47" fmla="*/ 0 h 691"/>
                  <a:gd name="T48" fmla="*/ 0 w 461"/>
                  <a:gd name="T49" fmla="*/ 0 h 691"/>
                  <a:gd name="T50" fmla="*/ 0 w 461"/>
                  <a:gd name="T51" fmla="*/ 0 h 6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1"/>
                  <a:gd name="T79" fmla="*/ 0 h 691"/>
                  <a:gd name="T80" fmla="*/ 461 w 461"/>
                  <a:gd name="T81" fmla="*/ 691 h 6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1" h="691">
                    <a:moveTo>
                      <a:pt x="461" y="0"/>
                    </a:moveTo>
                    <a:lnTo>
                      <a:pt x="259" y="150"/>
                    </a:lnTo>
                    <a:lnTo>
                      <a:pt x="210" y="195"/>
                    </a:lnTo>
                    <a:lnTo>
                      <a:pt x="163" y="230"/>
                    </a:lnTo>
                    <a:lnTo>
                      <a:pt x="127" y="275"/>
                    </a:lnTo>
                    <a:lnTo>
                      <a:pt x="93" y="316"/>
                    </a:lnTo>
                    <a:lnTo>
                      <a:pt x="70" y="363"/>
                    </a:lnTo>
                    <a:lnTo>
                      <a:pt x="47" y="409"/>
                    </a:lnTo>
                    <a:lnTo>
                      <a:pt x="29" y="471"/>
                    </a:lnTo>
                    <a:lnTo>
                      <a:pt x="12" y="528"/>
                    </a:lnTo>
                    <a:lnTo>
                      <a:pt x="0" y="585"/>
                    </a:lnTo>
                    <a:lnTo>
                      <a:pt x="0" y="632"/>
                    </a:lnTo>
                    <a:lnTo>
                      <a:pt x="0" y="665"/>
                    </a:lnTo>
                    <a:lnTo>
                      <a:pt x="12" y="683"/>
                    </a:lnTo>
                    <a:lnTo>
                      <a:pt x="29" y="691"/>
                    </a:lnTo>
                    <a:lnTo>
                      <a:pt x="59" y="691"/>
                    </a:lnTo>
                    <a:lnTo>
                      <a:pt x="93" y="673"/>
                    </a:lnTo>
                    <a:lnTo>
                      <a:pt x="145" y="636"/>
                    </a:lnTo>
                    <a:lnTo>
                      <a:pt x="192" y="614"/>
                    </a:lnTo>
                    <a:lnTo>
                      <a:pt x="231" y="574"/>
                    </a:lnTo>
                    <a:lnTo>
                      <a:pt x="264" y="540"/>
                    </a:lnTo>
                    <a:lnTo>
                      <a:pt x="300" y="494"/>
                    </a:lnTo>
                    <a:lnTo>
                      <a:pt x="323" y="456"/>
                    </a:lnTo>
                    <a:lnTo>
                      <a:pt x="351" y="397"/>
                    </a:lnTo>
                    <a:lnTo>
                      <a:pt x="375" y="339"/>
                    </a:lnTo>
                    <a:lnTo>
                      <a:pt x="461" y="0"/>
                    </a:lnTo>
                    <a:close/>
                  </a:path>
                </a:pathLst>
              </a:custGeom>
              <a:solidFill>
                <a:srgbClr val="FFFFF6"/>
              </a:solidFill>
              <a:ln w="0">
                <a:solidFill>
                  <a:srgbClr val="FCECDD"/>
                </a:solidFill>
                <a:round/>
                <a:headEnd/>
                <a:tailEnd/>
              </a:ln>
            </p:spPr>
            <p:txBody>
              <a:bodyPr/>
              <a:lstStyle/>
              <a:p>
                <a:endParaRPr lang="en-US" dirty="0"/>
              </a:p>
            </p:txBody>
          </p:sp>
          <p:sp>
            <p:nvSpPr>
              <p:cNvPr id="14583" name="Freeform 17"/>
              <p:cNvSpPr>
                <a:spLocks/>
              </p:cNvSpPr>
              <p:nvPr/>
            </p:nvSpPr>
            <p:spPr bwMode="auto">
              <a:xfrm>
                <a:off x="3178" y="1837"/>
                <a:ext cx="87" cy="191"/>
              </a:xfrm>
              <a:custGeom>
                <a:avLst/>
                <a:gdLst>
                  <a:gd name="T0" fmla="*/ 0 w 349"/>
                  <a:gd name="T1" fmla="*/ 0 h 766"/>
                  <a:gd name="T2" fmla="*/ 0 w 349"/>
                  <a:gd name="T3" fmla="*/ 0 h 766"/>
                  <a:gd name="T4" fmla="*/ 0 w 349"/>
                  <a:gd name="T5" fmla="*/ 0 h 766"/>
                  <a:gd name="T6" fmla="*/ 0 w 349"/>
                  <a:gd name="T7" fmla="*/ 0 h 766"/>
                  <a:gd name="T8" fmla="*/ 0 w 349"/>
                  <a:gd name="T9" fmla="*/ 0 h 766"/>
                  <a:gd name="T10" fmla="*/ 0 w 349"/>
                  <a:gd name="T11" fmla="*/ 0 h 766"/>
                  <a:gd name="T12" fmla="*/ 0 w 349"/>
                  <a:gd name="T13" fmla="*/ 0 h 766"/>
                  <a:gd name="T14" fmla="*/ 0 w 349"/>
                  <a:gd name="T15" fmla="*/ 0 h 766"/>
                  <a:gd name="T16" fmla="*/ 0 w 349"/>
                  <a:gd name="T17" fmla="*/ 0 h 766"/>
                  <a:gd name="T18" fmla="*/ 0 w 349"/>
                  <a:gd name="T19" fmla="*/ 0 h 766"/>
                  <a:gd name="T20" fmla="*/ 0 w 349"/>
                  <a:gd name="T21" fmla="*/ 0 h 766"/>
                  <a:gd name="T22" fmla="*/ 0 w 349"/>
                  <a:gd name="T23" fmla="*/ 0 h 766"/>
                  <a:gd name="T24" fmla="*/ 0 w 349"/>
                  <a:gd name="T25" fmla="*/ 0 h 766"/>
                  <a:gd name="T26" fmla="*/ 0 w 349"/>
                  <a:gd name="T27" fmla="*/ 0 h 766"/>
                  <a:gd name="T28" fmla="*/ 0 w 349"/>
                  <a:gd name="T29" fmla="*/ 0 h 766"/>
                  <a:gd name="T30" fmla="*/ 0 w 349"/>
                  <a:gd name="T31" fmla="*/ 0 h 766"/>
                  <a:gd name="T32" fmla="*/ 0 w 349"/>
                  <a:gd name="T33" fmla="*/ 0 h 766"/>
                  <a:gd name="T34" fmla="*/ 0 w 349"/>
                  <a:gd name="T35" fmla="*/ 0 h 766"/>
                  <a:gd name="T36" fmla="*/ 0 w 349"/>
                  <a:gd name="T37" fmla="*/ 0 h 766"/>
                  <a:gd name="T38" fmla="*/ 0 w 349"/>
                  <a:gd name="T39" fmla="*/ 0 h 766"/>
                  <a:gd name="T40" fmla="*/ 0 w 349"/>
                  <a:gd name="T41" fmla="*/ 0 h 766"/>
                  <a:gd name="T42" fmla="*/ 0 w 349"/>
                  <a:gd name="T43" fmla="*/ 0 h 766"/>
                  <a:gd name="T44" fmla="*/ 0 w 349"/>
                  <a:gd name="T45" fmla="*/ 0 h 766"/>
                  <a:gd name="T46" fmla="*/ 0 w 349"/>
                  <a:gd name="T47" fmla="*/ 0 h 766"/>
                  <a:gd name="T48" fmla="*/ 0 w 349"/>
                  <a:gd name="T49" fmla="*/ 0 h 766"/>
                  <a:gd name="T50" fmla="*/ 0 w 349"/>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9"/>
                  <a:gd name="T79" fmla="*/ 0 h 766"/>
                  <a:gd name="T80" fmla="*/ 349 w 349"/>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9" h="766">
                    <a:moveTo>
                      <a:pt x="349" y="0"/>
                    </a:moveTo>
                    <a:lnTo>
                      <a:pt x="184" y="197"/>
                    </a:lnTo>
                    <a:lnTo>
                      <a:pt x="138" y="254"/>
                    </a:lnTo>
                    <a:lnTo>
                      <a:pt x="98" y="301"/>
                    </a:lnTo>
                    <a:lnTo>
                      <a:pt x="68" y="353"/>
                    </a:lnTo>
                    <a:lnTo>
                      <a:pt x="47" y="397"/>
                    </a:lnTo>
                    <a:lnTo>
                      <a:pt x="21" y="448"/>
                    </a:lnTo>
                    <a:lnTo>
                      <a:pt x="10" y="502"/>
                    </a:lnTo>
                    <a:lnTo>
                      <a:pt x="6" y="559"/>
                    </a:lnTo>
                    <a:lnTo>
                      <a:pt x="0" y="617"/>
                    </a:lnTo>
                    <a:lnTo>
                      <a:pt x="6" y="674"/>
                    </a:lnTo>
                    <a:lnTo>
                      <a:pt x="6" y="721"/>
                    </a:lnTo>
                    <a:lnTo>
                      <a:pt x="18" y="751"/>
                    </a:lnTo>
                    <a:lnTo>
                      <a:pt x="29" y="761"/>
                    </a:lnTo>
                    <a:lnTo>
                      <a:pt x="51" y="766"/>
                    </a:lnTo>
                    <a:lnTo>
                      <a:pt x="76" y="754"/>
                    </a:lnTo>
                    <a:lnTo>
                      <a:pt x="109" y="732"/>
                    </a:lnTo>
                    <a:lnTo>
                      <a:pt x="155" y="692"/>
                    </a:lnTo>
                    <a:lnTo>
                      <a:pt x="194" y="650"/>
                    </a:lnTo>
                    <a:lnTo>
                      <a:pt x="235" y="605"/>
                    </a:lnTo>
                    <a:lnTo>
                      <a:pt x="264" y="566"/>
                    </a:lnTo>
                    <a:lnTo>
                      <a:pt x="287" y="512"/>
                    </a:lnTo>
                    <a:lnTo>
                      <a:pt x="303" y="461"/>
                    </a:lnTo>
                    <a:lnTo>
                      <a:pt x="316" y="404"/>
                    </a:lnTo>
                    <a:lnTo>
                      <a:pt x="328" y="340"/>
                    </a:lnTo>
                    <a:lnTo>
                      <a:pt x="349" y="0"/>
                    </a:lnTo>
                    <a:close/>
                  </a:path>
                </a:pathLst>
              </a:custGeom>
              <a:solidFill>
                <a:srgbClr val="FFFFF6"/>
              </a:solidFill>
              <a:ln w="0">
                <a:solidFill>
                  <a:srgbClr val="FCECDD"/>
                </a:solidFill>
                <a:round/>
                <a:headEnd/>
                <a:tailEnd/>
              </a:ln>
            </p:spPr>
            <p:txBody>
              <a:bodyPr/>
              <a:lstStyle/>
              <a:p>
                <a:endParaRPr lang="en-US" dirty="0"/>
              </a:p>
            </p:txBody>
          </p:sp>
          <p:sp>
            <p:nvSpPr>
              <p:cNvPr id="14584" name="Freeform 18"/>
              <p:cNvSpPr>
                <a:spLocks/>
              </p:cNvSpPr>
              <p:nvPr/>
            </p:nvSpPr>
            <p:spPr bwMode="auto">
              <a:xfrm>
                <a:off x="3153" y="1823"/>
                <a:ext cx="75" cy="197"/>
              </a:xfrm>
              <a:custGeom>
                <a:avLst/>
                <a:gdLst>
                  <a:gd name="T0" fmla="*/ 0 w 300"/>
                  <a:gd name="T1" fmla="*/ 0 h 788"/>
                  <a:gd name="T2" fmla="*/ 0 w 300"/>
                  <a:gd name="T3" fmla="*/ 0 h 788"/>
                  <a:gd name="T4" fmla="*/ 0 w 300"/>
                  <a:gd name="T5" fmla="*/ 0 h 788"/>
                  <a:gd name="T6" fmla="*/ 0 w 300"/>
                  <a:gd name="T7" fmla="*/ 0 h 788"/>
                  <a:gd name="T8" fmla="*/ 0 w 300"/>
                  <a:gd name="T9" fmla="*/ 0 h 788"/>
                  <a:gd name="T10" fmla="*/ 0 w 300"/>
                  <a:gd name="T11" fmla="*/ 0 h 788"/>
                  <a:gd name="T12" fmla="*/ 0 w 300"/>
                  <a:gd name="T13" fmla="*/ 0 h 788"/>
                  <a:gd name="T14" fmla="*/ 0 w 300"/>
                  <a:gd name="T15" fmla="*/ 0 h 788"/>
                  <a:gd name="T16" fmla="*/ 0 w 300"/>
                  <a:gd name="T17" fmla="*/ 0 h 788"/>
                  <a:gd name="T18" fmla="*/ 0 w 300"/>
                  <a:gd name="T19" fmla="*/ 0 h 788"/>
                  <a:gd name="T20" fmla="*/ 0 w 300"/>
                  <a:gd name="T21" fmla="*/ 0 h 788"/>
                  <a:gd name="T22" fmla="*/ 0 w 300"/>
                  <a:gd name="T23" fmla="*/ 0 h 788"/>
                  <a:gd name="T24" fmla="*/ 0 w 300"/>
                  <a:gd name="T25" fmla="*/ 0 h 788"/>
                  <a:gd name="T26" fmla="*/ 0 w 300"/>
                  <a:gd name="T27" fmla="*/ 0 h 788"/>
                  <a:gd name="T28" fmla="*/ 0 w 300"/>
                  <a:gd name="T29" fmla="*/ 0 h 788"/>
                  <a:gd name="T30" fmla="*/ 0 w 300"/>
                  <a:gd name="T31" fmla="*/ 0 h 788"/>
                  <a:gd name="T32" fmla="*/ 0 w 300"/>
                  <a:gd name="T33" fmla="*/ 0 h 788"/>
                  <a:gd name="T34" fmla="*/ 0 w 300"/>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88"/>
                  <a:gd name="T56" fmla="*/ 300 w 300"/>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88">
                    <a:moveTo>
                      <a:pt x="259" y="0"/>
                    </a:moveTo>
                    <a:lnTo>
                      <a:pt x="292" y="248"/>
                    </a:lnTo>
                    <a:lnTo>
                      <a:pt x="292" y="310"/>
                    </a:lnTo>
                    <a:lnTo>
                      <a:pt x="300" y="373"/>
                    </a:lnTo>
                    <a:lnTo>
                      <a:pt x="292" y="431"/>
                    </a:lnTo>
                    <a:lnTo>
                      <a:pt x="282" y="475"/>
                    </a:lnTo>
                    <a:lnTo>
                      <a:pt x="259" y="535"/>
                    </a:lnTo>
                    <a:lnTo>
                      <a:pt x="241" y="586"/>
                    </a:lnTo>
                    <a:lnTo>
                      <a:pt x="212" y="633"/>
                    </a:lnTo>
                    <a:lnTo>
                      <a:pt x="174" y="685"/>
                    </a:lnTo>
                    <a:lnTo>
                      <a:pt x="116" y="765"/>
                    </a:lnTo>
                    <a:lnTo>
                      <a:pt x="62" y="788"/>
                    </a:lnTo>
                    <a:lnTo>
                      <a:pt x="28" y="752"/>
                    </a:lnTo>
                    <a:lnTo>
                      <a:pt x="5" y="667"/>
                    </a:lnTo>
                    <a:lnTo>
                      <a:pt x="0" y="551"/>
                    </a:lnTo>
                    <a:lnTo>
                      <a:pt x="11" y="453"/>
                    </a:lnTo>
                    <a:lnTo>
                      <a:pt x="44" y="345"/>
                    </a:lnTo>
                    <a:lnTo>
                      <a:pt x="259" y="0"/>
                    </a:lnTo>
                    <a:close/>
                  </a:path>
                </a:pathLst>
              </a:custGeom>
              <a:solidFill>
                <a:srgbClr val="FFFFF6"/>
              </a:solidFill>
              <a:ln w="0">
                <a:solidFill>
                  <a:srgbClr val="FCECDD"/>
                </a:solidFill>
                <a:round/>
                <a:headEnd/>
                <a:tailEnd/>
              </a:ln>
            </p:spPr>
            <p:txBody>
              <a:bodyPr/>
              <a:lstStyle/>
              <a:p>
                <a:endParaRPr lang="en-US" dirty="0"/>
              </a:p>
            </p:txBody>
          </p:sp>
          <p:sp>
            <p:nvSpPr>
              <p:cNvPr id="14585" name="Freeform 19"/>
              <p:cNvSpPr>
                <a:spLocks/>
              </p:cNvSpPr>
              <p:nvPr/>
            </p:nvSpPr>
            <p:spPr bwMode="auto">
              <a:xfrm>
                <a:off x="3192" y="1860"/>
                <a:ext cx="115" cy="176"/>
              </a:xfrm>
              <a:custGeom>
                <a:avLst/>
                <a:gdLst>
                  <a:gd name="T0" fmla="*/ 0 w 460"/>
                  <a:gd name="T1" fmla="*/ 0 h 702"/>
                  <a:gd name="T2" fmla="*/ 0 w 460"/>
                  <a:gd name="T3" fmla="*/ 0 h 702"/>
                  <a:gd name="T4" fmla="*/ 0 w 460"/>
                  <a:gd name="T5" fmla="*/ 0 h 702"/>
                  <a:gd name="T6" fmla="*/ 0 w 460"/>
                  <a:gd name="T7" fmla="*/ 0 h 702"/>
                  <a:gd name="T8" fmla="*/ 0 w 460"/>
                  <a:gd name="T9" fmla="*/ 0 h 702"/>
                  <a:gd name="T10" fmla="*/ 0 w 460"/>
                  <a:gd name="T11" fmla="*/ 0 h 702"/>
                  <a:gd name="T12" fmla="*/ 0 w 460"/>
                  <a:gd name="T13" fmla="*/ 0 h 702"/>
                  <a:gd name="T14" fmla="*/ 0 w 460"/>
                  <a:gd name="T15" fmla="*/ 0 h 702"/>
                  <a:gd name="T16" fmla="*/ 0 w 460"/>
                  <a:gd name="T17" fmla="*/ 0 h 702"/>
                  <a:gd name="T18" fmla="*/ 0 w 460"/>
                  <a:gd name="T19" fmla="*/ 0 h 702"/>
                  <a:gd name="T20" fmla="*/ 0 w 460"/>
                  <a:gd name="T21" fmla="*/ 0 h 702"/>
                  <a:gd name="T22" fmla="*/ 0 w 460"/>
                  <a:gd name="T23" fmla="*/ 0 h 702"/>
                  <a:gd name="T24" fmla="*/ 0 w 460"/>
                  <a:gd name="T25" fmla="*/ 0 h 702"/>
                  <a:gd name="T26" fmla="*/ 0 w 460"/>
                  <a:gd name="T27" fmla="*/ 0 h 702"/>
                  <a:gd name="T28" fmla="*/ 0 w 460"/>
                  <a:gd name="T29" fmla="*/ 0 h 702"/>
                  <a:gd name="T30" fmla="*/ 0 w 460"/>
                  <a:gd name="T31" fmla="*/ 0 h 702"/>
                  <a:gd name="T32" fmla="*/ 0 w 460"/>
                  <a:gd name="T33" fmla="*/ 0 h 702"/>
                  <a:gd name="T34" fmla="*/ 0 w 460"/>
                  <a:gd name="T35" fmla="*/ 0 h 702"/>
                  <a:gd name="T36" fmla="*/ 0 w 460"/>
                  <a:gd name="T37" fmla="*/ 0 h 702"/>
                  <a:gd name="T38" fmla="*/ 0 w 460"/>
                  <a:gd name="T39" fmla="*/ 0 h 702"/>
                  <a:gd name="T40" fmla="*/ 0 w 460"/>
                  <a:gd name="T41" fmla="*/ 0 h 702"/>
                  <a:gd name="T42" fmla="*/ 0 w 460"/>
                  <a:gd name="T43" fmla="*/ 0 h 702"/>
                  <a:gd name="T44" fmla="*/ 0 w 460"/>
                  <a:gd name="T45" fmla="*/ 0 h 702"/>
                  <a:gd name="T46" fmla="*/ 0 w 460"/>
                  <a:gd name="T47" fmla="*/ 0 h 702"/>
                  <a:gd name="T48" fmla="*/ 0 w 460"/>
                  <a:gd name="T49" fmla="*/ 0 h 702"/>
                  <a:gd name="T50" fmla="*/ 0 w 460"/>
                  <a:gd name="T51" fmla="*/ 0 h 7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702"/>
                  <a:gd name="T80" fmla="*/ 460 w 460"/>
                  <a:gd name="T81" fmla="*/ 702 h 7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702">
                    <a:moveTo>
                      <a:pt x="460" y="0"/>
                    </a:moveTo>
                    <a:lnTo>
                      <a:pt x="264" y="149"/>
                    </a:lnTo>
                    <a:lnTo>
                      <a:pt x="213" y="196"/>
                    </a:lnTo>
                    <a:lnTo>
                      <a:pt x="166" y="235"/>
                    </a:lnTo>
                    <a:lnTo>
                      <a:pt x="127" y="275"/>
                    </a:lnTo>
                    <a:lnTo>
                      <a:pt x="98" y="322"/>
                    </a:lnTo>
                    <a:lnTo>
                      <a:pt x="70" y="368"/>
                    </a:lnTo>
                    <a:lnTo>
                      <a:pt x="52" y="419"/>
                    </a:lnTo>
                    <a:lnTo>
                      <a:pt x="34" y="473"/>
                    </a:lnTo>
                    <a:lnTo>
                      <a:pt x="19" y="528"/>
                    </a:lnTo>
                    <a:lnTo>
                      <a:pt x="0" y="592"/>
                    </a:lnTo>
                    <a:lnTo>
                      <a:pt x="0" y="632"/>
                    </a:lnTo>
                    <a:lnTo>
                      <a:pt x="0" y="668"/>
                    </a:lnTo>
                    <a:lnTo>
                      <a:pt x="11" y="683"/>
                    </a:lnTo>
                    <a:lnTo>
                      <a:pt x="34" y="702"/>
                    </a:lnTo>
                    <a:lnTo>
                      <a:pt x="62" y="696"/>
                    </a:lnTo>
                    <a:lnTo>
                      <a:pt x="98" y="683"/>
                    </a:lnTo>
                    <a:lnTo>
                      <a:pt x="145" y="644"/>
                    </a:lnTo>
                    <a:lnTo>
                      <a:pt x="189" y="616"/>
                    </a:lnTo>
                    <a:lnTo>
                      <a:pt x="230" y="575"/>
                    </a:lnTo>
                    <a:lnTo>
                      <a:pt x="271" y="547"/>
                    </a:lnTo>
                    <a:lnTo>
                      <a:pt x="300" y="500"/>
                    </a:lnTo>
                    <a:lnTo>
                      <a:pt x="329" y="456"/>
                    </a:lnTo>
                    <a:lnTo>
                      <a:pt x="351" y="397"/>
                    </a:lnTo>
                    <a:lnTo>
                      <a:pt x="375" y="345"/>
                    </a:lnTo>
                    <a:lnTo>
                      <a:pt x="460" y="0"/>
                    </a:lnTo>
                    <a:close/>
                  </a:path>
                </a:pathLst>
              </a:custGeom>
              <a:solidFill>
                <a:srgbClr val="FFFFF6"/>
              </a:solidFill>
              <a:ln w="0">
                <a:solidFill>
                  <a:srgbClr val="FCECDD"/>
                </a:solidFill>
                <a:round/>
                <a:headEnd/>
                <a:tailEnd/>
              </a:ln>
            </p:spPr>
            <p:txBody>
              <a:bodyPr/>
              <a:lstStyle/>
              <a:p>
                <a:endParaRPr lang="en-US" dirty="0"/>
              </a:p>
            </p:txBody>
          </p:sp>
          <p:sp>
            <p:nvSpPr>
              <p:cNvPr id="14586" name="Freeform 20"/>
              <p:cNvSpPr>
                <a:spLocks/>
              </p:cNvSpPr>
              <p:nvPr/>
            </p:nvSpPr>
            <p:spPr bwMode="auto">
              <a:xfrm>
                <a:off x="3144" y="1909"/>
                <a:ext cx="90" cy="191"/>
              </a:xfrm>
              <a:custGeom>
                <a:avLst/>
                <a:gdLst>
                  <a:gd name="T0" fmla="*/ 0 w 357"/>
                  <a:gd name="T1" fmla="*/ 0 h 764"/>
                  <a:gd name="T2" fmla="*/ 0 w 357"/>
                  <a:gd name="T3" fmla="*/ 0 h 764"/>
                  <a:gd name="T4" fmla="*/ 0 w 357"/>
                  <a:gd name="T5" fmla="*/ 0 h 764"/>
                  <a:gd name="T6" fmla="*/ 0 w 357"/>
                  <a:gd name="T7" fmla="*/ 0 h 764"/>
                  <a:gd name="T8" fmla="*/ 0 w 357"/>
                  <a:gd name="T9" fmla="*/ 0 h 764"/>
                  <a:gd name="T10" fmla="*/ 0 w 357"/>
                  <a:gd name="T11" fmla="*/ 0 h 764"/>
                  <a:gd name="T12" fmla="*/ 0 w 357"/>
                  <a:gd name="T13" fmla="*/ 0 h 764"/>
                  <a:gd name="T14" fmla="*/ 0 w 357"/>
                  <a:gd name="T15" fmla="*/ 0 h 764"/>
                  <a:gd name="T16" fmla="*/ 0 w 357"/>
                  <a:gd name="T17" fmla="*/ 0 h 764"/>
                  <a:gd name="T18" fmla="*/ 0 w 357"/>
                  <a:gd name="T19" fmla="*/ 0 h 764"/>
                  <a:gd name="T20" fmla="*/ 0 w 357"/>
                  <a:gd name="T21" fmla="*/ 0 h 764"/>
                  <a:gd name="T22" fmla="*/ 0 w 357"/>
                  <a:gd name="T23" fmla="*/ 0 h 764"/>
                  <a:gd name="T24" fmla="*/ 0 w 357"/>
                  <a:gd name="T25" fmla="*/ 0 h 764"/>
                  <a:gd name="T26" fmla="*/ 0 w 357"/>
                  <a:gd name="T27" fmla="*/ 0 h 764"/>
                  <a:gd name="T28" fmla="*/ 0 w 357"/>
                  <a:gd name="T29" fmla="*/ 0 h 764"/>
                  <a:gd name="T30" fmla="*/ 0 w 357"/>
                  <a:gd name="T31" fmla="*/ 0 h 764"/>
                  <a:gd name="T32" fmla="*/ 0 w 357"/>
                  <a:gd name="T33" fmla="*/ 0 h 764"/>
                  <a:gd name="T34" fmla="*/ 0 w 357"/>
                  <a:gd name="T35" fmla="*/ 0 h 764"/>
                  <a:gd name="T36" fmla="*/ 0 w 357"/>
                  <a:gd name="T37" fmla="*/ 0 h 764"/>
                  <a:gd name="T38" fmla="*/ 0 w 357"/>
                  <a:gd name="T39" fmla="*/ 0 h 764"/>
                  <a:gd name="T40" fmla="*/ 0 w 357"/>
                  <a:gd name="T41" fmla="*/ 0 h 764"/>
                  <a:gd name="T42" fmla="*/ 0 w 357"/>
                  <a:gd name="T43" fmla="*/ 0 h 764"/>
                  <a:gd name="T44" fmla="*/ 0 w 357"/>
                  <a:gd name="T45" fmla="*/ 0 h 764"/>
                  <a:gd name="T46" fmla="*/ 0 w 357"/>
                  <a:gd name="T47" fmla="*/ 0 h 764"/>
                  <a:gd name="T48" fmla="*/ 0 w 357"/>
                  <a:gd name="T49" fmla="*/ 0 h 764"/>
                  <a:gd name="T50" fmla="*/ 0 w 357"/>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4"/>
                  <a:gd name="T80" fmla="*/ 357 w 357"/>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4">
                    <a:moveTo>
                      <a:pt x="357" y="0"/>
                    </a:moveTo>
                    <a:lnTo>
                      <a:pt x="191" y="195"/>
                    </a:lnTo>
                    <a:lnTo>
                      <a:pt x="144" y="248"/>
                    </a:lnTo>
                    <a:lnTo>
                      <a:pt x="105" y="299"/>
                    </a:lnTo>
                    <a:lnTo>
                      <a:pt x="77" y="351"/>
                    </a:lnTo>
                    <a:lnTo>
                      <a:pt x="51" y="396"/>
                    </a:lnTo>
                    <a:lnTo>
                      <a:pt x="36" y="448"/>
                    </a:lnTo>
                    <a:lnTo>
                      <a:pt x="18" y="500"/>
                    </a:lnTo>
                    <a:lnTo>
                      <a:pt x="12" y="558"/>
                    </a:lnTo>
                    <a:lnTo>
                      <a:pt x="0" y="617"/>
                    </a:lnTo>
                    <a:lnTo>
                      <a:pt x="8" y="671"/>
                    </a:lnTo>
                    <a:lnTo>
                      <a:pt x="12" y="718"/>
                    </a:lnTo>
                    <a:lnTo>
                      <a:pt x="26" y="754"/>
                    </a:lnTo>
                    <a:lnTo>
                      <a:pt x="36" y="759"/>
                    </a:lnTo>
                    <a:lnTo>
                      <a:pt x="59" y="764"/>
                    </a:lnTo>
                    <a:lnTo>
                      <a:pt x="80" y="754"/>
                    </a:lnTo>
                    <a:lnTo>
                      <a:pt x="122" y="730"/>
                    </a:lnTo>
                    <a:lnTo>
                      <a:pt x="163" y="684"/>
                    </a:lnTo>
                    <a:lnTo>
                      <a:pt x="210" y="642"/>
                    </a:lnTo>
                    <a:lnTo>
                      <a:pt x="243" y="603"/>
                    </a:lnTo>
                    <a:lnTo>
                      <a:pt x="266" y="558"/>
                    </a:lnTo>
                    <a:lnTo>
                      <a:pt x="289" y="511"/>
                    </a:lnTo>
                    <a:lnTo>
                      <a:pt x="312" y="462"/>
                    </a:lnTo>
                    <a:lnTo>
                      <a:pt x="328" y="403"/>
                    </a:lnTo>
                    <a:lnTo>
                      <a:pt x="336" y="345"/>
                    </a:lnTo>
                    <a:lnTo>
                      <a:pt x="357" y="0"/>
                    </a:lnTo>
                    <a:close/>
                  </a:path>
                </a:pathLst>
              </a:custGeom>
              <a:solidFill>
                <a:srgbClr val="FFFFF6"/>
              </a:solidFill>
              <a:ln w="0">
                <a:solidFill>
                  <a:srgbClr val="FCECDD"/>
                </a:solidFill>
                <a:round/>
                <a:headEnd/>
                <a:tailEnd/>
              </a:ln>
            </p:spPr>
            <p:txBody>
              <a:bodyPr/>
              <a:lstStyle/>
              <a:p>
                <a:endParaRPr lang="en-US" dirty="0"/>
              </a:p>
            </p:txBody>
          </p:sp>
          <p:sp>
            <p:nvSpPr>
              <p:cNvPr id="14587" name="Freeform 21"/>
              <p:cNvSpPr>
                <a:spLocks/>
              </p:cNvSpPr>
              <p:nvPr/>
            </p:nvSpPr>
            <p:spPr bwMode="auto">
              <a:xfrm>
                <a:off x="3120" y="1893"/>
                <a:ext cx="77" cy="199"/>
              </a:xfrm>
              <a:custGeom>
                <a:avLst/>
                <a:gdLst>
                  <a:gd name="T0" fmla="*/ 0 w 306"/>
                  <a:gd name="T1" fmla="*/ 0 h 794"/>
                  <a:gd name="T2" fmla="*/ 0 w 306"/>
                  <a:gd name="T3" fmla="*/ 0 h 794"/>
                  <a:gd name="T4" fmla="*/ 0 w 306"/>
                  <a:gd name="T5" fmla="*/ 0 h 794"/>
                  <a:gd name="T6" fmla="*/ 0 w 306"/>
                  <a:gd name="T7" fmla="*/ 0 h 794"/>
                  <a:gd name="T8" fmla="*/ 0 w 306"/>
                  <a:gd name="T9" fmla="*/ 0 h 794"/>
                  <a:gd name="T10" fmla="*/ 0 w 306"/>
                  <a:gd name="T11" fmla="*/ 0 h 794"/>
                  <a:gd name="T12" fmla="*/ 0 w 306"/>
                  <a:gd name="T13" fmla="*/ 0 h 794"/>
                  <a:gd name="T14" fmla="*/ 0 w 306"/>
                  <a:gd name="T15" fmla="*/ 0 h 794"/>
                  <a:gd name="T16" fmla="*/ 0 w 306"/>
                  <a:gd name="T17" fmla="*/ 0 h 794"/>
                  <a:gd name="T18" fmla="*/ 0 w 306"/>
                  <a:gd name="T19" fmla="*/ 0 h 794"/>
                  <a:gd name="T20" fmla="*/ 0 w 306"/>
                  <a:gd name="T21" fmla="*/ 0 h 794"/>
                  <a:gd name="T22" fmla="*/ 0 w 306"/>
                  <a:gd name="T23" fmla="*/ 0 h 794"/>
                  <a:gd name="T24" fmla="*/ 0 w 306"/>
                  <a:gd name="T25" fmla="*/ 0 h 794"/>
                  <a:gd name="T26" fmla="*/ 0 w 306"/>
                  <a:gd name="T27" fmla="*/ 0 h 794"/>
                  <a:gd name="T28" fmla="*/ 0 w 306"/>
                  <a:gd name="T29" fmla="*/ 0 h 794"/>
                  <a:gd name="T30" fmla="*/ 0 w 306"/>
                  <a:gd name="T31" fmla="*/ 0 h 794"/>
                  <a:gd name="T32" fmla="*/ 0 w 306"/>
                  <a:gd name="T33" fmla="*/ 0 h 794"/>
                  <a:gd name="T34" fmla="*/ 0 w 306"/>
                  <a:gd name="T35" fmla="*/ 0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6"/>
                  <a:gd name="T55" fmla="*/ 0 h 794"/>
                  <a:gd name="T56" fmla="*/ 306 w 306"/>
                  <a:gd name="T57" fmla="*/ 794 h 7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6" h="794">
                    <a:moveTo>
                      <a:pt x="277" y="0"/>
                    </a:moveTo>
                    <a:lnTo>
                      <a:pt x="292" y="249"/>
                    </a:lnTo>
                    <a:lnTo>
                      <a:pt x="298" y="316"/>
                    </a:lnTo>
                    <a:lnTo>
                      <a:pt x="306" y="374"/>
                    </a:lnTo>
                    <a:lnTo>
                      <a:pt x="298" y="438"/>
                    </a:lnTo>
                    <a:lnTo>
                      <a:pt x="281" y="484"/>
                    </a:lnTo>
                    <a:lnTo>
                      <a:pt x="265" y="536"/>
                    </a:lnTo>
                    <a:lnTo>
                      <a:pt x="248" y="588"/>
                    </a:lnTo>
                    <a:lnTo>
                      <a:pt x="218" y="644"/>
                    </a:lnTo>
                    <a:lnTo>
                      <a:pt x="176" y="684"/>
                    </a:lnTo>
                    <a:lnTo>
                      <a:pt x="114" y="772"/>
                    </a:lnTo>
                    <a:lnTo>
                      <a:pt x="67" y="794"/>
                    </a:lnTo>
                    <a:lnTo>
                      <a:pt x="34" y="759"/>
                    </a:lnTo>
                    <a:lnTo>
                      <a:pt x="11" y="667"/>
                    </a:lnTo>
                    <a:lnTo>
                      <a:pt x="0" y="559"/>
                    </a:lnTo>
                    <a:lnTo>
                      <a:pt x="16" y="460"/>
                    </a:lnTo>
                    <a:lnTo>
                      <a:pt x="57" y="352"/>
                    </a:lnTo>
                    <a:lnTo>
                      <a:pt x="277" y="0"/>
                    </a:lnTo>
                    <a:close/>
                  </a:path>
                </a:pathLst>
              </a:custGeom>
              <a:solidFill>
                <a:srgbClr val="FFFFF6"/>
              </a:solidFill>
              <a:ln w="0">
                <a:solidFill>
                  <a:srgbClr val="FCECDD"/>
                </a:solidFill>
                <a:round/>
                <a:headEnd/>
                <a:tailEnd/>
              </a:ln>
            </p:spPr>
            <p:txBody>
              <a:bodyPr/>
              <a:lstStyle/>
              <a:p>
                <a:endParaRPr lang="en-US" dirty="0"/>
              </a:p>
            </p:txBody>
          </p:sp>
          <p:sp>
            <p:nvSpPr>
              <p:cNvPr id="14588" name="Freeform 22"/>
              <p:cNvSpPr>
                <a:spLocks/>
              </p:cNvSpPr>
              <p:nvPr/>
            </p:nvSpPr>
            <p:spPr bwMode="auto">
              <a:xfrm>
                <a:off x="3160" y="1933"/>
                <a:ext cx="115" cy="173"/>
              </a:xfrm>
              <a:custGeom>
                <a:avLst/>
                <a:gdLst>
                  <a:gd name="T0" fmla="*/ 0 w 460"/>
                  <a:gd name="T1" fmla="*/ 0 h 694"/>
                  <a:gd name="T2" fmla="*/ 0 w 460"/>
                  <a:gd name="T3" fmla="*/ 0 h 694"/>
                  <a:gd name="T4" fmla="*/ 0 w 460"/>
                  <a:gd name="T5" fmla="*/ 0 h 694"/>
                  <a:gd name="T6" fmla="*/ 0 w 460"/>
                  <a:gd name="T7" fmla="*/ 0 h 694"/>
                  <a:gd name="T8" fmla="*/ 0 w 460"/>
                  <a:gd name="T9" fmla="*/ 0 h 694"/>
                  <a:gd name="T10" fmla="*/ 0 w 460"/>
                  <a:gd name="T11" fmla="*/ 0 h 694"/>
                  <a:gd name="T12" fmla="*/ 0 w 460"/>
                  <a:gd name="T13" fmla="*/ 0 h 694"/>
                  <a:gd name="T14" fmla="*/ 0 w 460"/>
                  <a:gd name="T15" fmla="*/ 0 h 694"/>
                  <a:gd name="T16" fmla="*/ 0 w 460"/>
                  <a:gd name="T17" fmla="*/ 0 h 694"/>
                  <a:gd name="T18" fmla="*/ 0 w 460"/>
                  <a:gd name="T19" fmla="*/ 0 h 694"/>
                  <a:gd name="T20" fmla="*/ 0 w 460"/>
                  <a:gd name="T21" fmla="*/ 0 h 694"/>
                  <a:gd name="T22" fmla="*/ 0 w 460"/>
                  <a:gd name="T23" fmla="*/ 0 h 694"/>
                  <a:gd name="T24" fmla="*/ 0 w 460"/>
                  <a:gd name="T25" fmla="*/ 0 h 694"/>
                  <a:gd name="T26" fmla="*/ 0 w 460"/>
                  <a:gd name="T27" fmla="*/ 0 h 694"/>
                  <a:gd name="T28" fmla="*/ 0 w 460"/>
                  <a:gd name="T29" fmla="*/ 0 h 694"/>
                  <a:gd name="T30" fmla="*/ 0 w 460"/>
                  <a:gd name="T31" fmla="*/ 0 h 694"/>
                  <a:gd name="T32" fmla="*/ 0 w 460"/>
                  <a:gd name="T33" fmla="*/ 0 h 694"/>
                  <a:gd name="T34" fmla="*/ 0 w 460"/>
                  <a:gd name="T35" fmla="*/ 0 h 694"/>
                  <a:gd name="T36" fmla="*/ 0 w 460"/>
                  <a:gd name="T37" fmla="*/ 0 h 694"/>
                  <a:gd name="T38" fmla="*/ 0 w 460"/>
                  <a:gd name="T39" fmla="*/ 0 h 694"/>
                  <a:gd name="T40" fmla="*/ 0 w 460"/>
                  <a:gd name="T41" fmla="*/ 0 h 694"/>
                  <a:gd name="T42" fmla="*/ 0 w 460"/>
                  <a:gd name="T43" fmla="*/ 0 h 694"/>
                  <a:gd name="T44" fmla="*/ 0 w 460"/>
                  <a:gd name="T45" fmla="*/ 0 h 694"/>
                  <a:gd name="T46" fmla="*/ 0 w 460"/>
                  <a:gd name="T47" fmla="*/ 0 h 694"/>
                  <a:gd name="T48" fmla="*/ 0 w 460"/>
                  <a:gd name="T49" fmla="*/ 0 h 694"/>
                  <a:gd name="T50" fmla="*/ 0 w 460"/>
                  <a:gd name="T51" fmla="*/ 0 h 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4"/>
                  <a:gd name="T80" fmla="*/ 460 w 460"/>
                  <a:gd name="T81" fmla="*/ 694 h 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4">
                    <a:moveTo>
                      <a:pt x="460" y="0"/>
                    </a:moveTo>
                    <a:lnTo>
                      <a:pt x="264" y="148"/>
                    </a:lnTo>
                    <a:lnTo>
                      <a:pt x="208" y="195"/>
                    </a:lnTo>
                    <a:lnTo>
                      <a:pt x="168" y="235"/>
                    </a:lnTo>
                    <a:lnTo>
                      <a:pt x="127" y="281"/>
                    </a:lnTo>
                    <a:lnTo>
                      <a:pt x="99" y="314"/>
                    </a:lnTo>
                    <a:lnTo>
                      <a:pt x="70" y="369"/>
                    </a:lnTo>
                    <a:lnTo>
                      <a:pt x="53" y="413"/>
                    </a:lnTo>
                    <a:lnTo>
                      <a:pt x="34" y="469"/>
                    </a:lnTo>
                    <a:lnTo>
                      <a:pt x="16" y="527"/>
                    </a:lnTo>
                    <a:lnTo>
                      <a:pt x="0" y="586"/>
                    </a:lnTo>
                    <a:lnTo>
                      <a:pt x="0" y="632"/>
                    </a:lnTo>
                    <a:lnTo>
                      <a:pt x="0" y="666"/>
                    </a:lnTo>
                    <a:lnTo>
                      <a:pt x="13" y="682"/>
                    </a:lnTo>
                    <a:lnTo>
                      <a:pt x="34" y="694"/>
                    </a:lnTo>
                    <a:lnTo>
                      <a:pt x="63" y="689"/>
                    </a:lnTo>
                    <a:lnTo>
                      <a:pt x="99" y="679"/>
                    </a:lnTo>
                    <a:lnTo>
                      <a:pt x="146" y="642"/>
                    </a:lnTo>
                    <a:lnTo>
                      <a:pt x="189" y="615"/>
                    </a:lnTo>
                    <a:lnTo>
                      <a:pt x="231" y="578"/>
                    </a:lnTo>
                    <a:lnTo>
                      <a:pt x="272" y="539"/>
                    </a:lnTo>
                    <a:lnTo>
                      <a:pt x="301" y="498"/>
                    </a:lnTo>
                    <a:lnTo>
                      <a:pt x="323" y="452"/>
                    </a:lnTo>
                    <a:lnTo>
                      <a:pt x="352" y="394"/>
                    </a:lnTo>
                    <a:lnTo>
                      <a:pt x="373" y="339"/>
                    </a:lnTo>
                    <a:lnTo>
                      <a:pt x="460" y="0"/>
                    </a:lnTo>
                    <a:close/>
                  </a:path>
                </a:pathLst>
              </a:custGeom>
              <a:solidFill>
                <a:srgbClr val="FFFFF6"/>
              </a:solidFill>
              <a:ln w="0">
                <a:solidFill>
                  <a:srgbClr val="FCECDD"/>
                </a:solidFill>
                <a:round/>
                <a:headEnd/>
                <a:tailEnd/>
              </a:ln>
            </p:spPr>
            <p:txBody>
              <a:bodyPr/>
              <a:lstStyle/>
              <a:p>
                <a:endParaRPr lang="en-US" dirty="0"/>
              </a:p>
            </p:txBody>
          </p:sp>
          <p:sp>
            <p:nvSpPr>
              <p:cNvPr id="14589" name="Freeform 23"/>
              <p:cNvSpPr>
                <a:spLocks/>
              </p:cNvSpPr>
              <p:nvPr/>
            </p:nvSpPr>
            <p:spPr bwMode="auto">
              <a:xfrm>
                <a:off x="3114" y="1981"/>
                <a:ext cx="88" cy="191"/>
              </a:xfrm>
              <a:custGeom>
                <a:avLst/>
                <a:gdLst>
                  <a:gd name="T0" fmla="*/ 0 w 352"/>
                  <a:gd name="T1" fmla="*/ 0 h 764"/>
                  <a:gd name="T2" fmla="*/ 0 w 352"/>
                  <a:gd name="T3" fmla="*/ 0 h 764"/>
                  <a:gd name="T4" fmla="*/ 0 w 352"/>
                  <a:gd name="T5" fmla="*/ 0 h 764"/>
                  <a:gd name="T6" fmla="*/ 0 w 352"/>
                  <a:gd name="T7" fmla="*/ 0 h 764"/>
                  <a:gd name="T8" fmla="*/ 0 w 352"/>
                  <a:gd name="T9" fmla="*/ 0 h 764"/>
                  <a:gd name="T10" fmla="*/ 0 w 352"/>
                  <a:gd name="T11" fmla="*/ 0 h 764"/>
                  <a:gd name="T12" fmla="*/ 0 w 352"/>
                  <a:gd name="T13" fmla="*/ 0 h 764"/>
                  <a:gd name="T14" fmla="*/ 0 w 352"/>
                  <a:gd name="T15" fmla="*/ 0 h 764"/>
                  <a:gd name="T16" fmla="*/ 0 w 352"/>
                  <a:gd name="T17" fmla="*/ 0 h 764"/>
                  <a:gd name="T18" fmla="*/ 0 w 352"/>
                  <a:gd name="T19" fmla="*/ 0 h 764"/>
                  <a:gd name="T20" fmla="*/ 0 w 352"/>
                  <a:gd name="T21" fmla="*/ 0 h 764"/>
                  <a:gd name="T22" fmla="*/ 0 w 352"/>
                  <a:gd name="T23" fmla="*/ 0 h 764"/>
                  <a:gd name="T24" fmla="*/ 0 w 352"/>
                  <a:gd name="T25" fmla="*/ 0 h 764"/>
                  <a:gd name="T26" fmla="*/ 0 w 352"/>
                  <a:gd name="T27" fmla="*/ 0 h 764"/>
                  <a:gd name="T28" fmla="*/ 0 w 352"/>
                  <a:gd name="T29" fmla="*/ 0 h 764"/>
                  <a:gd name="T30" fmla="*/ 0 w 352"/>
                  <a:gd name="T31" fmla="*/ 0 h 764"/>
                  <a:gd name="T32" fmla="*/ 0 w 352"/>
                  <a:gd name="T33" fmla="*/ 0 h 764"/>
                  <a:gd name="T34" fmla="*/ 0 w 352"/>
                  <a:gd name="T35" fmla="*/ 0 h 764"/>
                  <a:gd name="T36" fmla="*/ 0 w 352"/>
                  <a:gd name="T37" fmla="*/ 0 h 764"/>
                  <a:gd name="T38" fmla="*/ 0 w 352"/>
                  <a:gd name="T39" fmla="*/ 0 h 764"/>
                  <a:gd name="T40" fmla="*/ 0 w 352"/>
                  <a:gd name="T41" fmla="*/ 0 h 764"/>
                  <a:gd name="T42" fmla="*/ 0 w 352"/>
                  <a:gd name="T43" fmla="*/ 0 h 764"/>
                  <a:gd name="T44" fmla="*/ 0 w 352"/>
                  <a:gd name="T45" fmla="*/ 0 h 764"/>
                  <a:gd name="T46" fmla="*/ 0 w 352"/>
                  <a:gd name="T47" fmla="*/ 0 h 764"/>
                  <a:gd name="T48" fmla="*/ 0 w 352"/>
                  <a:gd name="T49" fmla="*/ 0 h 764"/>
                  <a:gd name="T50" fmla="*/ 0 w 352"/>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2"/>
                  <a:gd name="T79" fmla="*/ 0 h 764"/>
                  <a:gd name="T80" fmla="*/ 352 w 352"/>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2" h="764">
                    <a:moveTo>
                      <a:pt x="352" y="0"/>
                    </a:moveTo>
                    <a:lnTo>
                      <a:pt x="179" y="195"/>
                    </a:lnTo>
                    <a:lnTo>
                      <a:pt x="132" y="246"/>
                    </a:lnTo>
                    <a:lnTo>
                      <a:pt x="99" y="299"/>
                    </a:lnTo>
                    <a:lnTo>
                      <a:pt x="70" y="344"/>
                    </a:lnTo>
                    <a:lnTo>
                      <a:pt x="45" y="391"/>
                    </a:lnTo>
                    <a:lnTo>
                      <a:pt x="24" y="442"/>
                    </a:lnTo>
                    <a:lnTo>
                      <a:pt x="12" y="494"/>
                    </a:lnTo>
                    <a:lnTo>
                      <a:pt x="6" y="551"/>
                    </a:lnTo>
                    <a:lnTo>
                      <a:pt x="0" y="609"/>
                    </a:lnTo>
                    <a:lnTo>
                      <a:pt x="0" y="672"/>
                    </a:lnTo>
                    <a:lnTo>
                      <a:pt x="6" y="719"/>
                    </a:lnTo>
                    <a:lnTo>
                      <a:pt x="16" y="748"/>
                    </a:lnTo>
                    <a:lnTo>
                      <a:pt x="29" y="759"/>
                    </a:lnTo>
                    <a:lnTo>
                      <a:pt x="53" y="764"/>
                    </a:lnTo>
                    <a:lnTo>
                      <a:pt x="81" y="748"/>
                    </a:lnTo>
                    <a:lnTo>
                      <a:pt x="117" y="735"/>
                    </a:lnTo>
                    <a:lnTo>
                      <a:pt x="156" y="683"/>
                    </a:lnTo>
                    <a:lnTo>
                      <a:pt x="197" y="642"/>
                    </a:lnTo>
                    <a:lnTo>
                      <a:pt x="231" y="597"/>
                    </a:lnTo>
                    <a:lnTo>
                      <a:pt x="260" y="551"/>
                    </a:lnTo>
                    <a:lnTo>
                      <a:pt x="283" y="505"/>
                    </a:lnTo>
                    <a:lnTo>
                      <a:pt x="305" y="458"/>
                    </a:lnTo>
                    <a:lnTo>
                      <a:pt x="311" y="396"/>
                    </a:lnTo>
                    <a:lnTo>
                      <a:pt x="330" y="344"/>
                    </a:lnTo>
                    <a:lnTo>
                      <a:pt x="352" y="0"/>
                    </a:lnTo>
                    <a:close/>
                  </a:path>
                </a:pathLst>
              </a:custGeom>
              <a:solidFill>
                <a:srgbClr val="FFFFF6"/>
              </a:solidFill>
              <a:ln w="0">
                <a:solidFill>
                  <a:srgbClr val="FCECDD"/>
                </a:solidFill>
                <a:round/>
                <a:headEnd/>
                <a:tailEnd/>
              </a:ln>
            </p:spPr>
            <p:txBody>
              <a:bodyPr/>
              <a:lstStyle/>
              <a:p>
                <a:endParaRPr lang="en-US" dirty="0"/>
              </a:p>
            </p:txBody>
          </p:sp>
          <p:sp>
            <p:nvSpPr>
              <p:cNvPr id="14590" name="Freeform 24"/>
              <p:cNvSpPr>
                <a:spLocks/>
              </p:cNvSpPr>
              <p:nvPr/>
            </p:nvSpPr>
            <p:spPr bwMode="auto">
              <a:xfrm>
                <a:off x="3088" y="1965"/>
                <a:ext cx="75" cy="200"/>
              </a:xfrm>
              <a:custGeom>
                <a:avLst/>
                <a:gdLst>
                  <a:gd name="T0" fmla="*/ 0 w 300"/>
                  <a:gd name="T1" fmla="*/ 0 h 800"/>
                  <a:gd name="T2" fmla="*/ 0 w 300"/>
                  <a:gd name="T3" fmla="*/ 0 h 800"/>
                  <a:gd name="T4" fmla="*/ 0 w 300"/>
                  <a:gd name="T5" fmla="*/ 0 h 800"/>
                  <a:gd name="T6" fmla="*/ 0 w 300"/>
                  <a:gd name="T7" fmla="*/ 0 h 800"/>
                  <a:gd name="T8" fmla="*/ 0 w 300"/>
                  <a:gd name="T9" fmla="*/ 0 h 800"/>
                  <a:gd name="T10" fmla="*/ 0 w 300"/>
                  <a:gd name="T11" fmla="*/ 0 h 800"/>
                  <a:gd name="T12" fmla="*/ 0 w 300"/>
                  <a:gd name="T13" fmla="*/ 0 h 800"/>
                  <a:gd name="T14" fmla="*/ 0 w 300"/>
                  <a:gd name="T15" fmla="*/ 0 h 800"/>
                  <a:gd name="T16" fmla="*/ 0 w 300"/>
                  <a:gd name="T17" fmla="*/ 0 h 800"/>
                  <a:gd name="T18" fmla="*/ 0 w 300"/>
                  <a:gd name="T19" fmla="*/ 0 h 800"/>
                  <a:gd name="T20" fmla="*/ 0 w 300"/>
                  <a:gd name="T21" fmla="*/ 0 h 800"/>
                  <a:gd name="T22" fmla="*/ 0 w 300"/>
                  <a:gd name="T23" fmla="*/ 0 h 800"/>
                  <a:gd name="T24" fmla="*/ 0 w 300"/>
                  <a:gd name="T25" fmla="*/ 0 h 800"/>
                  <a:gd name="T26" fmla="*/ 0 w 300"/>
                  <a:gd name="T27" fmla="*/ 0 h 800"/>
                  <a:gd name="T28" fmla="*/ 0 w 300"/>
                  <a:gd name="T29" fmla="*/ 0 h 800"/>
                  <a:gd name="T30" fmla="*/ 0 w 300"/>
                  <a:gd name="T31" fmla="*/ 0 h 800"/>
                  <a:gd name="T32" fmla="*/ 0 w 300"/>
                  <a:gd name="T33" fmla="*/ 0 h 800"/>
                  <a:gd name="T34" fmla="*/ 0 w 300"/>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800"/>
                  <a:gd name="T56" fmla="*/ 300 w 300"/>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800">
                    <a:moveTo>
                      <a:pt x="274" y="0"/>
                    </a:moveTo>
                    <a:lnTo>
                      <a:pt x="300" y="242"/>
                    </a:lnTo>
                    <a:lnTo>
                      <a:pt x="300" y="317"/>
                    </a:lnTo>
                    <a:lnTo>
                      <a:pt x="300" y="376"/>
                    </a:lnTo>
                    <a:lnTo>
                      <a:pt x="300" y="438"/>
                    </a:lnTo>
                    <a:lnTo>
                      <a:pt x="282" y="485"/>
                    </a:lnTo>
                    <a:lnTo>
                      <a:pt x="270" y="536"/>
                    </a:lnTo>
                    <a:lnTo>
                      <a:pt x="249" y="588"/>
                    </a:lnTo>
                    <a:lnTo>
                      <a:pt x="220" y="640"/>
                    </a:lnTo>
                    <a:lnTo>
                      <a:pt x="184" y="686"/>
                    </a:lnTo>
                    <a:lnTo>
                      <a:pt x="119" y="766"/>
                    </a:lnTo>
                    <a:lnTo>
                      <a:pt x="68" y="800"/>
                    </a:lnTo>
                    <a:lnTo>
                      <a:pt x="35" y="758"/>
                    </a:lnTo>
                    <a:lnTo>
                      <a:pt x="10" y="667"/>
                    </a:lnTo>
                    <a:lnTo>
                      <a:pt x="0" y="559"/>
                    </a:lnTo>
                    <a:lnTo>
                      <a:pt x="18" y="456"/>
                    </a:lnTo>
                    <a:lnTo>
                      <a:pt x="57" y="352"/>
                    </a:lnTo>
                    <a:lnTo>
                      <a:pt x="274" y="0"/>
                    </a:lnTo>
                    <a:close/>
                  </a:path>
                </a:pathLst>
              </a:custGeom>
              <a:solidFill>
                <a:srgbClr val="FFFFF6"/>
              </a:solidFill>
              <a:ln w="0">
                <a:solidFill>
                  <a:srgbClr val="FCECDD"/>
                </a:solidFill>
                <a:round/>
                <a:headEnd/>
                <a:tailEnd/>
              </a:ln>
            </p:spPr>
            <p:txBody>
              <a:bodyPr/>
              <a:lstStyle/>
              <a:p>
                <a:endParaRPr lang="en-US" dirty="0"/>
              </a:p>
            </p:txBody>
          </p:sp>
          <p:sp>
            <p:nvSpPr>
              <p:cNvPr id="14591" name="Freeform 25"/>
              <p:cNvSpPr>
                <a:spLocks/>
              </p:cNvSpPr>
              <p:nvPr/>
            </p:nvSpPr>
            <p:spPr bwMode="auto">
              <a:xfrm>
                <a:off x="3130" y="2004"/>
                <a:ext cx="114" cy="174"/>
              </a:xfrm>
              <a:custGeom>
                <a:avLst/>
                <a:gdLst>
                  <a:gd name="T0" fmla="*/ 0 w 455"/>
                  <a:gd name="T1" fmla="*/ 0 h 695"/>
                  <a:gd name="T2" fmla="*/ 0 w 455"/>
                  <a:gd name="T3" fmla="*/ 0 h 695"/>
                  <a:gd name="T4" fmla="*/ 0 w 455"/>
                  <a:gd name="T5" fmla="*/ 0 h 695"/>
                  <a:gd name="T6" fmla="*/ 0 w 455"/>
                  <a:gd name="T7" fmla="*/ 0 h 695"/>
                  <a:gd name="T8" fmla="*/ 0 w 455"/>
                  <a:gd name="T9" fmla="*/ 0 h 695"/>
                  <a:gd name="T10" fmla="*/ 0 w 455"/>
                  <a:gd name="T11" fmla="*/ 0 h 695"/>
                  <a:gd name="T12" fmla="*/ 0 w 455"/>
                  <a:gd name="T13" fmla="*/ 0 h 695"/>
                  <a:gd name="T14" fmla="*/ 0 w 455"/>
                  <a:gd name="T15" fmla="*/ 0 h 695"/>
                  <a:gd name="T16" fmla="*/ 0 w 455"/>
                  <a:gd name="T17" fmla="*/ 0 h 695"/>
                  <a:gd name="T18" fmla="*/ 0 w 455"/>
                  <a:gd name="T19" fmla="*/ 0 h 695"/>
                  <a:gd name="T20" fmla="*/ 0 w 455"/>
                  <a:gd name="T21" fmla="*/ 0 h 695"/>
                  <a:gd name="T22" fmla="*/ 0 w 455"/>
                  <a:gd name="T23" fmla="*/ 0 h 695"/>
                  <a:gd name="T24" fmla="*/ 0 w 455"/>
                  <a:gd name="T25" fmla="*/ 0 h 695"/>
                  <a:gd name="T26" fmla="*/ 0 w 455"/>
                  <a:gd name="T27" fmla="*/ 0 h 695"/>
                  <a:gd name="T28" fmla="*/ 0 w 455"/>
                  <a:gd name="T29" fmla="*/ 0 h 695"/>
                  <a:gd name="T30" fmla="*/ 0 w 455"/>
                  <a:gd name="T31" fmla="*/ 0 h 695"/>
                  <a:gd name="T32" fmla="*/ 0 w 455"/>
                  <a:gd name="T33" fmla="*/ 0 h 695"/>
                  <a:gd name="T34" fmla="*/ 0 w 455"/>
                  <a:gd name="T35" fmla="*/ 0 h 695"/>
                  <a:gd name="T36" fmla="*/ 0 w 455"/>
                  <a:gd name="T37" fmla="*/ 0 h 695"/>
                  <a:gd name="T38" fmla="*/ 0 w 455"/>
                  <a:gd name="T39" fmla="*/ 0 h 695"/>
                  <a:gd name="T40" fmla="*/ 0 w 455"/>
                  <a:gd name="T41" fmla="*/ 0 h 695"/>
                  <a:gd name="T42" fmla="*/ 0 w 455"/>
                  <a:gd name="T43" fmla="*/ 0 h 695"/>
                  <a:gd name="T44" fmla="*/ 0 w 455"/>
                  <a:gd name="T45" fmla="*/ 0 h 695"/>
                  <a:gd name="T46" fmla="*/ 0 w 455"/>
                  <a:gd name="T47" fmla="*/ 0 h 695"/>
                  <a:gd name="T48" fmla="*/ 0 w 455"/>
                  <a:gd name="T49" fmla="*/ 0 h 695"/>
                  <a:gd name="T50" fmla="*/ 0 w 455"/>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5"/>
                  <a:gd name="T79" fmla="*/ 0 h 695"/>
                  <a:gd name="T80" fmla="*/ 455 w 455"/>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5" h="695">
                    <a:moveTo>
                      <a:pt x="455" y="0"/>
                    </a:moveTo>
                    <a:lnTo>
                      <a:pt x="259" y="150"/>
                    </a:lnTo>
                    <a:lnTo>
                      <a:pt x="209" y="196"/>
                    </a:lnTo>
                    <a:lnTo>
                      <a:pt x="162" y="238"/>
                    </a:lnTo>
                    <a:lnTo>
                      <a:pt x="121" y="276"/>
                    </a:lnTo>
                    <a:lnTo>
                      <a:pt x="93" y="316"/>
                    </a:lnTo>
                    <a:lnTo>
                      <a:pt x="65" y="363"/>
                    </a:lnTo>
                    <a:lnTo>
                      <a:pt x="41" y="414"/>
                    </a:lnTo>
                    <a:lnTo>
                      <a:pt x="28" y="473"/>
                    </a:lnTo>
                    <a:lnTo>
                      <a:pt x="12" y="523"/>
                    </a:lnTo>
                    <a:lnTo>
                      <a:pt x="0" y="587"/>
                    </a:lnTo>
                    <a:lnTo>
                      <a:pt x="0" y="631"/>
                    </a:lnTo>
                    <a:lnTo>
                      <a:pt x="0" y="668"/>
                    </a:lnTo>
                    <a:lnTo>
                      <a:pt x="7" y="685"/>
                    </a:lnTo>
                    <a:lnTo>
                      <a:pt x="28" y="695"/>
                    </a:lnTo>
                    <a:lnTo>
                      <a:pt x="57" y="685"/>
                    </a:lnTo>
                    <a:lnTo>
                      <a:pt x="93" y="678"/>
                    </a:lnTo>
                    <a:lnTo>
                      <a:pt x="137" y="644"/>
                    </a:lnTo>
                    <a:lnTo>
                      <a:pt x="184" y="610"/>
                    </a:lnTo>
                    <a:lnTo>
                      <a:pt x="226" y="581"/>
                    </a:lnTo>
                    <a:lnTo>
                      <a:pt x="267" y="540"/>
                    </a:lnTo>
                    <a:lnTo>
                      <a:pt x="294" y="501"/>
                    </a:lnTo>
                    <a:lnTo>
                      <a:pt x="323" y="447"/>
                    </a:lnTo>
                    <a:lnTo>
                      <a:pt x="346" y="396"/>
                    </a:lnTo>
                    <a:lnTo>
                      <a:pt x="369" y="339"/>
                    </a:lnTo>
                    <a:lnTo>
                      <a:pt x="455" y="0"/>
                    </a:lnTo>
                    <a:close/>
                  </a:path>
                </a:pathLst>
              </a:custGeom>
              <a:solidFill>
                <a:srgbClr val="FFFFF6"/>
              </a:solidFill>
              <a:ln w="0">
                <a:solidFill>
                  <a:srgbClr val="FCECDD"/>
                </a:solidFill>
                <a:round/>
                <a:headEnd/>
                <a:tailEnd/>
              </a:ln>
            </p:spPr>
            <p:txBody>
              <a:bodyPr/>
              <a:lstStyle/>
              <a:p>
                <a:endParaRPr lang="en-US" dirty="0"/>
              </a:p>
            </p:txBody>
          </p:sp>
          <p:sp>
            <p:nvSpPr>
              <p:cNvPr id="14592" name="Freeform 26"/>
              <p:cNvSpPr>
                <a:spLocks/>
              </p:cNvSpPr>
              <p:nvPr/>
            </p:nvSpPr>
            <p:spPr bwMode="auto">
              <a:xfrm>
                <a:off x="3083" y="2053"/>
                <a:ext cx="87" cy="190"/>
              </a:xfrm>
              <a:custGeom>
                <a:avLst/>
                <a:gdLst>
                  <a:gd name="T0" fmla="*/ 0 w 351"/>
                  <a:gd name="T1" fmla="*/ 0 h 759"/>
                  <a:gd name="T2" fmla="*/ 0 w 351"/>
                  <a:gd name="T3" fmla="*/ 0 h 759"/>
                  <a:gd name="T4" fmla="*/ 0 w 351"/>
                  <a:gd name="T5" fmla="*/ 0 h 759"/>
                  <a:gd name="T6" fmla="*/ 0 w 351"/>
                  <a:gd name="T7" fmla="*/ 0 h 759"/>
                  <a:gd name="T8" fmla="*/ 0 w 351"/>
                  <a:gd name="T9" fmla="*/ 0 h 759"/>
                  <a:gd name="T10" fmla="*/ 0 w 351"/>
                  <a:gd name="T11" fmla="*/ 0 h 759"/>
                  <a:gd name="T12" fmla="*/ 0 w 351"/>
                  <a:gd name="T13" fmla="*/ 0 h 759"/>
                  <a:gd name="T14" fmla="*/ 0 w 351"/>
                  <a:gd name="T15" fmla="*/ 0 h 759"/>
                  <a:gd name="T16" fmla="*/ 0 w 351"/>
                  <a:gd name="T17" fmla="*/ 0 h 759"/>
                  <a:gd name="T18" fmla="*/ 0 w 351"/>
                  <a:gd name="T19" fmla="*/ 0 h 759"/>
                  <a:gd name="T20" fmla="*/ 0 w 351"/>
                  <a:gd name="T21" fmla="*/ 0 h 759"/>
                  <a:gd name="T22" fmla="*/ 0 w 351"/>
                  <a:gd name="T23" fmla="*/ 0 h 759"/>
                  <a:gd name="T24" fmla="*/ 0 w 351"/>
                  <a:gd name="T25" fmla="*/ 0 h 759"/>
                  <a:gd name="T26" fmla="*/ 0 w 351"/>
                  <a:gd name="T27" fmla="*/ 0 h 759"/>
                  <a:gd name="T28" fmla="*/ 0 w 351"/>
                  <a:gd name="T29" fmla="*/ 0 h 759"/>
                  <a:gd name="T30" fmla="*/ 0 w 351"/>
                  <a:gd name="T31" fmla="*/ 0 h 759"/>
                  <a:gd name="T32" fmla="*/ 0 w 351"/>
                  <a:gd name="T33" fmla="*/ 0 h 759"/>
                  <a:gd name="T34" fmla="*/ 0 w 351"/>
                  <a:gd name="T35" fmla="*/ 0 h 759"/>
                  <a:gd name="T36" fmla="*/ 0 w 351"/>
                  <a:gd name="T37" fmla="*/ 0 h 759"/>
                  <a:gd name="T38" fmla="*/ 0 w 351"/>
                  <a:gd name="T39" fmla="*/ 0 h 759"/>
                  <a:gd name="T40" fmla="*/ 0 w 351"/>
                  <a:gd name="T41" fmla="*/ 0 h 759"/>
                  <a:gd name="T42" fmla="*/ 0 w 351"/>
                  <a:gd name="T43" fmla="*/ 0 h 759"/>
                  <a:gd name="T44" fmla="*/ 0 w 351"/>
                  <a:gd name="T45" fmla="*/ 0 h 759"/>
                  <a:gd name="T46" fmla="*/ 0 w 351"/>
                  <a:gd name="T47" fmla="*/ 0 h 759"/>
                  <a:gd name="T48" fmla="*/ 0 w 351"/>
                  <a:gd name="T49" fmla="*/ 0 h 759"/>
                  <a:gd name="T50" fmla="*/ 0 w 351"/>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759"/>
                  <a:gd name="T80" fmla="*/ 351 w 351"/>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759">
                    <a:moveTo>
                      <a:pt x="351" y="0"/>
                    </a:moveTo>
                    <a:lnTo>
                      <a:pt x="179" y="197"/>
                    </a:lnTo>
                    <a:lnTo>
                      <a:pt x="132" y="247"/>
                    </a:lnTo>
                    <a:lnTo>
                      <a:pt x="98" y="293"/>
                    </a:lnTo>
                    <a:lnTo>
                      <a:pt x="70" y="344"/>
                    </a:lnTo>
                    <a:lnTo>
                      <a:pt x="41" y="391"/>
                    </a:lnTo>
                    <a:lnTo>
                      <a:pt x="23" y="448"/>
                    </a:lnTo>
                    <a:lnTo>
                      <a:pt x="11" y="495"/>
                    </a:lnTo>
                    <a:lnTo>
                      <a:pt x="11" y="554"/>
                    </a:lnTo>
                    <a:lnTo>
                      <a:pt x="0" y="608"/>
                    </a:lnTo>
                    <a:lnTo>
                      <a:pt x="0" y="667"/>
                    </a:lnTo>
                    <a:lnTo>
                      <a:pt x="11" y="712"/>
                    </a:lnTo>
                    <a:lnTo>
                      <a:pt x="16" y="748"/>
                    </a:lnTo>
                    <a:lnTo>
                      <a:pt x="29" y="759"/>
                    </a:lnTo>
                    <a:lnTo>
                      <a:pt x="51" y="759"/>
                    </a:lnTo>
                    <a:lnTo>
                      <a:pt x="88" y="748"/>
                    </a:lnTo>
                    <a:lnTo>
                      <a:pt x="116" y="730"/>
                    </a:lnTo>
                    <a:lnTo>
                      <a:pt x="150" y="683"/>
                    </a:lnTo>
                    <a:lnTo>
                      <a:pt x="196" y="637"/>
                    </a:lnTo>
                    <a:lnTo>
                      <a:pt x="230" y="598"/>
                    </a:lnTo>
                    <a:lnTo>
                      <a:pt x="258" y="554"/>
                    </a:lnTo>
                    <a:lnTo>
                      <a:pt x="282" y="507"/>
                    </a:lnTo>
                    <a:lnTo>
                      <a:pt x="305" y="453"/>
                    </a:lnTo>
                    <a:lnTo>
                      <a:pt x="310" y="396"/>
                    </a:lnTo>
                    <a:lnTo>
                      <a:pt x="326" y="339"/>
                    </a:lnTo>
                    <a:lnTo>
                      <a:pt x="351" y="0"/>
                    </a:lnTo>
                    <a:close/>
                  </a:path>
                </a:pathLst>
              </a:custGeom>
              <a:solidFill>
                <a:srgbClr val="FFFFF6"/>
              </a:solidFill>
              <a:ln w="0">
                <a:solidFill>
                  <a:srgbClr val="FCECDD"/>
                </a:solidFill>
                <a:round/>
                <a:headEnd/>
                <a:tailEnd/>
              </a:ln>
            </p:spPr>
            <p:txBody>
              <a:bodyPr/>
              <a:lstStyle/>
              <a:p>
                <a:endParaRPr lang="en-US" dirty="0"/>
              </a:p>
            </p:txBody>
          </p:sp>
          <p:sp>
            <p:nvSpPr>
              <p:cNvPr id="14593" name="Freeform 27"/>
              <p:cNvSpPr>
                <a:spLocks/>
              </p:cNvSpPr>
              <p:nvPr/>
            </p:nvSpPr>
            <p:spPr bwMode="auto">
              <a:xfrm>
                <a:off x="3057" y="2036"/>
                <a:ext cx="75" cy="200"/>
              </a:xfrm>
              <a:custGeom>
                <a:avLst/>
                <a:gdLst>
                  <a:gd name="T0" fmla="*/ 0 w 300"/>
                  <a:gd name="T1" fmla="*/ 0 h 799"/>
                  <a:gd name="T2" fmla="*/ 0 w 300"/>
                  <a:gd name="T3" fmla="*/ 0 h 799"/>
                  <a:gd name="T4" fmla="*/ 0 w 300"/>
                  <a:gd name="T5" fmla="*/ 0 h 799"/>
                  <a:gd name="T6" fmla="*/ 0 w 300"/>
                  <a:gd name="T7" fmla="*/ 0 h 799"/>
                  <a:gd name="T8" fmla="*/ 0 w 300"/>
                  <a:gd name="T9" fmla="*/ 0 h 799"/>
                  <a:gd name="T10" fmla="*/ 0 w 300"/>
                  <a:gd name="T11" fmla="*/ 0 h 799"/>
                  <a:gd name="T12" fmla="*/ 0 w 300"/>
                  <a:gd name="T13" fmla="*/ 0 h 799"/>
                  <a:gd name="T14" fmla="*/ 0 w 300"/>
                  <a:gd name="T15" fmla="*/ 0 h 799"/>
                  <a:gd name="T16" fmla="*/ 0 w 300"/>
                  <a:gd name="T17" fmla="*/ 0 h 799"/>
                  <a:gd name="T18" fmla="*/ 0 w 300"/>
                  <a:gd name="T19" fmla="*/ 0 h 799"/>
                  <a:gd name="T20" fmla="*/ 0 w 300"/>
                  <a:gd name="T21" fmla="*/ 0 h 799"/>
                  <a:gd name="T22" fmla="*/ 0 w 300"/>
                  <a:gd name="T23" fmla="*/ 0 h 799"/>
                  <a:gd name="T24" fmla="*/ 0 w 300"/>
                  <a:gd name="T25" fmla="*/ 0 h 799"/>
                  <a:gd name="T26" fmla="*/ 0 w 300"/>
                  <a:gd name="T27" fmla="*/ 0 h 799"/>
                  <a:gd name="T28" fmla="*/ 0 w 300"/>
                  <a:gd name="T29" fmla="*/ 0 h 799"/>
                  <a:gd name="T30" fmla="*/ 0 w 300"/>
                  <a:gd name="T31" fmla="*/ 0 h 799"/>
                  <a:gd name="T32" fmla="*/ 0 w 300"/>
                  <a:gd name="T33" fmla="*/ 0 h 799"/>
                  <a:gd name="T34" fmla="*/ 0 w 300"/>
                  <a:gd name="T35" fmla="*/ 0 h 7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99"/>
                  <a:gd name="T56" fmla="*/ 300 w 300"/>
                  <a:gd name="T57" fmla="*/ 799 h 7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99">
                    <a:moveTo>
                      <a:pt x="270" y="0"/>
                    </a:moveTo>
                    <a:lnTo>
                      <a:pt x="293" y="248"/>
                    </a:lnTo>
                    <a:lnTo>
                      <a:pt x="300" y="320"/>
                    </a:lnTo>
                    <a:lnTo>
                      <a:pt x="300" y="379"/>
                    </a:lnTo>
                    <a:lnTo>
                      <a:pt x="293" y="442"/>
                    </a:lnTo>
                    <a:lnTo>
                      <a:pt x="288" y="483"/>
                    </a:lnTo>
                    <a:lnTo>
                      <a:pt x="270" y="541"/>
                    </a:lnTo>
                    <a:lnTo>
                      <a:pt x="246" y="586"/>
                    </a:lnTo>
                    <a:lnTo>
                      <a:pt x="220" y="638"/>
                    </a:lnTo>
                    <a:lnTo>
                      <a:pt x="184" y="690"/>
                    </a:lnTo>
                    <a:lnTo>
                      <a:pt x="115" y="770"/>
                    </a:lnTo>
                    <a:lnTo>
                      <a:pt x="65" y="799"/>
                    </a:lnTo>
                    <a:lnTo>
                      <a:pt x="34" y="765"/>
                    </a:lnTo>
                    <a:lnTo>
                      <a:pt x="7" y="673"/>
                    </a:lnTo>
                    <a:lnTo>
                      <a:pt x="0" y="564"/>
                    </a:lnTo>
                    <a:lnTo>
                      <a:pt x="11" y="460"/>
                    </a:lnTo>
                    <a:lnTo>
                      <a:pt x="58" y="357"/>
                    </a:lnTo>
                    <a:lnTo>
                      <a:pt x="270" y="0"/>
                    </a:lnTo>
                    <a:close/>
                  </a:path>
                </a:pathLst>
              </a:custGeom>
              <a:solidFill>
                <a:srgbClr val="FFFFF6"/>
              </a:solidFill>
              <a:ln w="0">
                <a:solidFill>
                  <a:srgbClr val="FCECDD"/>
                </a:solidFill>
                <a:round/>
                <a:headEnd/>
                <a:tailEnd/>
              </a:ln>
            </p:spPr>
            <p:txBody>
              <a:bodyPr/>
              <a:lstStyle/>
              <a:p>
                <a:endParaRPr lang="en-US" dirty="0"/>
              </a:p>
            </p:txBody>
          </p:sp>
          <p:sp>
            <p:nvSpPr>
              <p:cNvPr id="14594" name="Freeform 28"/>
              <p:cNvSpPr>
                <a:spLocks/>
              </p:cNvSpPr>
              <p:nvPr/>
            </p:nvSpPr>
            <p:spPr bwMode="auto">
              <a:xfrm>
                <a:off x="3097" y="2076"/>
                <a:ext cx="115" cy="173"/>
              </a:xfrm>
              <a:custGeom>
                <a:avLst/>
                <a:gdLst>
                  <a:gd name="T0" fmla="*/ 0 w 460"/>
                  <a:gd name="T1" fmla="*/ 0 h 690"/>
                  <a:gd name="T2" fmla="*/ 0 w 460"/>
                  <a:gd name="T3" fmla="*/ 0 h 690"/>
                  <a:gd name="T4" fmla="*/ 0 w 460"/>
                  <a:gd name="T5" fmla="*/ 0 h 690"/>
                  <a:gd name="T6" fmla="*/ 0 w 460"/>
                  <a:gd name="T7" fmla="*/ 0 h 690"/>
                  <a:gd name="T8" fmla="*/ 0 w 460"/>
                  <a:gd name="T9" fmla="*/ 0 h 690"/>
                  <a:gd name="T10" fmla="*/ 0 w 460"/>
                  <a:gd name="T11" fmla="*/ 0 h 690"/>
                  <a:gd name="T12" fmla="*/ 0 w 460"/>
                  <a:gd name="T13" fmla="*/ 0 h 690"/>
                  <a:gd name="T14" fmla="*/ 0 w 460"/>
                  <a:gd name="T15" fmla="*/ 0 h 690"/>
                  <a:gd name="T16" fmla="*/ 0 w 460"/>
                  <a:gd name="T17" fmla="*/ 0 h 690"/>
                  <a:gd name="T18" fmla="*/ 0 w 460"/>
                  <a:gd name="T19" fmla="*/ 0 h 690"/>
                  <a:gd name="T20" fmla="*/ 0 w 460"/>
                  <a:gd name="T21" fmla="*/ 0 h 690"/>
                  <a:gd name="T22" fmla="*/ 0 w 460"/>
                  <a:gd name="T23" fmla="*/ 0 h 690"/>
                  <a:gd name="T24" fmla="*/ 0 w 460"/>
                  <a:gd name="T25" fmla="*/ 0 h 690"/>
                  <a:gd name="T26" fmla="*/ 0 w 460"/>
                  <a:gd name="T27" fmla="*/ 0 h 690"/>
                  <a:gd name="T28" fmla="*/ 0 w 460"/>
                  <a:gd name="T29" fmla="*/ 0 h 690"/>
                  <a:gd name="T30" fmla="*/ 0 w 460"/>
                  <a:gd name="T31" fmla="*/ 0 h 690"/>
                  <a:gd name="T32" fmla="*/ 0 w 460"/>
                  <a:gd name="T33" fmla="*/ 0 h 690"/>
                  <a:gd name="T34" fmla="*/ 0 w 460"/>
                  <a:gd name="T35" fmla="*/ 0 h 690"/>
                  <a:gd name="T36" fmla="*/ 0 w 460"/>
                  <a:gd name="T37" fmla="*/ 0 h 690"/>
                  <a:gd name="T38" fmla="*/ 0 w 460"/>
                  <a:gd name="T39" fmla="*/ 0 h 690"/>
                  <a:gd name="T40" fmla="*/ 0 w 460"/>
                  <a:gd name="T41" fmla="*/ 0 h 690"/>
                  <a:gd name="T42" fmla="*/ 0 w 460"/>
                  <a:gd name="T43" fmla="*/ 0 h 690"/>
                  <a:gd name="T44" fmla="*/ 0 w 460"/>
                  <a:gd name="T45" fmla="*/ 0 h 690"/>
                  <a:gd name="T46" fmla="*/ 0 w 460"/>
                  <a:gd name="T47" fmla="*/ 0 h 690"/>
                  <a:gd name="T48" fmla="*/ 0 w 460"/>
                  <a:gd name="T49" fmla="*/ 0 h 690"/>
                  <a:gd name="T50" fmla="*/ 0 w 460"/>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0"/>
                  <a:gd name="T80" fmla="*/ 460 w 460"/>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0">
                    <a:moveTo>
                      <a:pt x="460" y="0"/>
                    </a:moveTo>
                    <a:lnTo>
                      <a:pt x="265" y="144"/>
                    </a:lnTo>
                    <a:lnTo>
                      <a:pt x="214" y="188"/>
                    </a:lnTo>
                    <a:lnTo>
                      <a:pt x="167" y="230"/>
                    </a:lnTo>
                    <a:lnTo>
                      <a:pt x="131" y="277"/>
                    </a:lnTo>
                    <a:lnTo>
                      <a:pt x="97" y="314"/>
                    </a:lnTo>
                    <a:lnTo>
                      <a:pt x="68" y="361"/>
                    </a:lnTo>
                    <a:lnTo>
                      <a:pt x="45" y="415"/>
                    </a:lnTo>
                    <a:lnTo>
                      <a:pt x="30" y="465"/>
                    </a:lnTo>
                    <a:lnTo>
                      <a:pt x="12" y="529"/>
                    </a:lnTo>
                    <a:lnTo>
                      <a:pt x="4" y="587"/>
                    </a:lnTo>
                    <a:lnTo>
                      <a:pt x="0" y="632"/>
                    </a:lnTo>
                    <a:lnTo>
                      <a:pt x="4" y="667"/>
                    </a:lnTo>
                    <a:lnTo>
                      <a:pt x="12" y="679"/>
                    </a:lnTo>
                    <a:lnTo>
                      <a:pt x="33" y="690"/>
                    </a:lnTo>
                    <a:lnTo>
                      <a:pt x="58" y="690"/>
                    </a:lnTo>
                    <a:lnTo>
                      <a:pt x="97" y="671"/>
                    </a:lnTo>
                    <a:lnTo>
                      <a:pt x="143" y="638"/>
                    </a:lnTo>
                    <a:lnTo>
                      <a:pt x="188" y="609"/>
                    </a:lnTo>
                    <a:lnTo>
                      <a:pt x="235" y="575"/>
                    </a:lnTo>
                    <a:lnTo>
                      <a:pt x="268" y="540"/>
                    </a:lnTo>
                    <a:lnTo>
                      <a:pt x="293" y="495"/>
                    </a:lnTo>
                    <a:lnTo>
                      <a:pt x="328" y="444"/>
                    </a:lnTo>
                    <a:lnTo>
                      <a:pt x="351" y="397"/>
                    </a:lnTo>
                    <a:lnTo>
                      <a:pt x="373" y="340"/>
                    </a:lnTo>
                    <a:lnTo>
                      <a:pt x="460" y="0"/>
                    </a:lnTo>
                    <a:close/>
                  </a:path>
                </a:pathLst>
              </a:custGeom>
              <a:solidFill>
                <a:srgbClr val="FFFFF6"/>
              </a:solidFill>
              <a:ln w="0">
                <a:solidFill>
                  <a:srgbClr val="FCECDD"/>
                </a:solidFill>
                <a:round/>
                <a:headEnd/>
                <a:tailEnd/>
              </a:ln>
            </p:spPr>
            <p:txBody>
              <a:bodyPr/>
              <a:lstStyle/>
              <a:p>
                <a:endParaRPr lang="en-US" dirty="0"/>
              </a:p>
            </p:txBody>
          </p:sp>
          <p:sp>
            <p:nvSpPr>
              <p:cNvPr id="14595" name="Freeform 29"/>
              <p:cNvSpPr>
                <a:spLocks/>
              </p:cNvSpPr>
              <p:nvPr/>
            </p:nvSpPr>
            <p:spPr bwMode="auto">
              <a:xfrm>
                <a:off x="3050" y="2123"/>
                <a:ext cx="89" cy="190"/>
              </a:xfrm>
              <a:custGeom>
                <a:avLst/>
                <a:gdLst>
                  <a:gd name="T0" fmla="*/ 0 w 357"/>
                  <a:gd name="T1" fmla="*/ 0 h 760"/>
                  <a:gd name="T2" fmla="*/ 0 w 357"/>
                  <a:gd name="T3" fmla="*/ 0 h 760"/>
                  <a:gd name="T4" fmla="*/ 0 w 357"/>
                  <a:gd name="T5" fmla="*/ 0 h 760"/>
                  <a:gd name="T6" fmla="*/ 0 w 357"/>
                  <a:gd name="T7" fmla="*/ 0 h 760"/>
                  <a:gd name="T8" fmla="*/ 0 w 357"/>
                  <a:gd name="T9" fmla="*/ 0 h 760"/>
                  <a:gd name="T10" fmla="*/ 0 w 357"/>
                  <a:gd name="T11" fmla="*/ 0 h 760"/>
                  <a:gd name="T12" fmla="*/ 0 w 357"/>
                  <a:gd name="T13" fmla="*/ 0 h 760"/>
                  <a:gd name="T14" fmla="*/ 0 w 357"/>
                  <a:gd name="T15" fmla="*/ 0 h 760"/>
                  <a:gd name="T16" fmla="*/ 0 w 357"/>
                  <a:gd name="T17" fmla="*/ 0 h 760"/>
                  <a:gd name="T18" fmla="*/ 0 w 357"/>
                  <a:gd name="T19" fmla="*/ 0 h 760"/>
                  <a:gd name="T20" fmla="*/ 0 w 357"/>
                  <a:gd name="T21" fmla="*/ 0 h 760"/>
                  <a:gd name="T22" fmla="*/ 0 w 357"/>
                  <a:gd name="T23" fmla="*/ 0 h 760"/>
                  <a:gd name="T24" fmla="*/ 0 w 357"/>
                  <a:gd name="T25" fmla="*/ 0 h 760"/>
                  <a:gd name="T26" fmla="*/ 0 w 357"/>
                  <a:gd name="T27" fmla="*/ 0 h 760"/>
                  <a:gd name="T28" fmla="*/ 0 w 357"/>
                  <a:gd name="T29" fmla="*/ 0 h 760"/>
                  <a:gd name="T30" fmla="*/ 0 w 357"/>
                  <a:gd name="T31" fmla="*/ 0 h 760"/>
                  <a:gd name="T32" fmla="*/ 0 w 357"/>
                  <a:gd name="T33" fmla="*/ 0 h 760"/>
                  <a:gd name="T34" fmla="*/ 0 w 357"/>
                  <a:gd name="T35" fmla="*/ 0 h 760"/>
                  <a:gd name="T36" fmla="*/ 0 w 357"/>
                  <a:gd name="T37" fmla="*/ 0 h 760"/>
                  <a:gd name="T38" fmla="*/ 0 w 357"/>
                  <a:gd name="T39" fmla="*/ 0 h 760"/>
                  <a:gd name="T40" fmla="*/ 0 w 357"/>
                  <a:gd name="T41" fmla="*/ 0 h 760"/>
                  <a:gd name="T42" fmla="*/ 0 w 357"/>
                  <a:gd name="T43" fmla="*/ 0 h 760"/>
                  <a:gd name="T44" fmla="*/ 0 w 357"/>
                  <a:gd name="T45" fmla="*/ 0 h 760"/>
                  <a:gd name="T46" fmla="*/ 0 w 357"/>
                  <a:gd name="T47" fmla="*/ 0 h 760"/>
                  <a:gd name="T48" fmla="*/ 0 w 357"/>
                  <a:gd name="T49" fmla="*/ 0 h 760"/>
                  <a:gd name="T50" fmla="*/ 0 w 357"/>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0"/>
                  <a:gd name="T80" fmla="*/ 357 w 357"/>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0">
                    <a:moveTo>
                      <a:pt x="357" y="0"/>
                    </a:moveTo>
                    <a:lnTo>
                      <a:pt x="183" y="197"/>
                    </a:lnTo>
                    <a:lnTo>
                      <a:pt x="143" y="248"/>
                    </a:lnTo>
                    <a:lnTo>
                      <a:pt x="98" y="300"/>
                    </a:lnTo>
                    <a:lnTo>
                      <a:pt x="68" y="352"/>
                    </a:lnTo>
                    <a:lnTo>
                      <a:pt x="47" y="393"/>
                    </a:lnTo>
                    <a:lnTo>
                      <a:pt x="23" y="450"/>
                    </a:lnTo>
                    <a:lnTo>
                      <a:pt x="18" y="502"/>
                    </a:lnTo>
                    <a:lnTo>
                      <a:pt x="6" y="559"/>
                    </a:lnTo>
                    <a:lnTo>
                      <a:pt x="0" y="613"/>
                    </a:lnTo>
                    <a:lnTo>
                      <a:pt x="0" y="667"/>
                    </a:lnTo>
                    <a:lnTo>
                      <a:pt x="6" y="714"/>
                    </a:lnTo>
                    <a:lnTo>
                      <a:pt x="18" y="750"/>
                    </a:lnTo>
                    <a:lnTo>
                      <a:pt x="28" y="760"/>
                    </a:lnTo>
                    <a:lnTo>
                      <a:pt x="57" y="760"/>
                    </a:lnTo>
                    <a:lnTo>
                      <a:pt x="80" y="750"/>
                    </a:lnTo>
                    <a:lnTo>
                      <a:pt x="114" y="731"/>
                    </a:lnTo>
                    <a:lnTo>
                      <a:pt x="155" y="685"/>
                    </a:lnTo>
                    <a:lnTo>
                      <a:pt x="194" y="646"/>
                    </a:lnTo>
                    <a:lnTo>
                      <a:pt x="235" y="605"/>
                    </a:lnTo>
                    <a:lnTo>
                      <a:pt x="264" y="559"/>
                    </a:lnTo>
                    <a:lnTo>
                      <a:pt x="287" y="509"/>
                    </a:lnTo>
                    <a:lnTo>
                      <a:pt x="303" y="462"/>
                    </a:lnTo>
                    <a:lnTo>
                      <a:pt x="321" y="403"/>
                    </a:lnTo>
                    <a:lnTo>
                      <a:pt x="328" y="347"/>
                    </a:lnTo>
                    <a:lnTo>
                      <a:pt x="357" y="0"/>
                    </a:lnTo>
                    <a:close/>
                  </a:path>
                </a:pathLst>
              </a:custGeom>
              <a:solidFill>
                <a:srgbClr val="FFFFF6"/>
              </a:solidFill>
              <a:ln w="0">
                <a:solidFill>
                  <a:srgbClr val="FCECDD"/>
                </a:solidFill>
                <a:round/>
                <a:headEnd/>
                <a:tailEnd/>
              </a:ln>
            </p:spPr>
            <p:txBody>
              <a:bodyPr/>
              <a:lstStyle/>
              <a:p>
                <a:endParaRPr lang="en-US" dirty="0"/>
              </a:p>
            </p:txBody>
          </p:sp>
          <p:sp>
            <p:nvSpPr>
              <p:cNvPr id="14596" name="Freeform 30"/>
              <p:cNvSpPr>
                <a:spLocks/>
              </p:cNvSpPr>
              <p:nvPr/>
            </p:nvSpPr>
            <p:spPr bwMode="auto">
              <a:xfrm>
                <a:off x="3024" y="2108"/>
                <a:ext cx="76" cy="198"/>
              </a:xfrm>
              <a:custGeom>
                <a:avLst/>
                <a:gdLst>
                  <a:gd name="T0" fmla="*/ 0 w 306"/>
                  <a:gd name="T1" fmla="*/ 0 h 793"/>
                  <a:gd name="T2" fmla="*/ 0 w 306"/>
                  <a:gd name="T3" fmla="*/ 0 h 793"/>
                  <a:gd name="T4" fmla="*/ 0 w 306"/>
                  <a:gd name="T5" fmla="*/ 0 h 793"/>
                  <a:gd name="T6" fmla="*/ 0 w 306"/>
                  <a:gd name="T7" fmla="*/ 0 h 793"/>
                  <a:gd name="T8" fmla="*/ 0 w 306"/>
                  <a:gd name="T9" fmla="*/ 0 h 793"/>
                  <a:gd name="T10" fmla="*/ 0 w 306"/>
                  <a:gd name="T11" fmla="*/ 0 h 793"/>
                  <a:gd name="T12" fmla="*/ 0 w 306"/>
                  <a:gd name="T13" fmla="*/ 0 h 793"/>
                  <a:gd name="T14" fmla="*/ 0 w 306"/>
                  <a:gd name="T15" fmla="*/ 0 h 793"/>
                  <a:gd name="T16" fmla="*/ 0 w 306"/>
                  <a:gd name="T17" fmla="*/ 0 h 793"/>
                  <a:gd name="T18" fmla="*/ 0 w 306"/>
                  <a:gd name="T19" fmla="*/ 0 h 793"/>
                  <a:gd name="T20" fmla="*/ 0 w 306"/>
                  <a:gd name="T21" fmla="*/ 0 h 793"/>
                  <a:gd name="T22" fmla="*/ 0 w 306"/>
                  <a:gd name="T23" fmla="*/ 0 h 793"/>
                  <a:gd name="T24" fmla="*/ 0 w 306"/>
                  <a:gd name="T25" fmla="*/ 0 h 793"/>
                  <a:gd name="T26" fmla="*/ 0 w 306"/>
                  <a:gd name="T27" fmla="*/ 0 h 793"/>
                  <a:gd name="T28" fmla="*/ 0 w 306"/>
                  <a:gd name="T29" fmla="*/ 0 h 793"/>
                  <a:gd name="T30" fmla="*/ 0 w 306"/>
                  <a:gd name="T31" fmla="*/ 0 h 793"/>
                  <a:gd name="T32" fmla="*/ 0 w 306"/>
                  <a:gd name="T33" fmla="*/ 0 h 793"/>
                  <a:gd name="T34" fmla="*/ 0 w 306"/>
                  <a:gd name="T35" fmla="*/ 0 h 7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6"/>
                  <a:gd name="T55" fmla="*/ 0 h 793"/>
                  <a:gd name="T56" fmla="*/ 306 w 306"/>
                  <a:gd name="T57" fmla="*/ 793 h 7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6" h="793">
                    <a:moveTo>
                      <a:pt x="269" y="0"/>
                    </a:moveTo>
                    <a:lnTo>
                      <a:pt x="298" y="243"/>
                    </a:lnTo>
                    <a:lnTo>
                      <a:pt x="306" y="318"/>
                    </a:lnTo>
                    <a:lnTo>
                      <a:pt x="298" y="372"/>
                    </a:lnTo>
                    <a:lnTo>
                      <a:pt x="298" y="437"/>
                    </a:lnTo>
                    <a:lnTo>
                      <a:pt x="287" y="483"/>
                    </a:lnTo>
                    <a:lnTo>
                      <a:pt x="269" y="535"/>
                    </a:lnTo>
                    <a:lnTo>
                      <a:pt x="247" y="587"/>
                    </a:lnTo>
                    <a:lnTo>
                      <a:pt x="223" y="638"/>
                    </a:lnTo>
                    <a:lnTo>
                      <a:pt x="184" y="690"/>
                    </a:lnTo>
                    <a:lnTo>
                      <a:pt x="122" y="771"/>
                    </a:lnTo>
                    <a:lnTo>
                      <a:pt x="68" y="793"/>
                    </a:lnTo>
                    <a:lnTo>
                      <a:pt x="35" y="759"/>
                    </a:lnTo>
                    <a:lnTo>
                      <a:pt x="11" y="667"/>
                    </a:lnTo>
                    <a:lnTo>
                      <a:pt x="0" y="558"/>
                    </a:lnTo>
                    <a:lnTo>
                      <a:pt x="17" y="455"/>
                    </a:lnTo>
                    <a:lnTo>
                      <a:pt x="58" y="351"/>
                    </a:lnTo>
                    <a:lnTo>
                      <a:pt x="269" y="0"/>
                    </a:lnTo>
                    <a:close/>
                  </a:path>
                </a:pathLst>
              </a:custGeom>
              <a:solidFill>
                <a:srgbClr val="FFFFF6"/>
              </a:solidFill>
              <a:ln w="0">
                <a:solidFill>
                  <a:srgbClr val="FCECDD"/>
                </a:solidFill>
                <a:round/>
                <a:headEnd/>
                <a:tailEnd/>
              </a:ln>
            </p:spPr>
            <p:txBody>
              <a:bodyPr/>
              <a:lstStyle/>
              <a:p>
                <a:endParaRPr lang="en-US" dirty="0"/>
              </a:p>
            </p:txBody>
          </p:sp>
          <p:sp>
            <p:nvSpPr>
              <p:cNvPr id="14597" name="Freeform 31"/>
              <p:cNvSpPr>
                <a:spLocks/>
              </p:cNvSpPr>
              <p:nvPr/>
            </p:nvSpPr>
            <p:spPr bwMode="auto">
              <a:xfrm>
                <a:off x="3064" y="2146"/>
                <a:ext cx="115" cy="174"/>
              </a:xfrm>
              <a:custGeom>
                <a:avLst/>
                <a:gdLst>
                  <a:gd name="T0" fmla="*/ 0 w 461"/>
                  <a:gd name="T1" fmla="*/ 0 h 696"/>
                  <a:gd name="T2" fmla="*/ 0 w 461"/>
                  <a:gd name="T3" fmla="*/ 0 h 696"/>
                  <a:gd name="T4" fmla="*/ 0 w 461"/>
                  <a:gd name="T5" fmla="*/ 0 h 696"/>
                  <a:gd name="T6" fmla="*/ 0 w 461"/>
                  <a:gd name="T7" fmla="*/ 0 h 696"/>
                  <a:gd name="T8" fmla="*/ 0 w 461"/>
                  <a:gd name="T9" fmla="*/ 0 h 696"/>
                  <a:gd name="T10" fmla="*/ 0 w 461"/>
                  <a:gd name="T11" fmla="*/ 0 h 696"/>
                  <a:gd name="T12" fmla="*/ 0 w 461"/>
                  <a:gd name="T13" fmla="*/ 0 h 696"/>
                  <a:gd name="T14" fmla="*/ 0 w 461"/>
                  <a:gd name="T15" fmla="*/ 0 h 696"/>
                  <a:gd name="T16" fmla="*/ 0 w 461"/>
                  <a:gd name="T17" fmla="*/ 0 h 696"/>
                  <a:gd name="T18" fmla="*/ 0 w 461"/>
                  <a:gd name="T19" fmla="*/ 0 h 696"/>
                  <a:gd name="T20" fmla="*/ 0 w 461"/>
                  <a:gd name="T21" fmla="*/ 0 h 696"/>
                  <a:gd name="T22" fmla="*/ 0 w 461"/>
                  <a:gd name="T23" fmla="*/ 0 h 696"/>
                  <a:gd name="T24" fmla="*/ 0 w 461"/>
                  <a:gd name="T25" fmla="*/ 0 h 696"/>
                  <a:gd name="T26" fmla="*/ 0 w 461"/>
                  <a:gd name="T27" fmla="*/ 0 h 696"/>
                  <a:gd name="T28" fmla="*/ 0 w 461"/>
                  <a:gd name="T29" fmla="*/ 0 h 696"/>
                  <a:gd name="T30" fmla="*/ 0 w 461"/>
                  <a:gd name="T31" fmla="*/ 0 h 696"/>
                  <a:gd name="T32" fmla="*/ 0 w 461"/>
                  <a:gd name="T33" fmla="*/ 0 h 696"/>
                  <a:gd name="T34" fmla="*/ 0 w 461"/>
                  <a:gd name="T35" fmla="*/ 0 h 696"/>
                  <a:gd name="T36" fmla="*/ 0 w 461"/>
                  <a:gd name="T37" fmla="*/ 0 h 696"/>
                  <a:gd name="T38" fmla="*/ 0 w 461"/>
                  <a:gd name="T39" fmla="*/ 0 h 696"/>
                  <a:gd name="T40" fmla="*/ 0 w 461"/>
                  <a:gd name="T41" fmla="*/ 0 h 696"/>
                  <a:gd name="T42" fmla="*/ 0 w 461"/>
                  <a:gd name="T43" fmla="*/ 0 h 696"/>
                  <a:gd name="T44" fmla="*/ 0 w 461"/>
                  <a:gd name="T45" fmla="*/ 0 h 696"/>
                  <a:gd name="T46" fmla="*/ 0 w 461"/>
                  <a:gd name="T47" fmla="*/ 0 h 696"/>
                  <a:gd name="T48" fmla="*/ 0 w 461"/>
                  <a:gd name="T49" fmla="*/ 0 h 696"/>
                  <a:gd name="T50" fmla="*/ 0 w 461"/>
                  <a:gd name="T51" fmla="*/ 0 h 6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1"/>
                  <a:gd name="T79" fmla="*/ 0 h 696"/>
                  <a:gd name="T80" fmla="*/ 461 w 461"/>
                  <a:gd name="T81" fmla="*/ 696 h 6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1" h="696">
                    <a:moveTo>
                      <a:pt x="461" y="0"/>
                    </a:moveTo>
                    <a:lnTo>
                      <a:pt x="264" y="144"/>
                    </a:lnTo>
                    <a:lnTo>
                      <a:pt x="213" y="191"/>
                    </a:lnTo>
                    <a:lnTo>
                      <a:pt x="173" y="231"/>
                    </a:lnTo>
                    <a:lnTo>
                      <a:pt x="133" y="282"/>
                    </a:lnTo>
                    <a:lnTo>
                      <a:pt x="98" y="318"/>
                    </a:lnTo>
                    <a:lnTo>
                      <a:pt x="70" y="369"/>
                    </a:lnTo>
                    <a:lnTo>
                      <a:pt x="52" y="416"/>
                    </a:lnTo>
                    <a:lnTo>
                      <a:pt x="29" y="473"/>
                    </a:lnTo>
                    <a:lnTo>
                      <a:pt x="11" y="530"/>
                    </a:lnTo>
                    <a:lnTo>
                      <a:pt x="5" y="587"/>
                    </a:lnTo>
                    <a:lnTo>
                      <a:pt x="0" y="638"/>
                    </a:lnTo>
                    <a:lnTo>
                      <a:pt x="5" y="667"/>
                    </a:lnTo>
                    <a:lnTo>
                      <a:pt x="11" y="685"/>
                    </a:lnTo>
                    <a:lnTo>
                      <a:pt x="36" y="696"/>
                    </a:lnTo>
                    <a:lnTo>
                      <a:pt x="62" y="691"/>
                    </a:lnTo>
                    <a:lnTo>
                      <a:pt x="98" y="675"/>
                    </a:lnTo>
                    <a:lnTo>
                      <a:pt x="145" y="645"/>
                    </a:lnTo>
                    <a:lnTo>
                      <a:pt x="191" y="616"/>
                    </a:lnTo>
                    <a:lnTo>
                      <a:pt x="236" y="574"/>
                    </a:lnTo>
                    <a:lnTo>
                      <a:pt x="271" y="541"/>
                    </a:lnTo>
                    <a:lnTo>
                      <a:pt x="300" y="494"/>
                    </a:lnTo>
                    <a:lnTo>
                      <a:pt x="333" y="456"/>
                    </a:lnTo>
                    <a:lnTo>
                      <a:pt x="357" y="398"/>
                    </a:lnTo>
                    <a:lnTo>
                      <a:pt x="372" y="339"/>
                    </a:lnTo>
                    <a:lnTo>
                      <a:pt x="461" y="0"/>
                    </a:lnTo>
                    <a:close/>
                  </a:path>
                </a:pathLst>
              </a:custGeom>
              <a:solidFill>
                <a:srgbClr val="FFFFF6"/>
              </a:solidFill>
              <a:ln w="0">
                <a:solidFill>
                  <a:srgbClr val="FCECDD"/>
                </a:solidFill>
                <a:round/>
                <a:headEnd/>
                <a:tailEnd/>
              </a:ln>
            </p:spPr>
            <p:txBody>
              <a:bodyPr/>
              <a:lstStyle/>
              <a:p>
                <a:endParaRPr lang="en-US" dirty="0"/>
              </a:p>
            </p:txBody>
          </p:sp>
          <p:sp>
            <p:nvSpPr>
              <p:cNvPr id="14598" name="Line 32"/>
              <p:cNvSpPr>
                <a:spLocks noChangeShapeType="1"/>
              </p:cNvSpPr>
              <p:nvPr/>
            </p:nvSpPr>
            <p:spPr bwMode="auto">
              <a:xfrm flipV="1">
                <a:off x="3400" y="1570"/>
                <a:ext cx="54" cy="31"/>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599" name="Freeform 33"/>
              <p:cNvSpPr>
                <a:spLocks/>
              </p:cNvSpPr>
              <p:nvPr/>
            </p:nvSpPr>
            <p:spPr bwMode="auto">
              <a:xfrm>
                <a:off x="3356" y="1308"/>
                <a:ext cx="79" cy="217"/>
              </a:xfrm>
              <a:custGeom>
                <a:avLst/>
                <a:gdLst>
                  <a:gd name="T0" fmla="*/ 0 w 315"/>
                  <a:gd name="T1" fmla="*/ 0 h 870"/>
                  <a:gd name="T2" fmla="*/ 0 w 315"/>
                  <a:gd name="T3" fmla="*/ 0 h 870"/>
                  <a:gd name="T4" fmla="*/ 0 w 315"/>
                  <a:gd name="T5" fmla="*/ 0 h 870"/>
                  <a:gd name="T6" fmla="*/ 0 w 315"/>
                  <a:gd name="T7" fmla="*/ 0 h 870"/>
                  <a:gd name="T8" fmla="*/ 0 w 315"/>
                  <a:gd name="T9" fmla="*/ 0 h 870"/>
                  <a:gd name="T10" fmla="*/ 0 w 315"/>
                  <a:gd name="T11" fmla="*/ 0 h 870"/>
                  <a:gd name="T12" fmla="*/ 0 w 315"/>
                  <a:gd name="T13" fmla="*/ 0 h 870"/>
                  <a:gd name="T14" fmla="*/ 0 60000 65536"/>
                  <a:gd name="T15" fmla="*/ 0 60000 65536"/>
                  <a:gd name="T16" fmla="*/ 0 60000 65536"/>
                  <a:gd name="T17" fmla="*/ 0 60000 65536"/>
                  <a:gd name="T18" fmla="*/ 0 60000 65536"/>
                  <a:gd name="T19" fmla="*/ 0 60000 65536"/>
                  <a:gd name="T20" fmla="*/ 0 60000 65536"/>
                  <a:gd name="T21" fmla="*/ 0 w 315"/>
                  <a:gd name="T22" fmla="*/ 0 h 870"/>
                  <a:gd name="T23" fmla="*/ 315 w 315"/>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870">
                    <a:moveTo>
                      <a:pt x="0" y="870"/>
                    </a:moveTo>
                    <a:lnTo>
                      <a:pt x="73" y="749"/>
                    </a:lnTo>
                    <a:lnTo>
                      <a:pt x="124" y="608"/>
                    </a:lnTo>
                    <a:lnTo>
                      <a:pt x="159" y="431"/>
                    </a:lnTo>
                    <a:lnTo>
                      <a:pt x="188" y="257"/>
                    </a:lnTo>
                    <a:lnTo>
                      <a:pt x="251" y="121"/>
                    </a:lnTo>
                    <a:lnTo>
                      <a:pt x="31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0" name="Freeform 34"/>
              <p:cNvSpPr>
                <a:spLocks/>
              </p:cNvSpPr>
              <p:nvPr/>
            </p:nvSpPr>
            <p:spPr bwMode="auto">
              <a:xfrm>
                <a:off x="3375" y="1305"/>
                <a:ext cx="77" cy="266"/>
              </a:xfrm>
              <a:custGeom>
                <a:avLst/>
                <a:gdLst>
                  <a:gd name="T0" fmla="*/ 0 w 312"/>
                  <a:gd name="T1" fmla="*/ 0 h 1064"/>
                  <a:gd name="T2" fmla="*/ 0 w 312"/>
                  <a:gd name="T3" fmla="*/ 0 h 1064"/>
                  <a:gd name="T4" fmla="*/ 0 w 312"/>
                  <a:gd name="T5" fmla="*/ 0 h 1064"/>
                  <a:gd name="T6" fmla="*/ 0 w 312"/>
                  <a:gd name="T7" fmla="*/ 0 h 1064"/>
                  <a:gd name="T8" fmla="*/ 0 w 312"/>
                  <a:gd name="T9" fmla="*/ 0 h 1064"/>
                  <a:gd name="T10" fmla="*/ 0 w 312"/>
                  <a:gd name="T11" fmla="*/ 0 h 1064"/>
                  <a:gd name="T12" fmla="*/ 0 w 312"/>
                  <a:gd name="T13" fmla="*/ 0 h 1064"/>
                  <a:gd name="T14" fmla="*/ 0 60000 65536"/>
                  <a:gd name="T15" fmla="*/ 0 60000 65536"/>
                  <a:gd name="T16" fmla="*/ 0 60000 65536"/>
                  <a:gd name="T17" fmla="*/ 0 60000 65536"/>
                  <a:gd name="T18" fmla="*/ 0 60000 65536"/>
                  <a:gd name="T19" fmla="*/ 0 60000 65536"/>
                  <a:gd name="T20" fmla="*/ 0 60000 65536"/>
                  <a:gd name="T21" fmla="*/ 0 w 312"/>
                  <a:gd name="T22" fmla="*/ 0 h 1064"/>
                  <a:gd name="T23" fmla="*/ 312 w 312"/>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1064">
                    <a:moveTo>
                      <a:pt x="0" y="1064"/>
                    </a:moveTo>
                    <a:lnTo>
                      <a:pt x="64" y="907"/>
                    </a:lnTo>
                    <a:lnTo>
                      <a:pt x="117" y="740"/>
                    </a:lnTo>
                    <a:lnTo>
                      <a:pt x="150" y="524"/>
                    </a:lnTo>
                    <a:lnTo>
                      <a:pt x="182" y="318"/>
                    </a:lnTo>
                    <a:lnTo>
                      <a:pt x="242" y="149"/>
                    </a:lnTo>
                    <a:lnTo>
                      <a:pt x="31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1" name="Freeform 35"/>
              <p:cNvSpPr>
                <a:spLocks/>
              </p:cNvSpPr>
              <p:nvPr/>
            </p:nvSpPr>
            <p:spPr bwMode="auto">
              <a:xfrm>
                <a:off x="3336" y="1290"/>
                <a:ext cx="52" cy="277"/>
              </a:xfrm>
              <a:custGeom>
                <a:avLst/>
                <a:gdLst>
                  <a:gd name="T0" fmla="*/ 0 w 207"/>
                  <a:gd name="T1" fmla="*/ 0 h 1108"/>
                  <a:gd name="T2" fmla="*/ 0 w 207"/>
                  <a:gd name="T3" fmla="*/ 0 h 1108"/>
                  <a:gd name="T4" fmla="*/ 0 w 207"/>
                  <a:gd name="T5" fmla="*/ 0 h 1108"/>
                  <a:gd name="T6" fmla="*/ 0 w 207"/>
                  <a:gd name="T7" fmla="*/ 0 h 1108"/>
                  <a:gd name="T8" fmla="*/ 0 w 207"/>
                  <a:gd name="T9" fmla="*/ 0 h 1108"/>
                  <a:gd name="T10" fmla="*/ 0 w 207"/>
                  <a:gd name="T11" fmla="*/ 0 h 1108"/>
                  <a:gd name="T12" fmla="*/ 0 w 207"/>
                  <a:gd name="T13" fmla="*/ 0 h 1108"/>
                  <a:gd name="T14" fmla="*/ 0 w 207"/>
                  <a:gd name="T15" fmla="*/ 0 h 1108"/>
                  <a:gd name="T16" fmla="*/ 0 w 207"/>
                  <a:gd name="T17" fmla="*/ 0 h 1108"/>
                  <a:gd name="T18" fmla="*/ 0 w 207"/>
                  <a:gd name="T19" fmla="*/ 0 h 1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108"/>
                  <a:gd name="T32" fmla="*/ 207 w 207"/>
                  <a:gd name="T33" fmla="*/ 1108 h 1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108">
                    <a:moveTo>
                      <a:pt x="0" y="1108"/>
                    </a:moveTo>
                    <a:lnTo>
                      <a:pt x="56" y="943"/>
                    </a:lnTo>
                    <a:lnTo>
                      <a:pt x="96" y="767"/>
                    </a:lnTo>
                    <a:lnTo>
                      <a:pt x="101" y="668"/>
                    </a:lnTo>
                    <a:lnTo>
                      <a:pt x="101" y="614"/>
                    </a:lnTo>
                    <a:lnTo>
                      <a:pt x="101" y="583"/>
                    </a:lnTo>
                    <a:lnTo>
                      <a:pt x="97" y="550"/>
                    </a:lnTo>
                    <a:lnTo>
                      <a:pt x="108" y="347"/>
                    </a:lnTo>
                    <a:lnTo>
                      <a:pt x="155" y="165"/>
                    </a:lnTo>
                    <a:lnTo>
                      <a:pt x="20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2" name="Freeform 36"/>
              <p:cNvSpPr>
                <a:spLocks/>
              </p:cNvSpPr>
              <p:nvPr/>
            </p:nvSpPr>
            <p:spPr bwMode="auto">
              <a:xfrm>
                <a:off x="3426" y="1364"/>
                <a:ext cx="172" cy="226"/>
              </a:xfrm>
              <a:custGeom>
                <a:avLst/>
                <a:gdLst>
                  <a:gd name="T0" fmla="*/ 0 w 685"/>
                  <a:gd name="T1" fmla="*/ 0 h 902"/>
                  <a:gd name="T2" fmla="*/ 0 w 685"/>
                  <a:gd name="T3" fmla="*/ 0 h 902"/>
                  <a:gd name="T4" fmla="*/ 0 w 685"/>
                  <a:gd name="T5" fmla="*/ 0 h 902"/>
                  <a:gd name="T6" fmla="*/ 0 w 685"/>
                  <a:gd name="T7" fmla="*/ 0 h 902"/>
                  <a:gd name="T8" fmla="*/ 0 w 685"/>
                  <a:gd name="T9" fmla="*/ 0 h 902"/>
                  <a:gd name="T10" fmla="*/ 0 w 685"/>
                  <a:gd name="T11" fmla="*/ 0 h 902"/>
                  <a:gd name="T12" fmla="*/ 0 w 685"/>
                  <a:gd name="T13" fmla="*/ 0 h 902"/>
                  <a:gd name="T14" fmla="*/ 0 60000 65536"/>
                  <a:gd name="T15" fmla="*/ 0 60000 65536"/>
                  <a:gd name="T16" fmla="*/ 0 60000 65536"/>
                  <a:gd name="T17" fmla="*/ 0 60000 65536"/>
                  <a:gd name="T18" fmla="*/ 0 60000 65536"/>
                  <a:gd name="T19" fmla="*/ 0 60000 65536"/>
                  <a:gd name="T20" fmla="*/ 0 60000 65536"/>
                  <a:gd name="T21" fmla="*/ 0 w 685"/>
                  <a:gd name="T22" fmla="*/ 0 h 902"/>
                  <a:gd name="T23" fmla="*/ 685 w 685"/>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 h="902">
                    <a:moveTo>
                      <a:pt x="0" y="902"/>
                    </a:moveTo>
                    <a:lnTo>
                      <a:pt x="92" y="747"/>
                    </a:lnTo>
                    <a:lnTo>
                      <a:pt x="195" y="595"/>
                    </a:lnTo>
                    <a:lnTo>
                      <a:pt x="351" y="448"/>
                    </a:lnTo>
                    <a:lnTo>
                      <a:pt x="498" y="303"/>
                    </a:lnTo>
                    <a:lnTo>
                      <a:pt x="604" y="150"/>
                    </a:lnTo>
                    <a:lnTo>
                      <a:pt x="68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3" name="Freeform 37"/>
              <p:cNvSpPr>
                <a:spLocks/>
              </p:cNvSpPr>
              <p:nvPr/>
            </p:nvSpPr>
            <p:spPr bwMode="auto">
              <a:xfrm>
                <a:off x="3025" y="2119"/>
                <a:ext cx="17" cy="187"/>
              </a:xfrm>
              <a:custGeom>
                <a:avLst/>
                <a:gdLst>
                  <a:gd name="T0" fmla="*/ 0 w 72"/>
                  <a:gd name="T1" fmla="*/ 0 h 747"/>
                  <a:gd name="T2" fmla="*/ 0 w 72"/>
                  <a:gd name="T3" fmla="*/ 0 h 747"/>
                  <a:gd name="T4" fmla="*/ 0 w 72"/>
                  <a:gd name="T5" fmla="*/ 0 h 747"/>
                  <a:gd name="T6" fmla="*/ 0 w 72"/>
                  <a:gd name="T7" fmla="*/ 0 h 747"/>
                  <a:gd name="T8" fmla="*/ 0 w 72"/>
                  <a:gd name="T9" fmla="*/ 0 h 747"/>
                  <a:gd name="T10" fmla="*/ 0 w 72"/>
                  <a:gd name="T11" fmla="*/ 0 h 747"/>
                  <a:gd name="T12" fmla="*/ 0 w 72"/>
                  <a:gd name="T13" fmla="*/ 0 h 747"/>
                  <a:gd name="T14" fmla="*/ 0 w 72"/>
                  <a:gd name="T15" fmla="*/ 0 h 747"/>
                  <a:gd name="T16" fmla="*/ 0 w 72"/>
                  <a:gd name="T17" fmla="*/ 0 h 747"/>
                  <a:gd name="T18" fmla="*/ 0 w 72"/>
                  <a:gd name="T19" fmla="*/ 0 h 747"/>
                  <a:gd name="T20" fmla="*/ 0 w 72"/>
                  <a:gd name="T21" fmla="*/ 0 h 7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747"/>
                  <a:gd name="T35" fmla="*/ 72 w 72"/>
                  <a:gd name="T36" fmla="*/ 747 h 7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747">
                    <a:moveTo>
                      <a:pt x="55" y="747"/>
                    </a:moveTo>
                    <a:lnTo>
                      <a:pt x="14" y="644"/>
                    </a:lnTo>
                    <a:lnTo>
                      <a:pt x="3" y="588"/>
                    </a:lnTo>
                    <a:lnTo>
                      <a:pt x="2" y="561"/>
                    </a:lnTo>
                    <a:lnTo>
                      <a:pt x="0" y="531"/>
                    </a:lnTo>
                    <a:lnTo>
                      <a:pt x="32" y="403"/>
                    </a:lnTo>
                    <a:lnTo>
                      <a:pt x="68" y="268"/>
                    </a:lnTo>
                    <a:lnTo>
                      <a:pt x="72" y="206"/>
                    </a:lnTo>
                    <a:lnTo>
                      <a:pt x="72" y="171"/>
                    </a:lnTo>
                    <a:lnTo>
                      <a:pt x="65" y="132"/>
                    </a:lnTo>
                    <a:lnTo>
                      <a:pt x="4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4" name="Freeform 38"/>
              <p:cNvSpPr>
                <a:spLocks/>
              </p:cNvSpPr>
              <p:nvPr/>
            </p:nvSpPr>
            <p:spPr bwMode="auto">
              <a:xfrm>
                <a:off x="3077" y="2181"/>
                <a:ext cx="137" cy="147"/>
              </a:xfrm>
              <a:custGeom>
                <a:avLst/>
                <a:gdLst>
                  <a:gd name="T0" fmla="*/ 0 w 546"/>
                  <a:gd name="T1" fmla="*/ 0 h 586"/>
                  <a:gd name="T2" fmla="*/ 0 w 546"/>
                  <a:gd name="T3" fmla="*/ 0 h 586"/>
                  <a:gd name="T4" fmla="*/ 0 w 546"/>
                  <a:gd name="T5" fmla="*/ 0 h 586"/>
                  <a:gd name="T6" fmla="*/ 0 w 546"/>
                  <a:gd name="T7" fmla="*/ 0 h 586"/>
                  <a:gd name="T8" fmla="*/ 0 w 546"/>
                  <a:gd name="T9" fmla="*/ 0 h 586"/>
                  <a:gd name="T10" fmla="*/ 0 w 546"/>
                  <a:gd name="T11" fmla="*/ 0 h 586"/>
                  <a:gd name="T12" fmla="*/ 0 w 546"/>
                  <a:gd name="T13" fmla="*/ 0 h 586"/>
                  <a:gd name="T14" fmla="*/ 0 60000 65536"/>
                  <a:gd name="T15" fmla="*/ 0 60000 65536"/>
                  <a:gd name="T16" fmla="*/ 0 60000 65536"/>
                  <a:gd name="T17" fmla="*/ 0 60000 65536"/>
                  <a:gd name="T18" fmla="*/ 0 60000 65536"/>
                  <a:gd name="T19" fmla="*/ 0 60000 65536"/>
                  <a:gd name="T20" fmla="*/ 0 60000 65536"/>
                  <a:gd name="T21" fmla="*/ 0 w 546"/>
                  <a:gd name="T22" fmla="*/ 0 h 586"/>
                  <a:gd name="T23" fmla="*/ 546 w 546"/>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586">
                    <a:moveTo>
                      <a:pt x="0" y="586"/>
                    </a:moveTo>
                    <a:lnTo>
                      <a:pt x="103" y="518"/>
                    </a:lnTo>
                    <a:lnTo>
                      <a:pt x="191" y="429"/>
                    </a:lnTo>
                    <a:lnTo>
                      <a:pt x="277" y="288"/>
                    </a:lnTo>
                    <a:lnTo>
                      <a:pt x="356" y="148"/>
                    </a:lnTo>
                    <a:lnTo>
                      <a:pt x="450" y="63"/>
                    </a:lnTo>
                    <a:lnTo>
                      <a:pt x="54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5" name="Freeform 39"/>
              <p:cNvSpPr>
                <a:spLocks/>
              </p:cNvSpPr>
              <p:nvPr/>
            </p:nvSpPr>
            <p:spPr bwMode="auto">
              <a:xfrm>
                <a:off x="3363" y="1206"/>
                <a:ext cx="79" cy="266"/>
              </a:xfrm>
              <a:custGeom>
                <a:avLst/>
                <a:gdLst>
                  <a:gd name="T0" fmla="*/ 0 w 314"/>
                  <a:gd name="T1" fmla="*/ 0 h 1064"/>
                  <a:gd name="T2" fmla="*/ 0 w 314"/>
                  <a:gd name="T3" fmla="*/ 0 h 1064"/>
                  <a:gd name="T4" fmla="*/ 0 w 314"/>
                  <a:gd name="T5" fmla="*/ 0 h 1064"/>
                  <a:gd name="T6" fmla="*/ 0 w 314"/>
                  <a:gd name="T7" fmla="*/ 0 h 1064"/>
                  <a:gd name="T8" fmla="*/ 0 w 314"/>
                  <a:gd name="T9" fmla="*/ 0 h 1064"/>
                  <a:gd name="T10" fmla="*/ 0 w 314"/>
                  <a:gd name="T11" fmla="*/ 0 h 1064"/>
                  <a:gd name="T12" fmla="*/ 0 w 314"/>
                  <a:gd name="T13" fmla="*/ 0 h 1064"/>
                  <a:gd name="T14" fmla="*/ 0 60000 65536"/>
                  <a:gd name="T15" fmla="*/ 0 60000 65536"/>
                  <a:gd name="T16" fmla="*/ 0 60000 65536"/>
                  <a:gd name="T17" fmla="*/ 0 60000 65536"/>
                  <a:gd name="T18" fmla="*/ 0 60000 65536"/>
                  <a:gd name="T19" fmla="*/ 0 60000 65536"/>
                  <a:gd name="T20" fmla="*/ 0 60000 65536"/>
                  <a:gd name="T21" fmla="*/ 0 w 314"/>
                  <a:gd name="T22" fmla="*/ 0 h 1064"/>
                  <a:gd name="T23" fmla="*/ 314 w 314"/>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064">
                    <a:moveTo>
                      <a:pt x="0" y="1064"/>
                    </a:moveTo>
                    <a:lnTo>
                      <a:pt x="62" y="909"/>
                    </a:lnTo>
                    <a:lnTo>
                      <a:pt x="121" y="742"/>
                    </a:lnTo>
                    <a:lnTo>
                      <a:pt x="155" y="529"/>
                    </a:lnTo>
                    <a:lnTo>
                      <a:pt x="185" y="316"/>
                    </a:lnTo>
                    <a:lnTo>
                      <a:pt x="246" y="143"/>
                    </a:lnTo>
                    <a:lnTo>
                      <a:pt x="31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6" name="Freeform 40"/>
              <p:cNvSpPr>
                <a:spLocks/>
              </p:cNvSpPr>
              <p:nvPr/>
            </p:nvSpPr>
            <p:spPr bwMode="auto">
              <a:xfrm>
                <a:off x="3412" y="1334"/>
                <a:ext cx="91" cy="263"/>
              </a:xfrm>
              <a:custGeom>
                <a:avLst/>
                <a:gdLst>
                  <a:gd name="T0" fmla="*/ 0 w 362"/>
                  <a:gd name="T1" fmla="*/ 0 h 1053"/>
                  <a:gd name="T2" fmla="*/ 0 w 362"/>
                  <a:gd name="T3" fmla="*/ 0 h 1053"/>
                  <a:gd name="T4" fmla="*/ 0 w 362"/>
                  <a:gd name="T5" fmla="*/ 0 h 1053"/>
                  <a:gd name="T6" fmla="*/ 0 w 362"/>
                  <a:gd name="T7" fmla="*/ 0 h 1053"/>
                  <a:gd name="T8" fmla="*/ 0 w 362"/>
                  <a:gd name="T9" fmla="*/ 0 h 1053"/>
                  <a:gd name="T10" fmla="*/ 0 w 362"/>
                  <a:gd name="T11" fmla="*/ 0 h 1053"/>
                  <a:gd name="T12" fmla="*/ 0 w 362"/>
                  <a:gd name="T13" fmla="*/ 0 h 1053"/>
                  <a:gd name="T14" fmla="*/ 0 60000 65536"/>
                  <a:gd name="T15" fmla="*/ 0 60000 65536"/>
                  <a:gd name="T16" fmla="*/ 0 60000 65536"/>
                  <a:gd name="T17" fmla="*/ 0 60000 65536"/>
                  <a:gd name="T18" fmla="*/ 0 60000 65536"/>
                  <a:gd name="T19" fmla="*/ 0 60000 65536"/>
                  <a:gd name="T20" fmla="*/ 0 60000 65536"/>
                  <a:gd name="T21" fmla="*/ 0 w 362"/>
                  <a:gd name="T22" fmla="*/ 0 h 1053"/>
                  <a:gd name="T23" fmla="*/ 362 w 362"/>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2" h="1053">
                    <a:moveTo>
                      <a:pt x="0" y="1053"/>
                    </a:moveTo>
                    <a:lnTo>
                      <a:pt x="41" y="885"/>
                    </a:lnTo>
                    <a:lnTo>
                      <a:pt x="83" y="717"/>
                    </a:lnTo>
                    <a:lnTo>
                      <a:pt x="184" y="523"/>
                    </a:lnTo>
                    <a:lnTo>
                      <a:pt x="278" y="332"/>
                    </a:lnTo>
                    <a:lnTo>
                      <a:pt x="328" y="162"/>
                    </a:lnTo>
                    <a:lnTo>
                      <a:pt x="36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7" name="Freeform 41"/>
              <p:cNvSpPr>
                <a:spLocks/>
              </p:cNvSpPr>
              <p:nvPr/>
            </p:nvSpPr>
            <p:spPr bwMode="auto">
              <a:xfrm>
                <a:off x="3485" y="1236"/>
                <a:ext cx="88" cy="264"/>
              </a:xfrm>
              <a:custGeom>
                <a:avLst/>
                <a:gdLst>
                  <a:gd name="T0" fmla="*/ 0 w 351"/>
                  <a:gd name="T1" fmla="*/ 0 h 1053"/>
                  <a:gd name="T2" fmla="*/ 0 w 351"/>
                  <a:gd name="T3" fmla="*/ 0 h 1053"/>
                  <a:gd name="T4" fmla="*/ 0 w 351"/>
                  <a:gd name="T5" fmla="*/ 0 h 1053"/>
                  <a:gd name="T6" fmla="*/ 0 w 351"/>
                  <a:gd name="T7" fmla="*/ 0 h 1053"/>
                  <a:gd name="T8" fmla="*/ 0 w 351"/>
                  <a:gd name="T9" fmla="*/ 0 h 1053"/>
                  <a:gd name="T10" fmla="*/ 0 w 351"/>
                  <a:gd name="T11" fmla="*/ 0 h 1053"/>
                  <a:gd name="T12" fmla="*/ 0 w 351"/>
                  <a:gd name="T13" fmla="*/ 0 h 1053"/>
                  <a:gd name="T14" fmla="*/ 0 60000 65536"/>
                  <a:gd name="T15" fmla="*/ 0 60000 65536"/>
                  <a:gd name="T16" fmla="*/ 0 60000 65536"/>
                  <a:gd name="T17" fmla="*/ 0 60000 65536"/>
                  <a:gd name="T18" fmla="*/ 0 60000 65536"/>
                  <a:gd name="T19" fmla="*/ 0 60000 65536"/>
                  <a:gd name="T20" fmla="*/ 0 60000 65536"/>
                  <a:gd name="T21" fmla="*/ 0 w 351"/>
                  <a:gd name="T22" fmla="*/ 0 h 1053"/>
                  <a:gd name="T23" fmla="*/ 351 w 351"/>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1053">
                    <a:moveTo>
                      <a:pt x="0" y="1053"/>
                    </a:moveTo>
                    <a:lnTo>
                      <a:pt x="30" y="890"/>
                    </a:lnTo>
                    <a:lnTo>
                      <a:pt x="77" y="719"/>
                    </a:lnTo>
                    <a:lnTo>
                      <a:pt x="173" y="528"/>
                    </a:lnTo>
                    <a:lnTo>
                      <a:pt x="271" y="334"/>
                    </a:lnTo>
                    <a:lnTo>
                      <a:pt x="318" y="166"/>
                    </a:lnTo>
                    <a:lnTo>
                      <a:pt x="35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8" name="Freeform 42"/>
              <p:cNvSpPr>
                <a:spLocks/>
              </p:cNvSpPr>
              <p:nvPr/>
            </p:nvSpPr>
            <p:spPr bwMode="auto">
              <a:xfrm>
                <a:off x="3431" y="1226"/>
                <a:ext cx="80" cy="316"/>
              </a:xfrm>
              <a:custGeom>
                <a:avLst/>
                <a:gdLst>
                  <a:gd name="T0" fmla="*/ 0 w 322"/>
                  <a:gd name="T1" fmla="*/ 0 h 1265"/>
                  <a:gd name="T2" fmla="*/ 0 w 322"/>
                  <a:gd name="T3" fmla="*/ 0 h 1265"/>
                  <a:gd name="T4" fmla="*/ 0 w 322"/>
                  <a:gd name="T5" fmla="*/ 0 h 1265"/>
                  <a:gd name="T6" fmla="*/ 0 w 322"/>
                  <a:gd name="T7" fmla="*/ 0 h 1265"/>
                  <a:gd name="T8" fmla="*/ 0 w 322"/>
                  <a:gd name="T9" fmla="*/ 0 h 1265"/>
                  <a:gd name="T10" fmla="*/ 0 w 322"/>
                  <a:gd name="T11" fmla="*/ 0 h 1265"/>
                  <a:gd name="T12" fmla="*/ 0 w 322"/>
                  <a:gd name="T13" fmla="*/ 0 h 1265"/>
                  <a:gd name="T14" fmla="*/ 0 60000 65536"/>
                  <a:gd name="T15" fmla="*/ 0 60000 65536"/>
                  <a:gd name="T16" fmla="*/ 0 60000 65536"/>
                  <a:gd name="T17" fmla="*/ 0 60000 65536"/>
                  <a:gd name="T18" fmla="*/ 0 60000 65536"/>
                  <a:gd name="T19" fmla="*/ 0 60000 65536"/>
                  <a:gd name="T20" fmla="*/ 0 60000 65536"/>
                  <a:gd name="T21" fmla="*/ 0 w 322"/>
                  <a:gd name="T22" fmla="*/ 0 h 1265"/>
                  <a:gd name="T23" fmla="*/ 322 w 32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265">
                    <a:moveTo>
                      <a:pt x="0" y="1265"/>
                    </a:moveTo>
                    <a:lnTo>
                      <a:pt x="29" y="1069"/>
                    </a:lnTo>
                    <a:lnTo>
                      <a:pt x="71" y="861"/>
                    </a:lnTo>
                    <a:lnTo>
                      <a:pt x="160" y="627"/>
                    </a:lnTo>
                    <a:lnTo>
                      <a:pt x="251" y="400"/>
                    </a:lnTo>
                    <a:lnTo>
                      <a:pt x="298" y="197"/>
                    </a:lnTo>
                    <a:lnTo>
                      <a:pt x="32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09" name="Freeform 43"/>
              <p:cNvSpPr>
                <a:spLocks/>
              </p:cNvSpPr>
              <p:nvPr/>
            </p:nvSpPr>
            <p:spPr bwMode="auto">
              <a:xfrm>
                <a:off x="3410" y="1205"/>
                <a:ext cx="80" cy="267"/>
              </a:xfrm>
              <a:custGeom>
                <a:avLst/>
                <a:gdLst>
                  <a:gd name="T0" fmla="*/ 0 w 320"/>
                  <a:gd name="T1" fmla="*/ 0 h 1068"/>
                  <a:gd name="T2" fmla="*/ 0 w 320"/>
                  <a:gd name="T3" fmla="*/ 0 h 1068"/>
                  <a:gd name="T4" fmla="*/ 0 w 320"/>
                  <a:gd name="T5" fmla="*/ 0 h 1068"/>
                  <a:gd name="T6" fmla="*/ 0 w 320"/>
                  <a:gd name="T7" fmla="*/ 0 h 1068"/>
                  <a:gd name="T8" fmla="*/ 0 w 320"/>
                  <a:gd name="T9" fmla="*/ 0 h 1068"/>
                  <a:gd name="T10" fmla="*/ 0 w 320"/>
                  <a:gd name="T11" fmla="*/ 0 h 1068"/>
                  <a:gd name="T12" fmla="*/ 0 w 320"/>
                  <a:gd name="T13" fmla="*/ 0 h 1068"/>
                  <a:gd name="T14" fmla="*/ 0 60000 65536"/>
                  <a:gd name="T15" fmla="*/ 0 60000 65536"/>
                  <a:gd name="T16" fmla="*/ 0 60000 65536"/>
                  <a:gd name="T17" fmla="*/ 0 60000 65536"/>
                  <a:gd name="T18" fmla="*/ 0 60000 65536"/>
                  <a:gd name="T19" fmla="*/ 0 60000 65536"/>
                  <a:gd name="T20" fmla="*/ 0 60000 65536"/>
                  <a:gd name="T21" fmla="*/ 0 w 320"/>
                  <a:gd name="T22" fmla="*/ 0 h 1068"/>
                  <a:gd name="T23" fmla="*/ 320 w 320"/>
                  <a:gd name="T24" fmla="*/ 1068 h 10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1068">
                    <a:moveTo>
                      <a:pt x="0" y="1068"/>
                    </a:moveTo>
                    <a:lnTo>
                      <a:pt x="67" y="906"/>
                    </a:lnTo>
                    <a:lnTo>
                      <a:pt x="126" y="742"/>
                    </a:lnTo>
                    <a:lnTo>
                      <a:pt x="159" y="527"/>
                    </a:lnTo>
                    <a:lnTo>
                      <a:pt x="189" y="319"/>
                    </a:lnTo>
                    <a:lnTo>
                      <a:pt x="245" y="147"/>
                    </a:lnTo>
                    <a:lnTo>
                      <a:pt x="32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0" name="Freeform 44"/>
              <p:cNvSpPr>
                <a:spLocks/>
              </p:cNvSpPr>
              <p:nvPr/>
            </p:nvSpPr>
            <p:spPr bwMode="auto">
              <a:xfrm>
                <a:off x="3164" y="2052"/>
                <a:ext cx="170" cy="103"/>
              </a:xfrm>
              <a:custGeom>
                <a:avLst/>
                <a:gdLst>
                  <a:gd name="T0" fmla="*/ 0 w 680"/>
                  <a:gd name="T1" fmla="*/ 0 h 411"/>
                  <a:gd name="T2" fmla="*/ 0 w 680"/>
                  <a:gd name="T3" fmla="*/ 0 h 411"/>
                  <a:gd name="T4" fmla="*/ 0 w 680"/>
                  <a:gd name="T5" fmla="*/ 0 h 411"/>
                  <a:gd name="T6" fmla="*/ 0 w 680"/>
                  <a:gd name="T7" fmla="*/ 0 h 411"/>
                  <a:gd name="T8" fmla="*/ 0 w 680"/>
                  <a:gd name="T9" fmla="*/ 0 h 411"/>
                  <a:gd name="T10" fmla="*/ 0 w 680"/>
                  <a:gd name="T11" fmla="*/ 0 h 411"/>
                  <a:gd name="T12" fmla="*/ 0 w 680"/>
                  <a:gd name="T13" fmla="*/ 0 h 411"/>
                  <a:gd name="T14" fmla="*/ 0 60000 65536"/>
                  <a:gd name="T15" fmla="*/ 0 60000 65536"/>
                  <a:gd name="T16" fmla="*/ 0 60000 65536"/>
                  <a:gd name="T17" fmla="*/ 0 60000 65536"/>
                  <a:gd name="T18" fmla="*/ 0 60000 65536"/>
                  <a:gd name="T19" fmla="*/ 0 60000 65536"/>
                  <a:gd name="T20" fmla="*/ 0 60000 65536"/>
                  <a:gd name="T21" fmla="*/ 0 w 680"/>
                  <a:gd name="T22" fmla="*/ 0 h 411"/>
                  <a:gd name="T23" fmla="*/ 680 w 680"/>
                  <a:gd name="T24" fmla="*/ 411 h 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411">
                    <a:moveTo>
                      <a:pt x="0" y="411"/>
                    </a:moveTo>
                    <a:lnTo>
                      <a:pt x="116" y="374"/>
                    </a:lnTo>
                    <a:lnTo>
                      <a:pt x="227" y="315"/>
                    </a:lnTo>
                    <a:lnTo>
                      <a:pt x="347" y="202"/>
                    </a:lnTo>
                    <a:lnTo>
                      <a:pt x="458" y="90"/>
                    </a:lnTo>
                    <a:lnTo>
                      <a:pt x="571" y="33"/>
                    </a:lnTo>
                    <a:lnTo>
                      <a:pt x="6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1" name="Freeform 45"/>
              <p:cNvSpPr>
                <a:spLocks/>
              </p:cNvSpPr>
              <p:nvPr/>
            </p:nvSpPr>
            <p:spPr bwMode="auto">
              <a:xfrm>
                <a:off x="3205" y="1962"/>
                <a:ext cx="158" cy="119"/>
              </a:xfrm>
              <a:custGeom>
                <a:avLst/>
                <a:gdLst>
                  <a:gd name="T0" fmla="*/ 0 w 634"/>
                  <a:gd name="T1" fmla="*/ 0 h 476"/>
                  <a:gd name="T2" fmla="*/ 0 w 634"/>
                  <a:gd name="T3" fmla="*/ 0 h 476"/>
                  <a:gd name="T4" fmla="*/ 0 w 634"/>
                  <a:gd name="T5" fmla="*/ 0 h 476"/>
                  <a:gd name="T6" fmla="*/ 0 w 634"/>
                  <a:gd name="T7" fmla="*/ 0 h 476"/>
                  <a:gd name="T8" fmla="*/ 0 w 634"/>
                  <a:gd name="T9" fmla="*/ 0 h 476"/>
                  <a:gd name="T10" fmla="*/ 0 w 634"/>
                  <a:gd name="T11" fmla="*/ 0 h 476"/>
                  <a:gd name="T12" fmla="*/ 0 w 634"/>
                  <a:gd name="T13" fmla="*/ 0 h 476"/>
                  <a:gd name="T14" fmla="*/ 0 60000 65536"/>
                  <a:gd name="T15" fmla="*/ 0 60000 65536"/>
                  <a:gd name="T16" fmla="*/ 0 60000 65536"/>
                  <a:gd name="T17" fmla="*/ 0 60000 65536"/>
                  <a:gd name="T18" fmla="*/ 0 60000 65536"/>
                  <a:gd name="T19" fmla="*/ 0 60000 65536"/>
                  <a:gd name="T20" fmla="*/ 0 60000 65536"/>
                  <a:gd name="T21" fmla="*/ 0 w 634"/>
                  <a:gd name="T22" fmla="*/ 0 h 476"/>
                  <a:gd name="T23" fmla="*/ 634 w 634"/>
                  <a:gd name="T24" fmla="*/ 476 h 4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4" h="476">
                    <a:moveTo>
                      <a:pt x="0" y="476"/>
                    </a:moveTo>
                    <a:lnTo>
                      <a:pt x="111" y="429"/>
                    </a:lnTo>
                    <a:lnTo>
                      <a:pt x="212" y="360"/>
                    </a:lnTo>
                    <a:lnTo>
                      <a:pt x="316" y="235"/>
                    </a:lnTo>
                    <a:lnTo>
                      <a:pt x="417" y="108"/>
                    </a:lnTo>
                    <a:lnTo>
                      <a:pt x="523" y="39"/>
                    </a:lnTo>
                    <a:lnTo>
                      <a:pt x="63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2" name="Freeform 46"/>
              <p:cNvSpPr>
                <a:spLocks/>
              </p:cNvSpPr>
              <p:nvPr/>
            </p:nvSpPr>
            <p:spPr bwMode="auto">
              <a:xfrm>
                <a:off x="3247" y="1889"/>
                <a:ext cx="158" cy="122"/>
              </a:xfrm>
              <a:custGeom>
                <a:avLst/>
                <a:gdLst>
                  <a:gd name="T0" fmla="*/ 0 w 631"/>
                  <a:gd name="T1" fmla="*/ 0 h 487"/>
                  <a:gd name="T2" fmla="*/ 0 w 631"/>
                  <a:gd name="T3" fmla="*/ 0 h 487"/>
                  <a:gd name="T4" fmla="*/ 0 w 631"/>
                  <a:gd name="T5" fmla="*/ 0 h 487"/>
                  <a:gd name="T6" fmla="*/ 0 w 631"/>
                  <a:gd name="T7" fmla="*/ 0 h 487"/>
                  <a:gd name="T8" fmla="*/ 0 w 631"/>
                  <a:gd name="T9" fmla="*/ 0 h 487"/>
                  <a:gd name="T10" fmla="*/ 0 w 631"/>
                  <a:gd name="T11" fmla="*/ 0 h 487"/>
                  <a:gd name="T12" fmla="*/ 0 w 631"/>
                  <a:gd name="T13" fmla="*/ 0 h 487"/>
                  <a:gd name="T14" fmla="*/ 0 60000 65536"/>
                  <a:gd name="T15" fmla="*/ 0 60000 65536"/>
                  <a:gd name="T16" fmla="*/ 0 60000 65536"/>
                  <a:gd name="T17" fmla="*/ 0 60000 65536"/>
                  <a:gd name="T18" fmla="*/ 0 60000 65536"/>
                  <a:gd name="T19" fmla="*/ 0 60000 65536"/>
                  <a:gd name="T20" fmla="*/ 0 60000 65536"/>
                  <a:gd name="T21" fmla="*/ 0 w 631"/>
                  <a:gd name="T22" fmla="*/ 0 h 487"/>
                  <a:gd name="T23" fmla="*/ 631 w 631"/>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487">
                    <a:moveTo>
                      <a:pt x="0" y="487"/>
                    </a:moveTo>
                    <a:lnTo>
                      <a:pt x="101" y="436"/>
                    </a:lnTo>
                    <a:lnTo>
                      <a:pt x="207" y="364"/>
                    </a:lnTo>
                    <a:lnTo>
                      <a:pt x="315" y="235"/>
                    </a:lnTo>
                    <a:lnTo>
                      <a:pt x="418" y="110"/>
                    </a:lnTo>
                    <a:lnTo>
                      <a:pt x="522" y="40"/>
                    </a:lnTo>
                    <a:lnTo>
                      <a:pt x="63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3" name="Freeform 47"/>
              <p:cNvSpPr>
                <a:spLocks/>
              </p:cNvSpPr>
              <p:nvPr/>
            </p:nvSpPr>
            <p:spPr bwMode="auto">
              <a:xfrm>
                <a:off x="3277" y="1820"/>
                <a:ext cx="157" cy="124"/>
              </a:xfrm>
              <a:custGeom>
                <a:avLst/>
                <a:gdLst>
                  <a:gd name="T0" fmla="*/ 0 w 628"/>
                  <a:gd name="T1" fmla="*/ 0 h 494"/>
                  <a:gd name="T2" fmla="*/ 0 w 628"/>
                  <a:gd name="T3" fmla="*/ 0 h 494"/>
                  <a:gd name="T4" fmla="*/ 0 w 628"/>
                  <a:gd name="T5" fmla="*/ 0 h 494"/>
                  <a:gd name="T6" fmla="*/ 0 w 628"/>
                  <a:gd name="T7" fmla="*/ 0 h 494"/>
                  <a:gd name="T8" fmla="*/ 0 w 628"/>
                  <a:gd name="T9" fmla="*/ 0 h 494"/>
                  <a:gd name="T10" fmla="*/ 0 w 628"/>
                  <a:gd name="T11" fmla="*/ 0 h 494"/>
                  <a:gd name="T12" fmla="*/ 0 w 628"/>
                  <a:gd name="T13" fmla="*/ 0 h 494"/>
                  <a:gd name="T14" fmla="*/ 0 60000 65536"/>
                  <a:gd name="T15" fmla="*/ 0 60000 65536"/>
                  <a:gd name="T16" fmla="*/ 0 60000 65536"/>
                  <a:gd name="T17" fmla="*/ 0 60000 65536"/>
                  <a:gd name="T18" fmla="*/ 0 60000 65536"/>
                  <a:gd name="T19" fmla="*/ 0 60000 65536"/>
                  <a:gd name="T20" fmla="*/ 0 60000 65536"/>
                  <a:gd name="T21" fmla="*/ 0 w 628"/>
                  <a:gd name="T22" fmla="*/ 0 h 494"/>
                  <a:gd name="T23" fmla="*/ 628 w 628"/>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8" h="494">
                    <a:moveTo>
                      <a:pt x="0" y="494"/>
                    </a:moveTo>
                    <a:lnTo>
                      <a:pt x="104" y="435"/>
                    </a:lnTo>
                    <a:lnTo>
                      <a:pt x="210" y="367"/>
                    </a:lnTo>
                    <a:lnTo>
                      <a:pt x="318" y="240"/>
                    </a:lnTo>
                    <a:lnTo>
                      <a:pt x="417" y="114"/>
                    </a:lnTo>
                    <a:lnTo>
                      <a:pt x="524" y="45"/>
                    </a:lnTo>
                    <a:lnTo>
                      <a:pt x="62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4" name="Freeform 48"/>
              <p:cNvSpPr>
                <a:spLocks/>
              </p:cNvSpPr>
              <p:nvPr/>
            </p:nvSpPr>
            <p:spPr bwMode="auto">
              <a:xfrm>
                <a:off x="3303" y="1742"/>
                <a:ext cx="157" cy="124"/>
              </a:xfrm>
              <a:custGeom>
                <a:avLst/>
                <a:gdLst>
                  <a:gd name="T0" fmla="*/ 0 w 628"/>
                  <a:gd name="T1" fmla="*/ 0 h 496"/>
                  <a:gd name="T2" fmla="*/ 0 w 628"/>
                  <a:gd name="T3" fmla="*/ 0 h 496"/>
                  <a:gd name="T4" fmla="*/ 0 w 628"/>
                  <a:gd name="T5" fmla="*/ 0 h 496"/>
                  <a:gd name="T6" fmla="*/ 0 w 628"/>
                  <a:gd name="T7" fmla="*/ 0 h 496"/>
                  <a:gd name="T8" fmla="*/ 0 w 628"/>
                  <a:gd name="T9" fmla="*/ 0 h 496"/>
                  <a:gd name="T10" fmla="*/ 0 w 628"/>
                  <a:gd name="T11" fmla="*/ 0 h 496"/>
                  <a:gd name="T12" fmla="*/ 0 w 628"/>
                  <a:gd name="T13" fmla="*/ 0 h 496"/>
                  <a:gd name="T14" fmla="*/ 0 60000 65536"/>
                  <a:gd name="T15" fmla="*/ 0 60000 65536"/>
                  <a:gd name="T16" fmla="*/ 0 60000 65536"/>
                  <a:gd name="T17" fmla="*/ 0 60000 65536"/>
                  <a:gd name="T18" fmla="*/ 0 60000 65536"/>
                  <a:gd name="T19" fmla="*/ 0 60000 65536"/>
                  <a:gd name="T20" fmla="*/ 0 60000 65536"/>
                  <a:gd name="T21" fmla="*/ 0 w 628"/>
                  <a:gd name="T22" fmla="*/ 0 h 496"/>
                  <a:gd name="T23" fmla="*/ 628 w 628"/>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8" h="496">
                    <a:moveTo>
                      <a:pt x="0" y="496"/>
                    </a:moveTo>
                    <a:lnTo>
                      <a:pt x="110" y="444"/>
                    </a:lnTo>
                    <a:lnTo>
                      <a:pt x="210" y="372"/>
                    </a:lnTo>
                    <a:lnTo>
                      <a:pt x="315" y="242"/>
                    </a:lnTo>
                    <a:lnTo>
                      <a:pt x="417" y="115"/>
                    </a:lnTo>
                    <a:lnTo>
                      <a:pt x="524" y="47"/>
                    </a:lnTo>
                    <a:lnTo>
                      <a:pt x="62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5" name="Freeform 49"/>
              <p:cNvSpPr>
                <a:spLocks/>
              </p:cNvSpPr>
              <p:nvPr/>
            </p:nvSpPr>
            <p:spPr bwMode="auto">
              <a:xfrm>
                <a:off x="3330" y="1672"/>
                <a:ext cx="157" cy="123"/>
              </a:xfrm>
              <a:custGeom>
                <a:avLst/>
                <a:gdLst>
                  <a:gd name="T0" fmla="*/ 0 w 627"/>
                  <a:gd name="T1" fmla="*/ 0 h 492"/>
                  <a:gd name="T2" fmla="*/ 0 w 627"/>
                  <a:gd name="T3" fmla="*/ 0 h 492"/>
                  <a:gd name="T4" fmla="*/ 0 w 627"/>
                  <a:gd name="T5" fmla="*/ 0 h 492"/>
                  <a:gd name="T6" fmla="*/ 0 w 627"/>
                  <a:gd name="T7" fmla="*/ 0 h 492"/>
                  <a:gd name="T8" fmla="*/ 0 w 627"/>
                  <a:gd name="T9" fmla="*/ 0 h 492"/>
                  <a:gd name="T10" fmla="*/ 0 w 627"/>
                  <a:gd name="T11" fmla="*/ 0 h 492"/>
                  <a:gd name="T12" fmla="*/ 0 w 627"/>
                  <a:gd name="T13" fmla="*/ 0 h 492"/>
                  <a:gd name="T14" fmla="*/ 0 60000 65536"/>
                  <a:gd name="T15" fmla="*/ 0 60000 65536"/>
                  <a:gd name="T16" fmla="*/ 0 60000 65536"/>
                  <a:gd name="T17" fmla="*/ 0 60000 65536"/>
                  <a:gd name="T18" fmla="*/ 0 60000 65536"/>
                  <a:gd name="T19" fmla="*/ 0 60000 65536"/>
                  <a:gd name="T20" fmla="*/ 0 60000 65536"/>
                  <a:gd name="T21" fmla="*/ 0 w 627"/>
                  <a:gd name="T22" fmla="*/ 0 h 492"/>
                  <a:gd name="T23" fmla="*/ 627 w 627"/>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7" h="492">
                    <a:moveTo>
                      <a:pt x="0" y="492"/>
                    </a:moveTo>
                    <a:lnTo>
                      <a:pt x="104" y="442"/>
                    </a:lnTo>
                    <a:lnTo>
                      <a:pt x="209" y="370"/>
                    </a:lnTo>
                    <a:lnTo>
                      <a:pt x="317" y="240"/>
                    </a:lnTo>
                    <a:lnTo>
                      <a:pt x="416" y="116"/>
                    </a:lnTo>
                    <a:lnTo>
                      <a:pt x="523" y="50"/>
                    </a:lnTo>
                    <a:lnTo>
                      <a:pt x="62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6" name="Freeform 50"/>
              <p:cNvSpPr>
                <a:spLocks/>
              </p:cNvSpPr>
              <p:nvPr/>
            </p:nvSpPr>
            <p:spPr bwMode="auto">
              <a:xfrm>
                <a:off x="3354" y="1600"/>
                <a:ext cx="159" cy="125"/>
              </a:xfrm>
              <a:custGeom>
                <a:avLst/>
                <a:gdLst>
                  <a:gd name="T0" fmla="*/ 0 w 634"/>
                  <a:gd name="T1" fmla="*/ 0 h 501"/>
                  <a:gd name="T2" fmla="*/ 0 w 634"/>
                  <a:gd name="T3" fmla="*/ 0 h 501"/>
                  <a:gd name="T4" fmla="*/ 0 w 634"/>
                  <a:gd name="T5" fmla="*/ 0 h 501"/>
                  <a:gd name="T6" fmla="*/ 0 w 634"/>
                  <a:gd name="T7" fmla="*/ 0 h 501"/>
                  <a:gd name="T8" fmla="*/ 0 w 634"/>
                  <a:gd name="T9" fmla="*/ 0 h 501"/>
                  <a:gd name="T10" fmla="*/ 0 w 634"/>
                  <a:gd name="T11" fmla="*/ 0 h 501"/>
                  <a:gd name="T12" fmla="*/ 0 w 634"/>
                  <a:gd name="T13" fmla="*/ 0 h 501"/>
                  <a:gd name="T14" fmla="*/ 0 60000 65536"/>
                  <a:gd name="T15" fmla="*/ 0 60000 65536"/>
                  <a:gd name="T16" fmla="*/ 0 60000 65536"/>
                  <a:gd name="T17" fmla="*/ 0 60000 65536"/>
                  <a:gd name="T18" fmla="*/ 0 60000 65536"/>
                  <a:gd name="T19" fmla="*/ 0 60000 65536"/>
                  <a:gd name="T20" fmla="*/ 0 60000 65536"/>
                  <a:gd name="T21" fmla="*/ 0 w 634"/>
                  <a:gd name="T22" fmla="*/ 0 h 501"/>
                  <a:gd name="T23" fmla="*/ 634 w 634"/>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4" h="501">
                    <a:moveTo>
                      <a:pt x="0" y="501"/>
                    </a:moveTo>
                    <a:lnTo>
                      <a:pt x="109" y="444"/>
                    </a:lnTo>
                    <a:lnTo>
                      <a:pt x="214" y="371"/>
                    </a:lnTo>
                    <a:lnTo>
                      <a:pt x="318" y="243"/>
                    </a:lnTo>
                    <a:lnTo>
                      <a:pt x="422" y="120"/>
                    </a:lnTo>
                    <a:lnTo>
                      <a:pt x="523" y="51"/>
                    </a:lnTo>
                    <a:lnTo>
                      <a:pt x="63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7" name="Freeform 51"/>
              <p:cNvSpPr>
                <a:spLocks/>
              </p:cNvSpPr>
              <p:nvPr/>
            </p:nvSpPr>
            <p:spPr bwMode="auto">
              <a:xfrm>
                <a:off x="3375" y="1538"/>
                <a:ext cx="156" cy="124"/>
              </a:xfrm>
              <a:custGeom>
                <a:avLst/>
                <a:gdLst>
                  <a:gd name="T0" fmla="*/ 0 w 627"/>
                  <a:gd name="T1" fmla="*/ 0 h 494"/>
                  <a:gd name="T2" fmla="*/ 0 w 627"/>
                  <a:gd name="T3" fmla="*/ 0 h 494"/>
                  <a:gd name="T4" fmla="*/ 0 w 627"/>
                  <a:gd name="T5" fmla="*/ 0 h 494"/>
                  <a:gd name="T6" fmla="*/ 0 w 627"/>
                  <a:gd name="T7" fmla="*/ 0 h 494"/>
                  <a:gd name="T8" fmla="*/ 0 w 627"/>
                  <a:gd name="T9" fmla="*/ 0 h 494"/>
                  <a:gd name="T10" fmla="*/ 0 w 627"/>
                  <a:gd name="T11" fmla="*/ 0 h 494"/>
                  <a:gd name="T12" fmla="*/ 0 w 627"/>
                  <a:gd name="T13" fmla="*/ 0 h 494"/>
                  <a:gd name="T14" fmla="*/ 0 60000 65536"/>
                  <a:gd name="T15" fmla="*/ 0 60000 65536"/>
                  <a:gd name="T16" fmla="*/ 0 60000 65536"/>
                  <a:gd name="T17" fmla="*/ 0 60000 65536"/>
                  <a:gd name="T18" fmla="*/ 0 60000 65536"/>
                  <a:gd name="T19" fmla="*/ 0 60000 65536"/>
                  <a:gd name="T20" fmla="*/ 0 60000 65536"/>
                  <a:gd name="T21" fmla="*/ 0 w 627"/>
                  <a:gd name="T22" fmla="*/ 0 h 494"/>
                  <a:gd name="T23" fmla="*/ 627 w 627"/>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7" h="494">
                    <a:moveTo>
                      <a:pt x="0" y="494"/>
                    </a:moveTo>
                    <a:lnTo>
                      <a:pt x="103" y="435"/>
                    </a:lnTo>
                    <a:lnTo>
                      <a:pt x="209" y="366"/>
                    </a:lnTo>
                    <a:lnTo>
                      <a:pt x="317" y="241"/>
                    </a:lnTo>
                    <a:lnTo>
                      <a:pt x="417" y="113"/>
                    </a:lnTo>
                    <a:lnTo>
                      <a:pt x="523" y="44"/>
                    </a:lnTo>
                    <a:lnTo>
                      <a:pt x="62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8" name="Freeform 52"/>
              <p:cNvSpPr>
                <a:spLocks/>
              </p:cNvSpPr>
              <p:nvPr/>
            </p:nvSpPr>
            <p:spPr bwMode="auto">
              <a:xfrm>
                <a:off x="3395" y="1472"/>
                <a:ext cx="171" cy="99"/>
              </a:xfrm>
              <a:custGeom>
                <a:avLst/>
                <a:gdLst>
                  <a:gd name="T0" fmla="*/ 0 w 684"/>
                  <a:gd name="T1" fmla="*/ 0 h 397"/>
                  <a:gd name="T2" fmla="*/ 0 w 684"/>
                  <a:gd name="T3" fmla="*/ 0 h 397"/>
                  <a:gd name="T4" fmla="*/ 0 w 684"/>
                  <a:gd name="T5" fmla="*/ 0 h 397"/>
                  <a:gd name="T6" fmla="*/ 0 w 684"/>
                  <a:gd name="T7" fmla="*/ 0 h 397"/>
                  <a:gd name="T8" fmla="*/ 0 w 684"/>
                  <a:gd name="T9" fmla="*/ 0 h 397"/>
                  <a:gd name="T10" fmla="*/ 0 w 684"/>
                  <a:gd name="T11" fmla="*/ 0 h 397"/>
                  <a:gd name="T12" fmla="*/ 0 w 684"/>
                  <a:gd name="T13" fmla="*/ 0 h 397"/>
                  <a:gd name="T14" fmla="*/ 0 60000 65536"/>
                  <a:gd name="T15" fmla="*/ 0 60000 65536"/>
                  <a:gd name="T16" fmla="*/ 0 60000 65536"/>
                  <a:gd name="T17" fmla="*/ 0 60000 65536"/>
                  <a:gd name="T18" fmla="*/ 0 60000 65536"/>
                  <a:gd name="T19" fmla="*/ 0 60000 65536"/>
                  <a:gd name="T20" fmla="*/ 0 60000 65536"/>
                  <a:gd name="T21" fmla="*/ 0 w 684"/>
                  <a:gd name="T22" fmla="*/ 0 h 397"/>
                  <a:gd name="T23" fmla="*/ 684 w 684"/>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397">
                    <a:moveTo>
                      <a:pt x="0" y="397"/>
                    </a:moveTo>
                    <a:lnTo>
                      <a:pt x="109" y="357"/>
                    </a:lnTo>
                    <a:lnTo>
                      <a:pt x="223" y="305"/>
                    </a:lnTo>
                    <a:lnTo>
                      <a:pt x="345" y="195"/>
                    </a:lnTo>
                    <a:lnTo>
                      <a:pt x="465" y="83"/>
                    </a:lnTo>
                    <a:lnTo>
                      <a:pt x="579" y="29"/>
                    </a:lnTo>
                    <a:lnTo>
                      <a:pt x="68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19" name="Freeform 53"/>
              <p:cNvSpPr>
                <a:spLocks/>
              </p:cNvSpPr>
              <p:nvPr/>
            </p:nvSpPr>
            <p:spPr bwMode="auto">
              <a:xfrm>
                <a:off x="3107" y="1849"/>
                <a:ext cx="21" cy="191"/>
              </a:xfrm>
              <a:custGeom>
                <a:avLst/>
                <a:gdLst>
                  <a:gd name="T0" fmla="*/ 0 w 81"/>
                  <a:gd name="T1" fmla="*/ 0 h 766"/>
                  <a:gd name="T2" fmla="*/ 0 w 81"/>
                  <a:gd name="T3" fmla="*/ 0 h 766"/>
                  <a:gd name="T4" fmla="*/ 0 w 81"/>
                  <a:gd name="T5" fmla="*/ 0 h 766"/>
                  <a:gd name="T6" fmla="*/ 0 w 81"/>
                  <a:gd name="T7" fmla="*/ 0 h 766"/>
                  <a:gd name="T8" fmla="*/ 0 w 81"/>
                  <a:gd name="T9" fmla="*/ 0 h 766"/>
                  <a:gd name="T10" fmla="*/ 0 w 81"/>
                  <a:gd name="T11" fmla="*/ 0 h 766"/>
                  <a:gd name="T12" fmla="*/ 0 w 81"/>
                  <a:gd name="T13" fmla="*/ 0 h 766"/>
                  <a:gd name="T14" fmla="*/ 0 w 81"/>
                  <a:gd name="T15" fmla="*/ 0 h 766"/>
                  <a:gd name="T16" fmla="*/ 0 w 81"/>
                  <a:gd name="T17" fmla="*/ 0 h 766"/>
                  <a:gd name="T18" fmla="*/ 0 w 81"/>
                  <a:gd name="T19" fmla="*/ 0 h 7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66"/>
                  <a:gd name="T32" fmla="*/ 81 w 81"/>
                  <a:gd name="T33" fmla="*/ 766 h 7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66">
                    <a:moveTo>
                      <a:pt x="81" y="766"/>
                    </a:moveTo>
                    <a:lnTo>
                      <a:pt x="44" y="662"/>
                    </a:lnTo>
                    <a:lnTo>
                      <a:pt x="24" y="535"/>
                    </a:lnTo>
                    <a:lnTo>
                      <a:pt x="26" y="462"/>
                    </a:lnTo>
                    <a:lnTo>
                      <a:pt x="40" y="372"/>
                    </a:lnTo>
                    <a:lnTo>
                      <a:pt x="61" y="220"/>
                    </a:lnTo>
                    <a:lnTo>
                      <a:pt x="61" y="190"/>
                    </a:lnTo>
                    <a:lnTo>
                      <a:pt x="56" y="160"/>
                    </a:lnTo>
                    <a:lnTo>
                      <a:pt x="34" y="10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0" name="Freeform 54"/>
              <p:cNvSpPr>
                <a:spLocks/>
              </p:cNvSpPr>
              <p:nvPr/>
            </p:nvSpPr>
            <p:spPr bwMode="auto">
              <a:xfrm>
                <a:off x="3133" y="1768"/>
                <a:ext cx="20" cy="199"/>
              </a:xfrm>
              <a:custGeom>
                <a:avLst/>
                <a:gdLst>
                  <a:gd name="T0" fmla="*/ 0 w 81"/>
                  <a:gd name="T1" fmla="*/ 0 h 795"/>
                  <a:gd name="T2" fmla="*/ 0 w 81"/>
                  <a:gd name="T3" fmla="*/ 0 h 795"/>
                  <a:gd name="T4" fmla="*/ 0 w 81"/>
                  <a:gd name="T5" fmla="*/ 0 h 795"/>
                  <a:gd name="T6" fmla="*/ 0 w 81"/>
                  <a:gd name="T7" fmla="*/ 0 h 795"/>
                  <a:gd name="T8" fmla="*/ 0 w 81"/>
                  <a:gd name="T9" fmla="*/ 0 h 795"/>
                  <a:gd name="T10" fmla="*/ 0 w 81"/>
                  <a:gd name="T11" fmla="*/ 0 h 795"/>
                  <a:gd name="T12" fmla="*/ 0 w 81"/>
                  <a:gd name="T13" fmla="*/ 0 h 795"/>
                  <a:gd name="T14" fmla="*/ 0 w 81"/>
                  <a:gd name="T15" fmla="*/ 0 h 795"/>
                  <a:gd name="T16" fmla="*/ 0 w 81"/>
                  <a:gd name="T17" fmla="*/ 0 h 7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95"/>
                  <a:gd name="T29" fmla="*/ 81 w 81"/>
                  <a:gd name="T30" fmla="*/ 795 h 7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95">
                    <a:moveTo>
                      <a:pt x="81" y="795"/>
                    </a:moveTo>
                    <a:lnTo>
                      <a:pt x="42" y="680"/>
                    </a:lnTo>
                    <a:lnTo>
                      <a:pt x="23" y="554"/>
                    </a:lnTo>
                    <a:lnTo>
                      <a:pt x="42" y="393"/>
                    </a:lnTo>
                    <a:lnTo>
                      <a:pt x="63" y="229"/>
                    </a:lnTo>
                    <a:lnTo>
                      <a:pt x="63" y="198"/>
                    </a:lnTo>
                    <a:lnTo>
                      <a:pt x="59" y="168"/>
                    </a:lnTo>
                    <a:lnTo>
                      <a:pt x="42"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1" name="Freeform 55"/>
              <p:cNvSpPr>
                <a:spLocks/>
              </p:cNvSpPr>
              <p:nvPr/>
            </p:nvSpPr>
            <p:spPr bwMode="auto">
              <a:xfrm>
                <a:off x="3175" y="1699"/>
                <a:ext cx="20" cy="200"/>
              </a:xfrm>
              <a:custGeom>
                <a:avLst/>
                <a:gdLst>
                  <a:gd name="T0" fmla="*/ 0 w 80"/>
                  <a:gd name="T1" fmla="*/ 0 h 799"/>
                  <a:gd name="T2" fmla="*/ 0 w 80"/>
                  <a:gd name="T3" fmla="*/ 0 h 799"/>
                  <a:gd name="T4" fmla="*/ 0 w 80"/>
                  <a:gd name="T5" fmla="*/ 0 h 799"/>
                  <a:gd name="T6" fmla="*/ 0 w 80"/>
                  <a:gd name="T7" fmla="*/ 0 h 799"/>
                  <a:gd name="T8" fmla="*/ 0 w 80"/>
                  <a:gd name="T9" fmla="*/ 0 h 799"/>
                  <a:gd name="T10" fmla="*/ 0 w 80"/>
                  <a:gd name="T11" fmla="*/ 0 h 799"/>
                  <a:gd name="T12" fmla="*/ 0 w 80"/>
                  <a:gd name="T13" fmla="*/ 0 h 799"/>
                  <a:gd name="T14" fmla="*/ 0 w 80"/>
                  <a:gd name="T15" fmla="*/ 0 h 799"/>
                  <a:gd name="T16" fmla="*/ 0 w 80"/>
                  <a:gd name="T17" fmla="*/ 0 h 799"/>
                  <a:gd name="T18" fmla="*/ 0 w 80"/>
                  <a:gd name="T19" fmla="*/ 0 h 7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9"/>
                  <a:gd name="T32" fmla="*/ 80 w 80"/>
                  <a:gd name="T33" fmla="*/ 799 h 7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9">
                    <a:moveTo>
                      <a:pt x="80" y="799"/>
                    </a:moveTo>
                    <a:lnTo>
                      <a:pt x="41" y="688"/>
                    </a:lnTo>
                    <a:lnTo>
                      <a:pt x="23" y="563"/>
                    </a:lnTo>
                    <a:lnTo>
                      <a:pt x="24" y="489"/>
                    </a:lnTo>
                    <a:lnTo>
                      <a:pt x="33" y="395"/>
                    </a:lnTo>
                    <a:lnTo>
                      <a:pt x="55" y="234"/>
                    </a:lnTo>
                    <a:lnTo>
                      <a:pt x="55" y="202"/>
                    </a:lnTo>
                    <a:lnTo>
                      <a:pt x="51" y="170"/>
                    </a:lnTo>
                    <a:lnTo>
                      <a:pt x="33"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2" name="Freeform 56"/>
              <p:cNvSpPr>
                <a:spLocks/>
              </p:cNvSpPr>
              <p:nvPr/>
            </p:nvSpPr>
            <p:spPr bwMode="auto">
              <a:xfrm>
                <a:off x="3201" y="1621"/>
                <a:ext cx="20" cy="200"/>
              </a:xfrm>
              <a:custGeom>
                <a:avLst/>
                <a:gdLst>
                  <a:gd name="T0" fmla="*/ 0 w 82"/>
                  <a:gd name="T1" fmla="*/ 0 h 801"/>
                  <a:gd name="T2" fmla="*/ 0 w 82"/>
                  <a:gd name="T3" fmla="*/ 0 h 801"/>
                  <a:gd name="T4" fmla="*/ 0 w 82"/>
                  <a:gd name="T5" fmla="*/ 0 h 801"/>
                  <a:gd name="T6" fmla="*/ 0 w 82"/>
                  <a:gd name="T7" fmla="*/ 0 h 801"/>
                  <a:gd name="T8" fmla="*/ 0 w 82"/>
                  <a:gd name="T9" fmla="*/ 0 h 801"/>
                  <a:gd name="T10" fmla="*/ 0 w 82"/>
                  <a:gd name="T11" fmla="*/ 0 h 801"/>
                  <a:gd name="T12" fmla="*/ 0 w 82"/>
                  <a:gd name="T13" fmla="*/ 0 h 801"/>
                  <a:gd name="T14" fmla="*/ 0 w 82"/>
                  <a:gd name="T15" fmla="*/ 0 h 801"/>
                  <a:gd name="T16" fmla="*/ 0 w 82"/>
                  <a:gd name="T17" fmla="*/ 0 h 801"/>
                  <a:gd name="T18" fmla="*/ 0 w 82"/>
                  <a:gd name="T19" fmla="*/ 0 h 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01"/>
                  <a:gd name="T32" fmla="*/ 82 w 82"/>
                  <a:gd name="T33" fmla="*/ 801 h 8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01">
                    <a:moveTo>
                      <a:pt x="82" y="801"/>
                    </a:moveTo>
                    <a:lnTo>
                      <a:pt x="41" y="686"/>
                    </a:lnTo>
                    <a:lnTo>
                      <a:pt x="24" y="561"/>
                    </a:lnTo>
                    <a:lnTo>
                      <a:pt x="27" y="488"/>
                    </a:lnTo>
                    <a:lnTo>
                      <a:pt x="41" y="398"/>
                    </a:lnTo>
                    <a:lnTo>
                      <a:pt x="62" y="234"/>
                    </a:lnTo>
                    <a:lnTo>
                      <a:pt x="62" y="204"/>
                    </a:lnTo>
                    <a:lnTo>
                      <a:pt x="57" y="172"/>
                    </a:lnTo>
                    <a:lnTo>
                      <a:pt x="36" y="1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3" name="Freeform 57"/>
              <p:cNvSpPr>
                <a:spLocks/>
              </p:cNvSpPr>
              <p:nvPr/>
            </p:nvSpPr>
            <p:spPr bwMode="auto">
              <a:xfrm>
                <a:off x="3236" y="1551"/>
                <a:ext cx="22" cy="200"/>
              </a:xfrm>
              <a:custGeom>
                <a:avLst/>
                <a:gdLst>
                  <a:gd name="T0" fmla="*/ 0 w 86"/>
                  <a:gd name="T1" fmla="*/ 0 h 800"/>
                  <a:gd name="T2" fmla="*/ 0 w 86"/>
                  <a:gd name="T3" fmla="*/ 0 h 800"/>
                  <a:gd name="T4" fmla="*/ 0 w 86"/>
                  <a:gd name="T5" fmla="*/ 0 h 800"/>
                  <a:gd name="T6" fmla="*/ 0 w 86"/>
                  <a:gd name="T7" fmla="*/ 0 h 800"/>
                  <a:gd name="T8" fmla="*/ 0 w 86"/>
                  <a:gd name="T9" fmla="*/ 0 h 800"/>
                  <a:gd name="T10" fmla="*/ 0 w 86"/>
                  <a:gd name="T11" fmla="*/ 0 h 800"/>
                  <a:gd name="T12" fmla="*/ 0 w 86"/>
                  <a:gd name="T13" fmla="*/ 0 h 800"/>
                  <a:gd name="T14" fmla="*/ 0 w 86"/>
                  <a:gd name="T15" fmla="*/ 0 h 800"/>
                  <a:gd name="T16" fmla="*/ 0 w 86"/>
                  <a:gd name="T17" fmla="*/ 0 h 800"/>
                  <a:gd name="T18" fmla="*/ 0 w 86"/>
                  <a:gd name="T19" fmla="*/ 0 h 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00"/>
                  <a:gd name="T32" fmla="*/ 86 w 86"/>
                  <a:gd name="T33" fmla="*/ 800 h 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00">
                    <a:moveTo>
                      <a:pt x="86" y="800"/>
                    </a:moveTo>
                    <a:lnTo>
                      <a:pt x="52" y="686"/>
                    </a:lnTo>
                    <a:lnTo>
                      <a:pt x="25" y="557"/>
                    </a:lnTo>
                    <a:lnTo>
                      <a:pt x="29" y="484"/>
                    </a:lnTo>
                    <a:lnTo>
                      <a:pt x="47" y="391"/>
                    </a:lnTo>
                    <a:lnTo>
                      <a:pt x="62" y="232"/>
                    </a:lnTo>
                    <a:lnTo>
                      <a:pt x="62" y="202"/>
                    </a:lnTo>
                    <a:lnTo>
                      <a:pt x="58" y="170"/>
                    </a:lnTo>
                    <a:lnTo>
                      <a:pt x="42"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4" name="Freeform 58"/>
              <p:cNvSpPr>
                <a:spLocks/>
              </p:cNvSpPr>
              <p:nvPr/>
            </p:nvSpPr>
            <p:spPr bwMode="auto">
              <a:xfrm>
                <a:off x="3264" y="1481"/>
                <a:ext cx="20" cy="198"/>
              </a:xfrm>
              <a:custGeom>
                <a:avLst/>
                <a:gdLst>
                  <a:gd name="T0" fmla="*/ 0 w 80"/>
                  <a:gd name="T1" fmla="*/ 0 h 794"/>
                  <a:gd name="T2" fmla="*/ 0 w 80"/>
                  <a:gd name="T3" fmla="*/ 0 h 794"/>
                  <a:gd name="T4" fmla="*/ 0 w 80"/>
                  <a:gd name="T5" fmla="*/ 0 h 794"/>
                  <a:gd name="T6" fmla="*/ 0 w 80"/>
                  <a:gd name="T7" fmla="*/ 0 h 794"/>
                  <a:gd name="T8" fmla="*/ 0 w 80"/>
                  <a:gd name="T9" fmla="*/ 0 h 794"/>
                  <a:gd name="T10" fmla="*/ 0 w 80"/>
                  <a:gd name="T11" fmla="*/ 0 h 794"/>
                  <a:gd name="T12" fmla="*/ 0 w 80"/>
                  <a:gd name="T13" fmla="*/ 0 h 794"/>
                  <a:gd name="T14" fmla="*/ 0 w 80"/>
                  <a:gd name="T15" fmla="*/ 0 h 794"/>
                  <a:gd name="T16" fmla="*/ 0 w 80"/>
                  <a:gd name="T17" fmla="*/ 0 h 794"/>
                  <a:gd name="T18" fmla="*/ 0 w 80"/>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4"/>
                  <a:gd name="T32" fmla="*/ 80 w 80"/>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4">
                    <a:moveTo>
                      <a:pt x="80" y="794"/>
                    </a:moveTo>
                    <a:lnTo>
                      <a:pt x="45" y="683"/>
                    </a:lnTo>
                    <a:lnTo>
                      <a:pt x="22" y="557"/>
                    </a:lnTo>
                    <a:lnTo>
                      <a:pt x="26" y="484"/>
                    </a:lnTo>
                    <a:lnTo>
                      <a:pt x="45" y="390"/>
                    </a:lnTo>
                    <a:lnTo>
                      <a:pt x="63" y="232"/>
                    </a:lnTo>
                    <a:lnTo>
                      <a:pt x="63" y="202"/>
                    </a:lnTo>
                    <a:lnTo>
                      <a:pt x="57" y="170"/>
                    </a:lnTo>
                    <a:lnTo>
                      <a:pt x="41"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5" name="Freeform 59"/>
              <p:cNvSpPr>
                <a:spLocks/>
              </p:cNvSpPr>
              <p:nvPr/>
            </p:nvSpPr>
            <p:spPr bwMode="auto">
              <a:xfrm>
                <a:off x="3301" y="1413"/>
                <a:ext cx="20" cy="200"/>
              </a:xfrm>
              <a:custGeom>
                <a:avLst/>
                <a:gdLst>
                  <a:gd name="T0" fmla="*/ 0 w 80"/>
                  <a:gd name="T1" fmla="*/ 0 h 798"/>
                  <a:gd name="T2" fmla="*/ 0 w 80"/>
                  <a:gd name="T3" fmla="*/ 0 h 798"/>
                  <a:gd name="T4" fmla="*/ 0 w 80"/>
                  <a:gd name="T5" fmla="*/ 0 h 798"/>
                  <a:gd name="T6" fmla="*/ 0 w 80"/>
                  <a:gd name="T7" fmla="*/ 0 h 798"/>
                  <a:gd name="T8" fmla="*/ 0 w 80"/>
                  <a:gd name="T9" fmla="*/ 0 h 798"/>
                  <a:gd name="T10" fmla="*/ 0 w 80"/>
                  <a:gd name="T11" fmla="*/ 0 h 798"/>
                  <a:gd name="T12" fmla="*/ 0 w 80"/>
                  <a:gd name="T13" fmla="*/ 0 h 798"/>
                  <a:gd name="T14" fmla="*/ 0 w 80"/>
                  <a:gd name="T15" fmla="*/ 0 h 798"/>
                  <a:gd name="T16" fmla="*/ 0 w 80"/>
                  <a:gd name="T17" fmla="*/ 0 h 798"/>
                  <a:gd name="T18" fmla="*/ 0 w 80"/>
                  <a:gd name="T19" fmla="*/ 0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8"/>
                  <a:gd name="T32" fmla="*/ 80 w 80"/>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8">
                    <a:moveTo>
                      <a:pt x="80" y="798"/>
                    </a:moveTo>
                    <a:lnTo>
                      <a:pt x="39" y="685"/>
                    </a:lnTo>
                    <a:lnTo>
                      <a:pt x="25" y="558"/>
                    </a:lnTo>
                    <a:lnTo>
                      <a:pt x="27" y="484"/>
                    </a:lnTo>
                    <a:lnTo>
                      <a:pt x="39" y="390"/>
                    </a:lnTo>
                    <a:lnTo>
                      <a:pt x="61" y="233"/>
                    </a:lnTo>
                    <a:lnTo>
                      <a:pt x="61" y="202"/>
                    </a:lnTo>
                    <a:lnTo>
                      <a:pt x="57" y="172"/>
                    </a:lnTo>
                    <a:lnTo>
                      <a:pt x="39" y="11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6" name="Freeform 60"/>
              <p:cNvSpPr>
                <a:spLocks/>
              </p:cNvSpPr>
              <p:nvPr/>
            </p:nvSpPr>
            <p:spPr bwMode="auto">
              <a:xfrm>
                <a:off x="3337" y="1450"/>
                <a:ext cx="22" cy="199"/>
              </a:xfrm>
              <a:custGeom>
                <a:avLst/>
                <a:gdLst>
                  <a:gd name="T0" fmla="*/ 0 w 88"/>
                  <a:gd name="T1" fmla="*/ 0 h 795"/>
                  <a:gd name="T2" fmla="*/ 0 w 88"/>
                  <a:gd name="T3" fmla="*/ 0 h 795"/>
                  <a:gd name="T4" fmla="*/ 0 w 88"/>
                  <a:gd name="T5" fmla="*/ 0 h 795"/>
                  <a:gd name="T6" fmla="*/ 0 w 88"/>
                  <a:gd name="T7" fmla="*/ 0 h 795"/>
                  <a:gd name="T8" fmla="*/ 0 w 88"/>
                  <a:gd name="T9" fmla="*/ 0 h 795"/>
                  <a:gd name="T10" fmla="*/ 0 w 88"/>
                  <a:gd name="T11" fmla="*/ 0 h 795"/>
                  <a:gd name="T12" fmla="*/ 0 w 88"/>
                  <a:gd name="T13" fmla="*/ 0 h 795"/>
                  <a:gd name="T14" fmla="*/ 0 w 88"/>
                  <a:gd name="T15" fmla="*/ 0 h 795"/>
                  <a:gd name="T16" fmla="*/ 0 w 88"/>
                  <a:gd name="T17" fmla="*/ 0 h 795"/>
                  <a:gd name="T18" fmla="*/ 0 w 88"/>
                  <a:gd name="T19" fmla="*/ 0 h 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95"/>
                  <a:gd name="T32" fmla="*/ 88 w 88"/>
                  <a:gd name="T33" fmla="*/ 795 h 7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95">
                    <a:moveTo>
                      <a:pt x="88" y="795"/>
                    </a:moveTo>
                    <a:lnTo>
                      <a:pt x="51" y="684"/>
                    </a:lnTo>
                    <a:lnTo>
                      <a:pt x="26" y="560"/>
                    </a:lnTo>
                    <a:lnTo>
                      <a:pt x="30" y="486"/>
                    </a:lnTo>
                    <a:lnTo>
                      <a:pt x="47" y="393"/>
                    </a:lnTo>
                    <a:lnTo>
                      <a:pt x="65" y="233"/>
                    </a:lnTo>
                    <a:lnTo>
                      <a:pt x="65" y="203"/>
                    </a:lnTo>
                    <a:lnTo>
                      <a:pt x="60" y="171"/>
                    </a:lnTo>
                    <a:lnTo>
                      <a:pt x="41"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7" name="Freeform 61"/>
              <p:cNvSpPr>
                <a:spLocks/>
              </p:cNvSpPr>
              <p:nvPr/>
            </p:nvSpPr>
            <p:spPr bwMode="auto">
              <a:xfrm>
                <a:off x="3074" y="1926"/>
                <a:ext cx="20" cy="193"/>
              </a:xfrm>
              <a:custGeom>
                <a:avLst/>
                <a:gdLst>
                  <a:gd name="T0" fmla="*/ 0 w 80"/>
                  <a:gd name="T1" fmla="*/ 0 h 771"/>
                  <a:gd name="T2" fmla="*/ 0 w 80"/>
                  <a:gd name="T3" fmla="*/ 0 h 771"/>
                  <a:gd name="T4" fmla="*/ 0 w 80"/>
                  <a:gd name="T5" fmla="*/ 0 h 771"/>
                  <a:gd name="T6" fmla="*/ 0 w 80"/>
                  <a:gd name="T7" fmla="*/ 0 h 771"/>
                  <a:gd name="T8" fmla="*/ 0 w 80"/>
                  <a:gd name="T9" fmla="*/ 0 h 771"/>
                  <a:gd name="T10" fmla="*/ 0 w 80"/>
                  <a:gd name="T11" fmla="*/ 0 h 771"/>
                  <a:gd name="T12" fmla="*/ 0 w 80"/>
                  <a:gd name="T13" fmla="*/ 0 h 771"/>
                  <a:gd name="T14" fmla="*/ 0 w 80"/>
                  <a:gd name="T15" fmla="*/ 0 h 771"/>
                  <a:gd name="T16" fmla="*/ 0 w 80"/>
                  <a:gd name="T17" fmla="*/ 0 h 771"/>
                  <a:gd name="T18" fmla="*/ 0 w 80"/>
                  <a:gd name="T19" fmla="*/ 0 h 7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71"/>
                  <a:gd name="T32" fmla="*/ 80 w 80"/>
                  <a:gd name="T33" fmla="*/ 771 h 7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71">
                    <a:moveTo>
                      <a:pt x="80" y="771"/>
                    </a:moveTo>
                    <a:lnTo>
                      <a:pt x="45" y="662"/>
                    </a:lnTo>
                    <a:lnTo>
                      <a:pt x="24" y="538"/>
                    </a:lnTo>
                    <a:lnTo>
                      <a:pt x="28" y="469"/>
                    </a:lnTo>
                    <a:lnTo>
                      <a:pt x="45" y="380"/>
                    </a:lnTo>
                    <a:lnTo>
                      <a:pt x="61" y="226"/>
                    </a:lnTo>
                    <a:lnTo>
                      <a:pt x="61" y="195"/>
                    </a:lnTo>
                    <a:lnTo>
                      <a:pt x="57" y="165"/>
                    </a:lnTo>
                    <a:lnTo>
                      <a:pt x="40" y="10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8" name="Freeform 62"/>
              <p:cNvSpPr>
                <a:spLocks/>
              </p:cNvSpPr>
              <p:nvPr/>
            </p:nvSpPr>
            <p:spPr bwMode="auto">
              <a:xfrm>
                <a:off x="3155" y="2134"/>
                <a:ext cx="81" cy="112"/>
              </a:xfrm>
              <a:custGeom>
                <a:avLst/>
                <a:gdLst>
                  <a:gd name="T0" fmla="*/ 0 w 328"/>
                  <a:gd name="T1" fmla="*/ 0 h 449"/>
                  <a:gd name="T2" fmla="*/ 0 w 328"/>
                  <a:gd name="T3" fmla="*/ 0 h 449"/>
                  <a:gd name="T4" fmla="*/ 0 w 328"/>
                  <a:gd name="T5" fmla="*/ 0 h 449"/>
                  <a:gd name="T6" fmla="*/ 0 w 328"/>
                  <a:gd name="T7" fmla="*/ 0 h 449"/>
                  <a:gd name="T8" fmla="*/ 0 w 328"/>
                  <a:gd name="T9" fmla="*/ 0 h 449"/>
                  <a:gd name="T10" fmla="*/ 0 60000 65536"/>
                  <a:gd name="T11" fmla="*/ 0 60000 65536"/>
                  <a:gd name="T12" fmla="*/ 0 60000 65536"/>
                  <a:gd name="T13" fmla="*/ 0 60000 65536"/>
                  <a:gd name="T14" fmla="*/ 0 60000 65536"/>
                  <a:gd name="T15" fmla="*/ 0 w 328"/>
                  <a:gd name="T16" fmla="*/ 0 h 449"/>
                  <a:gd name="T17" fmla="*/ 328 w 328"/>
                  <a:gd name="T18" fmla="*/ 449 h 449"/>
                </a:gdLst>
                <a:ahLst/>
                <a:cxnLst>
                  <a:cxn ang="T10">
                    <a:pos x="T0" y="T1"/>
                  </a:cxn>
                  <a:cxn ang="T11">
                    <a:pos x="T2" y="T3"/>
                  </a:cxn>
                  <a:cxn ang="T12">
                    <a:pos x="T4" y="T5"/>
                  </a:cxn>
                  <a:cxn ang="T13">
                    <a:pos x="T6" y="T7"/>
                  </a:cxn>
                  <a:cxn ang="T14">
                    <a:pos x="T8" y="T9"/>
                  </a:cxn>
                </a:cxnLst>
                <a:rect l="T15" t="T16" r="T17" b="T18"/>
                <a:pathLst>
                  <a:path w="328" h="449">
                    <a:moveTo>
                      <a:pt x="0" y="449"/>
                    </a:moveTo>
                    <a:lnTo>
                      <a:pt x="70" y="286"/>
                    </a:lnTo>
                    <a:lnTo>
                      <a:pt x="149" y="149"/>
                    </a:lnTo>
                    <a:lnTo>
                      <a:pt x="236" y="63"/>
                    </a:lnTo>
                    <a:lnTo>
                      <a:pt x="32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29" name="Freeform 63"/>
              <p:cNvSpPr>
                <a:spLocks/>
              </p:cNvSpPr>
              <p:nvPr/>
            </p:nvSpPr>
            <p:spPr bwMode="auto">
              <a:xfrm>
                <a:off x="3043" y="2059"/>
                <a:ext cx="22" cy="132"/>
              </a:xfrm>
              <a:custGeom>
                <a:avLst/>
                <a:gdLst>
                  <a:gd name="T0" fmla="*/ 0 w 89"/>
                  <a:gd name="T1" fmla="*/ 0 h 530"/>
                  <a:gd name="T2" fmla="*/ 0 w 89"/>
                  <a:gd name="T3" fmla="*/ 0 h 530"/>
                  <a:gd name="T4" fmla="*/ 0 w 89"/>
                  <a:gd name="T5" fmla="*/ 0 h 530"/>
                  <a:gd name="T6" fmla="*/ 0 w 89"/>
                  <a:gd name="T7" fmla="*/ 0 h 530"/>
                  <a:gd name="T8" fmla="*/ 0 w 89"/>
                  <a:gd name="T9" fmla="*/ 0 h 530"/>
                  <a:gd name="T10" fmla="*/ 0 w 89"/>
                  <a:gd name="T11" fmla="*/ 0 h 530"/>
                  <a:gd name="T12" fmla="*/ 0 w 89"/>
                  <a:gd name="T13" fmla="*/ 0 h 530"/>
                  <a:gd name="T14" fmla="*/ 0 60000 65536"/>
                  <a:gd name="T15" fmla="*/ 0 60000 65536"/>
                  <a:gd name="T16" fmla="*/ 0 60000 65536"/>
                  <a:gd name="T17" fmla="*/ 0 60000 65536"/>
                  <a:gd name="T18" fmla="*/ 0 60000 65536"/>
                  <a:gd name="T19" fmla="*/ 0 60000 65536"/>
                  <a:gd name="T20" fmla="*/ 0 60000 65536"/>
                  <a:gd name="T21" fmla="*/ 0 w 89"/>
                  <a:gd name="T22" fmla="*/ 0 h 530"/>
                  <a:gd name="T23" fmla="*/ 89 w 89"/>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530">
                    <a:moveTo>
                      <a:pt x="0" y="530"/>
                    </a:moveTo>
                    <a:lnTo>
                      <a:pt x="46" y="396"/>
                    </a:lnTo>
                    <a:lnTo>
                      <a:pt x="84" y="264"/>
                    </a:lnTo>
                    <a:lnTo>
                      <a:pt x="89" y="201"/>
                    </a:lnTo>
                    <a:lnTo>
                      <a:pt x="89" y="166"/>
                    </a:lnTo>
                    <a:lnTo>
                      <a:pt x="85" y="131"/>
                    </a:lnTo>
                    <a:lnTo>
                      <a:pt x="6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30" name="Freeform 64"/>
              <p:cNvSpPr>
                <a:spLocks/>
              </p:cNvSpPr>
              <p:nvPr/>
            </p:nvSpPr>
            <p:spPr bwMode="auto">
              <a:xfrm>
                <a:off x="2654" y="2237"/>
                <a:ext cx="562" cy="797"/>
              </a:xfrm>
              <a:custGeom>
                <a:avLst/>
                <a:gdLst>
                  <a:gd name="T0" fmla="*/ 0 w 2250"/>
                  <a:gd name="T1" fmla="*/ 0 h 3184"/>
                  <a:gd name="T2" fmla="*/ 0 w 2250"/>
                  <a:gd name="T3" fmla="*/ 0 h 3184"/>
                  <a:gd name="T4" fmla="*/ 0 w 2250"/>
                  <a:gd name="T5" fmla="*/ 0 h 3184"/>
                  <a:gd name="T6" fmla="*/ 0 w 2250"/>
                  <a:gd name="T7" fmla="*/ 0 h 3184"/>
                  <a:gd name="T8" fmla="*/ 0 w 2250"/>
                  <a:gd name="T9" fmla="*/ 0 h 3184"/>
                  <a:gd name="T10" fmla="*/ 0 w 2250"/>
                  <a:gd name="T11" fmla="*/ 0 h 3184"/>
                  <a:gd name="T12" fmla="*/ 0 w 2250"/>
                  <a:gd name="T13" fmla="*/ 0 h 3184"/>
                  <a:gd name="T14" fmla="*/ 0 w 2250"/>
                  <a:gd name="T15" fmla="*/ 0 h 3184"/>
                  <a:gd name="T16" fmla="*/ 0 w 2250"/>
                  <a:gd name="T17" fmla="*/ 0 h 3184"/>
                  <a:gd name="T18" fmla="*/ 0 w 2250"/>
                  <a:gd name="T19" fmla="*/ 0 h 3184"/>
                  <a:gd name="T20" fmla="*/ 0 w 2250"/>
                  <a:gd name="T21" fmla="*/ 0 h 3184"/>
                  <a:gd name="T22" fmla="*/ 0 w 2250"/>
                  <a:gd name="T23" fmla="*/ 0 h 3184"/>
                  <a:gd name="T24" fmla="*/ 0 w 2250"/>
                  <a:gd name="T25" fmla="*/ 0 h 3184"/>
                  <a:gd name="T26" fmla="*/ 0 w 2250"/>
                  <a:gd name="T27" fmla="*/ 0 h 3184"/>
                  <a:gd name="T28" fmla="*/ 0 w 2250"/>
                  <a:gd name="T29" fmla="*/ 0 h 3184"/>
                  <a:gd name="T30" fmla="*/ 0 w 2250"/>
                  <a:gd name="T31" fmla="*/ 0 h 3184"/>
                  <a:gd name="T32" fmla="*/ 0 w 2250"/>
                  <a:gd name="T33" fmla="*/ 0 h 3184"/>
                  <a:gd name="T34" fmla="*/ 0 w 2250"/>
                  <a:gd name="T35" fmla="*/ 0 h 3184"/>
                  <a:gd name="T36" fmla="*/ 0 w 2250"/>
                  <a:gd name="T37" fmla="*/ 0 h 3184"/>
                  <a:gd name="T38" fmla="*/ 0 w 2250"/>
                  <a:gd name="T39" fmla="*/ 0 h 3184"/>
                  <a:gd name="T40" fmla="*/ 0 w 2250"/>
                  <a:gd name="T41" fmla="*/ 0 h 3184"/>
                  <a:gd name="T42" fmla="*/ 0 w 2250"/>
                  <a:gd name="T43" fmla="*/ 0 h 3184"/>
                  <a:gd name="T44" fmla="*/ 0 w 2250"/>
                  <a:gd name="T45" fmla="*/ 0 h 3184"/>
                  <a:gd name="T46" fmla="*/ 0 w 2250"/>
                  <a:gd name="T47" fmla="*/ 0 h 3184"/>
                  <a:gd name="T48" fmla="*/ 0 w 2250"/>
                  <a:gd name="T49" fmla="*/ 0 h 3184"/>
                  <a:gd name="T50" fmla="*/ 0 w 2250"/>
                  <a:gd name="T51" fmla="*/ 0 h 3184"/>
                  <a:gd name="T52" fmla="*/ 0 w 2250"/>
                  <a:gd name="T53" fmla="*/ 0 h 3184"/>
                  <a:gd name="T54" fmla="*/ 0 w 2250"/>
                  <a:gd name="T55" fmla="*/ 0 h 3184"/>
                  <a:gd name="T56" fmla="*/ 0 w 2250"/>
                  <a:gd name="T57" fmla="*/ 0 h 3184"/>
                  <a:gd name="T58" fmla="*/ 0 w 2250"/>
                  <a:gd name="T59" fmla="*/ 0 h 3184"/>
                  <a:gd name="T60" fmla="*/ 0 w 2250"/>
                  <a:gd name="T61" fmla="*/ 0 h 3184"/>
                  <a:gd name="T62" fmla="*/ 0 w 2250"/>
                  <a:gd name="T63" fmla="*/ 0 h 3184"/>
                  <a:gd name="T64" fmla="*/ 0 w 2250"/>
                  <a:gd name="T65" fmla="*/ 0 h 3184"/>
                  <a:gd name="T66" fmla="*/ 0 w 2250"/>
                  <a:gd name="T67" fmla="*/ 0 h 3184"/>
                  <a:gd name="T68" fmla="*/ 0 w 2250"/>
                  <a:gd name="T69" fmla="*/ 0 h 3184"/>
                  <a:gd name="T70" fmla="*/ 0 w 2250"/>
                  <a:gd name="T71" fmla="*/ 0 h 3184"/>
                  <a:gd name="T72" fmla="*/ 0 w 2250"/>
                  <a:gd name="T73" fmla="*/ 0 h 3184"/>
                  <a:gd name="T74" fmla="*/ 0 w 2250"/>
                  <a:gd name="T75" fmla="*/ 0 h 3184"/>
                  <a:gd name="T76" fmla="*/ 0 w 2250"/>
                  <a:gd name="T77" fmla="*/ 0 h 3184"/>
                  <a:gd name="T78" fmla="*/ 0 w 2250"/>
                  <a:gd name="T79" fmla="*/ 0 h 3184"/>
                  <a:gd name="T80" fmla="*/ 0 w 2250"/>
                  <a:gd name="T81" fmla="*/ 0 h 3184"/>
                  <a:gd name="T82" fmla="*/ 0 w 2250"/>
                  <a:gd name="T83" fmla="*/ 0 h 3184"/>
                  <a:gd name="T84" fmla="*/ 0 w 2250"/>
                  <a:gd name="T85" fmla="*/ 0 h 3184"/>
                  <a:gd name="T86" fmla="*/ 0 w 2250"/>
                  <a:gd name="T87" fmla="*/ 0 h 3184"/>
                  <a:gd name="T88" fmla="*/ 0 w 2250"/>
                  <a:gd name="T89" fmla="*/ 0 h 3184"/>
                  <a:gd name="T90" fmla="*/ 0 w 2250"/>
                  <a:gd name="T91" fmla="*/ 0 h 3184"/>
                  <a:gd name="T92" fmla="*/ 0 w 2250"/>
                  <a:gd name="T93" fmla="*/ 0 h 3184"/>
                  <a:gd name="T94" fmla="*/ 0 w 2250"/>
                  <a:gd name="T95" fmla="*/ 0 h 3184"/>
                  <a:gd name="T96" fmla="*/ 0 w 2250"/>
                  <a:gd name="T97" fmla="*/ 0 h 3184"/>
                  <a:gd name="T98" fmla="*/ 0 w 2250"/>
                  <a:gd name="T99" fmla="*/ 0 h 3184"/>
                  <a:gd name="T100" fmla="*/ 0 w 2250"/>
                  <a:gd name="T101" fmla="*/ 0 h 3184"/>
                  <a:gd name="T102" fmla="*/ 0 w 2250"/>
                  <a:gd name="T103" fmla="*/ 0 h 3184"/>
                  <a:gd name="T104" fmla="*/ 0 w 2250"/>
                  <a:gd name="T105" fmla="*/ 0 h 3184"/>
                  <a:gd name="T106" fmla="*/ 0 w 2250"/>
                  <a:gd name="T107" fmla="*/ 0 h 3184"/>
                  <a:gd name="T108" fmla="*/ 0 w 2250"/>
                  <a:gd name="T109" fmla="*/ 0 h 3184"/>
                  <a:gd name="T110" fmla="*/ 0 w 2250"/>
                  <a:gd name="T111" fmla="*/ 0 h 3184"/>
                  <a:gd name="T112" fmla="*/ 0 w 2250"/>
                  <a:gd name="T113" fmla="*/ 0 h 3184"/>
                  <a:gd name="T114" fmla="*/ 0 w 2250"/>
                  <a:gd name="T115" fmla="*/ 0 h 3184"/>
                  <a:gd name="T116" fmla="*/ 0 w 2250"/>
                  <a:gd name="T117" fmla="*/ 0 h 3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0"/>
                  <a:gd name="T178" fmla="*/ 0 h 3184"/>
                  <a:gd name="T179" fmla="*/ 2250 w 2250"/>
                  <a:gd name="T180" fmla="*/ 3184 h 31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0" h="3184">
                    <a:moveTo>
                      <a:pt x="2250" y="108"/>
                    </a:moveTo>
                    <a:lnTo>
                      <a:pt x="2105" y="251"/>
                    </a:lnTo>
                    <a:lnTo>
                      <a:pt x="2038" y="320"/>
                    </a:lnTo>
                    <a:lnTo>
                      <a:pt x="1979" y="378"/>
                    </a:lnTo>
                    <a:lnTo>
                      <a:pt x="1945" y="423"/>
                    </a:lnTo>
                    <a:lnTo>
                      <a:pt x="1916" y="457"/>
                    </a:lnTo>
                    <a:lnTo>
                      <a:pt x="1894" y="504"/>
                    </a:lnTo>
                    <a:lnTo>
                      <a:pt x="1865" y="545"/>
                    </a:lnTo>
                    <a:lnTo>
                      <a:pt x="1818" y="612"/>
                    </a:lnTo>
                    <a:lnTo>
                      <a:pt x="1766" y="682"/>
                    </a:lnTo>
                    <a:lnTo>
                      <a:pt x="1744" y="729"/>
                    </a:lnTo>
                    <a:lnTo>
                      <a:pt x="1715" y="763"/>
                    </a:lnTo>
                    <a:lnTo>
                      <a:pt x="1686" y="796"/>
                    </a:lnTo>
                    <a:lnTo>
                      <a:pt x="1669" y="822"/>
                    </a:lnTo>
                    <a:lnTo>
                      <a:pt x="1645" y="851"/>
                    </a:lnTo>
                    <a:lnTo>
                      <a:pt x="1622" y="876"/>
                    </a:lnTo>
                    <a:lnTo>
                      <a:pt x="1606" y="895"/>
                    </a:lnTo>
                    <a:lnTo>
                      <a:pt x="1583" y="918"/>
                    </a:lnTo>
                    <a:lnTo>
                      <a:pt x="1560" y="935"/>
                    </a:lnTo>
                    <a:lnTo>
                      <a:pt x="1542" y="959"/>
                    </a:lnTo>
                    <a:lnTo>
                      <a:pt x="1519" y="993"/>
                    </a:lnTo>
                    <a:lnTo>
                      <a:pt x="1500" y="1021"/>
                    </a:lnTo>
                    <a:lnTo>
                      <a:pt x="1485" y="1057"/>
                    </a:lnTo>
                    <a:lnTo>
                      <a:pt x="1463" y="1090"/>
                    </a:lnTo>
                    <a:lnTo>
                      <a:pt x="1446" y="1132"/>
                    </a:lnTo>
                    <a:lnTo>
                      <a:pt x="1416" y="1177"/>
                    </a:lnTo>
                    <a:lnTo>
                      <a:pt x="1392" y="1229"/>
                    </a:lnTo>
                    <a:lnTo>
                      <a:pt x="1374" y="1274"/>
                    </a:lnTo>
                    <a:lnTo>
                      <a:pt x="1345" y="1321"/>
                    </a:lnTo>
                    <a:lnTo>
                      <a:pt x="1324" y="1355"/>
                    </a:lnTo>
                    <a:lnTo>
                      <a:pt x="1301" y="1396"/>
                    </a:lnTo>
                    <a:lnTo>
                      <a:pt x="1265" y="1429"/>
                    </a:lnTo>
                    <a:lnTo>
                      <a:pt x="1227" y="1471"/>
                    </a:lnTo>
                    <a:lnTo>
                      <a:pt x="1186" y="1505"/>
                    </a:lnTo>
                    <a:lnTo>
                      <a:pt x="1151" y="1547"/>
                    </a:lnTo>
                    <a:lnTo>
                      <a:pt x="1110" y="1584"/>
                    </a:lnTo>
                    <a:lnTo>
                      <a:pt x="1077" y="1626"/>
                    </a:lnTo>
                    <a:lnTo>
                      <a:pt x="1035" y="1660"/>
                    </a:lnTo>
                    <a:lnTo>
                      <a:pt x="1002" y="1702"/>
                    </a:lnTo>
                    <a:lnTo>
                      <a:pt x="967" y="1740"/>
                    </a:lnTo>
                    <a:lnTo>
                      <a:pt x="922" y="1786"/>
                    </a:lnTo>
                    <a:lnTo>
                      <a:pt x="880" y="1831"/>
                    </a:lnTo>
                    <a:lnTo>
                      <a:pt x="835" y="1886"/>
                    </a:lnTo>
                    <a:lnTo>
                      <a:pt x="794" y="1924"/>
                    </a:lnTo>
                    <a:lnTo>
                      <a:pt x="760" y="1975"/>
                    </a:lnTo>
                    <a:lnTo>
                      <a:pt x="725" y="2012"/>
                    </a:lnTo>
                    <a:lnTo>
                      <a:pt x="696" y="2051"/>
                    </a:lnTo>
                    <a:lnTo>
                      <a:pt x="663" y="2086"/>
                    </a:lnTo>
                    <a:lnTo>
                      <a:pt x="634" y="2125"/>
                    </a:lnTo>
                    <a:lnTo>
                      <a:pt x="595" y="2154"/>
                    </a:lnTo>
                    <a:lnTo>
                      <a:pt x="570" y="2200"/>
                    </a:lnTo>
                    <a:lnTo>
                      <a:pt x="541" y="2235"/>
                    </a:lnTo>
                    <a:lnTo>
                      <a:pt x="512" y="2280"/>
                    </a:lnTo>
                    <a:lnTo>
                      <a:pt x="494" y="2315"/>
                    </a:lnTo>
                    <a:lnTo>
                      <a:pt x="473" y="2361"/>
                    </a:lnTo>
                    <a:lnTo>
                      <a:pt x="455" y="2402"/>
                    </a:lnTo>
                    <a:lnTo>
                      <a:pt x="450" y="2460"/>
                    </a:lnTo>
                    <a:lnTo>
                      <a:pt x="440" y="2500"/>
                    </a:lnTo>
                    <a:lnTo>
                      <a:pt x="422" y="2557"/>
                    </a:lnTo>
                    <a:lnTo>
                      <a:pt x="403" y="2608"/>
                    </a:lnTo>
                    <a:lnTo>
                      <a:pt x="386" y="2661"/>
                    </a:lnTo>
                    <a:lnTo>
                      <a:pt x="376" y="2695"/>
                    </a:lnTo>
                    <a:lnTo>
                      <a:pt x="352" y="2752"/>
                    </a:lnTo>
                    <a:lnTo>
                      <a:pt x="329" y="2799"/>
                    </a:lnTo>
                    <a:lnTo>
                      <a:pt x="295" y="2850"/>
                    </a:lnTo>
                    <a:lnTo>
                      <a:pt x="265" y="2892"/>
                    </a:lnTo>
                    <a:lnTo>
                      <a:pt x="208" y="2994"/>
                    </a:lnTo>
                    <a:lnTo>
                      <a:pt x="168" y="3069"/>
                    </a:lnTo>
                    <a:lnTo>
                      <a:pt x="145" y="3120"/>
                    </a:lnTo>
                    <a:lnTo>
                      <a:pt x="133" y="3156"/>
                    </a:lnTo>
                    <a:lnTo>
                      <a:pt x="122" y="3184"/>
                    </a:lnTo>
                    <a:lnTo>
                      <a:pt x="104" y="3178"/>
                    </a:lnTo>
                    <a:lnTo>
                      <a:pt x="83" y="3149"/>
                    </a:lnTo>
                    <a:lnTo>
                      <a:pt x="41" y="3087"/>
                    </a:lnTo>
                    <a:lnTo>
                      <a:pt x="11" y="3018"/>
                    </a:lnTo>
                    <a:lnTo>
                      <a:pt x="0" y="2954"/>
                    </a:lnTo>
                    <a:lnTo>
                      <a:pt x="19" y="2896"/>
                    </a:lnTo>
                    <a:lnTo>
                      <a:pt x="71" y="2821"/>
                    </a:lnTo>
                    <a:lnTo>
                      <a:pt x="122" y="2752"/>
                    </a:lnTo>
                    <a:lnTo>
                      <a:pt x="163" y="2695"/>
                    </a:lnTo>
                    <a:lnTo>
                      <a:pt x="197" y="2644"/>
                    </a:lnTo>
                    <a:lnTo>
                      <a:pt x="220" y="2575"/>
                    </a:lnTo>
                    <a:lnTo>
                      <a:pt x="248" y="2511"/>
                    </a:lnTo>
                    <a:lnTo>
                      <a:pt x="271" y="2449"/>
                    </a:lnTo>
                    <a:lnTo>
                      <a:pt x="318" y="2384"/>
                    </a:lnTo>
                    <a:lnTo>
                      <a:pt x="368" y="2293"/>
                    </a:lnTo>
                    <a:lnTo>
                      <a:pt x="427" y="2224"/>
                    </a:lnTo>
                    <a:lnTo>
                      <a:pt x="479" y="2149"/>
                    </a:lnTo>
                    <a:lnTo>
                      <a:pt x="536" y="2086"/>
                    </a:lnTo>
                    <a:lnTo>
                      <a:pt x="587" y="2016"/>
                    </a:lnTo>
                    <a:lnTo>
                      <a:pt x="645" y="1948"/>
                    </a:lnTo>
                    <a:lnTo>
                      <a:pt x="686" y="1896"/>
                    </a:lnTo>
                    <a:lnTo>
                      <a:pt x="725" y="1849"/>
                    </a:lnTo>
                    <a:lnTo>
                      <a:pt x="771" y="1804"/>
                    </a:lnTo>
                    <a:lnTo>
                      <a:pt x="823" y="1753"/>
                    </a:lnTo>
                    <a:lnTo>
                      <a:pt x="870" y="1712"/>
                    </a:lnTo>
                    <a:lnTo>
                      <a:pt x="926" y="1647"/>
                    </a:lnTo>
                    <a:lnTo>
                      <a:pt x="990" y="1562"/>
                    </a:lnTo>
                    <a:lnTo>
                      <a:pt x="1059" y="1500"/>
                    </a:lnTo>
                    <a:lnTo>
                      <a:pt x="1117" y="1417"/>
                    </a:lnTo>
                    <a:lnTo>
                      <a:pt x="1174" y="1355"/>
                    </a:lnTo>
                    <a:lnTo>
                      <a:pt x="1232" y="1281"/>
                    </a:lnTo>
                    <a:lnTo>
                      <a:pt x="1291" y="1212"/>
                    </a:lnTo>
                    <a:lnTo>
                      <a:pt x="1341" y="1132"/>
                    </a:lnTo>
                    <a:lnTo>
                      <a:pt x="1392" y="1045"/>
                    </a:lnTo>
                    <a:lnTo>
                      <a:pt x="1449" y="942"/>
                    </a:lnTo>
                    <a:lnTo>
                      <a:pt x="1500" y="837"/>
                    </a:lnTo>
                    <a:lnTo>
                      <a:pt x="1555" y="763"/>
                    </a:lnTo>
                    <a:lnTo>
                      <a:pt x="1593" y="703"/>
                    </a:lnTo>
                    <a:lnTo>
                      <a:pt x="1640" y="653"/>
                    </a:lnTo>
                    <a:lnTo>
                      <a:pt x="1681" y="608"/>
                    </a:lnTo>
                    <a:lnTo>
                      <a:pt x="1731" y="548"/>
                    </a:lnTo>
                    <a:lnTo>
                      <a:pt x="1789" y="475"/>
                    </a:lnTo>
                    <a:lnTo>
                      <a:pt x="1870" y="383"/>
                    </a:lnTo>
                    <a:lnTo>
                      <a:pt x="1940" y="286"/>
                    </a:lnTo>
                    <a:lnTo>
                      <a:pt x="2002" y="209"/>
                    </a:lnTo>
                    <a:lnTo>
                      <a:pt x="2059" y="155"/>
                    </a:lnTo>
                    <a:lnTo>
                      <a:pt x="2204" y="0"/>
                    </a:lnTo>
                    <a:lnTo>
                      <a:pt x="2250" y="108"/>
                    </a:lnTo>
                    <a:close/>
                  </a:path>
                </a:pathLst>
              </a:custGeom>
              <a:solidFill>
                <a:srgbClr val="FFFFED"/>
              </a:solidFill>
              <a:ln w="0">
                <a:solidFill>
                  <a:srgbClr val="F0DACE"/>
                </a:solidFill>
                <a:round/>
                <a:headEnd/>
                <a:tailEnd/>
              </a:ln>
            </p:spPr>
            <p:txBody>
              <a:bodyPr/>
              <a:lstStyle/>
              <a:p>
                <a:endParaRPr lang="en-US" dirty="0"/>
              </a:p>
            </p:txBody>
          </p:sp>
          <p:sp>
            <p:nvSpPr>
              <p:cNvPr id="14631" name="Freeform 65"/>
              <p:cNvSpPr>
                <a:spLocks/>
              </p:cNvSpPr>
              <p:nvPr/>
            </p:nvSpPr>
            <p:spPr bwMode="auto">
              <a:xfrm>
                <a:off x="3623" y="1649"/>
                <a:ext cx="141" cy="156"/>
              </a:xfrm>
              <a:custGeom>
                <a:avLst/>
                <a:gdLst>
                  <a:gd name="T0" fmla="*/ 0 w 564"/>
                  <a:gd name="T1" fmla="*/ 0 h 622"/>
                  <a:gd name="T2" fmla="*/ 0 w 564"/>
                  <a:gd name="T3" fmla="*/ 0 h 622"/>
                  <a:gd name="T4" fmla="*/ 0 w 564"/>
                  <a:gd name="T5" fmla="*/ 0 h 622"/>
                  <a:gd name="T6" fmla="*/ 0 w 564"/>
                  <a:gd name="T7" fmla="*/ 0 h 622"/>
                  <a:gd name="T8" fmla="*/ 0 w 564"/>
                  <a:gd name="T9" fmla="*/ 0 h 622"/>
                  <a:gd name="T10" fmla="*/ 0 w 564"/>
                  <a:gd name="T11" fmla="*/ 0 h 622"/>
                  <a:gd name="T12" fmla="*/ 0 w 564"/>
                  <a:gd name="T13" fmla="*/ 0 h 622"/>
                  <a:gd name="T14" fmla="*/ 0 w 564"/>
                  <a:gd name="T15" fmla="*/ 0 h 622"/>
                  <a:gd name="T16" fmla="*/ 0 w 564"/>
                  <a:gd name="T17" fmla="*/ 0 h 622"/>
                  <a:gd name="T18" fmla="*/ 0 w 564"/>
                  <a:gd name="T19" fmla="*/ 0 h 622"/>
                  <a:gd name="T20" fmla="*/ 0 w 564"/>
                  <a:gd name="T21" fmla="*/ 0 h 622"/>
                  <a:gd name="T22" fmla="*/ 0 w 564"/>
                  <a:gd name="T23" fmla="*/ 0 h 622"/>
                  <a:gd name="T24" fmla="*/ 0 w 564"/>
                  <a:gd name="T25" fmla="*/ 0 h 622"/>
                  <a:gd name="T26" fmla="*/ 0 w 564"/>
                  <a:gd name="T27" fmla="*/ 0 h 622"/>
                  <a:gd name="T28" fmla="*/ 0 w 564"/>
                  <a:gd name="T29" fmla="*/ 0 h 622"/>
                  <a:gd name="T30" fmla="*/ 0 w 564"/>
                  <a:gd name="T31" fmla="*/ 0 h 622"/>
                  <a:gd name="T32" fmla="*/ 0 w 564"/>
                  <a:gd name="T33" fmla="*/ 0 h 622"/>
                  <a:gd name="T34" fmla="*/ 0 w 564"/>
                  <a:gd name="T35" fmla="*/ 0 h 622"/>
                  <a:gd name="T36" fmla="*/ 0 w 564"/>
                  <a:gd name="T37" fmla="*/ 0 h 622"/>
                  <a:gd name="T38" fmla="*/ 0 w 564"/>
                  <a:gd name="T39" fmla="*/ 0 h 622"/>
                  <a:gd name="T40" fmla="*/ 0 w 564"/>
                  <a:gd name="T41" fmla="*/ 0 h 622"/>
                  <a:gd name="T42" fmla="*/ 0 w 564"/>
                  <a:gd name="T43" fmla="*/ 0 h 622"/>
                  <a:gd name="T44" fmla="*/ 0 w 564"/>
                  <a:gd name="T45" fmla="*/ 0 h 622"/>
                  <a:gd name="T46" fmla="*/ 0 w 564"/>
                  <a:gd name="T47" fmla="*/ 0 h 622"/>
                  <a:gd name="T48" fmla="*/ 0 w 564"/>
                  <a:gd name="T49" fmla="*/ 0 h 622"/>
                  <a:gd name="T50" fmla="*/ 0 w 564"/>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2"/>
                  <a:gd name="T80" fmla="*/ 564 w 564"/>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2">
                    <a:moveTo>
                      <a:pt x="564" y="0"/>
                    </a:moveTo>
                    <a:lnTo>
                      <a:pt x="334" y="126"/>
                    </a:lnTo>
                    <a:lnTo>
                      <a:pt x="277" y="165"/>
                    </a:lnTo>
                    <a:lnTo>
                      <a:pt x="225" y="194"/>
                    </a:lnTo>
                    <a:lnTo>
                      <a:pt x="173" y="236"/>
                    </a:lnTo>
                    <a:lnTo>
                      <a:pt x="140" y="269"/>
                    </a:lnTo>
                    <a:lnTo>
                      <a:pt x="99" y="316"/>
                    </a:lnTo>
                    <a:lnTo>
                      <a:pt x="81" y="362"/>
                    </a:lnTo>
                    <a:lnTo>
                      <a:pt x="52" y="409"/>
                    </a:lnTo>
                    <a:lnTo>
                      <a:pt x="23" y="460"/>
                    </a:lnTo>
                    <a:lnTo>
                      <a:pt x="6" y="517"/>
                    </a:lnTo>
                    <a:lnTo>
                      <a:pt x="6" y="557"/>
                    </a:lnTo>
                    <a:lnTo>
                      <a:pt x="0" y="585"/>
                    </a:lnTo>
                    <a:lnTo>
                      <a:pt x="13" y="604"/>
                    </a:lnTo>
                    <a:lnTo>
                      <a:pt x="29" y="622"/>
                    </a:lnTo>
                    <a:lnTo>
                      <a:pt x="59" y="615"/>
                    </a:lnTo>
                    <a:lnTo>
                      <a:pt x="99" y="604"/>
                    </a:lnTo>
                    <a:lnTo>
                      <a:pt x="151" y="580"/>
                    </a:lnTo>
                    <a:lnTo>
                      <a:pt x="207" y="551"/>
                    </a:lnTo>
                    <a:lnTo>
                      <a:pt x="254" y="522"/>
                    </a:lnTo>
                    <a:lnTo>
                      <a:pt x="295" y="494"/>
                    </a:lnTo>
                    <a:lnTo>
                      <a:pt x="328" y="460"/>
                    </a:lnTo>
                    <a:lnTo>
                      <a:pt x="368" y="413"/>
                    </a:lnTo>
                    <a:lnTo>
                      <a:pt x="399" y="362"/>
                    </a:lnTo>
                    <a:lnTo>
                      <a:pt x="426" y="310"/>
                    </a:lnTo>
                    <a:lnTo>
                      <a:pt x="564" y="0"/>
                    </a:lnTo>
                    <a:close/>
                  </a:path>
                </a:pathLst>
              </a:custGeom>
              <a:solidFill>
                <a:srgbClr val="FFFFF6"/>
              </a:solidFill>
              <a:ln w="0">
                <a:solidFill>
                  <a:srgbClr val="FCECDD"/>
                </a:solidFill>
                <a:round/>
                <a:headEnd/>
                <a:tailEnd/>
              </a:ln>
            </p:spPr>
            <p:txBody>
              <a:bodyPr/>
              <a:lstStyle/>
              <a:p>
                <a:endParaRPr lang="en-US" dirty="0"/>
              </a:p>
            </p:txBody>
          </p:sp>
          <p:sp>
            <p:nvSpPr>
              <p:cNvPr id="14632" name="Freeform 66"/>
              <p:cNvSpPr>
                <a:spLocks/>
              </p:cNvSpPr>
              <p:nvPr/>
            </p:nvSpPr>
            <p:spPr bwMode="auto">
              <a:xfrm>
                <a:off x="3608" y="1619"/>
                <a:ext cx="118" cy="169"/>
              </a:xfrm>
              <a:custGeom>
                <a:avLst/>
                <a:gdLst>
                  <a:gd name="T0" fmla="*/ 0 w 471"/>
                  <a:gd name="T1" fmla="*/ 0 h 678"/>
                  <a:gd name="T2" fmla="*/ 0 w 471"/>
                  <a:gd name="T3" fmla="*/ 0 h 678"/>
                  <a:gd name="T4" fmla="*/ 0 w 471"/>
                  <a:gd name="T5" fmla="*/ 0 h 678"/>
                  <a:gd name="T6" fmla="*/ 0 w 471"/>
                  <a:gd name="T7" fmla="*/ 0 h 678"/>
                  <a:gd name="T8" fmla="*/ 0 w 471"/>
                  <a:gd name="T9" fmla="*/ 0 h 678"/>
                  <a:gd name="T10" fmla="*/ 0 w 471"/>
                  <a:gd name="T11" fmla="*/ 0 h 678"/>
                  <a:gd name="T12" fmla="*/ 0 w 471"/>
                  <a:gd name="T13" fmla="*/ 0 h 678"/>
                  <a:gd name="T14" fmla="*/ 0 w 471"/>
                  <a:gd name="T15" fmla="*/ 0 h 678"/>
                  <a:gd name="T16" fmla="*/ 0 w 471"/>
                  <a:gd name="T17" fmla="*/ 0 h 678"/>
                  <a:gd name="T18" fmla="*/ 0 w 471"/>
                  <a:gd name="T19" fmla="*/ 0 h 678"/>
                  <a:gd name="T20" fmla="*/ 0 w 471"/>
                  <a:gd name="T21" fmla="*/ 0 h 678"/>
                  <a:gd name="T22" fmla="*/ 0 w 471"/>
                  <a:gd name="T23" fmla="*/ 0 h 678"/>
                  <a:gd name="T24" fmla="*/ 0 w 471"/>
                  <a:gd name="T25" fmla="*/ 0 h 678"/>
                  <a:gd name="T26" fmla="*/ 0 w 471"/>
                  <a:gd name="T27" fmla="*/ 0 h 678"/>
                  <a:gd name="T28" fmla="*/ 0 w 471"/>
                  <a:gd name="T29" fmla="*/ 0 h 678"/>
                  <a:gd name="T30" fmla="*/ 0 w 471"/>
                  <a:gd name="T31" fmla="*/ 0 h 678"/>
                  <a:gd name="T32" fmla="*/ 0 w 471"/>
                  <a:gd name="T33" fmla="*/ 0 h 678"/>
                  <a:gd name="T34" fmla="*/ 0 w 471"/>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678"/>
                  <a:gd name="T56" fmla="*/ 471 w 471"/>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678">
                    <a:moveTo>
                      <a:pt x="471" y="0"/>
                    </a:moveTo>
                    <a:lnTo>
                      <a:pt x="414" y="242"/>
                    </a:lnTo>
                    <a:lnTo>
                      <a:pt x="390" y="304"/>
                    </a:lnTo>
                    <a:lnTo>
                      <a:pt x="372" y="362"/>
                    </a:lnTo>
                    <a:lnTo>
                      <a:pt x="349" y="419"/>
                    </a:lnTo>
                    <a:lnTo>
                      <a:pt x="321" y="459"/>
                    </a:lnTo>
                    <a:lnTo>
                      <a:pt x="287" y="501"/>
                    </a:lnTo>
                    <a:lnTo>
                      <a:pt x="259" y="545"/>
                    </a:lnTo>
                    <a:lnTo>
                      <a:pt x="213" y="586"/>
                    </a:lnTo>
                    <a:lnTo>
                      <a:pt x="161" y="621"/>
                    </a:lnTo>
                    <a:lnTo>
                      <a:pt x="75" y="672"/>
                    </a:lnTo>
                    <a:lnTo>
                      <a:pt x="21" y="678"/>
                    </a:lnTo>
                    <a:lnTo>
                      <a:pt x="0" y="638"/>
                    </a:lnTo>
                    <a:lnTo>
                      <a:pt x="4" y="545"/>
                    </a:lnTo>
                    <a:lnTo>
                      <a:pt x="29" y="437"/>
                    </a:lnTo>
                    <a:lnTo>
                      <a:pt x="75" y="346"/>
                    </a:lnTo>
                    <a:lnTo>
                      <a:pt x="147" y="257"/>
                    </a:lnTo>
                    <a:lnTo>
                      <a:pt x="471" y="0"/>
                    </a:lnTo>
                    <a:close/>
                  </a:path>
                </a:pathLst>
              </a:custGeom>
              <a:solidFill>
                <a:srgbClr val="FFFFF6"/>
              </a:solidFill>
              <a:ln w="0">
                <a:solidFill>
                  <a:srgbClr val="FCECDD"/>
                </a:solidFill>
                <a:round/>
                <a:headEnd/>
                <a:tailEnd/>
              </a:ln>
            </p:spPr>
            <p:txBody>
              <a:bodyPr/>
              <a:lstStyle/>
              <a:p>
                <a:endParaRPr lang="en-US" dirty="0"/>
              </a:p>
            </p:txBody>
          </p:sp>
          <p:sp>
            <p:nvSpPr>
              <p:cNvPr id="14633" name="Freeform 67"/>
              <p:cNvSpPr>
                <a:spLocks/>
              </p:cNvSpPr>
              <p:nvPr/>
            </p:nvSpPr>
            <p:spPr bwMode="auto">
              <a:xfrm>
                <a:off x="3633" y="1683"/>
                <a:ext cx="161" cy="131"/>
              </a:xfrm>
              <a:custGeom>
                <a:avLst/>
                <a:gdLst>
                  <a:gd name="T0" fmla="*/ 0 w 646"/>
                  <a:gd name="T1" fmla="*/ 0 h 524"/>
                  <a:gd name="T2" fmla="*/ 0 w 646"/>
                  <a:gd name="T3" fmla="*/ 0 h 524"/>
                  <a:gd name="T4" fmla="*/ 0 w 646"/>
                  <a:gd name="T5" fmla="*/ 0 h 524"/>
                  <a:gd name="T6" fmla="*/ 0 w 646"/>
                  <a:gd name="T7" fmla="*/ 0 h 524"/>
                  <a:gd name="T8" fmla="*/ 0 w 646"/>
                  <a:gd name="T9" fmla="*/ 0 h 524"/>
                  <a:gd name="T10" fmla="*/ 0 w 646"/>
                  <a:gd name="T11" fmla="*/ 0 h 524"/>
                  <a:gd name="T12" fmla="*/ 0 w 646"/>
                  <a:gd name="T13" fmla="*/ 0 h 524"/>
                  <a:gd name="T14" fmla="*/ 0 w 646"/>
                  <a:gd name="T15" fmla="*/ 0 h 524"/>
                  <a:gd name="T16" fmla="*/ 0 w 646"/>
                  <a:gd name="T17" fmla="*/ 0 h 524"/>
                  <a:gd name="T18" fmla="*/ 0 w 646"/>
                  <a:gd name="T19" fmla="*/ 0 h 524"/>
                  <a:gd name="T20" fmla="*/ 0 w 646"/>
                  <a:gd name="T21" fmla="*/ 0 h 524"/>
                  <a:gd name="T22" fmla="*/ 0 w 646"/>
                  <a:gd name="T23" fmla="*/ 0 h 524"/>
                  <a:gd name="T24" fmla="*/ 0 w 646"/>
                  <a:gd name="T25" fmla="*/ 0 h 524"/>
                  <a:gd name="T26" fmla="*/ 0 w 646"/>
                  <a:gd name="T27" fmla="*/ 0 h 524"/>
                  <a:gd name="T28" fmla="*/ 0 w 646"/>
                  <a:gd name="T29" fmla="*/ 0 h 524"/>
                  <a:gd name="T30" fmla="*/ 0 w 646"/>
                  <a:gd name="T31" fmla="*/ 0 h 524"/>
                  <a:gd name="T32" fmla="*/ 0 w 646"/>
                  <a:gd name="T33" fmla="*/ 0 h 524"/>
                  <a:gd name="T34" fmla="*/ 0 w 646"/>
                  <a:gd name="T35" fmla="*/ 0 h 524"/>
                  <a:gd name="T36" fmla="*/ 0 w 646"/>
                  <a:gd name="T37" fmla="*/ 0 h 524"/>
                  <a:gd name="T38" fmla="*/ 0 w 646"/>
                  <a:gd name="T39" fmla="*/ 0 h 524"/>
                  <a:gd name="T40" fmla="*/ 0 w 646"/>
                  <a:gd name="T41" fmla="*/ 0 h 524"/>
                  <a:gd name="T42" fmla="*/ 0 w 646"/>
                  <a:gd name="T43" fmla="*/ 0 h 524"/>
                  <a:gd name="T44" fmla="*/ 0 w 646"/>
                  <a:gd name="T45" fmla="*/ 0 h 524"/>
                  <a:gd name="T46" fmla="*/ 0 w 646"/>
                  <a:gd name="T47" fmla="*/ 0 h 524"/>
                  <a:gd name="T48" fmla="*/ 0 w 646"/>
                  <a:gd name="T49" fmla="*/ 0 h 524"/>
                  <a:gd name="T50" fmla="*/ 0 w 646"/>
                  <a:gd name="T51" fmla="*/ 0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524"/>
                  <a:gd name="T80" fmla="*/ 646 w 646"/>
                  <a:gd name="T81" fmla="*/ 524 h 5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524">
                    <a:moveTo>
                      <a:pt x="646" y="0"/>
                    </a:moveTo>
                    <a:lnTo>
                      <a:pt x="415" y="76"/>
                    </a:lnTo>
                    <a:lnTo>
                      <a:pt x="347" y="105"/>
                    </a:lnTo>
                    <a:lnTo>
                      <a:pt x="295" y="129"/>
                    </a:lnTo>
                    <a:lnTo>
                      <a:pt x="248" y="159"/>
                    </a:lnTo>
                    <a:lnTo>
                      <a:pt x="202" y="184"/>
                    </a:lnTo>
                    <a:lnTo>
                      <a:pt x="158" y="226"/>
                    </a:lnTo>
                    <a:lnTo>
                      <a:pt x="122" y="260"/>
                    </a:lnTo>
                    <a:lnTo>
                      <a:pt x="87" y="306"/>
                    </a:lnTo>
                    <a:lnTo>
                      <a:pt x="54" y="353"/>
                    </a:lnTo>
                    <a:lnTo>
                      <a:pt x="25" y="410"/>
                    </a:lnTo>
                    <a:lnTo>
                      <a:pt x="8" y="449"/>
                    </a:lnTo>
                    <a:lnTo>
                      <a:pt x="0" y="486"/>
                    </a:lnTo>
                    <a:lnTo>
                      <a:pt x="8" y="502"/>
                    </a:lnTo>
                    <a:lnTo>
                      <a:pt x="20" y="519"/>
                    </a:lnTo>
                    <a:lnTo>
                      <a:pt x="46" y="524"/>
                    </a:lnTo>
                    <a:lnTo>
                      <a:pt x="87" y="524"/>
                    </a:lnTo>
                    <a:lnTo>
                      <a:pt x="134" y="508"/>
                    </a:lnTo>
                    <a:lnTo>
                      <a:pt x="197" y="490"/>
                    </a:lnTo>
                    <a:lnTo>
                      <a:pt x="248" y="472"/>
                    </a:lnTo>
                    <a:lnTo>
                      <a:pt x="289" y="449"/>
                    </a:lnTo>
                    <a:lnTo>
                      <a:pt x="336" y="421"/>
                    </a:lnTo>
                    <a:lnTo>
                      <a:pt x="376" y="386"/>
                    </a:lnTo>
                    <a:lnTo>
                      <a:pt x="415" y="347"/>
                    </a:lnTo>
                    <a:lnTo>
                      <a:pt x="457" y="294"/>
                    </a:lnTo>
                    <a:lnTo>
                      <a:pt x="646" y="0"/>
                    </a:lnTo>
                    <a:close/>
                  </a:path>
                </a:pathLst>
              </a:custGeom>
              <a:solidFill>
                <a:srgbClr val="FFFFF6"/>
              </a:solidFill>
              <a:ln w="0">
                <a:solidFill>
                  <a:srgbClr val="FCECDD"/>
                </a:solidFill>
                <a:round/>
                <a:headEnd/>
                <a:tailEnd/>
              </a:ln>
            </p:spPr>
            <p:txBody>
              <a:bodyPr/>
              <a:lstStyle/>
              <a:p>
                <a:endParaRPr lang="en-US" dirty="0"/>
              </a:p>
            </p:txBody>
          </p:sp>
          <p:sp>
            <p:nvSpPr>
              <p:cNvPr id="14634" name="Freeform 68"/>
              <p:cNvSpPr>
                <a:spLocks/>
              </p:cNvSpPr>
              <p:nvPr/>
            </p:nvSpPr>
            <p:spPr bwMode="auto">
              <a:xfrm>
                <a:off x="3569" y="1706"/>
                <a:ext cx="142" cy="157"/>
              </a:xfrm>
              <a:custGeom>
                <a:avLst/>
                <a:gdLst>
                  <a:gd name="T0" fmla="*/ 0 w 569"/>
                  <a:gd name="T1" fmla="*/ 0 h 629"/>
                  <a:gd name="T2" fmla="*/ 0 w 569"/>
                  <a:gd name="T3" fmla="*/ 0 h 629"/>
                  <a:gd name="T4" fmla="*/ 0 w 569"/>
                  <a:gd name="T5" fmla="*/ 0 h 629"/>
                  <a:gd name="T6" fmla="*/ 0 w 569"/>
                  <a:gd name="T7" fmla="*/ 0 h 629"/>
                  <a:gd name="T8" fmla="*/ 0 w 569"/>
                  <a:gd name="T9" fmla="*/ 0 h 629"/>
                  <a:gd name="T10" fmla="*/ 0 w 569"/>
                  <a:gd name="T11" fmla="*/ 0 h 629"/>
                  <a:gd name="T12" fmla="*/ 0 w 569"/>
                  <a:gd name="T13" fmla="*/ 0 h 629"/>
                  <a:gd name="T14" fmla="*/ 0 w 569"/>
                  <a:gd name="T15" fmla="*/ 0 h 629"/>
                  <a:gd name="T16" fmla="*/ 0 w 569"/>
                  <a:gd name="T17" fmla="*/ 0 h 629"/>
                  <a:gd name="T18" fmla="*/ 0 w 569"/>
                  <a:gd name="T19" fmla="*/ 0 h 629"/>
                  <a:gd name="T20" fmla="*/ 0 w 569"/>
                  <a:gd name="T21" fmla="*/ 0 h 629"/>
                  <a:gd name="T22" fmla="*/ 0 w 569"/>
                  <a:gd name="T23" fmla="*/ 0 h 629"/>
                  <a:gd name="T24" fmla="*/ 0 w 569"/>
                  <a:gd name="T25" fmla="*/ 0 h 629"/>
                  <a:gd name="T26" fmla="*/ 0 w 569"/>
                  <a:gd name="T27" fmla="*/ 0 h 629"/>
                  <a:gd name="T28" fmla="*/ 0 w 569"/>
                  <a:gd name="T29" fmla="*/ 0 h 629"/>
                  <a:gd name="T30" fmla="*/ 0 w 569"/>
                  <a:gd name="T31" fmla="*/ 0 h 629"/>
                  <a:gd name="T32" fmla="*/ 0 w 569"/>
                  <a:gd name="T33" fmla="*/ 0 h 629"/>
                  <a:gd name="T34" fmla="*/ 0 w 569"/>
                  <a:gd name="T35" fmla="*/ 0 h 629"/>
                  <a:gd name="T36" fmla="*/ 0 w 569"/>
                  <a:gd name="T37" fmla="*/ 0 h 629"/>
                  <a:gd name="T38" fmla="*/ 0 w 569"/>
                  <a:gd name="T39" fmla="*/ 0 h 629"/>
                  <a:gd name="T40" fmla="*/ 0 w 569"/>
                  <a:gd name="T41" fmla="*/ 0 h 629"/>
                  <a:gd name="T42" fmla="*/ 0 w 569"/>
                  <a:gd name="T43" fmla="*/ 0 h 629"/>
                  <a:gd name="T44" fmla="*/ 0 w 569"/>
                  <a:gd name="T45" fmla="*/ 0 h 629"/>
                  <a:gd name="T46" fmla="*/ 0 w 569"/>
                  <a:gd name="T47" fmla="*/ 0 h 629"/>
                  <a:gd name="T48" fmla="*/ 0 w 569"/>
                  <a:gd name="T49" fmla="*/ 0 h 629"/>
                  <a:gd name="T50" fmla="*/ 0 w 569"/>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9"/>
                  <a:gd name="T79" fmla="*/ 0 h 629"/>
                  <a:gd name="T80" fmla="*/ 569 w 569"/>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9" h="629">
                    <a:moveTo>
                      <a:pt x="569" y="0"/>
                    </a:moveTo>
                    <a:lnTo>
                      <a:pt x="339" y="129"/>
                    </a:lnTo>
                    <a:lnTo>
                      <a:pt x="281" y="163"/>
                    </a:lnTo>
                    <a:lnTo>
                      <a:pt x="230" y="196"/>
                    </a:lnTo>
                    <a:lnTo>
                      <a:pt x="184" y="232"/>
                    </a:lnTo>
                    <a:lnTo>
                      <a:pt x="137" y="272"/>
                    </a:lnTo>
                    <a:lnTo>
                      <a:pt x="108" y="313"/>
                    </a:lnTo>
                    <a:lnTo>
                      <a:pt x="80" y="357"/>
                    </a:lnTo>
                    <a:lnTo>
                      <a:pt x="51" y="416"/>
                    </a:lnTo>
                    <a:lnTo>
                      <a:pt x="33" y="462"/>
                    </a:lnTo>
                    <a:lnTo>
                      <a:pt x="15" y="520"/>
                    </a:lnTo>
                    <a:lnTo>
                      <a:pt x="0" y="559"/>
                    </a:lnTo>
                    <a:lnTo>
                      <a:pt x="0" y="594"/>
                    </a:lnTo>
                    <a:lnTo>
                      <a:pt x="15" y="611"/>
                    </a:lnTo>
                    <a:lnTo>
                      <a:pt x="33" y="629"/>
                    </a:lnTo>
                    <a:lnTo>
                      <a:pt x="62" y="617"/>
                    </a:lnTo>
                    <a:lnTo>
                      <a:pt x="101" y="611"/>
                    </a:lnTo>
                    <a:lnTo>
                      <a:pt x="155" y="582"/>
                    </a:lnTo>
                    <a:lnTo>
                      <a:pt x="213" y="553"/>
                    </a:lnTo>
                    <a:lnTo>
                      <a:pt x="256" y="524"/>
                    </a:lnTo>
                    <a:lnTo>
                      <a:pt x="298" y="496"/>
                    </a:lnTo>
                    <a:lnTo>
                      <a:pt x="331" y="457"/>
                    </a:lnTo>
                    <a:lnTo>
                      <a:pt x="372" y="416"/>
                    </a:lnTo>
                    <a:lnTo>
                      <a:pt x="401" y="365"/>
                    </a:lnTo>
                    <a:lnTo>
                      <a:pt x="430" y="307"/>
                    </a:lnTo>
                    <a:lnTo>
                      <a:pt x="569" y="0"/>
                    </a:lnTo>
                    <a:close/>
                  </a:path>
                </a:pathLst>
              </a:custGeom>
              <a:solidFill>
                <a:srgbClr val="FFFFF6"/>
              </a:solidFill>
              <a:ln w="0">
                <a:solidFill>
                  <a:srgbClr val="FCECDD"/>
                </a:solidFill>
                <a:round/>
                <a:headEnd/>
                <a:tailEnd/>
              </a:ln>
            </p:spPr>
            <p:txBody>
              <a:bodyPr/>
              <a:lstStyle/>
              <a:p>
                <a:endParaRPr lang="en-US" dirty="0"/>
              </a:p>
            </p:txBody>
          </p:sp>
          <p:sp>
            <p:nvSpPr>
              <p:cNvPr id="14635" name="Freeform 69"/>
              <p:cNvSpPr>
                <a:spLocks/>
              </p:cNvSpPr>
              <p:nvPr/>
            </p:nvSpPr>
            <p:spPr bwMode="auto">
              <a:xfrm>
                <a:off x="3554" y="1677"/>
                <a:ext cx="118" cy="169"/>
              </a:xfrm>
              <a:custGeom>
                <a:avLst/>
                <a:gdLst>
                  <a:gd name="T0" fmla="*/ 0 w 473"/>
                  <a:gd name="T1" fmla="*/ 0 h 677"/>
                  <a:gd name="T2" fmla="*/ 0 w 473"/>
                  <a:gd name="T3" fmla="*/ 0 h 677"/>
                  <a:gd name="T4" fmla="*/ 0 w 473"/>
                  <a:gd name="T5" fmla="*/ 0 h 677"/>
                  <a:gd name="T6" fmla="*/ 0 w 473"/>
                  <a:gd name="T7" fmla="*/ 0 h 677"/>
                  <a:gd name="T8" fmla="*/ 0 w 473"/>
                  <a:gd name="T9" fmla="*/ 0 h 677"/>
                  <a:gd name="T10" fmla="*/ 0 w 473"/>
                  <a:gd name="T11" fmla="*/ 0 h 677"/>
                  <a:gd name="T12" fmla="*/ 0 w 473"/>
                  <a:gd name="T13" fmla="*/ 0 h 677"/>
                  <a:gd name="T14" fmla="*/ 0 w 473"/>
                  <a:gd name="T15" fmla="*/ 0 h 677"/>
                  <a:gd name="T16" fmla="*/ 0 w 473"/>
                  <a:gd name="T17" fmla="*/ 0 h 677"/>
                  <a:gd name="T18" fmla="*/ 0 w 473"/>
                  <a:gd name="T19" fmla="*/ 0 h 677"/>
                  <a:gd name="T20" fmla="*/ 0 w 473"/>
                  <a:gd name="T21" fmla="*/ 0 h 677"/>
                  <a:gd name="T22" fmla="*/ 0 w 473"/>
                  <a:gd name="T23" fmla="*/ 0 h 677"/>
                  <a:gd name="T24" fmla="*/ 0 w 473"/>
                  <a:gd name="T25" fmla="*/ 0 h 677"/>
                  <a:gd name="T26" fmla="*/ 0 w 473"/>
                  <a:gd name="T27" fmla="*/ 0 h 677"/>
                  <a:gd name="T28" fmla="*/ 0 w 473"/>
                  <a:gd name="T29" fmla="*/ 0 h 677"/>
                  <a:gd name="T30" fmla="*/ 0 w 473"/>
                  <a:gd name="T31" fmla="*/ 0 h 677"/>
                  <a:gd name="T32" fmla="*/ 0 w 473"/>
                  <a:gd name="T33" fmla="*/ 0 h 677"/>
                  <a:gd name="T34" fmla="*/ 0 w 473"/>
                  <a:gd name="T35" fmla="*/ 0 h 6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7"/>
                  <a:gd name="T56" fmla="*/ 473 w 473"/>
                  <a:gd name="T57" fmla="*/ 677 h 6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7">
                    <a:moveTo>
                      <a:pt x="473" y="0"/>
                    </a:moveTo>
                    <a:lnTo>
                      <a:pt x="408" y="235"/>
                    </a:lnTo>
                    <a:lnTo>
                      <a:pt x="390" y="299"/>
                    </a:lnTo>
                    <a:lnTo>
                      <a:pt x="375" y="361"/>
                    </a:lnTo>
                    <a:lnTo>
                      <a:pt x="351" y="412"/>
                    </a:lnTo>
                    <a:lnTo>
                      <a:pt x="323" y="458"/>
                    </a:lnTo>
                    <a:lnTo>
                      <a:pt x="289" y="498"/>
                    </a:lnTo>
                    <a:lnTo>
                      <a:pt x="253" y="545"/>
                    </a:lnTo>
                    <a:lnTo>
                      <a:pt x="214" y="586"/>
                    </a:lnTo>
                    <a:lnTo>
                      <a:pt x="167" y="614"/>
                    </a:lnTo>
                    <a:lnTo>
                      <a:pt x="74" y="671"/>
                    </a:lnTo>
                    <a:lnTo>
                      <a:pt x="18" y="677"/>
                    </a:lnTo>
                    <a:lnTo>
                      <a:pt x="0" y="638"/>
                    </a:lnTo>
                    <a:lnTo>
                      <a:pt x="5" y="539"/>
                    </a:lnTo>
                    <a:lnTo>
                      <a:pt x="33" y="436"/>
                    </a:lnTo>
                    <a:lnTo>
                      <a:pt x="80" y="340"/>
                    </a:lnTo>
                    <a:lnTo>
                      <a:pt x="150" y="257"/>
                    </a:lnTo>
                    <a:lnTo>
                      <a:pt x="473" y="0"/>
                    </a:lnTo>
                    <a:close/>
                  </a:path>
                </a:pathLst>
              </a:custGeom>
              <a:solidFill>
                <a:srgbClr val="FFFFF6"/>
              </a:solidFill>
              <a:ln w="0">
                <a:solidFill>
                  <a:srgbClr val="FCECDD"/>
                </a:solidFill>
                <a:round/>
                <a:headEnd/>
                <a:tailEnd/>
              </a:ln>
            </p:spPr>
            <p:txBody>
              <a:bodyPr/>
              <a:lstStyle/>
              <a:p>
                <a:endParaRPr lang="en-US" dirty="0"/>
              </a:p>
            </p:txBody>
          </p:sp>
          <p:sp>
            <p:nvSpPr>
              <p:cNvPr id="14636" name="Freeform 70"/>
              <p:cNvSpPr>
                <a:spLocks/>
              </p:cNvSpPr>
              <p:nvPr/>
            </p:nvSpPr>
            <p:spPr bwMode="auto">
              <a:xfrm>
                <a:off x="3580" y="1739"/>
                <a:ext cx="161" cy="133"/>
              </a:xfrm>
              <a:custGeom>
                <a:avLst/>
                <a:gdLst>
                  <a:gd name="T0" fmla="*/ 0 w 642"/>
                  <a:gd name="T1" fmla="*/ 0 h 528"/>
                  <a:gd name="T2" fmla="*/ 0 w 642"/>
                  <a:gd name="T3" fmla="*/ 0 h 528"/>
                  <a:gd name="T4" fmla="*/ 0 w 642"/>
                  <a:gd name="T5" fmla="*/ 0 h 528"/>
                  <a:gd name="T6" fmla="*/ 0 w 642"/>
                  <a:gd name="T7" fmla="*/ 0 h 528"/>
                  <a:gd name="T8" fmla="*/ 0 w 642"/>
                  <a:gd name="T9" fmla="*/ 0 h 528"/>
                  <a:gd name="T10" fmla="*/ 0 w 642"/>
                  <a:gd name="T11" fmla="*/ 0 h 528"/>
                  <a:gd name="T12" fmla="*/ 0 w 642"/>
                  <a:gd name="T13" fmla="*/ 0 h 528"/>
                  <a:gd name="T14" fmla="*/ 0 w 642"/>
                  <a:gd name="T15" fmla="*/ 0 h 528"/>
                  <a:gd name="T16" fmla="*/ 0 w 642"/>
                  <a:gd name="T17" fmla="*/ 0 h 528"/>
                  <a:gd name="T18" fmla="*/ 0 w 642"/>
                  <a:gd name="T19" fmla="*/ 0 h 528"/>
                  <a:gd name="T20" fmla="*/ 0 w 642"/>
                  <a:gd name="T21" fmla="*/ 0 h 528"/>
                  <a:gd name="T22" fmla="*/ 0 w 642"/>
                  <a:gd name="T23" fmla="*/ 0 h 528"/>
                  <a:gd name="T24" fmla="*/ 0 w 642"/>
                  <a:gd name="T25" fmla="*/ 0 h 528"/>
                  <a:gd name="T26" fmla="*/ 0 w 642"/>
                  <a:gd name="T27" fmla="*/ 0 h 528"/>
                  <a:gd name="T28" fmla="*/ 0 w 642"/>
                  <a:gd name="T29" fmla="*/ 0 h 528"/>
                  <a:gd name="T30" fmla="*/ 0 w 642"/>
                  <a:gd name="T31" fmla="*/ 0 h 528"/>
                  <a:gd name="T32" fmla="*/ 0 w 642"/>
                  <a:gd name="T33" fmla="*/ 0 h 528"/>
                  <a:gd name="T34" fmla="*/ 0 w 642"/>
                  <a:gd name="T35" fmla="*/ 0 h 528"/>
                  <a:gd name="T36" fmla="*/ 0 w 642"/>
                  <a:gd name="T37" fmla="*/ 0 h 528"/>
                  <a:gd name="T38" fmla="*/ 0 w 642"/>
                  <a:gd name="T39" fmla="*/ 0 h 528"/>
                  <a:gd name="T40" fmla="*/ 0 w 642"/>
                  <a:gd name="T41" fmla="*/ 0 h 528"/>
                  <a:gd name="T42" fmla="*/ 0 w 642"/>
                  <a:gd name="T43" fmla="*/ 0 h 528"/>
                  <a:gd name="T44" fmla="*/ 0 w 642"/>
                  <a:gd name="T45" fmla="*/ 0 h 528"/>
                  <a:gd name="T46" fmla="*/ 0 w 642"/>
                  <a:gd name="T47" fmla="*/ 0 h 528"/>
                  <a:gd name="T48" fmla="*/ 0 w 642"/>
                  <a:gd name="T49" fmla="*/ 0 h 528"/>
                  <a:gd name="T50" fmla="*/ 0 w 642"/>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2"/>
                  <a:gd name="T79" fmla="*/ 0 h 528"/>
                  <a:gd name="T80" fmla="*/ 642 w 642"/>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2" h="528">
                    <a:moveTo>
                      <a:pt x="642" y="0"/>
                    </a:moveTo>
                    <a:lnTo>
                      <a:pt x="407" y="80"/>
                    </a:lnTo>
                    <a:lnTo>
                      <a:pt x="344" y="103"/>
                    </a:lnTo>
                    <a:lnTo>
                      <a:pt x="293" y="132"/>
                    </a:lnTo>
                    <a:lnTo>
                      <a:pt x="240" y="155"/>
                    </a:lnTo>
                    <a:lnTo>
                      <a:pt x="200" y="189"/>
                    </a:lnTo>
                    <a:lnTo>
                      <a:pt x="155" y="223"/>
                    </a:lnTo>
                    <a:lnTo>
                      <a:pt x="127" y="260"/>
                    </a:lnTo>
                    <a:lnTo>
                      <a:pt x="85" y="315"/>
                    </a:lnTo>
                    <a:lnTo>
                      <a:pt x="50" y="362"/>
                    </a:lnTo>
                    <a:lnTo>
                      <a:pt x="21" y="415"/>
                    </a:lnTo>
                    <a:lnTo>
                      <a:pt x="5" y="455"/>
                    </a:lnTo>
                    <a:lnTo>
                      <a:pt x="0" y="489"/>
                    </a:lnTo>
                    <a:lnTo>
                      <a:pt x="5" y="507"/>
                    </a:lnTo>
                    <a:lnTo>
                      <a:pt x="16" y="523"/>
                    </a:lnTo>
                    <a:lnTo>
                      <a:pt x="45" y="528"/>
                    </a:lnTo>
                    <a:lnTo>
                      <a:pt x="80" y="523"/>
                    </a:lnTo>
                    <a:lnTo>
                      <a:pt x="138" y="512"/>
                    </a:lnTo>
                    <a:lnTo>
                      <a:pt x="194" y="495"/>
                    </a:lnTo>
                    <a:lnTo>
                      <a:pt x="240" y="477"/>
                    </a:lnTo>
                    <a:lnTo>
                      <a:pt x="285" y="455"/>
                    </a:lnTo>
                    <a:lnTo>
                      <a:pt x="332" y="419"/>
                    </a:lnTo>
                    <a:lnTo>
                      <a:pt x="373" y="390"/>
                    </a:lnTo>
                    <a:lnTo>
                      <a:pt x="412" y="352"/>
                    </a:lnTo>
                    <a:lnTo>
                      <a:pt x="448" y="298"/>
                    </a:lnTo>
                    <a:lnTo>
                      <a:pt x="642" y="0"/>
                    </a:lnTo>
                    <a:close/>
                  </a:path>
                </a:pathLst>
              </a:custGeom>
              <a:solidFill>
                <a:srgbClr val="FFFFF6"/>
              </a:solidFill>
              <a:ln w="0">
                <a:solidFill>
                  <a:srgbClr val="FCECDD"/>
                </a:solidFill>
                <a:round/>
                <a:headEnd/>
                <a:tailEnd/>
              </a:ln>
            </p:spPr>
            <p:txBody>
              <a:bodyPr/>
              <a:lstStyle/>
              <a:p>
                <a:endParaRPr lang="en-US" dirty="0"/>
              </a:p>
            </p:txBody>
          </p:sp>
          <p:sp>
            <p:nvSpPr>
              <p:cNvPr id="14637" name="Freeform 71"/>
              <p:cNvSpPr>
                <a:spLocks/>
              </p:cNvSpPr>
              <p:nvPr/>
            </p:nvSpPr>
            <p:spPr bwMode="auto">
              <a:xfrm>
                <a:off x="3516" y="1764"/>
                <a:ext cx="140" cy="155"/>
              </a:xfrm>
              <a:custGeom>
                <a:avLst/>
                <a:gdLst>
                  <a:gd name="T0" fmla="*/ 0 w 563"/>
                  <a:gd name="T1" fmla="*/ 0 h 620"/>
                  <a:gd name="T2" fmla="*/ 0 w 563"/>
                  <a:gd name="T3" fmla="*/ 0 h 620"/>
                  <a:gd name="T4" fmla="*/ 0 w 563"/>
                  <a:gd name="T5" fmla="*/ 0 h 620"/>
                  <a:gd name="T6" fmla="*/ 0 w 563"/>
                  <a:gd name="T7" fmla="*/ 0 h 620"/>
                  <a:gd name="T8" fmla="*/ 0 w 563"/>
                  <a:gd name="T9" fmla="*/ 0 h 620"/>
                  <a:gd name="T10" fmla="*/ 0 w 563"/>
                  <a:gd name="T11" fmla="*/ 0 h 620"/>
                  <a:gd name="T12" fmla="*/ 0 w 563"/>
                  <a:gd name="T13" fmla="*/ 0 h 620"/>
                  <a:gd name="T14" fmla="*/ 0 w 563"/>
                  <a:gd name="T15" fmla="*/ 0 h 620"/>
                  <a:gd name="T16" fmla="*/ 0 w 563"/>
                  <a:gd name="T17" fmla="*/ 0 h 620"/>
                  <a:gd name="T18" fmla="*/ 0 w 563"/>
                  <a:gd name="T19" fmla="*/ 0 h 620"/>
                  <a:gd name="T20" fmla="*/ 0 w 563"/>
                  <a:gd name="T21" fmla="*/ 0 h 620"/>
                  <a:gd name="T22" fmla="*/ 0 w 563"/>
                  <a:gd name="T23" fmla="*/ 0 h 620"/>
                  <a:gd name="T24" fmla="*/ 0 w 563"/>
                  <a:gd name="T25" fmla="*/ 0 h 620"/>
                  <a:gd name="T26" fmla="*/ 0 w 563"/>
                  <a:gd name="T27" fmla="*/ 0 h 620"/>
                  <a:gd name="T28" fmla="*/ 0 w 563"/>
                  <a:gd name="T29" fmla="*/ 0 h 620"/>
                  <a:gd name="T30" fmla="*/ 0 w 563"/>
                  <a:gd name="T31" fmla="*/ 0 h 620"/>
                  <a:gd name="T32" fmla="*/ 0 w 563"/>
                  <a:gd name="T33" fmla="*/ 0 h 620"/>
                  <a:gd name="T34" fmla="*/ 0 w 563"/>
                  <a:gd name="T35" fmla="*/ 0 h 620"/>
                  <a:gd name="T36" fmla="*/ 0 w 563"/>
                  <a:gd name="T37" fmla="*/ 0 h 620"/>
                  <a:gd name="T38" fmla="*/ 0 w 563"/>
                  <a:gd name="T39" fmla="*/ 0 h 620"/>
                  <a:gd name="T40" fmla="*/ 0 w 563"/>
                  <a:gd name="T41" fmla="*/ 0 h 620"/>
                  <a:gd name="T42" fmla="*/ 0 w 563"/>
                  <a:gd name="T43" fmla="*/ 0 h 620"/>
                  <a:gd name="T44" fmla="*/ 0 w 563"/>
                  <a:gd name="T45" fmla="*/ 0 h 620"/>
                  <a:gd name="T46" fmla="*/ 0 w 563"/>
                  <a:gd name="T47" fmla="*/ 0 h 620"/>
                  <a:gd name="T48" fmla="*/ 0 w 563"/>
                  <a:gd name="T49" fmla="*/ 0 h 620"/>
                  <a:gd name="T50" fmla="*/ 0 w 563"/>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3"/>
                  <a:gd name="T79" fmla="*/ 0 h 620"/>
                  <a:gd name="T80" fmla="*/ 563 w 563"/>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3" h="620">
                    <a:moveTo>
                      <a:pt x="563" y="0"/>
                    </a:moveTo>
                    <a:lnTo>
                      <a:pt x="335" y="120"/>
                    </a:lnTo>
                    <a:lnTo>
                      <a:pt x="281" y="155"/>
                    </a:lnTo>
                    <a:lnTo>
                      <a:pt x="225" y="195"/>
                    </a:lnTo>
                    <a:lnTo>
                      <a:pt x="185" y="236"/>
                    </a:lnTo>
                    <a:lnTo>
                      <a:pt x="144" y="264"/>
                    </a:lnTo>
                    <a:lnTo>
                      <a:pt x="110" y="305"/>
                    </a:lnTo>
                    <a:lnTo>
                      <a:pt x="87" y="357"/>
                    </a:lnTo>
                    <a:lnTo>
                      <a:pt x="51" y="409"/>
                    </a:lnTo>
                    <a:lnTo>
                      <a:pt x="33" y="460"/>
                    </a:lnTo>
                    <a:lnTo>
                      <a:pt x="18" y="512"/>
                    </a:lnTo>
                    <a:lnTo>
                      <a:pt x="0" y="556"/>
                    </a:lnTo>
                    <a:lnTo>
                      <a:pt x="0" y="585"/>
                    </a:lnTo>
                    <a:lnTo>
                      <a:pt x="12" y="609"/>
                    </a:lnTo>
                    <a:lnTo>
                      <a:pt x="33" y="620"/>
                    </a:lnTo>
                    <a:lnTo>
                      <a:pt x="63" y="615"/>
                    </a:lnTo>
                    <a:lnTo>
                      <a:pt x="103" y="603"/>
                    </a:lnTo>
                    <a:lnTo>
                      <a:pt x="155" y="581"/>
                    </a:lnTo>
                    <a:lnTo>
                      <a:pt x="214" y="552"/>
                    </a:lnTo>
                    <a:lnTo>
                      <a:pt x="260" y="523"/>
                    </a:lnTo>
                    <a:lnTo>
                      <a:pt x="305" y="489"/>
                    </a:lnTo>
                    <a:lnTo>
                      <a:pt x="335" y="454"/>
                    </a:lnTo>
                    <a:lnTo>
                      <a:pt x="373" y="414"/>
                    </a:lnTo>
                    <a:lnTo>
                      <a:pt x="402" y="362"/>
                    </a:lnTo>
                    <a:lnTo>
                      <a:pt x="431" y="310"/>
                    </a:lnTo>
                    <a:lnTo>
                      <a:pt x="563" y="0"/>
                    </a:lnTo>
                    <a:close/>
                  </a:path>
                </a:pathLst>
              </a:custGeom>
              <a:solidFill>
                <a:srgbClr val="FFFFF6"/>
              </a:solidFill>
              <a:ln w="0">
                <a:solidFill>
                  <a:srgbClr val="FCECDD"/>
                </a:solidFill>
                <a:round/>
                <a:headEnd/>
                <a:tailEnd/>
              </a:ln>
            </p:spPr>
            <p:txBody>
              <a:bodyPr/>
              <a:lstStyle/>
              <a:p>
                <a:endParaRPr lang="en-US" dirty="0"/>
              </a:p>
            </p:txBody>
          </p:sp>
          <p:sp>
            <p:nvSpPr>
              <p:cNvPr id="14638" name="Freeform 72"/>
              <p:cNvSpPr>
                <a:spLocks/>
              </p:cNvSpPr>
              <p:nvPr/>
            </p:nvSpPr>
            <p:spPr bwMode="auto">
              <a:xfrm>
                <a:off x="3501" y="1733"/>
                <a:ext cx="118" cy="170"/>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473" y="0"/>
                    </a:moveTo>
                    <a:lnTo>
                      <a:pt x="409" y="237"/>
                    </a:lnTo>
                    <a:lnTo>
                      <a:pt x="393" y="306"/>
                    </a:lnTo>
                    <a:lnTo>
                      <a:pt x="373" y="363"/>
                    </a:lnTo>
                    <a:lnTo>
                      <a:pt x="347" y="414"/>
                    </a:lnTo>
                    <a:lnTo>
                      <a:pt x="323" y="461"/>
                    </a:lnTo>
                    <a:lnTo>
                      <a:pt x="287" y="501"/>
                    </a:lnTo>
                    <a:lnTo>
                      <a:pt x="260" y="541"/>
                    </a:lnTo>
                    <a:lnTo>
                      <a:pt x="218" y="587"/>
                    </a:lnTo>
                    <a:lnTo>
                      <a:pt x="161" y="611"/>
                    </a:lnTo>
                    <a:lnTo>
                      <a:pt x="76" y="668"/>
                    </a:lnTo>
                    <a:lnTo>
                      <a:pt x="17" y="678"/>
                    </a:lnTo>
                    <a:lnTo>
                      <a:pt x="0" y="639"/>
                    </a:lnTo>
                    <a:lnTo>
                      <a:pt x="6" y="547"/>
                    </a:lnTo>
                    <a:lnTo>
                      <a:pt x="29" y="439"/>
                    </a:lnTo>
                    <a:lnTo>
                      <a:pt x="81" y="347"/>
                    </a:lnTo>
                    <a:lnTo>
                      <a:pt x="150" y="255"/>
                    </a:lnTo>
                    <a:lnTo>
                      <a:pt x="473" y="0"/>
                    </a:lnTo>
                    <a:close/>
                  </a:path>
                </a:pathLst>
              </a:custGeom>
              <a:solidFill>
                <a:srgbClr val="FFFFF6"/>
              </a:solidFill>
              <a:ln w="0">
                <a:solidFill>
                  <a:srgbClr val="FCECDD"/>
                </a:solidFill>
                <a:round/>
                <a:headEnd/>
                <a:tailEnd/>
              </a:ln>
            </p:spPr>
            <p:txBody>
              <a:bodyPr/>
              <a:lstStyle/>
              <a:p>
                <a:endParaRPr lang="en-US" dirty="0"/>
              </a:p>
            </p:txBody>
          </p:sp>
          <p:sp>
            <p:nvSpPr>
              <p:cNvPr id="14639" name="Freeform 73"/>
              <p:cNvSpPr>
                <a:spLocks/>
              </p:cNvSpPr>
              <p:nvPr/>
            </p:nvSpPr>
            <p:spPr bwMode="auto">
              <a:xfrm>
                <a:off x="3527" y="1798"/>
                <a:ext cx="161" cy="130"/>
              </a:xfrm>
              <a:custGeom>
                <a:avLst/>
                <a:gdLst>
                  <a:gd name="T0" fmla="*/ 0 w 645"/>
                  <a:gd name="T1" fmla="*/ 0 h 519"/>
                  <a:gd name="T2" fmla="*/ 0 w 645"/>
                  <a:gd name="T3" fmla="*/ 0 h 519"/>
                  <a:gd name="T4" fmla="*/ 0 w 645"/>
                  <a:gd name="T5" fmla="*/ 0 h 519"/>
                  <a:gd name="T6" fmla="*/ 0 w 645"/>
                  <a:gd name="T7" fmla="*/ 0 h 519"/>
                  <a:gd name="T8" fmla="*/ 0 w 645"/>
                  <a:gd name="T9" fmla="*/ 0 h 519"/>
                  <a:gd name="T10" fmla="*/ 0 w 645"/>
                  <a:gd name="T11" fmla="*/ 0 h 519"/>
                  <a:gd name="T12" fmla="*/ 0 w 645"/>
                  <a:gd name="T13" fmla="*/ 0 h 519"/>
                  <a:gd name="T14" fmla="*/ 0 w 645"/>
                  <a:gd name="T15" fmla="*/ 0 h 519"/>
                  <a:gd name="T16" fmla="*/ 0 w 645"/>
                  <a:gd name="T17" fmla="*/ 0 h 519"/>
                  <a:gd name="T18" fmla="*/ 0 w 645"/>
                  <a:gd name="T19" fmla="*/ 0 h 519"/>
                  <a:gd name="T20" fmla="*/ 0 w 645"/>
                  <a:gd name="T21" fmla="*/ 0 h 519"/>
                  <a:gd name="T22" fmla="*/ 0 w 645"/>
                  <a:gd name="T23" fmla="*/ 0 h 519"/>
                  <a:gd name="T24" fmla="*/ 0 w 645"/>
                  <a:gd name="T25" fmla="*/ 0 h 519"/>
                  <a:gd name="T26" fmla="*/ 0 w 645"/>
                  <a:gd name="T27" fmla="*/ 0 h 519"/>
                  <a:gd name="T28" fmla="*/ 0 w 645"/>
                  <a:gd name="T29" fmla="*/ 0 h 519"/>
                  <a:gd name="T30" fmla="*/ 0 w 645"/>
                  <a:gd name="T31" fmla="*/ 0 h 519"/>
                  <a:gd name="T32" fmla="*/ 0 w 645"/>
                  <a:gd name="T33" fmla="*/ 0 h 519"/>
                  <a:gd name="T34" fmla="*/ 0 w 645"/>
                  <a:gd name="T35" fmla="*/ 0 h 519"/>
                  <a:gd name="T36" fmla="*/ 0 w 645"/>
                  <a:gd name="T37" fmla="*/ 0 h 519"/>
                  <a:gd name="T38" fmla="*/ 0 w 645"/>
                  <a:gd name="T39" fmla="*/ 0 h 519"/>
                  <a:gd name="T40" fmla="*/ 0 w 645"/>
                  <a:gd name="T41" fmla="*/ 0 h 519"/>
                  <a:gd name="T42" fmla="*/ 0 w 645"/>
                  <a:gd name="T43" fmla="*/ 0 h 519"/>
                  <a:gd name="T44" fmla="*/ 0 w 645"/>
                  <a:gd name="T45" fmla="*/ 0 h 519"/>
                  <a:gd name="T46" fmla="*/ 0 w 645"/>
                  <a:gd name="T47" fmla="*/ 0 h 519"/>
                  <a:gd name="T48" fmla="*/ 0 w 645"/>
                  <a:gd name="T49" fmla="*/ 0 h 519"/>
                  <a:gd name="T50" fmla="*/ 0 w 645"/>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5"/>
                  <a:gd name="T79" fmla="*/ 0 h 519"/>
                  <a:gd name="T80" fmla="*/ 645 w 645"/>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5" h="519">
                    <a:moveTo>
                      <a:pt x="645" y="0"/>
                    </a:moveTo>
                    <a:lnTo>
                      <a:pt x="409" y="76"/>
                    </a:lnTo>
                    <a:lnTo>
                      <a:pt x="353" y="99"/>
                    </a:lnTo>
                    <a:lnTo>
                      <a:pt x="290" y="127"/>
                    </a:lnTo>
                    <a:lnTo>
                      <a:pt x="244" y="151"/>
                    </a:lnTo>
                    <a:lnTo>
                      <a:pt x="202" y="184"/>
                    </a:lnTo>
                    <a:lnTo>
                      <a:pt x="161" y="220"/>
                    </a:lnTo>
                    <a:lnTo>
                      <a:pt x="122" y="260"/>
                    </a:lnTo>
                    <a:lnTo>
                      <a:pt x="93" y="306"/>
                    </a:lnTo>
                    <a:lnTo>
                      <a:pt x="52" y="347"/>
                    </a:lnTo>
                    <a:lnTo>
                      <a:pt x="24" y="404"/>
                    </a:lnTo>
                    <a:lnTo>
                      <a:pt x="6" y="448"/>
                    </a:lnTo>
                    <a:lnTo>
                      <a:pt x="0" y="478"/>
                    </a:lnTo>
                    <a:lnTo>
                      <a:pt x="0" y="502"/>
                    </a:lnTo>
                    <a:lnTo>
                      <a:pt x="18" y="519"/>
                    </a:lnTo>
                    <a:lnTo>
                      <a:pt x="47" y="519"/>
                    </a:lnTo>
                    <a:lnTo>
                      <a:pt x="81" y="519"/>
                    </a:lnTo>
                    <a:lnTo>
                      <a:pt x="133" y="502"/>
                    </a:lnTo>
                    <a:lnTo>
                      <a:pt x="198" y="490"/>
                    </a:lnTo>
                    <a:lnTo>
                      <a:pt x="244" y="472"/>
                    </a:lnTo>
                    <a:lnTo>
                      <a:pt x="290" y="448"/>
                    </a:lnTo>
                    <a:lnTo>
                      <a:pt x="335" y="419"/>
                    </a:lnTo>
                    <a:lnTo>
                      <a:pt x="382" y="380"/>
                    </a:lnTo>
                    <a:lnTo>
                      <a:pt x="415" y="339"/>
                    </a:lnTo>
                    <a:lnTo>
                      <a:pt x="455" y="293"/>
                    </a:lnTo>
                    <a:lnTo>
                      <a:pt x="645" y="0"/>
                    </a:lnTo>
                    <a:close/>
                  </a:path>
                </a:pathLst>
              </a:custGeom>
              <a:solidFill>
                <a:srgbClr val="FFFFF6"/>
              </a:solidFill>
              <a:ln w="0">
                <a:solidFill>
                  <a:srgbClr val="FCECDD"/>
                </a:solidFill>
                <a:round/>
                <a:headEnd/>
                <a:tailEnd/>
              </a:ln>
            </p:spPr>
            <p:txBody>
              <a:bodyPr/>
              <a:lstStyle/>
              <a:p>
                <a:endParaRPr lang="en-US" dirty="0"/>
              </a:p>
            </p:txBody>
          </p:sp>
          <p:sp>
            <p:nvSpPr>
              <p:cNvPr id="14640" name="Freeform 74"/>
              <p:cNvSpPr>
                <a:spLocks/>
              </p:cNvSpPr>
              <p:nvPr/>
            </p:nvSpPr>
            <p:spPr bwMode="auto">
              <a:xfrm>
                <a:off x="3462" y="1820"/>
                <a:ext cx="141" cy="157"/>
              </a:xfrm>
              <a:custGeom>
                <a:avLst/>
                <a:gdLst>
                  <a:gd name="T0" fmla="*/ 0 w 564"/>
                  <a:gd name="T1" fmla="*/ 0 h 626"/>
                  <a:gd name="T2" fmla="*/ 0 w 564"/>
                  <a:gd name="T3" fmla="*/ 0 h 626"/>
                  <a:gd name="T4" fmla="*/ 0 w 564"/>
                  <a:gd name="T5" fmla="*/ 0 h 626"/>
                  <a:gd name="T6" fmla="*/ 0 w 564"/>
                  <a:gd name="T7" fmla="*/ 0 h 626"/>
                  <a:gd name="T8" fmla="*/ 0 w 564"/>
                  <a:gd name="T9" fmla="*/ 0 h 626"/>
                  <a:gd name="T10" fmla="*/ 0 w 564"/>
                  <a:gd name="T11" fmla="*/ 0 h 626"/>
                  <a:gd name="T12" fmla="*/ 0 w 564"/>
                  <a:gd name="T13" fmla="*/ 0 h 626"/>
                  <a:gd name="T14" fmla="*/ 0 w 564"/>
                  <a:gd name="T15" fmla="*/ 0 h 626"/>
                  <a:gd name="T16" fmla="*/ 0 w 564"/>
                  <a:gd name="T17" fmla="*/ 0 h 626"/>
                  <a:gd name="T18" fmla="*/ 0 w 564"/>
                  <a:gd name="T19" fmla="*/ 0 h 626"/>
                  <a:gd name="T20" fmla="*/ 0 w 564"/>
                  <a:gd name="T21" fmla="*/ 0 h 626"/>
                  <a:gd name="T22" fmla="*/ 0 w 564"/>
                  <a:gd name="T23" fmla="*/ 0 h 626"/>
                  <a:gd name="T24" fmla="*/ 0 w 564"/>
                  <a:gd name="T25" fmla="*/ 0 h 626"/>
                  <a:gd name="T26" fmla="*/ 0 w 564"/>
                  <a:gd name="T27" fmla="*/ 0 h 626"/>
                  <a:gd name="T28" fmla="*/ 0 w 564"/>
                  <a:gd name="T29" fmla="*/ 0 h 626"/>
                  <a:gd name="T30" fmla="*/ 0 w 564"/>
                  <a:gd name="T31" fmla="*/ 0 h 626"/>
                  <a:gd name="T32" fmla="*/ 0 w 564"/>
                  <a:gd name="T33" fmla="*/ 0 h 626"/>
                  <a:gd name="T34" fmla="*/ 0 w 564"/>
                  <a:gd name="T35" fmla="*/ 0 h 626"/>
                  <a:gd name="T36" fmla="*/ 0 w 564"/>
                  <a:gd name="T37" fmla="*/ 0 h 626"/>
                  <a:gd name="T38" fmla="*/ 0 w 564"/>
                  <a:gd name="T39" fmla="*/ 0 h 626"/>
                  <a:gd name="T40" fmla="*/ 0 w 564"/>
                  <a:gd name="T41" fmla="*/ 0 h 626"/>
                  <a:gd name="T42" fmla="*/ 0 w 564"/>
                  <a:gd name="T43" fmla="*/ 0 h 626"/>
                  <a:gd name="T44" fmla="*/ 0 w 564"/>
                  <a:gd name="T45" fmla="*/ 0 h 626"/>
                  <a:gd name="T46" fmla="*/ 0 w 564"/>
                  <a:gd name="T47" fmla="*/ 0 h 626"/>
                  <a:gd name="T48" fmla="*/ 0 w 564"/>
                  <a:gd name="T49" fmla="*/ 0 h 626"/>
                  <a:gd name="T50" fmla="*/ 0 w 564"/>
                  <a:gd name="T51" fmla="*/ 0 h 6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6"/>
                  <a:gd name="T80" fmla="*/ 564 w 564"/>
                  <a:gd name="T81" fmla="*/ 626 h 6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6">
                    <a:moveTo>
                      <a:pt x="564" y="0"/>
                    </a:moveTo>
                    <a:lnTo>
                      <a:pt x="339" y="132"/>
                    </a:lnTo>
                    <a:lnTo>
                      <a:pt x="282" y="160"/>
                    </a:lnTo>
                    <a:lnTo>
                      <a:pt x="231" y="194"/>
                    </a:lnTo>
                    <a:lnTo>
                      <a:pt x="184" y="235"/>
                    </a:lnTo>
                    <a:lnTo>
                      <a:pt x="145" y="276"/>
                    </a:lnTo>
                    <a:lnTo>
                      <a:pt x="109" y="316"/>
                    </a:lnTo>
                    <a:lnTo>
                      <a:pt x="88" y="360"/>
                    </a:lnTo>
                    <a:lnTo>
                      <a:pt x="52" y="407"/>
                    </a:lnTo>
                    <a:lnTo>
                      <a:pt x="34" y="461"/>
                    </a:lnTo>
                    <a:lnTo>
                      <a:pt x="17" y="515"/>
                    </a:lnTo>
                    <a:lnTo>
                      <a:pt x="0" y="562"/>
                    </a:lnTo>
                    <a:lnTo>
                      <a:pt x="0" y="597"/>
                    </a:lnTo>
                    <a:lnTo>
                      <a:pt x="11" y="608"/>
                    </a:lnTo>
                    <a:lnTo>
                      <a:pt x="34" y="626"/>
                    </a:lnTo>
                    <a:lnTo>
                      <a:pt x="62" y="619"/>
                    </a:lnTo>
                    <a:lnTo>
                      <a:pt x="103" y="608"/>
                    </a:lnTo>
                    <a:lnTo>
                      <a:pt x="161" y="579"/>
                    </a:lnTo>
                    <a:lnTo>
                      <a:pt x="207" y="557"/>
                    </a:lnTo>
                    <a:lnTo>
                      <a:pt x="258" y="528"/>
                    </a:lnTo>
                    <a:lnTo>
                      <a:pt x="300" y="494"/>
                    </a:lnTo>
                    <a:lnTo>
                      <a:pt x="339" y="461"/>
                    </a:lnTo>
                    <a:lnTo>
                      <a:pt x="373" y="414"/>
                    </a:lnTo>
                    <a:lnTo>
                      <a:pt x="401" y="360"/>
                    </a:lnTo>
                    <a:lnTo>
                      <a:pt x="431" y="309"/>
                    </a:lnTo>
                    <a:lnTo>
                      <a:pt x="564" y="0"/>
                    </a:lnTo>
                    <a:close/>
                  </a:path>
                </a:pathLst>
              </a:custGeom>
              <a:solidFill>
                <a:srgbClr val="FFFFF6"/>
              </a:solidFill>
              <a:ln w="0">
                <a:solidFill>
                  <a:srgbClr val="FCECDD"/>
                </a:solidFill>
                <a:round/>
                <a:headEnd/>
                <a:tailEnd/>
              </a:ln>
            </p:spPr>
            <p:txBody>
              <a:bodyPr/>
              <a:lstStyle/>
              <a:p>
                <a:endParaRPr lang="en-US" dirty="0"/>
              </a:p>
            </p:txBody>
          </p:sp>
          <p:sp>
            <p:nvSpPr>
              <p:cNvPr id="14641" name="Freeform 75"/>
              <p:cNvSpPr>
                <a:spLocks/>
              </p:cNvSpPr>
              <p:nvPr/>
            </p:nvSpPr>
            <p:spPr bwMode="auto">
              <a:xfrm>
                <a:off x="3446" y="1790"/>
                <a:ext cx="120" cy="170"/>
              </a:xfrm>
              <a:custGeom>
                <a:avLst/>
                <a:gdLst>
                  <a:gd name="T0" fmla="*/ 0 w 479"/>
                  <a:gd name="T1" fmla="*/ 0 h 678"/>
                  <a:gd name="T2" fmla="*/ 0 w 479"/>
                  <a:gd name="T3" fmla="*/ 0 h 678"/>
                  <a:gd name="T4" fmla="*/ 0 w 479"/>
                  <a:gd name="T5" fmla="*/ 0 h 678"/>
                  <a:gd name="T6" fmla="*/ 0 w 479"/>
                  <a:gd name="T7" fmla="*/ 0 h 678"/>
                  <a:gd name="T8" fmla="*/ 0 w 479"/>
                  <a:gd name="T9" fmla="*/ 0 h 678"/>
                  <a:gd name="T10" fmla="*/ 0 w 479"/>
                  <a:gd name="T11" fmla="*/ 0 h 678"/>
                  <a:gd name="T12" fmla="*/ 0 w 479"/>
                  <a:gd name="T13" fmla="*/ 0 h 678"/>
                  <a:gd name="T14" fmla="*/ 0 w 479"/>
                  <a:gd name="T15" fmla="*/ 0 h 678"/>
                  <a:gd name="T16" fmla="*/ 0 w 479"/>
                  <a:gd name="T17" fmla="*/ 0 h 678"/>
                  <a:gd name="T18" fmla="*/ 0 w 479"/>
                  <a:gd name="T19" fmla="*/ 0 h 678"/>
                  <a:gd name="T20" fmla="*/ 0 w 479"/>
                  <a:gd name="T21" fmla="*/ 0 h 678"/>
                  <a:gd name="T22" fmla="*/ 0 w 479"/>
                  <a:gd name="T23" fmla="*/ 0 h 678"/>
                  <a:gd name="T24" fmla="*/ 0 w 479"/>
                  <a:gd name="T25" fmla="*/ 0 h 678"/>
                  <a:gd name="T26" fmla="*/ 0 w 479"/>
                  <a:gd name="T27" fmla="*/ 0 h 678"/>
                  <a:gd name="T28" fmla="*/ 0 w 479"/>
                  <a:gd name="T29" fmla="*/ 0 h 678"/>
                  <a:gd name="T30" fmla="*/ 0 w 479"/>
                  <a:gd name="T31" fmla="*/ 0 h 678"/>
                  <a:gd name="T32" fmla="*/ 0 w 479"/>
                  <a:gd name="T33" fmla="*/ 0 h 678"/>
                  <a:gd name="T34" fmla="*/ 0 w 479"/>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9"/>
                  <a:gd name="T55" fmla="*/ 0 h 678"/>
                  <a:gd name="T56" fmla="*/ 479 w 479"/>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9" h="678">
                    <a:moveTo>
                      <a:pt x="479" y="0"/>
                    </a:moveTo>
                    <a:lnTo>
                      <a:pt x="415" y="235"/>
                    </a:lnTo>
                    <a:lnTo>
                      <a:pt x="403" y="310"/>
                    </a:lnTo>
                    <a:lnTo>
                      <a:pt x="380" y="361"/>
                    </a:lnTo>
                    <a:lnTo>
                      <a:pt x="357" y="419"/>
                    </a:lnTo>
                    <a:lnTo>
                      <a:pt x="336" y="465"/>
                    </a:lnTo>
                    <a:lnTo>
                      <a:pt x="295" y="505"/>
                    </a:lnTo>
                    <a:lnTo>
                      <a:pt x="266" y="545"/>
                    </a:lnTo>
                    <a:lnTo>
                      <a:pt x="219" y="585"/>
                    </a:lnTo>
                    <a:lnTo>
                      <a:pt x="167" y="621"/>
                    </a:lnTo>
                    <a:lnTo>
                      <a:pt x="81" y="678"/>
                    </a:lnTo>
                    <a:lnTo>
                      <a:pt x="30" y="678"/>
                    </a:lnTo>
                    <a:lnTo>
                      <a:pt x="0" y="644"/>
                    </a:lnTo>
                    <a:lnTo>
                      <a:pt x="12" y="545"/>
                    </a:lnTo>
                    <a:lnTo>
                      <a:pt x="41" y="442"/>
                    </a:lnTo>
                    <a:lnTo>
                      <a:pt x="88" y="350"/>
                    </a:lnTo>
                    <a:lnTo>
                      <a:pt x="155" y="264"/>
                    </a:lnTo>
                    <a:lnTo>
                      <a:pt x="479" y="0"/>
                    </a:lnTo>
                    <a:close/>
                  </a:path>
                </a:pathLst>
              </a:custGeom>
              <a:solidFill>
                <a:srgbClr val="FFFFF6"/>
              </a:solidFill>
              <a:ln w="0">
                <a:solidFill>
                  <a:srgbClr val="FCECDD"/>
                </a:solidFill>
                <a:round/>
                <a:headEnd/>
                <a:tailEnd/>
              </a:ln>
            </p:spPr>
            <p:txBody>
              <a:bodyPr/>
              <a:lstStyle/>
              <a:p>
                <a:endParaRPr lang="en-US" dirty="0"/>
              </a:p>
            </p:txBody>
          </p:sp>
          <p:sp>
            <p:nvSpPr>
              <p:cNvPr id="14642" name="Freeform 76"/>
              <p:cNvSpPr>
                <a:spLocks/>
              </p:cNvSpPr>
              <p:nvPr/>
            </p:nvSpPr>
            <p:spPr bwMode="auto">
              <a:xfrm>
                <a:off x="3472" y="1856"/>
                <a:ext cx="163" cy="129"/>
              </a:xfrm>
              <a:custGeom>
                <a:avLst/>
                <a:gdLst>
                  <a:gd name="T0" fmla="*/ 0 w 650"/>
                  <a:gd name="T1" fmla="*/ 0 h 517"/>
                  <a:gd name="T2" fmla="*/ 0 w 650"/>
                  <a:gd name="T3" fmla="*/ 0 h 517"/>
                  <a:gd name="T4" fmla="*/ 0 w 650"/>
                  <a:gd name="T5" fmla="*/ 0 h 517"/>
                  <a:gd name="T6" fmla="*/ 0 w 650"/>
                  <a:gd name="T7" fmla="*/ 0 h 517"/>
                  <a:gd name="T8" fmla="*/ 0 w 650"/>
                  <a:gd name="T9" fmla="*/ 0 h 517"/>
                  <a:gd name="T10" fmla="*/ 0 w 650"/>
                  <a:gd name="T11" fmla="*/ 0 h 517"/>
                  <a:gd name="T12" fmla="*/ 0 w 650"/>
                  <a:gd name="T13" fmla="*/ 0 h 517"/>
                  <a:gd name="T14" fmla="*/ 0 w 650"/>
                  <a:gd name="T15" fmla="*/ 0 h 517"/>
                  <a:gd name="T16" fmla="*/ 0 w 650"/>
                  <a:gd name="T17" fmla="*/ 0 h 517"/>
                  <a:gd name="T18" fmla="*/ 0 w 650"/>
                  <a:gd name="T19" fmla="*/ 0 h 517"/>
                  <a:gd name="T20" fmla="*/ 0 w 650"/>
                  <a:gd name="T21" fmla="*/ 0 h 517"/>
                  <a:gd name="T22" fmla="*/ 0 w 650"/>
                  <a:gd name="T23" fmla="*/ 0 h 517"/>
                  <a:gd name="T24" fmla="*/ 0 w 650"/>
                  <a:gd name="T25" fmla="*/ 0 h 517"/>
                  <a:gd name="T26" fmla="*/ 0 w 650"/>
                  <a:gd name="T27" fmla="*/ 0 h 517"/>
                  <a:gd name="T28" fmla="*/ 0 w 650"/>
                  <a:gd name="T29" fmla="*/ 0 h 517"/>
                  <a:gd name="T30" fmla="*/ 0 w 650"/>
                  <a:gd name="T31" fmla="*/ 0 h 517"/>
                  <a:gd name="T32" fmla="*/ 0 w 650"/>
                  <a:gd name="T33" fmla="*/ 0 h 517"/>
                  <a:gd name="T34" fmla="*/ 0 w 650"/>
                  <a:gd name="T35" fmla="*/ 0 h 517"/>
                  <a:gd name="T36" fmla="*/ 0 w 650"/>
                  <a:gd name="T37" fmla="*/ 0 h 517"/>
                  <a:gd name="T38" fmla="*/ 0 w 650"/>
                  <a:gd name="T39" fmla="*/ 0 h 517"/>
                  <a:gd name="T40" fmla="*/ 0 w 650"/>
                  <a:gd name="T41" fmla="*/ 0 h 517"/>
                  <a:gd name="T42" fmla="*/ 0 w 650"/>
                  <a:gd name="T43" fmla="*/ 0 h 517"/>
                  <a:gd name="T44" fmla="*/ 0 w 650"/>
                  <a:gd name="T45" fmla="*/ 0 h 517"/>
                  <a:gd name="T46" fmla="*/ 0 w 650"/>
                  <a:gd name="T47" fmla="*/ 0 h 517"/>
                  <a:gd name="T48" fmla="*/ 0 w 650"/>
                  <a:gd name="T49" fmla="*/ 0 h 517"/>
                  <a:gd name="T50" fmla="*/ 0 w 650"/>
                  <a:gd name="T51" fmla="*/ 0 h 5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17"/>
                  <a:gd name="T80" fmla="*/ 650 w 650"/>
                  <a:gd name="T81" fmla="*/ 517 h 5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17">
                    <a:moveTo>
                      <a:pt x="650" y="0"/>
                    </a:moveTo>
                    <a:lnTo>
                      <a:pt x="419" y="75"/>
                    </a:lnTo>
                    <a:lnTo>
                      <a:pt x="350" y="97"/>
                    </a:lnTo>
                    <a:lnTo>
                      <a:pt x="298" y="121"/>
                    </a:lnTo>
                    <a:lnTo>
                      <a:pt x="246" y="149"/>
                    </a:lnTo>
                    <a:lnTo>
                      <a:pt x="205" y="178"/>
                    </a:lnTo>
                    <a:lnTo>
                      <a:pt x="166" y="213"/>
                    </a:lnTo>
                    <a:lnTo>
                      <a:pt x="127" y="259"/>
                    </a:lnTo>
                    <a:lnTo>
                      <a:pt x="91" y="306"/>
                    </a:lnTo>
                    <a:lnTo>
                      <a:pt x="58" y="343"/>
                    </a:lnTo>
                    <a:lnTo>
                      <a:pt x="29" y="403"/>
                    </a:lnTo>
                    <a:lnTo>
                      <a:pt x="11" y="443"/>
                    </a:lnTo>
                    <a:lnTo>
                      <a:pt x="0" y="476"/>
                    </a:lnTo>
                    <a:lnTo>
                      <a:pt x="11" y="501"/>
                    </a:lnTo>
                    <a:lnTo>
                      <a:pt x="21" y="512"/>
                    </a:lnTo>
                    <a:lnTo>
                      <a:pt x="50" y="517"/>
                    </a:lnTo>
                    <a:lnTo>
                      <a:pt x="86" y="517"/>
                    </a:lnTo>
                    <a:lnTo>
                      <a:pt x="143" y="501"/>
                    </a:lnTo>
                    <a:lnTo>
                      <a:pt x="195" y="490"/>
                    </a:lnTo>
                    <a:lnTo>
                      <a:pt x="252" y="465"/>
                    </a:lnTo>
                    <a:lnTo>
                      <a:pt x="298" y="448"/>
                    </a:lnTo>
                    <a:lnTo>
                      <a:pt x="339" y="414"/>
                    </a:lnTo>
                    <a:lnTo>
                      <a:pt x="378" y="380"/>
                    </a:lnTo>
                    <a:lnTo>
                      <a:pt x="419" y="339"/>
                    </a:lnTo>
                    <a:lnTo>
                      <a:pt x="461" y="288"/>
                    </a:lnTo>
                    <a:lnTo>
                      <a:pt x="650" y="0"/>
                    </a:lnTo>
                    <a:close/>
                  </a:path>
                </a:pathLst>
              </a:custGeom>
              <a:solidFill>
                <a:srgbClr val="FFFFF6"/>
              </a:solidFill>
              <a:ln w="0">
                <a:solidFill>
                  <a:srgbClr val="FCECDD"/>
                </a:solidFill>
                <a:round/>
                <a:headEnd/>
                <a:tailEnd/>
              </a:ln>
            </p:spPr>
            <p:txBody>
              <a:bodyPr/>
              <a:lstStyle/>
              <a:p>
                <a:endParaRPr lang="en-US" dirty="0"/>
              </a:p>
            </p:txBody>
          </p:sp>
          <p:sp>
            <p:nvSpPr>
              <p:cNvPr id="14643" name="Freeform 77"/>
              <p:cNvSpPr>
                <a:spLocks/>
              </p:cNvSpPr>
              <p:nvPr/>
            </p:nvSpPr>
            <p:spPr bwMode="auto">
              <a:xfrm>
                <a:off x="3405" y="1883"/>
                <a:ext cx="142" cy="157"/>
              </a:xfrm>
              <a:custGeom>
                <a:avLst/>
                <a:gdLst>
                  <a:gd name="T0" fmla="*/ 0 w 569"/>
                  <a:gd name="T1" fmla="*/ 0 h 629"/>
                  <a:gd name="T2" fmla="*/ 0 w 569"/>
                  <a:gd name="T3" fmla="*/ 0 h 629"/>
                  <a:gd name="T4" fmla="*/ 0 w 569"/>
                  <a:gd name="T5" fmla="*/ 0 h 629"/>
                  <a:gd name="T6" fmla="*/ 0 w 569"/>
                  <a:gd name="T7" fmla="*/ 0 h 629"/>
                  <a:gd name="T8" fmla="*/ 0 w 569"/>
                  <a:gd name="T9" fmla="*/ 0 h 629"/>
                  <a:gd name="T10" fmla="*/ 0 w 569"/>
                  <a:gd name="T11" fmla="*/ 0 h 629"/>
                  <a:gd name="T12" fmla="*/ 0 w 569"/>
                  <a:gd name="T13" fmla="*/ 0 h 629"/>
                  <a:gd name="T14" fmla="*/ 0 w 569"/>
                  <a:gd name="T15" fmla="*/ 0 h 629"/>
                  <a:gd name="T16" fmla="*/ 0 w 569"/>
                  <a:gd name="T17" fmla="*/ 0 h 629"/>
                  <a:gd name="T18" fmla="*/ 0 w 569"/>
                  <a:gd name="T19" fmla="*/ 0 h 629"/>
                  <a:gd name="T20" fmla="*/ 0 w 569"/>
                  <a:gd name="T21" fmla="*/ 0 h 629"/>
                  <a:gd name="T22" fmla="*/ 0 w 569"/>
                  <a:gd name="T23" fmla="*/ 0 h 629"/>
                  <a:gd name="T24" fmla="*/ 0 w 569"/>
                  <a:gd name="T25" fmla="*/ 0 h 629"/>
                  <a:gd name="T26" fmla="*/ 0 w 569"/>
                  <a:gd name="T27" fmla="*/ 0 h 629"/>
                  <a:gd name="T28" fmla="*/ 0 w 569"/>
                  <a:gd name="T29" fmla="*/ 0 h 629"/>
                  <a:gd name="T30" fmla="*/ 0 w 569"/>
                  <a:gd name="T31" fmla="*/ 0 h 629"/>
                  <a:gd name="T32" fmla="*/ 0 w 569"/>
                  <a:gd name="T33" fmla="*/ 0 h 629"/>
                  <a:gd name="T34" fmla="*/ 0 w 569"/>
                  <a:gd name="T35" fmla="*/ 0 h 629"/>
                  <a:gd name="T36" fmla="*/ 0 w 569"/>
                  <a:gd name="T37" fmla="*/ 0 h 629"/>
                  <a:gd name="T38" fmla="*/ 0 w 569"/>
                  <a:gd name="T39" fmla="*/ 0 h 629"/>
                  <a:gd name="T40" fmla="*/ 0 w 569"/>
                  <a:gd name="T41" fmla="*/ 0 h 629"/>
                  <a:gd name="T42" fmla="*/ 0 w 569"/>
                  <a:gd name="T43" fmla="*/ 0 h 629"/>
                  <a:gd name="T44" fmla="*/ 0 w 569"/>
                  <a:gd name="T45" fmla="*/ 0 h 629"/>
                  <a:gd name="T46" fmla="*/ 0 w 569"/>
                  <a:gd name="T47" fmla="*/ 0 h 629"/>
                  <a:gd name="T48" fmla="*/ 0 w 569"/>
                  <a:gd name="T49" fmla="*/ 0 h 629"/>
                  <a:gd name="T50" fmla="*/ 0 w 569"/>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9"/>
                  <a:gd name="T79" fmla="*/ 0 h 629"/>
                  <a:gd name="T80" fmla="*/ 569 w 569"/>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9" h="629">
                    <a:moveTo>
                      <a:pt x="569" y="0"/>
                    </a:moveTo>
                    <a:lnTo>
                      <a:pt x="339" y="127"/>
                    </a:lnTo>
                    <a:lnTo>
                      <a:pt x="282" y="163"/>
                    </a:lnTo>
                    <a:lnTo>
                      <a:pt x="230" y="202"/>
                    </a:lnTo>
                    <a:lnTo>
                      <a:pt x="184" y="235"/>
                    </a:lnTo>
                    <a:lnTo>
                      <a:pt x="145" y="272"/>
                    </a:lnTo>
                    <a:lnTo>
                      <a:pt x="108" y="318"/>
                    </a:lnTo>
                    <a:lnTo>
                      <a:pt x="81" y="357"/>
                    </a:lnTo>
                    <a:lnTo>
                      <a:pt x="57" y="415"/>
                    </a:lnTo>
                    <a:lnTo>
                      <a:pt x="29" y="466"/>
                    </a:lnTo>
                    <a:lnTo>
                      <a:pt x="19" y="525"/>
                    </a:lnTo>
                    <a:lnTo>
                      <a:pt x="0" y="559"/>
                    </a:lnTo>
                    <a:lnTo>
                      <a:pt x="0" y="592"/>
                    </a:lnTo>
                    <a:lnTo>
                      <a:pt x="19" y="611"/>
                    </a:lnTo>
                    <a:lnTo>
                      <a:pt x="29" y="629"/>
                    </a:lnTo>
                    <a:lnTo>
                      <a:pt x="62" y="629"/>
                    </a:lnTo>
                    <a:lnTo>
                      <a:pt x="104" y="611"/>
                    </a:lnTo>
                    <a:lnTo>
                      <a:pt x="155" y="588"/>
                    </a:lnTo>
                    <a:lnTo>
                      <a:pt x="213" y="559"/>
                    </a:lnTo>
                    <a:lnTo>
                      <a:pt x="254" y="530"/>
                    </a:lnTo>
                    <a:lnTo>
                      <a:pt x="300" y="508"/>
                    </a:lnTo>
                    <a:lnTo>
                      <a:pt x="333" y="456"/>
                    </a:lnTo>
                    <a:lnTo>
                      <a:pt x="375" y="415"/>
                    </a:lnTo>
                    <a:lnTo>
                      <a:pt x="402" y="368"/>
                    </a:lnTo>
                    <a:lnTo>
                      <a:pt x="432" y="318"/>
                    </a:lnTo>
                    <a:lnTo>
                      <a:pt x="569" y="0"/>
                    </a:lnTo>
                    <a:close/>
                  </a:path>
                </a:pathLst>
              </a:custGeom>
              <a:solidFill>
                <a:srgbClr val="FFFFF6"/>
              </a:solidFill>
              <a:ln w="0">
                <a:solidFill>
                  <a:srgbClr val="FCECDD"/>
                </a:solidFill>
                <a:round/>
                <a:headEnd/>
                <a:tailEnd/>
              </a:ln>
            </p:spPr>
            <p:txBody>
              <a:bodyPr/>
              <a:lstStyle/>
              <a:p>
                <a:endParaRPr lang="en-US" dirty="0"/>
              </a:p>
            </p:txBody>
          </p:sp>
          <p:sp>
            <p:nvSpPr>
              <p:cNvPr id="14644" name="Freeform 78"/>
              <p:cNvSpPr>
                <a:spLocks/>
              </p:cNvSpPr>
              <p:nvPr/>
            </p:nvSpPr>
            <p:spPr bwMode="auto">
              <a:xfrm>
                <a:off x="3390" y="1853"/>
                <a:ext cx="117" cy="170"/>
              </a:xfrm>
              <a:custGeom>
                <a:avLst/>
                <a:gdLst>
                  <a:gd name="T0" fmla="*/ 0 w 466"/>
                  <a:gd name="T1" fmla="*/ 0 h 678"/>
                  <a:gd name="T2" fmla="*/ 0 w 466"/>
                  <a:gd name="T3" fmla="*/ 0 h 678"/>
                  <a:gd name="T4" fmla="*/ 0 w 466"/>
                  <a:gd name="T5" fmla="*/ 0 h 678"/>
                  <a:gd name="T6" fmla="*/ 0 w 466"/>
                  <a:gd name="T7" fmla="*/ 0 h 678"/>
                  <a:gd name="T8" fmla="*/ 0 w 466"/>
                  <a:gd name="T9" fmla="*/ 0 h 678"/>
                  <a:gd name="T10" fmla="*/ 0 w 466"/>
                  <a:gd name="T11" fmla="*/ 0 h 678"/>
                  <a:gd name="T12" fmla="*/ 0 w 466"/>
                  <a:gd name="T13" fmla="*/ 0 h 678"/>
                  <a:gd name="T14" fmla="*/ 0 w 466"/>
                  <a:gd name="T15" fmla="*/ 0 h 678"/>
                  <a:gd name="T16" fmla="*/ 0 w 466"/>
                  <a:gd name="T17" fmla="*/ 0 h 678"/>
                  <a:gd name="T18" fmla="*/ 0 w 466"/>
                  <a:gd name="T19" fmla="*/ 0 h 678"/>
                  <a:gd name="T20" fmla="*/ 0 w 466"/>
                  <a:gd name="T21" fmla="*/ 0 h 678"/>
                  <a:gd name="T22" fmla="*/ 0 w 466"/>
                  <a:gd name="T23" fmla="*/ 0 h 678"/>
                  <a:gd name="T24" fmla="*/ 0 w 466"/>
                  <a:gd name="T25" fmla="*/ 0 h 678"/>
                  <a:gd name="T26" fmla="*/ 0 w 466"/>
                  <a:gd name="T27" fmla="*/ 0 h 678"/>
                  <a:gd name="T28" fmla="*/ 0 w 466"/>
                  <a:gd name="T29" fmla="*/ 0 h 678"/>
                  <a:gd name="T30" fmla="*/ 0 w 466"/>
                  <a:gd name="T31" fmla="*/ 0 h 678"/>
                  <a:gd name="T32" fmla="*/ 0 w 466"/>
                  <a:gd name="T33" fmla="*/ 0 h 678"/>
                  <a:gd name="T34" fmla="*/ 0 w 466"/>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78"/>
                  <a:gd name="T56" fmla="*/ 466 w 466"/>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78">
                    <a:moveTo>
                      <a:pt x="466" y="0"/>
                    </a:moveTo>
                    <a:lnTo>
                      <a:pt x="414" y="241"/>
                    </a:lnTo>
                    <a:lnTo>
                      <a:pt x="396" y="303"/>
                    </a:lnTo>
                    <a:lnTo>
                      <a:pt x="378" y="368"/>
                    </a:lnTo>
                    <a:lnTo>
                      <a:pt x="349" y="425"/>
                    </a:lnTo>
                    <a:lnTo>
                      <a:pt x="321" y="465"/>
                    </a:lnTo>
                    <a:lnTo>
                      <a:pt x="287" y="512"/>
                    </a:lnTo>
                    <a:lnTo>
                      <a:pt x="258" y="546"/>
                    </a:lnTo>
                    <a:lnTo>
                      <a:pt x="220" y="585"/>
                    </a:lnTo>
                    <a:lnTo>
                      <a:pt x="161" y="620"/>
                    </a:lnTo>
                    <a:lnTo>
                      <a:pt x="76" y="672"/>
                    </a:lnTo>
                    <a:lnTo>
                      <a:pt x="18" y="678"/>
                    </a:lnTo>
                    <a:lnTo>
                      <a:pt x="0" y="644"/>
                    </a:lnTo>
                    <a:lnTo>
                      <a:pt x="0" y="546"/>
                    </a:lnTo>
                    <a:lnTo>
                      <a:pt x="35" y="443"/>
                    </a:lnTo>
                    <a:lnTo>
                      <a:pt x="76" y="350"/>
                    </a:lnTo>
                    <a:lnTo>
                      <a:pt x="155" y="258"/>
                    </a:lnTo>
                    <a:lnTo>
                      <a:pt x="466" y="0"/>
                    </a:lnTo>
                    <a:close/>
                  </a:path>
                </a:pathLst>
              </a:custGeom>
              <a:solidFill>
                <a:srgbClr val="FFFFF6"/>
              </a:solidFill>
              <a:ln w="0">
                <a:solidFill>
                  <a:srgbClr val="FCECDD"/>
                </a:solidFill>
                <a:round/>
                <a:headEnd/>
                <a:tailEnd/>
              </a:ln>
            </p:spPr>
            <p:txBody>
              <a:bodyPr/>
              <a:lstStyle/>
              <a:p>
                <a:endParaRPr lang="en-US" dirty="0"/>
              </a:p>
            </p:txBody>
          </p:sp>
          <p:sp>
            <p:nvSpPr>
              <p:cNvPr id="14645" name="Freeform 79"/>
              <p:cNvSpPr>
                <a:spLocks/>
              </p:cNvSpPr>
              <p:nvPr/>
            </p:nvSpPr>
            <p:spPr bwMode="auto">
              <a:xfrm>
                <a:off x="3415" y="1919"/>
                <a:ext cx="162" cy="130"/>
              </a:xfrm>
              <a:custGeom>
                <a:avLst/>
                <a:gdLst>
                  <a:gd name="T0" fmla="*/ 0 w 649"/>
                  <a:gd name="T1" fmla="*/ 0 h 519"/>
                  <a:gd name="T2" fmla="*/ 0 w 649"/>
                  <a:gd name="T3" fmla="*/ 0 h 519"/>
                  <a:gd name="T4" fmla="*/ 0 w 649"/>
                  <a:gd name="T5" fmla="*/ 0 h 519"/>
                  <a:gd name="T6" fmla="*/ 0 w 649"/>
                  <a:gd name="T7" fmla="*/ 0 h 519"/>
                  <a:gd name="T8" fmla="*/ 0 w 649"/>
                  <a:gd name="T9" fmla="*/ 0 h 519"/>
                  <a:gd name="T10" fmla="*/ 0 w 649"/>
                  <a:gd name="T11" fmla="*/ 0 h 519"/>
                  <a:gd name="T12" fmla="*/ 0 w 649"/>
                  <a:gd name="T13" fmla="*/ 0 h 519"/>
                  <a:gd name="T14" fmla="*/ 0 w 649"/>
                  <a:gd name="T15" fmla="*/ 0 h 519"/>
                  <a:gd name="T16" fmla="*/ 0 w 649"/>
                  <a:gd name="T17" fmla="*/ 0 h 519"/>
                  <a:gd name="T18" fmla="*/ 0 w 649"/>
                  <a:gd name="T19" fmla="*/ 0 h 519"/>
                  <a:gd name="T20" fmla="*/ 0 w 649"/>
                  <a:gd name="T21" fmla="*/ 0 h 519"/>
                  <a:gd name="T22" fmla="*/ 0 w 649"/>
                  <a:gd name="T23" fmla="*/ 0 h 519"/>
                  <a:gd name="T24" fmla="*/ 0 w 649"/>
                  <a:gd name="T25" fmla="*/ 0 h 519"/>
                  <a:gd name="T26" fmla="*/ 0 w 649"/>
                  <a:gd name="T27" fmla="*/ 0 h 519"/>
                  <a:gd name="T28" fmla="*/ 0 w 649"/>
                  <a:gd name="T29" fmla="*/ 0 h 519"/>
                  <a:gd name="T30" fmla="*/ 0 w 649"/>
                  <a:gd name="T31" fmla="*/ 0 h 519"/>
                  <a:gd name="T32" fmla="*/ 0 w 649"/>
                  <a:gd name="T33" fmla="*/ 0 h 519"/>
                  <a:gd name="T34" fmla="*/ 0 w 649"/>
                  <a:gd name="T35" fmla="*/ 0 h 519"/>
                  <a:gd name="T36" fmla="*/ 0 w 649"/>
                  <a:gd name="T37" fmla="*/ 0 h 519"/>
                  <a:gd name="T38" fmla="*/ 0 w 649"/>
                  <a:gd name="T39" fmla="*/ 0 h 519"/>
                  <a:gd name="T40" fmla="*/ 0 w 649"/>
                  <a:gd name="T41" fmla="*/ 0 h 519"/>
                  <a:gd name="T42" fmla="*/ 0 w 649"/>
                  <a:gd name="T43" fmla="*/ 0 h 519"/>
                  <a:gd name="T44" fmla="*/ 0 w 649"/>
                  <a:gd name="T45" fmla="*/ 0 h 519"/>
                  <a:gd name="T46" fmla="*/ 0 w 649"/>
                  <a:gd name="T47" fmla="*/ 0 h 519"/>
                  <a:gd name="T48" fmla="*/ 0 w 649"/>
                  <a:gd name="T49" fmla="*/ 0 h 519"/>
                  <a:gd name="T50" fmla="*/ 0 w 649"/>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19"/>
                  <a:gd name="T80" fmla="*/ 649 w 649"/>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19">
                    <a:moveTo>
                      <a:pt x="649" y="0"/>
                    </a:moveTo>
                    <a:lnTo>
                      <a:pt x="420" y="76"/>
                    </a:lnTo>
                    <a:lnTo>
                      <a:pt x="350" y="91"/>
                    </a:lnTo>
                    <a:lnTo>
                      <a:pt x="298" y="120"/>
                    </a:lnTo>
                    <a:lnTo>
                      <a:pt x="247" y="151"/>
                    </a:lnTo>
                    <a:lnTo>
                      <a:pt x="206" y="180"/>
                    </a:lnTo>
                    <a:lnTo>
                      <a:pt x="160" y="213"/>
                    </a:lnTo>
                    <a:lnTo>
                      <a:pt x="125" y="254"/>
                    </a:lnTo>
                    <a:lnTo>
                      <a:pt x="92" y="306"/>
                    </a:lnTo>
                    <a:lnTo>
                      <a:pt x="57" y="357"/>
                    </a:lnTo>
                    <a:lnTo>
                      <a:pt x="29" y="404"/>
                    </a:lnTo>
                    <a:lnTo>
                      <a:pt x="16" y="448"/>
                    </a:lnTo>
                    <a:lnTo>
                      <a:pt x="0" y="485"/>
                    </a:lnTo>
                    <a:lnTo>
                      <a:pt x="5" y="501"/>
                    </a:lnTo>
                    <a:lnTo>
                      <a:pt x="21" y="519"/>
                    </a:lnTo>
                    <a:lnTo>
                      <a:pt x="45" y="519"/>
                    </a:lnTo>
                    <a:lnTo>
                      <a:pt x="92" y="519"/>
                    </a:lnTo>
                    <a:lnTo>
                      <a:pt x="137" y="501"/>
                    </a:lnTo>
                    <a:lnTo>
                      <a:pt x="200" y="490"/>
                    </a:lnTo>
                    <a:lnTo>
                      <a:pt x="247" y="467"/>
                    </a:lnTo>
                    <a:lnTo>
                      <a:pt x="292" y="448"/>
                    </a:lnTo>
                    <a:lnTo>
                      <a:pt x="334" y="409"/>
                    </a:lnTo>
                    <a:lnTo>
                      <a:pt x="380" y="381"/>
                    </a:lnTo>
                    <a:lnTo>
                      <a:pt x="420" y="340"/>
                    </a:lnTo>
                    <a:lnTo>
                      <a:pt x="453" y="289"/>
                    </a:lnTo>
                    <a:lnTo>
                      <a:pt x="649" y="0"/>
                    </a:lnTo>
                    <a:close/>
                  </a:path>
                </a:pathLst>
              </a:custGeom>
              <a:solidFill>
                <a:srgbClr val="FFFFF6"/>
              </a:solidFill>
              <a:ln w="0">
                <a:solidFill>
                  <a:srgbClr val="FCECDD"/>
                </a:solidFill>
                <a:round/>
                <a:headEnd/>
                <a:tailEnd/>
              </a:ln>
            </p:spPr>
            <p:txBody>
              <a:bodyPr/>
              <a:lstStyle/>
              <a:p>
                <a:endParaRPr lang="en-US" dirty="0"/>
              </a:p>
            </p:txBody>
          </p:sp>
          <p:sp>
            <p:nvSpPr>
              <p:cNvPr id="14646" name="Freeform 80"/>
              <p:cNvSpPr>
                <a:spLocks/>
              </p:cNvSpPr>
              <p:nvPr/>
            </p:nvSpPr>
            <p:spPr bwMode="auto">
              <a:xfrm>
                <a:off x="3353" y="1941"/>
                <a:ext cx="141" cy="157"/>
              </a:xfrm>
              <a:custGeom>
                <a:avLst/>
                <a:gdLst>
                  <a:gd name="T0" fmla="*/ 0 w 563"/>
                  <a:gd name="T1" fmla="*/ 0 h 628"/>
                  <a:gd name="T2" fmla="*/ 0 w 563"/>
                  <a:gd name="T3" fmla="*/ 0 h 628"/>
                  <a:gd name="T4" fmla="*/ 0 w 563"/>
                  <a:gd name="T5" fmla="*/ 0 h 628"/>
                  <a:gd name="T6" fmla="*/ 0 w 563"/>
                  <a:gd name="T7" fmla="*/ 0 h 628"/>
                  <a:gd name="T8" fmla="*/ 0 w 563"/>
                  <a:gd name="T9" fmla="*/ 0 h 628"/>
                  <a:gd name="T10" fmla="*/ 0 w 563"/>
                  <a:gd name="T11" fmla="*/ 0 h 628"/>
                  <a:gd name="T12" fmla="*/ 0 w 563"/>
                  <a:gd name="T13" fmla="*/ 0 h 628"/>
                  <a:gd name="T14" fmla="*/ 0 w 563"/>
                  <a:gd name="T15" fmla="*/ 0 h 628"/>
                  <a:gd name="T16" fmla="*/ 0 w 563"/>
                  <a:gd name="T17" fmla="*/ 0 h 628"/>
                  <a:gd name="T18" fmla="*/ 0 w 563"/>
                  <a:gd name="T19" fmla="*/ 0 h 628"/>
                  <a:gd name="T20" fmla="*/ 0 w 563"/>
                  <a:gd name="T21" fmla="*/ 0 h 628"/>
                  <a:gd name="T22" fmla="*/ 0 w 563"/>
                  <a:gd name="T23" fmla="*/ 0 h 628"/>
                  <a:gd name="T24" fmla="*/ 0 w 563"/>
                  <a:gd name="T25" fmla="*/ 0 h 628"/>
                  <a:gd name="T26" fmla="*/ 0 w 563"/>
                  <a:gd name="T27" fmla="*/ 0 h 628"/>
                  <a:gd name="T28" fmla="*/ 0 w 563"/>
                  <a:gd name="T29" fmla="*/ 0 h 628"/>
                  <a:gd name="T30" fmla="*/ 0 w 563"/>
                  <a:gd name="T31" fmla="*/ 0 h 628"/>
                  <a:gd name="T32" fmla="*/ 0 w 563"/>
                  <a:gd name="T33" fmla="*/ 0 h 628"/>
                  <a:gd name="T34" fmla="*/ 0 w 563"/>
                  <a:gd name="T35" fmla="*/ 0 h 628"/>
                  <a:gd name="T36" fmla="*/ 0 w 563"/>
                  <a:gd name="T37" fmla="*/ 0 h 628"/>
                  <a:gd name="T38" fmla="*/ 0 w 563"/>
                  <a:gd name="T39" fmla="*/ 0 h 628"/>
                  <a:gd name="T40" fmla="*/ 0 w 563"/>
                  <a:gd name="T41" fmla="*/ 0 h 628"/>
                  <a:gd name="T42" fmla="*/ 0 w 563"/>
                  <a:gd name="T43" fmla="*/ 0 h 628"/>
                  <a:gd name="T44" fmla="*/ 0 w 563"/>
                  <a:gd name="T45" fmla="*/ 0 h 628"/>
                  <a:gd name="T46" fmla="*/ 0 w 563"/>
                  <a:gd name="T47" fmla="*/ 0 h 628"/>
                  <a:gd name="T48" fmla="*/ 0 w 563"/>
                  <a:gd name="T49" fmla="*/ 0 h 628"/>
                  <a:gd name="T50" fmla="*/ 0 w 563"/>
                  <a:gd name="T51" fmla="*/ 0 h 6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3"/>
                  <a:gd name="T79" fmla="*/ 0 h 628"/>
                  <a:gd name="T80" fmla="*/ 563 w 563"/>
                  <a:gd name="T81" fmla="*/ 628 h 6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3" h="628">
                    <a:moveTo>
                      <a:pt x="563" y="0"/>
                    </a:moveTo>
                    <a:lnTo>
                      <a:pt x="333" y="126"/>
                    </a:lnTo>
                    <a:lnTo>
                      <a:pt x="276" y="162"/>
                    </a:lnTo>
                    <a:lnTo>
                      <a:pt x="225" y="196"/>
                    </a:lnTo>
                    <a:lnTo>
                      <a:pt x="178" y="235"/>
                    </a:lnTo>
                    <a:lnTo>
                      <a:pt x="137" y="270"/>
                    </a:lnTo>
                    <a:lnTo>
                      <a:pt x="103" y="310"/>
                    </a:lnTo>
                    <a:lnTo>
                      <a:pt x="79" y="361"/>
                    </a:lnTo>
                    <a:lnTo>
                      <a:pt x="51" y="414"/>
                    </a:lnTo>
                    <a:lnTo>
                      <a:pt x="27" y="465"/>
                    </a:lnTo>
                    <a:lnTo>
                      <a:pt x="12" y="516"/>
                    </a:lnTo>
                    <a:lnTo>
                      <a:pt x="0" y="563"/>
                    </a:lnTo>
                    <a:lnTo>
                      <a:pt x="0" y="592"/>
                    </a:lnTo>
                    <a:lnTo>
                      <a:pt x="12" y="609"/>
                    </a:lnTo>
                    <a:lnTo>
                      <a:pt x="27" y="628"/>
                    </a:lnTo>
                    <a:lnTo>
                      <a:pt x="56" y="616"/>
                    </a:lnTo>
                    <a:lnTo>
                      <a:pt x="97" y="609"/>
                    </a:lnTo>
                    <a:lnTo>
                      <a:pt x="149" y="582"/>
                    </a:lnTo>
                    <a:lnTo>
                      <a:pt x="206" y="558"/>
                    </a:lnTo>
                    <a:lnTo>
                      <a:pt x="252" y="524"/>
                    </a:lnTo>
                    <a:lnTo>
                      <a:pt x="292" y="494"/>
                    </a:lnTo>
                    <a:lnTo>
                      <a:pt x="327" y="461"/>
                    </a:lnTo>
                    <a:lnTo>
                      <a:pt x="369" y="414"/>
                    </a:lnTo>
                    <a:lnTo>
                      <a:pt x="397" y="361"/>
                    </a:lnTo>
                    <a:lnTo>
                      <a:pt x="431" y="310"/>
                    </a:lnTo>
                    <a:lnTo>
                      <a:pt x="563" y="0"/>
                    </a:lnTo>
                    <a:close/>
                  </a:path>
                </a:pathLst>
              </a:custGeom>
              <a:solidFill>
                <a:srgbClr val="FFFFF6"/>
              </a:solidFill>
              <a:ln w="0">
                <a:solidFill>
                  <a:srgbClr val="FCECDD"/>
                </a:solidFill>
                <a:round/>
                <a:headEnd/>
                <a:tailEnd/>
              </a:ln>
            </p:spPr>
            <p:txBody>
              <a:bodyPr/>
              <a:lstStyle/>
              <a:p>
                <a:endParaRPr lang="en-US" dirty="0"/>
              </a:p>
            </p:txBody>
          </p:sp>
          <p:sp>
            <p:nvSpPr>
              <p:cNvPr id="14647" name="Freeform 81"/>
              <p:cNvSpPr>
                <a:spLocks/>
              </p:cNvSpPr>
              <p:nvPr/>
            </p:nvSpPr>
            <p:spPr bwMode="auto">
              <a:xfrm>
                <a:off x="3337" y="1910"/>
                <a:ext cx="118" cy="170"/>
              </a:xfrm>
              <a:custGeom>
                <a:avLst/>
                <a:gdLst>
                  <a:gd name="T0" fmla="*/ 0 w 472"/>
                  <a:gd name="T1" fmla="*/ 0 h 680"/>
                  <a:gd name="T2" fmla="*/ 0 w 472"/>
                  <a:gd name="T3" fmla="*/ 0 h 680"/>
                  <a:gd name="T4" fmla="*/ 0 w 472"/>
                  <a:gd name="T5" fmla="*/ 0 h 680"/>
                  <a:gd name="T6" fmla="*/ 0 w 472"/>
                  <a:gd name="T7" fmla="*/ 0 h 680"/>
                  <a:gd name="T8" fmla="*/ 0 w 472"/>
                  <a:gd name="T9" fmla="*/ 0 h 680"/>
                  <a:gd name="T10" fmla="*/ 0 w 472"/>
                  <a:gd name="T11" fmla="*/ 0 h 680"/>
                  <a:gd name="T12" fmla="*/ 0 w 472"/>
                  <a:gd name="T13" fmla="*/ 0 h 680"/>
                  <a:gd name="T14" fmla="*/ 0 w 472"/>
                  <a:gd name="T15" fmla="*/ 0 h 680"/>
                  <a:gd name="T16" fmla="*/ 0 w 472"/>
                  <a:gd name="T17" fmla="*/ 0 h 680"/>
                  <a:gd name="T18" fmla="*/ 0 w 472"/>
                  <a:gd name="T19" fmla="*/ 0 h 680"/>
                  <a:gd name="T20" fmla="*/ 0 w 472"/>
                  <a:gd name="T21" fmla="*/ 0 h 680"/>
                  <a:gd name="T22" fmla="*/ 0 w 472"/>
                  <a:gd name="T23" fmla="*/ 0 h 680"/>
                  <a:gd name="T24" fmla="*/ 0 w 472"/>
                  <a:gd name="T25" fmla="*/ 0 h 680"/>
                  <a:gd name="T26" fmla="*/ 0 w 472"/>
                  <a:gd name="T27" fmla="*/ 0 h 680"/>
                  <a:gd name="T28" fmla="*/ 0 w 472"/>
                  <a:gd name="T29" fmla="*/ 0 h 680"/>
                  <a:gd name="T30" fmla="*/ 0 w 472"/>
                  <a:gd name="T31" fmla="*/ 0 h 680"/>
                  <a:gd name="T32" fmla="*/ 0 w 472"/>
                  <a:gd name="T33" fmla="*/ 0 h 680"/>
                  <a:gd name="T34" fmla="*/ 0 w 472"/>
                  <a:gd name="T35" fmla="*/ 0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2"/>
                  <a:gd name="T55" fmla="*/ 0 h 680"/>
                  <a:gd name="T56" fmla="*/ 472 w 472"/>
                  <a:gd name="T57" fmla="*/ 680 h 6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2" h="680">
                    <a:moveTo>
                      <a:pt x="472" y="0"/>
                    </a:moveTo>
                    <a:lnTo>
                      <a:pt x="408" y="244"/>
                    </a:lnTo>
                    <a:lnTo>
                      <a:pt x="392" y="306"/>
                    </a:lnTo>
                    <a:lnTo>
                      <a:pt x="375" y="365"/>
                    </a:lnTo>
                    <a:lnTo>
                      <a:pt x="352" y="421"/>
                    </a:lnTo>
                    <a:lnTo>
                      <a:pt x="328" y="461"/>
                    </a:lnTo>
                    <a:lnTo>
                      <a:pt x="290" y="502"/>
                    </a:lnTo>
                    <a:lnTo>
                      <a:pt x="261" y="548"/>
                    </a:lnTo>
                    <a:lnTo>
                      <a:pt x="214" y="595"/>
                    </a:lnTo>
                    <a:lnTo>
                      <a:pt x="162" y="623"/>
                    </a:lnTo>
                    <a:lnTo>
                      <a:pt x="77" y="680"/>
                    </a:lnTo>
                    <a:lnTo>
                      <a:pt x="18" y="680"/>
                    </a:lnTo>
                    <a:lnTo>
                      <a:pt x="0" y="638"/>
                    </a:lnTo>
                    <a:lnTo>
                      <a:pt x="7" y="548"/>
                    </a:lnTo>
                    <a:lnTo>
                      <a:pt x="36" y="439"/>
                    </a:lnTo>
                    <a:lnTo>
                      <a:pt x="77" y="347"/>
                    </a:lnTo>
                    <a:lnTo>
                      <a:pt x="150" y="259"/>
                    </a:lnTo>
                    <a:lnTo>
                      <a:pt x="472" y="0"/>
                    </a:lnTo>
                    <a:close/>
                  </a:path>
                </a:pathLst>
              </a:custGeom>
              <a:solidFill>
                <a:srgbClr val="FFFFF6"/>
              </a:solidFill>
              <a:ln w="0">
                <a:solidFill>
                  <a:srgbClr val="FCECDD"/>
                </a:solidFill>
                <a:round/>
                <a:headEnd/>
                <a:tailEnd/>
              </a:ln>
            </p:spPr>
            <p:txBody>
              <a:bodyPr/>
              <a:lstStyle/>
              <a:p>
                <a:endParaRPr lang="en-US" dirty="0"/>
              </a:p>
            </p:txBody>
          </p:sp>
          <p:sp>
            <p:nvSpPr>
              <p:cNvPr id="14648" name="Freeform 82"/>
              <p:cNvSpPr>
                <a:spLocks/>
              </p:cNvSpPr>
              <p:nvPr/>
            </p:nvSpPr>
            <p:spPr bwMode="auto">
              <a:xfrm>
                <a:off x="3362" y="1974"/>
                <a:ext cx="162" cy="134"/>
              </a:xfrm>
              <a:custGeom>
                <a:avLst/>
                <a:gdLst>
                  <a:gd name="T0" fmla="*/ 0 w 649"/>
                  <a:gd name="T1" fmla="*/ 0 h 533"/>
                  <a:gd name="T2" fmla="*/ 0 w 649"/>
                  <a:gd name="T3" fmla="*/ 0 h 533"/>
                  <a:gd name="T4" fmla="*/ 0 w 649"/>
                  <a:gd name="T5" fmla="*/ 0 h 533"/>
                  <a:gd name="T6" fmla="*/ 0 w 649"/>
                  <a:gd name="T7" fmla="*/ 0 h 533"/>
                  <a:gd name="T8" fmla="*/ 0 w 649"/>
                  <a:gd name="T9" fmla="*/ 0 h 533"/>
                  <a:gd name="T10" fmla="*/ 0 w 649"/>
                  <a:gd name="T11" fmla="*/ 0 h 533"/>
                  <a:gd name="T12" fmla="*/ 0 w 649"/>
                  <a:gd name="T13" fmla="*/ 0 h 533"/>
                  <a:gd name="T14" fmla="*/ 0 w 649"/>
                  <a:gd name="T15" fmla="*/ 0 h 533"/>
                  <a:gd name="T16" fmla="*/ 0 w 649"/>
                  <a:gd name="T17" fmla="*/ 0 h 533"/>
                  <a:gd name="T18" fmla="*/ 0 w 649"/>
                  <a:gd name="T19" fmla="*/ 0 h 533"/>
                  <a:gd name="T20" fmla="*/ 0 w 649"/>
                  <a:gd name="T21" fmla="*/ 0 h 533"/>
                  <a:gd name="T22" fmla="*/ 0 w 649"/>
                  <a:gd name="T23" fmla="*/ 0 h 533"/>
                  <a:gd name="T24" fmla="*/ 0 w 649"/>
                  <a:gd name="T25" fmla="*/ 0 h 533"/>
                  <a:gd name="T26" fmla="*/ 0 w 649"/>
                  <a:gd name="T27" fmla="*/ 0 h 533"/>
                  <a:gd name="T28" fmla="*/ 0 w 649"/>
                  <a:gd name="T29" fmla="*/ 0 h 533"/>
                  <a:gd name="T30" fmla="*/ 0 w 649"/>
                  <a:gd name="T31" fmla="*/ 0 h 533"/>
                  <a:gd name="T32" fmla="*/ 0 w 649"/>
                  <a:gd name="T33" fmla="*/ 0 h 533"/>
                  <a:gd name="T34" fmla="*/ 0 w 649"/>
                  <a:gd name="T35" fmla="*/ 0 h 533"/>
                  <a:gd name="T36" fmla="*/ 0 w 649"/>
                  <a:gd name="T37" fmla="*/ 0 h 533"/>
                  <a:gd name="T38" fmla="*/ 0 w 649"/>
                  <a:gd name="T39" fmla="*/ 0 h 533"/>
                  <a:gd name="T40" fmla="*/ 0 w 649"/>
                  <a:gd name="T41" fmla="*/ 0 h 533"/>
                  <a:gd name="T42" fmla="*/ 0 w 649"/>
                  <a:gd name="T43" fmla="*/ 0 h 533"/>
                  <a:gd name="T44" fmla="*/ 0 w 649"/>
                  <a:gd name="T45" fmla="*/ 0 h 533"/>
                  <a:gd name="T46" fmla="*/ 0 w 649"/>
                  <a:gd name="T47" fmla="*/ 0 h 533"/>
                  <a:gd name="T48" fmla="*/ 0 w 649"/>
                  <a:gd name="T49" fmla="*/ 0 h 533"/>
                  <a:gd name="T50" fmla="*/ 0 w 649"/>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33"/>
                  <a:gd name="T80" fmla="*/ 649 w 649"/>
                  <a:gd name="T81" fmla="*/ 533 h 5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33">
                    <a:moveTo>
                      <a:pt x="649" y="0"/>
                    </a:moveTo>
                    <a:lnTo>
                      <a:pt x="414" y="80"/>
                    </a:lnTo>
                    <a:lnTo>
                      <a:pt x="351" y="101"/>
                    </a:lnTo>
                    <a:lnTo>
                      <a:pt x="300" y="130"/>
                    </a:lnTo>
                    <a:lnTo>
                      <a:pt x="248" y="160"/>
                    </a:lnTo>
                    <a:lnTo>
                      <a:pt x="202" y="188"/>
                    </a:lnTo>
                    <a:lnTo>
                      <a:pt x="167" y="227"/>
                    </a:lnTo>
                    <a:lnTo>
                      <a:pt x="134" y="264"/>
                    </a:lnTo>
                    <a:lnTo>
                      <a:pt x="93" y="310"/>
                    </a:lnTo>
                    <a:lnTo>
                      <a:pt x="59" y="357"/>
                    </a:lnTo>
                    <a:lnTo>
                      <a:pt x="30" y="411"/>
                    </a:lnTo>
                    <a:lnTo>
                      <a:pt x="12" y="453"/>
                    </a:lnTo>
                    <a:lnTo>
                      <a:pt x="0" y="486"/>
                    </a:lnTo>
                    <a:lnTo>
                      <a:pt x="8" y="512"/>
                    </a:lnTo>
                    <a:lnTo>
                      <a:pt x="30" y="522"/>
                    </a:lnTo>
                    <a:lnTo>
                      <a:pt x="52" y="533"/>
                    </a:lnTo>
                    <a:lnTo>
                      <a:pt x="87" y="533"/>
                    </a:lnTo>
                    <a:lnTo>
                      <a:pt x="145" y="515"/>
                    </a:lnTo>
                    <a:lnTo>
                      <a:pt x="202" y="499"/>
                    </a:lnTo>
                    <a:lnTo>
                      <a:pt x="248" y="475"/>
                    </a:lnTo>
                    <a:lnTo>
                      <a:pt x="294" y="458"/>
                    </a:lnTo>
                    <a:lnTo>
                      <a:pt x="339" y="424"/>
                    </a:lnTo>
                    <a:lnTo>
                      <a:pt x="380" y="390"/>
                    </a:lnTo>
                    <a:lnTo>
                      <a:pt x="420" y="349"/>
                    </a:lnTo>
                    <a:lnTo>
                      <a:pt x="461" y="298"/>
                    </a:lnTo>
                    <a:lnTo>
                      <a:pt x="649" y="0"/>
                    </a:lnTo>
                    <a:close/>
                  </a:path>
                </a:pathLst>
              </a:custGeom>
              <a:solidFill>
                <a:srgbClr val="FFFFF6"/>
              </a:solidFill>
              <a:ln w="0">
                <a:solidFill>
                  <a:srgbClr val="FCECDD"/>
                </a:solidFill>
                <a:round/>
                <a:headEnd/>
                <a:tailEnd/>
              </a:ln>
            </p:spPr>
            <p:txBody>
              <a:bodyPr/>
              <a:lstStyle/>
              <a:p>
                <a:endParaRPr lang="en-US" dirty="0"/>
              </a:p>
            </p:txBody>
          </p:sp>
          <p:sp>
            <p:nvSpPr>
              <p:cNvPr id="14649" name="Freeform 83"/>
              <p:cNvSpPr>
                <a:spLocks/>
              </p:cNvSpPr>
              <p:nvPr/>
            </p:nvSpPr>
            <p:spPr bwMode="auto">
              <a:xfrm>
                <a:off x="3298" y="1998"/>
                <a:ext cx="143" cy="156"/>
              </a:xfrm>
              <a:custGeom>
                <a:avLst/>
                <a:gdLst>
                  <a:gd name="T0" fmla="*/ 0 w 570"/>
                  <a:gd name="T1" fmla="*/ 0 h 621"/>
                  <a:gd name="T2" fmla="*/ 0 w 570"/>
                  <a:gd name="T3" fmla="*/ 0 h 621"/>
                  <a:gd name="T4" fmla="*/ 0 w 570"/>
                  <a:gd name="T5" fmla="*/ 0 h 621"/>
                  <a:gd name="T6" fmla="*/ 0 w 570"/>
                  <a:gd name="T7" fmla="*/ 0 h 621"/>
                  <a:gd name="T8" fmla="*/ 0 w 570"/>
                  <a:gd name="T9" fmla="*/ 0 h 621"/>
                  <a:gd name="T10" fmla="*/ 0 w 570"/>
                  <a:gd name="T11" fmla="*/ 0 h 621"/>
                  <a:gd name="T12" fmla="*/ 0 w 570"/>
                  <a:gd name="T13" fmla="*/ 0 h 621"/>
                  <a:gd name="T14" fmla="*/ 0 w 570"/>
                  <a:gd name="T15" fmla="*/ 0 h 621"/>
                  <a:gd name="T16" fmla="*/ 0 w 570"/>
                  <a:gd name="T17" fmla="*/ 0 h 621"/>
                  <a:gd name="T18" fmla="*/ 0 w 570"/>
                  <a:gd name="T19" fmla="*/ 0 h 621"/>
                  <a:gd name="T20" fmla="*/ 0 w 570"/>
                  <a:gd name="T21" fmla="*/ 0 h 621"/>
                  <a:gd name="T22" fmla="*/ 0 w 570"/>
                  <a:gd name="T23" fmla="*/ 0 h 621"/>
                  <a:gd name="T24" fmla="*/ 0 w 570"/>
                  <a:gd name="T25" fmla="*/ 0 h 621"/>
                  <a:gd name="T26" fmla="*/ 0 w 570"/>
                  <a:gd name="T27" fmla="*/ 0 h 621"/>
                  <a:gd name="T28" fmla="*/ 0 w 570"/>
                  <a:gd name="T29" fmla="*/ 0 h 621"/>
                  <a:gd name="T30" fmla="*/ 0 w 570"/>
                  <a:gd name="T31" fmla="*/ 0 h 621"/>
                  <a:gd name="T32" fmla="*/ 0 w 570"/>
                  <a:gd name="T33" fmla="*/ 0 h 621"/>
                  <a:gd name="T34" fmla="*/ 0 w 570"/>
                  <a:gd name="T35" fmla="*/ 0 h 621"/>
                  <a:gd name="T36" fmla="*/ 0 w 570"/>
                  <a:gd name="T37" fmla="*/ 0 h 621"/>
                  <a:gd name="T38" fmla="*/ 0 w 570"/>
                  <a:gd name="T39" fmla="*/ 0 h 621"/>
                  <a:gd name="T40" fmla="*/ 0 w 570"/>
                  <a:gd name="T41" fmla="*/ 0 h 621"/>
                  <a:gd name="T42" fmla="*/ 0 w 570"/>
                  <a:gd name="T43" fmla="*/ 0 h 621"/>
                  <a:gd name="T44" fmla="*/ 0 w 570"/>
                  <a:gd name="T45" fmla="*/ 0 h 621"/>
                  <a:gd name="T46" fmla="*/ 0 w 570"/>
                  <a:gd name="T47" fmla="*/ 0 h 621"/>
                  <a:gd name="T48" fmla="*/ 0 w 570"/>
                  <a:gd name="T49" fmla="*/ 0 h 621"/>
                  <a:gd name="T50" fmla="*/ 0 w 570"/>
                  <a:gd name="T51" fmla="*/ 0 h 6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0"/>
                  <a:gd name="T79" fmla="*/ 0 h 621"/>
                  <a:gd name="T80" fmla="*/ 570 w 570"/>
                  <a:gd name="T81" fmla="*/ 621 h 6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0" h="621">
                    <a:moveTo>
                      <a:pt x="570" y="0"/>
                    </a:moveTo>
                    <a:lnTo>
                      <a:pt x="339" y="131"/>
                    </a:lnTo>
                    <a:lnTo>
                      <a:pt x="282" y="160"/>
                    </a:lnTo>
                    <a:lnTo>
                      <a:pt x="231" y="196"/>
                    </a:lnTo>
                    <a:lnTo>
                      <a:pt x="184" y="235"/>
                    </a:lnTo>
                    <a:lnTo>
                      <a:pt x="143" y="271"/>
                    </a:lnTo>
                    <a:lnTo>
                      <a:pt x="114" y="311"/>
                    </a:lnTo>
                    <a:lnTo>
                      <a:pt x="80" y="357"/>
                    </a:lnTo>
                    <a:lnTo>
                      <a:pt x="58" y="416"/>
                    </a:lnTo>
                    <a:lnTo>
                      <a:pt x="34" y="466"/>
                    </a:lnTo>
                    <a:lnTo>
                      <a:pt x="11" y="517"/>
                    </a:lnTo>
                    <a:lnTo>
                      <a:pt x="11" y="558"/>
                    </a:lnTo>
                    <a:lnTo>
                      <a:pt x="0" y="592"/>
                    </a:lnTo>
                    <a:lnTo>
                      <a:pt x="17" y="610"/>
                    </a:lnTo>
                    <a:lnTo>
                      <a:pt x="34" y="621"/>
                    </a:lnTo>
                    <a:lnTo>
                      <a:pt x="62" y="621"/>
                    </a:lnTo>
                    <a:lnTo>
                      <a:pt x="104" y="610"/>
                    </a:lnTo>
                    <a:lnTo>
                      <a:pt x="154" y="581"/>
                    </a:lnTo>
                    <a:lnTo>
                      <a:pt x="213" y="558"/>
                    </a:lnTo>
                    <a:lnTo>
                      <a:pt x="252" y="529"/>
                    </a:lnTo>
                    <a:lnTo>
                      <a:pt x="298" y="496"/>
                    </a:lnTo>
                    <a:lnTo>
                      <a:pt x="332" y="455"/>
                    </a:lnTo>
                    <a:lnTo>
                      <a:pt x="368" y="419"/>
                    </a:lnTo>
                    <a:lnTo>
                      <a:pt x="403" y="362"/>
                    </a:lnTo>
                    <a:lnTo>
                      <a:pt x="430" y="311"/>
                    </a:lnTo>
                    <a:lnTo>
                      <a:pt x="570" y="0"/>
                    </a:lnTo>
                    <a:close/>
                  </a:path>
                </a:pathLst>
              </a:custGeom>
              <a:solidFill>
                <a:srgbClr val="FFFFF6"/>
              </a:solidFill>
              <a:ln w="0">
                <a:solidFill>
                  <a:srgbClr val="FCECDD"/>
                </a:solidFill>
                <a:round/>
                <a:headEnd/>
                <a:tailEnd/>
              </a:ln>
            </p:spPr>
            <p:txBody>
              <a:bodyPr/>
              <a:lstStyle/>
              <a:p>
                <a:endParaRPr lang="en-US" dirty="0"/>
              </a:p>
            </p:txBody>
          </p:sp>
          <p:sp>
            <p:nvSpPr>
              <p:cNvPr id="14650" name="Freeform 84"/>
              <p:cNvSpPr>
                <a:spLocks/>
              </p:cNvSpPr>
              <p:nvPr/>
            </p:nvSpPr>
            <p:spPr bwMode="auto">
              <a:xfrm>
                <a:off x="3284" y="1968"/>
                <a:ext cx="118" cy="171"/>
              </a:xfrm>
              <a:custGeom>
                <a:avLst/>
                <a:gdLst>
                  <a:gd name="T0" fmla="*/ 0 w 473"/>
                  <a:gd name="T1" fmla="*/ 0 h 684"/>
                  <a:gd name="T2" fmla="*/ 0 w 473"/>
                  <a:gd name="T3" fmla="*/ 0 h 684"/>
                  <a:gd name="T4" fmla="*/ 0 w 473"/>
                  <a:gd name="T5" fmla="*/ 0 h 684"/>
                  <a:gd name="T6" fmla="*/ 0 w 473"/>
                  <a:gd name="T7" fmla="*/ 0 h 684"/>
                  <a:gd name="T8" fmla="*/ 0 w 473"/>
                  <a:gd name="T9" fmla="*/ 0 h 684"/>
                  <a:gd name="T10" fmla="*/ 0 w 473"/>
                  <a:gd name="T11" fmla="*/ 0 h 684"/>
                  <a:gd name="T12" fmla="*/ 0 w 473"/>
                  <a:gd name="T13" fmla="*/ 0 h 684"/>
                  <a:gd name="T14" fmla="*/ 0 w 473"/>
                  <a:gd name="T15" fmla="*/ 0 h 684"/>
                  <a:gd name="T16" fmla="*/ 0 w 473"/>
                  <a:gd name="T17" fmla="*/ 0 h 684"/>
                  <a:gd name="T18" fmla="*/ 0 w 473"/>
                  <a:gd name="T19" fmla="*/ 0 h 684"/>
                  <a:gd name="T20" fmla="*/ 0 w 473"/>
                  <a:gd name="T21" fmla="*/ 0 h 684"/>
                  <a:gd name="T22" fmla="*/ 0 w 473"/>
                  <a:gd name="T23" fmla="*/ 0 h 684"/>
                  <a:gd name="T24" fmla="*/ 0 w 473"/>
                  <a:gd name="T25" fmla="*/ 0 h 684"/>
                  <a:gd name="T26" fmla="*/ 0 w 473"/>
                  <a:gd name="T27" fmla="*/ 0 h 684"/>
                  <a:gd name="T28" fmla="*/ 0 w 473"/>
                  <a:gd name="T29" fmla="*/ 0 h 684"/>
                  <a:gd name="T30" fmla="*/ 0 w 473"/>
                  <a:gd name="T31" fmla="*/ 0 h 684"/>
                  <a:gd name="T32" fmla="*/ 0 w 473"/>
                  <a:gd name="T33" fmla="*/ 0 h 684"/>
                  <a:gd name="T34" fmla="*/ 0 w 473"/>
                  <a:gd name="T35" fmla="*/ 0 h 6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84"/>
                  <a:gd name="T56" fmla="*/ 473 w 473"/>
                  <a:gd name="T57" fmla="*/ 684 h 6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84">
                    <a:moveTo>
                      <a:pt x="473" y="0"/>
                    </a:moveTo>
                    <a:lnTo>
                      <a:pt x="409" y="242"/>
                    </a:lnTo>
                    <a:lnTo>
                      <a:pt x="390" y="305"/>
                    </a:lnTo>
                    <a:lnTo>
                      <a:pt x="374" y="364"/>
                    </a:lnTo>
                    <a:lnTo>
                      <a:pt x="351" y="415"/>
                    </a:lnTo>
                    <a:lnTo>
                      <a:pt x="322" y="460"/>
                    </a:lnTo>
                    <a:lnTo>
                      <a:pt x="289" y="500"/>
                    </a:lnTo>
                    <a:lnTo>
                      <a:pt x="253" y="547"/>
                    </a:lnTo>
                    <a:lnTo>
                      <a:pt x="212" y="587"/>
                    </a:lnTo>
                    <a:lnTo>
                      <a:pt x="162" y="620"/>
                    </a:lnTo>
                    <a:lnTo>
                      <a:pt x="75" y="679"/>
                    </a:lnTo>
                    <a:lnTo>
                      <a:pt x="17" y="684"/>
                    </a:lnTo>
                    <a:lnTo>
                      <a:pt x="0" y="638"/>
                    </a:lnTo>
                    <a:lnTo>
                      <a:pt x="7" y="547"/>
                    </a:lnTo>
                    <a:lnTo>
                      <a:pt x="33" y="436"/>
                    </a:lnTo>
                    <a:lnTo>
                      <a:pt x="79" y="345"/>
                    </a:lnTo>
                    <a:lnTo>
                      <a:pt x="149" y="265"/>
                    </a:lnTo>
                    <a:lnTo>
                      <a:pt x="473" y="0"/>
                    </a:lnTo>
                    <a:close/>
                  </a:path>
                </a:pathLst>
              </a:custGeom>
              <a:solidFill>
                <a:srgbClr val="FFFFF6"/>
              </a:solidFill>
              <a:ln w="0">
                <a:solidFill>
                  <a:srgbClr val="FCECDD"/>
                </a:solidFill>
                <a:round/>
                <a:headEnd/>
                <a:tailEnd/>
              </a:ln>
            </p:spPr>
            <p:txBody>
              <a:bodyPr/>
              <a:lstStyle/>
              <a:p>
                <a:endParaRPr lang="en-US" dirty="0"/>
              </a:p>
            </p:txBody>
          </p:sp>
          <p:sp>
            <p:nvSpPr>
              <p:cNvPr id="14651" name="Freeform 85"/>
              <p:cNvSpPr>
                <a:spLocks/>
              </p:cNvSpPr>
              <p:nvPr/>
            </p:nvSpPr>
            <p:spPr bwMode="auto">
              <a:xfrm>
                <a:off x="3308" y="2033"/>
                <a:ext cx="163" cy="131"/>
              </a:xfrm>
              <a:custGeom>
                <a:avLst/>
                <a:gdLst>
                  <a:gd name="T0" fmla="*/ 0 w 650"/>
                  <a:gd name="T1" fmla="*/ 0 h 523"/>
                  <a:gd name="T2" fmla="*/ 0 w 650"/>
                  <a:gd name="T3" fmla="*/ 0 h 523"/>
                  <a:gd name="T4" fmla="*/ 0 w 650"/>
                  <a:gd name="T5" fmla="*/ 0 h 523"/>
                  <a:gd name="T6" fmla="*/ 0 w 650"/>
                  <a:gd name="T7" fmla="*/ 0 h 523"/>
                  <a:gd name="T8" fmla="*/ 0 w 650"/>
                  <a:gd name="T9" fmla="*/ 0 h 523"/>
                  <a:gd name="T10" fmla="*/ 0 w 650"/>
                  <a:gd name="T11" fmla="*/ 0 h 523"/>
                  <a:gd name="T12" fmla="*/ 0 w 650"/>
                  <a:gd name="T13" fmla="*/ 0 h 523"/>
                  <a:gd name="T14" fmla="*/ 0 w 650"/>
                  <a:gd name="T15" fmla="*/ 0 h 523"/>
                  <a:gd name="T16" fmla="*/ 0 w 650"/>
                  <a:gd name="T17" fmla="*/ 0 h 523"/>
                  <a:gd name="T18" fmla="*/ 0 w 650"/>
                  <a:gd name="T19" fmla="*/ 0 h 523"/>
                  <a:gd name="T20" fmla="*/ 0 w 650"/>
                  <a:gd name="T21" fmla="*/ 0 h 523"/>
                  <a:gd name="T22" fmla="*/ 0 w 650"/>
                  <a:gd name="T23" fmla="*/ 0 h 523"/>
                  <a:gd name="T24" fmla="*/ 0 w 650"/>
                  <a:gd name="T25" fmla="*/ 0 h 523"/>
                  <a:gd name="T26" fmla="*/ 0 w 650"/>
                  <a:gd name="T27" fmla="*/ 0 h 523"/>
                  <a:gd name="T28" fmla="*/ 0 w 650"/>
                  <a:gd name="T29" fmla="*/ 0 h 523"/>
                  <a:gd name="T30" fmla="*/ 0 w 650"/>
                  <a:gd name="T31" fmla="*/ 0 h 523"/>
                  <a:gd name="T32" fmla="*/ 0 w 650"/>
                  <a:gd name="T33" fmla="*/ 0 h 523"/>
                  <a:gd name="T34" fmla="*/ 0 w 650"/>
                  <a:gd name="T35" fmla="*/ 0 h 523"/>
                  <a:gd name="T36" fmla="*/ 0 w 650"/>
                  <a:gd name="T37" fmla="*/ 0 h 523"/>
                  <a:gd name="T38" fmla="*/ 0 w 650"/>
                  <a:gd name="T39" fmla="*/ 0 h 523"/>
                  <a:gd name="T40" fmla="*/ 0 w 650"/>
                  <a:gd name="T41" fmla="*/ 0 h 523"/>
                  <a:gd name="T42" fmla="*/ 0 w 650"/>
                  <a:gd name="T43" fmla="*/ 0 h 523"/>
                  <a:gd name="T44" fmla="*/ 0 w 650"/>
                  <a:gd name="T45" fmla="*/ 0 h 523"/>
                  <a:gd name="T46" fmla="*/ 0 w 650"/>
                  <a:gd name="T47" fmla="*/ 0 h 523"/>
                  <a:gd name="T48" fmla="*/ 0 w 650"/>
                  <a:gd name="T49" fmla="*/ 0 h 523"/>
                  <a:gd name="T50" fmla="*/ 0 w 650"/>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23"/>
                  <a:gd name="T80" fmla="*/ 650 w 650"/>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23">
                    <a:moveTo>
                      <a:pt x="650" y="0"/>
                    </a:moveTo>
                    <a:lnTo>
                      <a:pt x="415" y="80"/>
                    </a:lnTo>
                    <a:lnTo>
                      <a:pt x="358" y="104"/>
                    </a:lnTo>
                    <a:lnTo>
                      <a:pt x="293" y="125"/>
                    </a:lnTo>
                    <a:lnTo>
                      <a:pt x="248" y="147"/>
                    </a:lnTo>
                    <a:lnTo>
                      <a:pt x="203" y="184"/>
                    </a:lnTo>
                    <a:lnTo>
                      <a:pt x="162" y="218"/>
                    </a:lnTo>
                    <a:lnTo>
                      <a:pt x="128" y="259"/>
                    </a:lnTo>
                    <a:lnTo>
                      <a:pt x="91" y="310"/>
                    </a:lnTo>
                    <a:lnTo>
                      <a:pt x="65" y="349"/>
                    </a:lnTo>
                    <a:lnTo>
                      <a:pt x="29" y="402"/>
                    </a:lnTo>
                    <a:lnTo>
                      <a:pt x="11" y="453"/>
                    </a:lnTo>
                    <a:lnTo>
                      <a:pt x="0" y="482"/>
                    </a:lnTo>
                    <a:lnTo>
                      <a:pt x="8" y="500"/>
                    </a:lnTo>
                    <a:lnTo>
                      <a:pt x="23" y="512"/>
                    </a:lnTo>
                    <a:lnTo>
                      <a:pt x="52" y="523"/>
                    </a:lnTo>
                    <a:lnTo>
                      <a:pt x="88" y="523"/>
                    </a:lnTo>
                    <a:lnTo>
                      <a:pt x="145" y="505"/>
                    </a:lnTo>
                    <a:lnTo>
                      <a:pt x="196" y="494"/>
                    </a:lnTo>
                    <a:lnTo>
                      <a:pt x="243" y="471"/>
                    </a:lnTo>
                    <a:lnTo>
                      <a:pt x="293" y="453"/>
                    </a:lnTo>
                    <a:lnTo>
                      <a:pt x="335" y="419"/>
                    </a:lnTo>
                    <a:lnTo>
                      <a:pt x="380" y="385"/>
                    </a:lnTo>
                    <a:lnTo>
                      <a:pt x="415" y="344"/>
                    </a:lnTo>
                    <a:lnTo>
                      <a:pt x="461" y="287"/>
                    </a:lnTo>
                    <a:lnTo>
                      <a:pt x="650" y="0"/>
                    </a:lnTo>
                    <a:close/>
                  </a:path>
                </a:pathLst>
              </a:custGeom>
              <a:solidFill>
                <a:srgbClr val="FFFFF6"/>
              </a:solidFill>
              <a:ln w="0">
                <a:solidFill>
                  <a:srgbClr val="FCECDD"/>
                </a:solidFill>
                <a:round/>
                <a:headEnd/>
                <a:tailEnd/>
              </a:ln>
            </p:spPr>
            <p:txBody>
              <a:bodyPr/>
              <a:lstStyle/>
              <a:p>
                <a:endParaRPr lang="en-US" dirty="0"/>
              </a:p>
            </p:txBody>
          </p:sp>
          <p:sp>
            <p:nvSpPr>
              <p:cNvPr id="14652" name="Freeform 86"/>
              <p:cNvSpPr>
                <a:spLocks/>
              </p:cNvSpPr>
              <p:nvPr/>
            </p:nvSpPr>
            <p:spPr bwMode="auto">
              <a:xfrm>
                <a:off x="3245" y="2056"/>
                <a:ext cx="141" cy="155"/>
              </a:xfrm>
              <a:custGeom>
                <a:avLst/>
                <a:gdLst>
                  <a:gd name="T0" fmla="*/ 0 w 564"/>
                  <a:gd name="T1" fmla="*/ 0 h 620"/>
                  <a:gd name="T2" fmla="*/ 0 w 564"/>
                  <a:gd name="T3" fmla="*/ 0 h 620"/>
                  <a:gd name="T4" fmla="*/ 0 w 564"/>
                  <a:gd name="T5" fmla="*/ 0 h 620"/>
                  <a:gd name="T6" fmla="*/ 0 w 564"/>
                  <a:gd name="T7" fmla="*/ 0 h 620"/>
                  <a:gd name="T8" fmla="*/ 0 w 564"/>
                  <a:gd name="T9" fmla="*/ 0 h 620"/>
                  <a:gd name="T10" fmla="*/ 0 w 564"/>
                  <a:gd name="T11" fmla="*/ 0 h 620"/>
                  <a:gd name="T12" fmla="*/ 0 w 564"/>
                  <a:gd name="T13" fmla="*/ 0 h 620"/>
                  <a:gd name="T14" fmla="*/ 0 w 564"/>
                  <a:gd name="T15" fmla="*/ 0 h 620"/>
                  <a:gd name="T16" fmla="*/ 0 w 564"/>
                  <a:gd name="T17" fmla="*/ 0 h 620"/>
                  <a:gd name="T18" fmla="*/ 0 w 564"/>
                  <a:gd name="T19" fmla="*/ 0 h 620"/>
                  <a:gd name="T20" fmla="*/ 0 w 564"/>
                  <a:gd name="T21" fmla="*/ 0 h 620"/>
                  <a:gd name="T22" fmla="*/ 0 w 564"/>
                  <a:gd name="T23" fmla="*/ 0 h 620"/>
                  <a:gd name="T24" fmla="*/ 0 w 564"/>
                  <a:gd name="T25" fmla="*/ 0 h 620"/>
                  <a:gd name="T26" fmla="*/ 0 w 564"/>
                  <a:gd name="T27" fmla="*/ 0 h 620"/>
                  <a:gd name="T28" fmla="*/ 0 w 564"/>
                  <a:gd name="T29" fmla="*/ 0 h 620"/>
                  <a:gd name="T30" fmla="*/ 0 w 564"/>
                  <a:gd name="T31" fmla="*/ 0 h 620"/>
                  <a:gd name="T32" fmla="*/ 0 w 564"/>
                  <a:gd name="T33" fmla="*/ 0 h 620"/>
                  <a:gd name="T34" fmla="*/ 0 w 564"/>
                  <a:gd name="T35" fmla="*/ 0 h 620"/>
                  <a:gd name="T36" fmla="*/ 0 w 564"/>
                  <a:gd name="T37" fmla="*/ 0 h 620"/>
                  <a:gd name="T38" fmla="*/ 0 w 564"/>
                  <a:gd name="T39" fmla="*/ 0 h 620"/>
                  <a:gd name="T40" fmla="*/ 0 w 564"/>
                  <a:gd name="T41" fmla="*/ 0 h 620"/>
                  <a:gd name="T42" fmla="*/ 0 w 564"/>
                  <a:gd name="T43" fmla="*/ 0 h 620"/>
                  <a:gd name="T44" fmla="*/ 0 w 564"/>
                  <a:gd name="T45" fmla="*/ 0 h 620"/>
                  <a:gd name="T46" fmla="*/ 0 w 564"/>
                  <a:gd name="T47" fmla="*/ 0 h 620"/>
                  <a:gd name="T48" fmla="*/ 0 w 564"/>
                  <a:gd name="T49" fmla="*/ 0 h 620"/>
                  <a:gd name="T50" fmla="*/ 0 w 564"/>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0"/>
                  <a:gd name="T80" fmla="*/ 564 w 564"/>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0">
                    <a:moveTo>
                      <a:pt x="564" y="0"/>
                    </a:moveTo>
                    <a:lnTo>
                      <a:pt x="340" y="121"/>
                    </a:lnTo>
                    <a:lnTo>
                      <a:pt x="281" y="159"/>
                    </a:lnTo>
                    <a:lnTo>
                      <a:pt x="224" y="195"/>
                    </a:lnTo>
                    <a:lnTo>
                      <a:pt x="183" y="235"/>
                    </a:lnTo>
                    <a:lnTo>
                      <a:pt x="144" y="268"/>
                    </a:lnTo>
                    <a:lnTo>
                      <a:pt x="108" y="310"/>
                    </a:lnTo>
                    <a:lnTo>
                      <a:pt x="79" y="350"/>
                    </a:lnTo>
                    <a:lnTo>
                      <a:pt x="58" y="413"/>
                    </a:lnTo>
                    <a:lnTo>
                      <a:pt x="33" y="465"/>
                    </a:lnTo>
                    <a:lnTo>
                      <a:pt x="17" y="516"/>
                    </a:lnTo>
                    <a:lnTo>
                      <a:pt x="7" y="557"/>
                    </a:lnTo>
                    <a:lnTo>
                      <a:pt x="0" y="592"/>
                    </a:lnTo>
                    <a:lnTo>
                      <a:pt x="17" y="609"/>
                    </a:lnTo>
                    <a:lnTo>
                      <a:pt x="33" y="620"/>
                    </a:lnTo>
                    <a:lnTo>
                      <a:pt x="69" y="620"/>
                    </a:lnTo>
                    <a:lnTo>
                      <a:pt x="105" y="604"/>
                    </a:lnTo>
                    <a:lnTo>
                      <a:pt x="155" y="578"/>
                    </a:lnTo>
                    <a:lnTo>
                      <a:pt x="207" y="557"/>
                    </a:lnTo>
                    <a:lnTo>
                      <a:pt x="252" y="524"/>
                    </a:lnTo>
                    <a:lnTo>
                      <a:pt x="299" y="495"/>
                    </a:lnTo>
                    <a:lnTo>
                      <a:pt x="333" y="453"/>
                    </a:lnTo>
                    <a:lnTo>
                      <a:pt x="367" y="413"/>
                    </a:lnTo>
                    <a:lnTo>
                      <a:pt x="403" y="361"/>
                    </a:lnTo>
                    <a:lnTo>
                      <a:pt x="432" y="310"/>
                    </a:lnTo>
                    <a:lnTo>
                      <a:pt x="564" y="0"/>
                    </a:lnTo>
                    <a:close/>
                  </a:path>
                </a:pathLst>
              </a:custGeom>
              <a:solidFill>
                <a:srgbClr val="FFFFF6"/>
              </a:solidFill>
              <a:ln w="0">
                <a:solidFill>
                  <a:srgbClr val="FCECDD"/>
                </a:solidFill>
                <a:round/>
                <a:headEnd/>
                <a:tailEnd/>
              </a:ln>
            </p:spPr>
            <p:txBody>
              <a:bodyPr/>
              <a:lstStyle/>
              <a:p>
                <a:endParaRPr lang="en-US" dirty="0"/>
              </a:p>
            </p:txBody>
          </p:sp>
          <p:sp>
            <p:nvSpPr>
              <p:cNvPr id="14653" name="Freeform 87"/>
              <p:cNvSpPr>
                <a:spLocks/>
              </p:cNvSpPr>
              <p:nvPr/>
            </p:nvSpPr>
            <p:spPr bwMode="auto">
              <a:xfrm>
                <a:off x="3231" y="2025"/>
                <a:ext cx="116" cy="170"/>
              </a:xfrm>
              <a:custGeom>
                <a:avLst/>
                <a:gdLst>
                  <a:gd name="T0" fmla="*/ 0 w 466"/>
                  <a:gd name="T1" fmla="*/ 0 h 682"/>
                  <a:gd name="T2" fmla="*/ 0 w 466"/>
                  <a:gd name="T3" fmla="*/ 0 h 682"/>
                  <a:gd name="T4" fmla="*/ 0 w 466"/>
                  <a:gd name="T5" fmla="*/ 0 h 682"/>
                  <a:gd name="T6" fmla="*/ 0 w 466"/>
                  <a:gd name="T7" fmla="*/ 0 h 682"/>
                  <a:gd name="T8" fmla="*/ 0 w 466"/>
                  <a:gd name="T9" fmla="*/ 0 h 682"/>
                  <a:gd name="T10" fmla="*/ 0 w 466"/>
                  <a:gd name="T11" fmla="*/ 0 h 682"/>
                  <a:gd name="T12" fmla="*/ 0 w 466"/>
                  <a:gd name="T13" fmla="*/ 0 h 682"/>
                  <a:gd name="T14" fmla="*/ 0 w 466"/>
                  <a:gd name="T15" fmla="*/ 0 h 682"/>
                  <a:gd name="T16" fmla="*/ 0 w 466"/>
                  <a:gd name="T17" fmla="*/ 0 h 682"/>
                  <a:gd name="T18" fmla="*/ 0 w 466"/>
                  <a:gd name="T19" fmla="*/ 0 h 682"/>
                  <a:gd name="T20" fmla="*/ 0 w 466"/>
                  <a:gd name="T21" fmla="*/ 0 h 682"/>
                  <a:gd name="T22" fmla="*/ 0 w 466"/>
                  <a:gd name="T23" fmla="*/ 0 h 682"/>
                  <a:gd name="T24" fmla="*/ 0 w 466"/>
                  <a:gd name="T25" fmla="*/ 0 h 682"/>
                  <a:gd name="T26" fmla="*/ 0 w 466"/>
                  <a:gd name="T27" fmla="*/ 0 h 682"/>
                  <a:gd name="T28" fmla="*/ 0 w 466"/>
                  <a:gd name="T29" fmla="*/ 0 h 682"/>
                  <a:gd name="T30" fmla="*/ 0 w 466"/>
                  <a:gd name="T31" fmla="*/ 0 h 682"/>
                  <a:gd name="T32" fmla="*/ 0 w 466"/>
                  <a:gd name="T33" fmla="*/ 0 h 682"/>
                  <a:gd name="T34" fmla="*/ 0 w 466"/>
                  <a:gd name="T35" fmla="*/ 0 h 6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2"/>
                  <a:gd name="T56" fmla="*/ 466 w 466"/>
                  <a:gd name="T57" fmla="*/ 682 h 6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2">
                    <a:moveTo>
                      <a:pt x="466" y="0"/>
                    </a:moveTo>
                    <a:lnTo>
                      <a:pt x="409" y="238"/>
                    </a:lnTo>
                    <a:lnTo>
                      <a:pt x="398" y="310"/>
                    </a:lnTo>
                    <a:lnTo>
                      <a:pt x="375" y="364"/>
                    </a:lnTo>
                    <a:lnTo>
                      <a:pt x="357" y="418"/>
                    </a:lnTo>
                    <a:lnTo>
                      <a:pt x="321" y="465"/>
                    </a:lnTo>
                    <a:lnTo>
                      <a:pt x="292" y="504"/>
                    </a:lnTo>
                    <a:lnTo>
                      <a:pt x="254" y="545"/>
                    </a:lnTo>
                    <a:lnTo>
                      <a:pt x="220" y="590"/>
                    </a:lnTo>
                    <a:lnTo>
                      <a:pt x="163" y="620"/>
                    </a:lnTo>
                    <a:lnTo>
                      <a:pt x="75" y="677"/>
                    </a:lnTo>
                    <a:lnTo>
                      <a:pt x="19" y="682"/>
                    </a:lnTo>
                    <a:lnTo>
                      <a:pt x="0" y="641"/>
                    </a:lnTo>
                    <a:lnTo>
                      <a:pt x="8" y="545"/>
                    </a:lnTo>
                    <a:lnTo>
                      <a:pt x="34" y="440"/>
                    </a:lnTo>
                    <a:lnTo>
                      <a:pt x="75" y="349"/>
                    </a:lnTo>
                    <a:lnTo>
                      <a:pt x="150" y="256"/>
                    </a:lnTo>
                    <a:lnTo>
                      <a:pt x="466" y="0"/>
                    </a:lnTo>
                    <a:close/>
                  </a:path>
                </a:pathLst>
              </a:custGeom>
              <a:solidFill>
                <a:srgbClr val="FFFFF6"/>
              </a:solidFill>
              <a:ln w="0">
                <a:solidFill>
                  <a:srgbClr val="FCECDD"/>
                </a:solidFill>
                <a:round/>
                <a:headEnd/>
                <a:tailEnd/>
              </a:ln>
            </p:spPr>
            <p:txBody>
              <a:bodyPr/>
              <a:lstStyle/>
              <a:p>
                <a:endParaRPr lang="en-US" dirty="0"/>
              </a:p>
            </p:txBody>
          </p:sp>
          <p:sp>
            <p:nvSpPr>
              <p:cNvPr id="14654" name="Freeform 88"/>
              <p:cNvSpPr>
                <a:spLocks/>
              </p:cNvSpPr>
              <p:nvPr/>
            </p:nvSpPr>
            <p:spPr bwMode="auto">
              <a:xfrm>
                <a:off x="3257" y="2089"/>
                <a:ext cx="162" cy="132"/>
              </a:xfrm>
              <a:custGeom>
                <a:avLst/>
                <a:gdLst>
                  <a:gd name="T0" fmla="*/ 0 w 649"/>
                  <a:gd name="T1" fmla="*/ 0 h 530"/>
                  <a:gd name="T2" fmla="*/ 0 w 649"/>
                  <a:gd name="T3" fmla="*/ 0 h 530"/>
                  <a:gd name="T4" fmla="*/ 0 w 649"/>
                  <a:gd name="T5" fmla="*/ 0 h 530"/>
                  <a:gd name="T6" fmla="*/ 0 w 649"/>
                  <a:gd name="T7" fmla="*/ 0 h 530"/>
                  <a:gd name="T8" fmla="*/ 0 w 649"/>
                  <a:gd name="T9" fmla="*/ 0 h 530"/>
                  <a:gd name="T10" fmla="*/ 0 w 649"/>
                  <a:gd name="T11" fmla="*/ 0 h 530"/>
                  <a:gd name="T12" fmla="*/ 0 w 649"/>
                  <a:gd name="T13" fmla="*/ 0 h 530"/>
                  <a:gd name="T14" fmla="*/ 0 w 649"/>
                  <a:gd name="T15" fmla="*/ 0 h 530"/>
                  <a:gd name="T16" fmla="*/ 0 w 649"/>
                  <a:gd name="T17" fmla="*/ 0 h 530"/>
                  <a:gd name="T18" fmla="*/ 0 w 649"/>
                  <a:gd name="T19" fmla="*/ 0 h 530"/>
                  <a:gd name="T20" fmla="*/ 0 w 649"/>
                  <a:gd name="T21" fmla="*/ 0 h 530"/>
                  <a:gd name="T22" fmla="*/ 0 w 649"/>
                  <a:gd name="T23" fmla="*/ 0 h 530"/>
                  <a:gd name="T24" fmla="*/ 0 w 649"/>
                  <a:gd name="T25" fmla="*/ 0 h 530"/>
                  <a:gd name="T26" fmla="*/ 0 w 649"/>
                  <a:gd name="T27" fmla="*/ 0 h 530"/>
                  <a:gd name="T28" fmla="*/ 0 w 649"/>
                  <a:gd name="T29" fmla="*/ 0 h 530"/>
                  <a:gd name="T30" fmla="*/ 0 w 649"/>
                  <a:gd name="T31" fmla="*/ 0 h 530"/>
                  <a:gd name="T32" fmla="*/ 0 w 649"/>
                  <a:gd name="T33" fmla="*/ 0 h 530"/>
                  <a:gd name="T34" fmla="*/ 0 w 649"/>
                  <a:gd name="T35" fmla="*/ 0 h 530"/>
                  <a:gd name="T36" fmla="*/ 0 w 649"/>
                  <a:gd name="T37" fmla="*/ 0 h 530"/>
                  <a:gd name="T38" fmla="*/ 0 w 649"/>
                  <a:gd name="T39" fmla="*/ 0 h 530"/>
                  <a:gd name="T40" fmla="*/ 0 w 649"/>
                  <a:gd name="T41" fmla="*/ 0 h 530"/>
                  <a:gd name="T42" fmla="*/ 0 w 649"/>
                  <a:gd name="T43" fmla="*/ 0 h 530"/>
                  <a:gd name="T44" fmla="*/ 0 w 649"/>
                  <a:gd name="T45" fmla="*/ 0 h 530"/>
                  <a:gd name="T46" fmla="*/ 0 w 649"/>
                  <a:gd name="T47" fmla="*/ 0 h 530"/>
                  <a:gd name="T48" fmla="*/ 0 w 649"/>
                  <a:gd name="T49" fmla="*/ 0 h 530"/>
                  <a:gd name="T50" fmla="*/ 0 w 649"/>
                  <a:gd name="T51" fmla="*/ 0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30"/>
                  <a:gd name="T80" fmla="*/ 649 w 649"/>
                  <a:gd name="T81" fmla="*/ 530 h 5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30">
                    <a:moveTo>
                      <a:pt x="649" y="0"/>
                    </a:moveTo>
                    <a:lnTo>
                      <a:pt x="413" y="83"/>
                    </a:lnTo>
                    <a:lnTo>
                      <a:pt x="351" y="108"/>
                    </a:lnTo>
                    <a:lnTo>
                      <a:pt x="294" y="126"/>
                    </a:lnTo>
                    <a:lnTo>
                      <a:pt x="243" y="162"/>
                    </a:lnTo>
                    <a:lnTo>
                      <a:pt x="201" y="184"/>
                    </a:lnTo>
                    <a:lnTo>
                      <a:pt x="155" y="219"/>
                    </a:lnTo>
                    <a:lnTo>
                      <a:pt x="126" y="263"/>
                    </a:lnTo>
                    <a:lnTo>
                      <a:pt x="88" y="310"/>
                    </a:lnTo>
                    <a:lnTo>
                      <a:pt x="51" y="356"/>
                    </a:lnTo>
                    <a:lnTo>
                      <a:pt x="23" y="414"/>
                    </a:lnTo>
                    <a:lnTo>
                      <a:pt x="5" y="455"/>
                    </a:lnTo>
                    <a:lnTo>
                      <a:pt x="0" y="484"/>
                    </a:lnTo>
                    <a:lnTo>
                      <a:pt x="0" y="512"/>
                    </a:lnTo>
                    <a:lnTo>
                      <a:pt x="23" y="524"/>
                    </a:lnTo>
                    <a:lnTo>
                      <a:pt x="41" y="530"/>
                    </a:lnTo>
                    <a:lnTo>
                      <a:pt x="88" y="530"/>
                    </a:lnTo>
                    <a:lnTo>
                      <a:pt x="132" y="512"/>
                    </a:lnTo>
                    <a:lnTo>
                      <a:pt x="188" y="494"/>
                    </a:lnTo>
                    <a:lnTo>
                      <a:pt x="243" y="478"/>
                    </a:lnTo>
                    <a:lnTo>
                      <a:pt x="287" y="455"/>
                    </a:lnTo>
                    <a:lnTo>
                      <a:pt x="334" y="421"/>
                    </a:lnTo>
                    <a:lnTo>
                      <a:pt x="372" y="393"/>
                    </a:lnTo>
                    <a:lnTo>
                      <a:pt x="413" y="346"/>
                    </a:lnTo>
                    <a:lnTo>
                      <a:pt x="449" y="305"/>
                    </a:lnTo>
                    <a:lnTo>
                      <a:pt x="649" y="0"/>
                    </a:lnTo>
                    <a:close/>
                  </a:path>
                </a:pathLst>
              </a:custGeom>
              <a:solidFill>
                <a:srgbClr val="FFFFF6"/>
              </a:solidFill>
              <a:ln w="0">
                <a:solidFill>
                  <a:srgbClr val="FCECDD"/>
                </a:solidFill>
                <a:round/>
                <a:headEnd/>
                <a:tailEnd/>
              </a:ln>
            </p:spPr>
            <p:txBody>
              <a:bodyPr/>
              <a:lstStyle/>
              <a:p>
                <a:endParaRPr lang="en-US" dirty="0"/>
              </a:p>
            </p:txBody>
          </p:sp>
          <p:sp>
            <p:nvSpPr>
              <p:cNvPr id="14655" name="Freeform 89"/>
              <p:cNvSpPr>
                <a:spLocks/>
              </p:cNvSpPr>
              <p:nvPr/>
            </p:nvSpPr>
            <p:spPr bwMode="auto">
              <a:xfrm>
                <a:off x="3192" y="2112"/>
                <a:ext cx="141" cy="154"/>
              </a:xfrm>
              <a:custGeom>
                <a:avLst/>
                <a:gdLst>
                  <a:gd name="T0" fmla="*/ 0 w 564"/>
                  <a:gd name="T1" fmla="*/ 0 h 615"/>
                  <a:gd name="T2" fmla="*/ 0 w 564"/>
                  <a:gd name="T3" fmla="*/ 0 h 615"/>
                  <a:gd name="T4" fmla="*/ 0 w 564"/>
                  <a:gd name="T5" fmla="*/ 0 h 615"/>
                  <a:gd name="T6" fmla="*/ 0 w 564"/>
                  <a:gd name="T7" fmla="*/ 0 h 615"/>
                  <a:gd name="T8" fmla="*/ 0 w 564"/>
                  <a:gd name="T9" fmla="*/ 0 h 615"/>
                  <a:gd name="T10" fmla="*/ 0 w 564"/>
                  <a:gd name="T11" fmla="*/ 0 h 615"/>
                  <a:gd name="T12" fmla="*/ 0 w 564"/>
                  <a:gd name="T13" fmla="*/ 0 h 615"/>
                  <a:gd name="T14" fmla="*/ 0 w 564"/>
                  <a:gd name="T15" fmla="*/ 0 h 615"/>
                  <a:gd name="T16" fmla="*/ 0 w 564"/>
                  <a:gd name="T17" fmla="*/ 0 h 615"/>
                  <a:gd name="T18" fmla="*/ 0 w 564"/>
                  <a:gd name="T19" fmla="*/ 0 h 615"/>
                  <a:gd name="T20" fmla="*/ 0 w 564"/>
                  <a:gd name="T21" fmla="*/ 0 h 615"/>
                  <a:gd name="T22" fmla="*/ 0 w 564"/>
                  <a:gd name="T23" fmla="*/ 0 h 615"/>
                  <a:gd name="T24" fmla="*/ 0 w 564"/>
                  <a:gd name="T25" fmla="*/ 0 h 615"/>
                  <a:gd name="T26" fmla="*/ 0 w 564"/>
                  <a:gd name="T27" fmla="*/ 0 h 615"/>
                  <a:gd name="T28" fmla="*/ 0 w 564"/>
                  <a:gd name="T29" fmla="*/ 0 h 615"/>
                  <a:gd name="T30" fmla="*/ 0 w 564"/>
                  <a:gd name="T31" fmla="*/ 0 h 615"/>
                  <a:gd name="T32" fmla="*/ 0 w 564"/>
                  <a:gd name="T33" fmla="*/ 0 h 615"/>
                  <a:gd name="T34" fmla="*/ 0 w 564"/>
                  <a:gd name="T35" fmla="*/ 0 h 615"/>
                  <a:gd name="T36" fmla="*/ 0 w 564"/>
                  <a:gd name="T37" fmla="*/ 0 h 615"/>
                  <a:gd name="T38" fmla="*/ 0 w 564"/>
                  <a:gd name="T39" fmla="*/ 0 h 615"/>
                  <a:gd name="T40" fmla="*/ 0 w 564"/>
                  <a:gd name="T41" fmla="*/ 0 h 615"/>
                  <a:gd name="T42" fmla="*/ 0 w 564"/>
                  <a:gd name="T43" fmla="*/ 0 h 615"/>
                  <a:gd name="T44" fmla="*/ 0 w 564"/>
                  <a:gd name="T45" fmla="*/ 0 h 615"/>
                  <a:gd name="T46" fmla="*/ 0 w 564"/>
                  <a:gd name="T47" fmla="*/ 0 h 615"/>
                  <a:gd name="T48" fmla="*/ 0 w 564"/>
                  <a:gd name="T49" fmla="*/ 0 h 615"/>
                  <a:gd name="T50" fmla="*/ 0 w 564"/>
                  <a:gd name="T51" fmla="*/ 0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15"/>
                  <a:gd name="T80" fmla="*/ 564 w 564"/>
                  <a:gd name="T81" fmla="*/ 615 h 6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15">
                    <a:moveTo>
                      <a:pt x="564" y="0"/>
                    </a:moveTo>
                    <a:lnTo>
                      <a:pt x="339" y="126"/>
                    </a:lnTo>
                    <a:lnTo>
                      <a:pt x="276" y="155"/>
                    </a:lnTo>
                    <a:lnTo>
                      <a:pt x="225" y="196"/>
                    </a:lnTo>
                    <a:lnTo>
                      <a:pt x="178" y="241"/>
                    </a:lnTo>
                    <a:lnTo>
                      <a:pt x="145" y="271"/>
                    </a:lnTo>
                    <a:lnTo>
                      <a:pt x="104" y="318"/>
                    </a:lnTo>
                    <a:lnTo>
                      <a:pt x="81" y="354"/>
                    </a:lnTo>
                    <a:lnTo>
                      <a:pt x="52" y="409"/>
                    </a:lnTo>
                    <a:lnTo>
                      <a:pt x="29" y="460"/>
                    </a:lnTo>
                    <a:lnTo>
                      <a:pt x="11" y="517"/>
                    </a:lnTo>
                    <a:lnTo>
                      <a:pt x="0" y="564"/>
                    </a:lnTo>
                    <a:lnTo>
                      <a:pt x="0" y="598"/>
                    </a:lnTo>
                    <a:lnTo>
                      <a:pt x="5" y="610"/>
                    </a:lnTo>
                    <a:lnTo>
                      <a:pt x="34" y="615"/>
                    </a:lnTo>
                    <a:lnTo>
                      <a:pt x="62" y="615"/>
                    </a:lnTo>
                    <a:lnTo>
                      <a:pt x="98" y="610"/>
                    </a:lnTo>
                    <a:lnTo>
                      <a:pt x="149" y="586"/>
                    </a:lnTo>
                    <a:lnTo>
                      <a:pt x="207" y="556"/>
                    </a:lnTo>
                    <a:lnTo>
                      <a:pt x="254" y="527"/>
                    </a:lnTo>
                    <a:lnTo>
                      <a:pt x="300" y="494"/>
                    </a:lnTo>
                    <a:lnTo>
                      <a:pt x="333" y="460"/>
                    </a:lnTo>
                    <a:lnTo>
                      <a:pt x="368" y="419"/>
                    </a:lnTo>
                    <a:lnTo>
                      <a:pt x="396" y="368"/>
                    </a:lnTo>
                    <a:lnTo>
                      <a:pt x="426" y="318"/>
                    </a:lnTo>
                    <a:lnTo>
                      <a:pt x="564" y="0"/>
                    </a:lnTo>
                    <a:close/>
                  </a:path>
                </a:pathLst>
              </a:custGeom>
              <a:solidFill>
                <a:srgbClr val="FFFFF6"/>
              </a:solidFill>
              <a:ln w="0">
                <a:solidFill>
                  <a:srgbClr val="FCECDD"/>
                </a:solidFill>
                <a:round/>
                <a:headEnd/>
                <a:tailEnd/>
              </a:ln>
            </p:spPr>
            <p:txBody>
              <a:bodyPr/>
              <a:lstStyle/>
              <a:p>
                <a:endParaRPr lang="en-US" dirty="0"/>
              </a:p>
            </p:txBody>
          </p:sp>
          <p:sp>
            <p:nvSpPr>
              <p:cNvPr id="14656" name="Freeform 90"/>
              <p:cNvSpPr>
                <a:spLocks/>
              </p:cNvSpPr>
              <p:nvPr/>
            </p:nvSpPr>
            <p:spPr bwMode="auto">
              <a:xfrm>
                <a:off x="3176" y="2081"/>
                <a:ext cx="118" cy="170"/>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473" y="0"/>
                    </a:moveTo>
                    <a:lnTo>
                      <a:pt x="415" y="241"/>
                    </a:lnTo>
                    <a:lnTo>
                      <a:pt x="403" y="311"/>
                    </a:lnTo>
                    <a:lnTo>
                      <a:pt x="382" y="368"/>
                    </a:lnTo>
                    <a:lnTo>
                      <a:pt x="352" y="422"/>
                    </a:lnTo>
                    <a:lnTo>
                      <a:pt x="328" y="461"/>
                    </a:lnTo>
                    <a:lnTo>
                      <a:pt x="294" y="507"/>
                    </a:lnTo>
                    <a:lnTo>
                      <a:pt x="260" y="547"/>
                    </a:lnTo>
                    <a:lnTo>
                      <a:pt x="219" y="587"/>
                    </a:lnTo>
                    <a:lnTo>
                      <a:pt x="168" y="616"/>
                    </a:lnTo>
                    <a:lnTo>
                      <a:pt x="75" y="675"/>
                    </a:lnTo>
                    <a:lnTo>
                      <a:pt x="25" y="678"/>
                    </a:lnTo>
                    <a:lnTo>
                      <a:pt x="0" y="639"/>
                    </a:lnTo>
                    <a:lnTo>
                      <a:pt x="13" y="541"/>
                    </a:lnTo>
                    <a:lnTo>
                      <a:pt x="36" y="440"/>
                    </a:lnTo>
                    <a:lnTo>
                      <a:pt x="83" y="347"/>
                    </a:lnTo>
                    <a:lnTo>
                      <a:pt x="155" y="259"/>
                    </a:lnTo>
                    <a:lnTo>
                      <a:pt x="473" y="0"/>
                    </a:lnTo>
                    <a:close/>
                  </a:path>
                </a:pathLst>
              </a:custGeom>
              <a:solidFill>
                <a:srgbClr val="FFFFF6"/>
              </a:solidFill>
              <a:ln w="0">
                <a:solidFill>
                  <a:srgbClr val="FCECDD"/>
                </a:solidFill>
                <a:round/>
                <a:headEnd/>
                <a:tailEnd/>
              </a:ln>
            </p:spPr>
            <p:txBody>
              <a:bodyPr/>
              <a:lstStyle/>
              <a:p>
                <a:endParaRPr lang="en-US" dirty="0"/>
              </a:p>
            </p:txBody>
          </p:sp>
          <p:sp>
            <p:nvSpPr>
              <p:cNvPr id="14657" name="Freeform 91"/>
              <p:cNvSpPr>
                <a:spLocks/>
              </p:cNvSpPr>
              <p:nvPr/>
            </p:nvSpPr>
            <p:spPr bwMode="auto">
              <a:xfrm>
                <a:off x="3201" y="2146"/>
                <a:ext cx="163" cy="131"/>
              </a:xfrm>
              <a:custGeom>
                <a:avLst/>
                <a:gdLst>
                  <a:gd name="T0" fmla="*/ 0 w 656"/>
                  <a:gd name="T1" fmla="*/ 0 h 523"/>
                  <a:gd name="T2" fmla="*/ 0 w 656"/>
                  <a:gd name="T3" fmla="*/ 0 h 523"/>
                  <a:gd name="T4" fmla="*/ 0 w 656"/>
                  <a:gd name="T5" fmla="*/ 0 h 523"/>
                  <a:gd name="T6" fmla="*/ 0 w 656"/>
                  <a:gd name="T7" fmla="*/ 0 h 523"/>
                  <a:gd name="T8" fmla="*/ 0 w 656"/>
                  <a:gd name="T9" fmla="*/ 0 h 523"/>
                  <a:gd name="T10" fmla="*/ 0 w 656"/>
                  <a:gd name="T11" fmla="*/ 0 h 523"/>
                  <a:gd name="T12" fmla="*/ 0 w 656"/>
                  <a:gd name="T13" fmla="*/ 0 h 523"/>
                  <a:gd name="T14" fmla="*/ 0 w 656"/>
                  <a:gd name="T15" fmla="*/ 0 h 523"/>
                  <a:gd name="T16" fmla="*/ 0 w 656"/>
                  <a:gd name="T17" fmla="*/ 0 h 523"/>
                  <a:gd name="T18" fmla="*/ 0 w 656"/>
                  <a:gd name="T19" fmla="*/ 0 h 523"/>
                  <a:gd name="T20" fmla="*/ 0 w 656"/>
                  <a:gd name="T21" fmla="*/ 0 h 523"/>
                  <a:gd name="T22" fmla="*/ 0 w 656"/>
                  <a:gd name="T23" fmla="*/ 0 h 523"/>
                  <a:gd name="T24" fmla="*/ 0 w 656"/>
                  <a:gd name="T25" fmla="*/ 0 h 523"/>
                  <a:gd name="T26" fmla="*/ 0 w 656"/>
                  <a:gd name="T27" fmla="*/ 0 h 523"/>
                  <a:gd name="T28" fmla="*/ 0 w 656"/>
                  <a:gd name="T29" fmla="*/ 0 h 523"/>
                  <a:gd name="T30" fmla="*/ 0 w 656"/>
                  <a:gd name="T31" fmla="*/ 0 h 523"/>
                  <a:gd name="T32" fmla="*/ 0 w 656"/>
                  <a:gd name="T33" fmla="*/ 0 h 523"/>
                  <a:gd name="T34" fmla="*/ 0 w 656"/>
                  <a:gd name="T35" fmla="*/ 0 h 523"/>
                  <a:gd name="T36" fmla="*/ 0 w 656"/>
                  <a:gd name="T37" fmla="*/ 0 h 523"/>
                  <a:gd name="T38" fmla="*/ 0 w 656"/>
                  <a:gd name="T39" fmla="*/ 0 h 523"/>
                  <a:gd name="T40" fmla="*/ 0 w 656"/>
                  <a:gd name="T41" fmla="*/ 0 h 523"/>
                  <a:gd name="T42" fmla="*/ 0 w 656"/>
                  <a:gd name="T43" fmla="*/ 0 h 523"/>
                  <a:gd name="T44" fmla="*/ 0 w 656"/>
                  <a:gd name="T45" fmla="*/ 0 h 523"/>
                  <a:gd name="T46" fmla="*/ 0 w 656"/>
                  <a:gd name="T47" fmla="*/ 0 h 523"/>
                  <a:gd name="T48" fmla="*/ 0 w 656"/>
                  <a:gd name="T49" fmla="*/ 0 h 523"/>
                  <a:gd name="T50" fmla="*/ 0 w 656"/>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6"/>
                  <a:gd name="T79" fmla="*/ 0 h 523"/>
                  <a:gd name="T80" fmla="*/ 656 w 656"/>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6" h="523">
                    <a:moveTo>
                      <a:pt x="656" y="0"/>
                    </a:moveTo>
                    <a:lnTo>
                      <a:pt x="421" y="80"/>
                    </a:lnTo>
                    <a:lnTo>
                      <a:pt x="357" y="104"/>
                    </a:lnTo>
                    <a:lnTo>
                      <a:pt x="299" y="126"/>
                    </a:lnTo>
                    <a:lnTo>
                      <a:pt x="254" y="163"/>
                    </a:lnTo>
                    <a:lnTo>
                      <a:pt x="212" y="181"/>
                    </a:lnTo>
                    <a:lnTo>
                      <a:pt x="167" y="217"/>
                    </a:lnTo>
                    <a:lnTo>
                      <a:pt x="132" y="259"/>
                    </a:lnTo>
                    <a:lnTo>
                      <a:pt x="93" y="310"/>
                    </a:lnTo>
                    <a:lnTo>
                      <a:pt x="64" y="357"/>
                    </a:lnTo>
                    <a:lnTo>
                      <a:pt x="36" y="409"/>
                    </a:lnTo>
                    <a:lnTo>
                      <a:pt x="12" y="456"/>
                    </a:lnTo>
                    <a:lnTo>
                      <a:pt x="0" y="490"/>
                    </a:lnTo>
                    <a:lnTo>
                      <a:pt x="7" y="502"/>
                    </a:lnTo>
                    <a:lnTo>
                      <a:pt x="28" y="520"/>
                    </a:lnTo>
                    <a:lnTo>
                      <a:pt x="52" y="523"/>
                    </a:lnTo>
                    <a:lnTo>
                      <a:pt x="93" y="520"/>
                    </a:lnTo>
                    <a:lnTo>
                      <a:pt x="144" y="507"/>
                    </a:lnTo>
                    <a:lnTo>
                      <a:pt x="196" y="494"/>
                    </a:lnTo>
                    <a:lnTo>
                      <a:pt x="254" y="473"/>
                    </a:lnTo>
                    <a:lnTo>
                      <a:pt x="299" y="456"/>
                    </a:lnTo>
                    <a:lnTo>
                      <a:pt x="341" y="419"/>
                    </a:lnTo>
                    <a:lnTo>
                      <a:pt x="386" y="386"/>
                    </a:lnTo>
                    <a:lnTo>
                      <a:pt x="426" y="346"/>
                    </a:lnTo>
                    <a:lnTo>
                      <a:pt x="460" y="288"/>
                    </a:lnTo>
                    <a:lnTo>
                      <a:pt x="656" y="0"/>
                    </a:lnTo>
                    <a:close/>
                  </a:path>
                </a:pathLst>
              </a:custGeom>
              <a:solidFill>
                <a:srgbClr val="FFFFF6"/>
              </a:solidFill>
              <a:ln w="0">
                <a:solidFill>
                  <a:srgbClr val="FCECDD"/>
                </a:solidFill>
                <a:round/>
                <a:headEnd/>
                <a:tailEnd/>
              </a:ln>
            </p:spPr>
            <p:txBody>
              <a:bodyPr/>
              <a:lstStyle/>
              <a:p>
                <a:endParaRPr lang="en-US" dirty="0"/>
              </a:p>
            </p:txBody>
          </p:sp>
          <p:sp>
            <p:nvSpPr>
              <p:cNvPr id="14658" name="Line 92"/>
              <p:cNvSpPr>
                <a:spLocks noChangeShapeType="1"/>
              </p:cNvSpPr>
              <p:nvPr/>
            </p:nvSpPr>
            <p:spPr bwMode="auto">
              <a:xfrm flipV="1">
                <a:off x="3751" y="1690"/>
                <a:ext cx="61" cy="14"/>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659" name="Freeform 93"/>
              <p:cNvSpPr>
                <a:spLocks/>
              </p:cNvSpPr>
              <p:nvPr/>
            </p:nvSpPr>
            <p:spPr bwMode="auto">
              <a:xfrm>
                <a:off x="3734" y="1439"/>
                <a:ext cx="145" cy="180"/>
              </a:xfrm>
              <a:custGeom>
                <a:avLst/>
                <a:gdLst>
                  <a:gd name="T0" fmla="*/ 0 w 581"/>
                  <a:gd name="T1" fmla="*/ 0 h 720"/>
                  <a:gd name="T2" fmla="*/ 0 w 581"/>
                  <a:gd name="T3" fmla="*/ 0 h 720"/>
                  <a:gd name="T4" fmla="*/ 0 w 581"/>
                  <a:gd name="T5" fmla="*/ 0 h 720"/>
                  <a:gd name="T6" fmla="*/ 0 w 581"/>
                  <a:gd name="T7" fmla="*/ 0 h 720"/>
                  <a:gd name="T8" fmla="*/ 0 w 581"/>
                  <a:gd name="T9" fmla="*/ 0 h 720"/>
                  <a:gd name="T10" fmla="*/ 0 w 581"/>
                  <a:gd name="T11" fmla="*/ 0 h 720"/>
                  <a:gd name="T12" fmla="*/ 0 w 581"/>
                  <a:gd name="T13" fmla="*/ 0 h 720"/>
                  <a:gd name="T14" fmla="*/ 0 60000 65536"/>
                  <a:gd name="T15" fmla="*/ 0 60000 65536"/>
                  <a:gd name="T16" fmla="*/ 0 60000 65536"/>
                  <a:gd name="T17" fmla="*/ 0 60000 65536"/>
                  <a:gd name="T18" fmla="*/ 0 60000 65536"/>
                  <a:gd name="T19" fmla="*/ 0 60000 65536"/>
                  <a:gd name="T20" fmla="*/ 0 60000 65536"/>
                  <a:gd name="T21" fmla="*/ 0 w 581"/>
                  <a:gd name="T22" fmla="*/ 0 h 720"/>
                  <a:gd name="T23" fmla="*/ 581 w 581"/>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1" h="720">
                    <a:moveTo>
                      <a:pt x="0" y="720"/>
                    </a:moveTo>
                    <a:lnTo>
                      <a:pt x="103" y="622"/>
                    </a:lnTo>
                    <a:lnTo>
                      <a:pt x="204" y="509"/>
                    </a:lnTo>
                    <a:lnTo>
                      <a:pt x="293" y="352"/>
                    </a:lnTo>
                    <a:lnTo>
                      <a:pt x="375" y="202"/>
                    </a:lnTo>
                    <a:lnTo>
                      <a:pt x="478" y="93"/>
                    </a:lnTo>
                    <a:lnTo>
                      <a:pt x="58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0" name="Freeform 94"/>
              <p:cNvSpPr>
                <a:spLocks/>
              </p:cNvSpPr>
              <p:nvPr/>
            </p:nvSpPr>
            <p:spPr bwMode="auto">
              <a:xfrm>
                <a:off x="3736" y="1441"/>
                <a:ext cx="161" cy="225"/>
              </a:xfrm>
              <a:custGeom>
                <a:avLst/>
                <a:gdLst>
                  <a:gd name="T0" fmla="*/ 0 w 645"/>
                  <a:gd name="T1" fmla="*/ 0 h 901"/>
                  <a:gd name="T2" fmla="*/ 0 w 645"/>
                  <a:gd name="T3" fmla="*/ 0 h 901"/>
                  <a:gd name="T4" fmla="*/ 0 w 645"/>
                  <a:gd name="T5" fmla="*/ 0 h 901"/>
                  <a:gd name="T6" fmla="*/ 0 w 645"/>
                  <a:gd name="T7" fmla="*/ 0 h 901"/>
                  <a:gd name="T8" fmla="*/ 0 w 645"/>
                  <a:gd name="T9" fmla="*/ 0 h 901"/>
                  <a:gd name="T10" fmla="*/ 0 w 645"/>
                  <a:gd name="T11" fmla="*/ 0 h 901"/>
                  <a:gd name="T12" fmla="*/ 0 w 645"/>
                  <a:gd name="T13" fmla="*/ 0 h 901"/>
                  <a:gd name="T14" fmla="*/ 0 60000 65536"/>
                  <a:gd name="T15" fmla="*/ 0 60000 65536"/>
                  <a:gd name="T16" fmla="*/ 0 60000 65536"/>
                  <a:gd name="T17" fmla="*/ 0 60000 65536"/>
                  <a:gd name="T18" fmla="*/ 0 60000 65536"/>
                  <a:gd name="T19" fmla="*/ 0 60000 65536"/>
                  <a:gd name="T20" fmla="*/ 0 60000 65536"/>
                  <a:gd name="T21" fmla="*/ 0 w 645"/>
                  <a:gd name="T22" fmla="*/ 0 h 901"/>
                  <a:gd name="T23" fmla="*/ 645 w 645"/>
                  <a:gd name="T24" fmla="*/ 901 h 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901">
                    <a:moveTo>
                      <a:pt x="0" y="901"/>
                    </a:moveTo>
                    <a:lnTo>
                      <a:pt x="114" y="774"/>
                    </a:lnTo>
                    <a:lnTo>
                      <a:pt x="221" y="636"/>
                    </a:lnTo>
                    <a:lnTo>
                      <a:pt x="321" y="442"/>
                    </a:lnTo>
                    <a:lnTo>
                      <a:pt x="419" y="254"/>
                    </a:lnTo>
                    <a:lnTo>
                      <a:pt x="527" y="114"/>
                    </a:lnTo>
                    <a:lnTo>
                      <a:pt x="64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1" name="Freeform 95"/>
              <p:cNvSpPr>
                <a:spLocks/>
              </p:cNvSpPr>
              <p:nvPr/>
            </p:nvSpPr>
            <p:spPr bwMode="auto">
              <a:xfrm>
                <a:off x="3701" y="1404"/>
                <a:ext cx="139" cy="247"/>
              </a:xfrm>
              <a:custGeom>
                <a:avLst/>
                <a:gdLst>
                  <a:gd name="T0" fmla="*/ 0 w 559"/>
                  <a:gd name="T1" fmla="*/ 0 h 984"/>
                  <a:gd name="T2" fmla="*/ 0 w 559"/>
                  <a:gd name="T3" fmla="*/ 0 h 984"/>
                  <a:gd name="T4" fmla="*/ 0 w 559"/>
                  <a:gd name="T5" fmla="*/ 0 h 984"/>
                  <a:gd name="T6" fmla="*/ 0 w 559"/>
                  <a:gd name="T7" fmla="*/ 0 h 984"/>
                  <a:gd name="T8" fmla="*/ 0 w 559"/>
                  <a:gd name="T9" fmla="*/ 0 h 984"/>
                  <a:gd name="T10" fmla="*/ 0 w 559"/>
                  <a:gd name="T11" fmla="*/ 0 h 984"/>
                  <a:gd name="T12" fmla="*/ 0 w 559"/>
                  <a:gd name="T13" fmla="*/ 0 h 984"/>
                  <a:gd name="T14" fmla="*/ 0 60000 65536"/>
                  <a:gd name="T15" fmla="*/ 0 60000 65536"/>
                  <a:gd name="T16" fmla="*/ 0 60000 65536"/>
                  <a:gd name="T17" fmla="*/ 0 60000 65536"/>
                  <a:gd name="T18" fmla="*/ 0 60000 65536"/>
                  <a:gd name="T19" fmla="*/ 0 60000 65536"/>
                  <a:gd name="T20" fmla="*/ 0 60000 65536"/>
                  <a:gd name="T21" fmla="*/ 0 w 559"/>
                  <a:gd name="T22" fmla="*/ 0 h 984"/>
                  <a:gd name="T23" fmla="*/ 559 w 559"/>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9" h="984">
                    <a:moveTo>
                      <a:pt x="0" y="984"/>
                    </a:moveTo>
                    <a:lnTo>
                      <a:pt x="105" y="841"/>
                    </a:lnTo>
                    <a:lnTo>
                      <a:pt x="198" y="689"/>
                    </a:lnTo>
                    <a:lnTo>
                      <a:pt x="277" y="489"/>
                    </a:lnTo>
                    <a:lnTo>
                      <a:pt x="349" y="293"/>
                    </a:lnTo>
                    <a:lnTo>
                      <a:pt x="450" y="137"/>
                    </a:lnTo>
                    <a:lnTo>
                      <a:pt x="55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2" name="Freeform 96"/>
              <p:cNvSpPr>
                <a:spLocks/>
              </p:cNvSpPr>
              <p:nvPr/>
            </p:nvSpPr>
            <p:spPr bwMode="auto">
              <a:xfrm>
                <a:off x="3779" y="1542"/>
                <a:ext cx="236" cy="159"/>
              </a:xfrm>
              <a:custGeom>
                <a:avLst/>
                <a:gdLst>
                  <a:gd name="T0" fmla="*/ 0 w 942"/>
                  <a:gd name="T1" fmla="*/ 0 h 634"/>
                  <a:gd name="T2" fmla="*/ 0 w 942"/>
                  <a:gd name="T3" fmla="*/ 0 h 634"/>
                  <a:gd name="T4" fmla="*/ 0 w 942"/>
                  <a:gd name="T5" fmla="*/ 0 h 634"/>
                  <a:gd name="T6" fmla="*/ 0 w 942"/>
                  <a:gd name="T7" fmla="*/ 0 h 634"/>
                  <a:gd name="T8" fmla="*/ 0 w 942"/>
                  <a:gd name="T9" fmla="*/ 0 h 634"/>
                  <a:gd name="T10" fmla="*/ 0 w 942"/>
                  <a:gd name="T11" fmla="*/ 0 h 634"/>
                  <a:gd name="T12" fmla="*/ 0 w 942"/>
                  <a:gd name="T13" fmla="*/ 0 h 634"/>
                  <a:gd name="T14" fmla="*/ 0 60000 65536"/>
                  <a:gd name="T15" fmla="*/ 0 60000 65536"/>
                  <a:gd name="T16" fmla="*/ 0 60000 65536"/>
                  <a:gd name="T17" fmla="*/ 0 60000 65536"/>
                  <a:gd name="T18" fmla="*/ 0 60000 65536"/>
                  <a:gd name="T19" fmla="*/ 0 60000 65536"/>
                  <a:gd name="T20" fmla="*/ 0 60000 65536"/>
                  <a:gd name="T21" fmla="*/ 0 w 942"/>
                  <a:gd name="T22" fmla="*/ 0 h 634"/>
                  <a:gd name="T23" fmla="*/ 942 w 942"/>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2" h="634">
                    <a:moveTo>
                      <a:pt x="0" y="634"/>
                    </a:moveTo>
                    <a:lnTo>
                      <a:pt x="137" y="520"/>
                    </a:lnTo>
                    <a:lnTo>
                      <a:pt x="287" y="410"/>
                    </a:lnTo>
                    <a:lnTo>
                      <a:pt x="476" y="324"/>
                    </a:lnTo>
                    <a:lnTo>
                      <a:pt x="665" y="235"/>
                    </a:lnTo>
                    <a:lnTo>
                      <a:pt x="809" y="122"/>
                    </a:lnTo>
                    <a:lnTo>
                      <a:pt x="94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3" name="Freeform 97"/>
              <p:cNvSpPr>
                <a:spLocks/>
              </p:cNvSpPr>
              <p:nvPr/>
            </p:nvSpPr>
            <p:spPr bwMode="auto">
              <a:xfrm>
                <a:off x="3179" y="2075"/>
                <a:ext cx="60" cy="175"/>
              </a:xfrm>
              <a:custGeom>
                <a:avLst/>
                <a:gdLst>
                  <a:gd name="T0" fmla="*/ 0 w 240"/>
                  <a:gd name="T1" fmla="*/ 0 h 703"/>
                  <a:gd name="T2" fmla="*/ 0 w 240"/>
                  <a:gd name="T3" fmla="*/ 0 h 703"/>
                  <a:gd name="T4" fmla="*/ 0 w 240"/>
                  <a:gd name="T5" fmla="*/ 0 h 703"/>
                  <a:gd name="T6" fmla="*/ 0 w 240"/>
                  <a:gd name="T7" fmla="*/ 0 h 703"/>
                  <a:gd name="T8" fmla="*/ 0 w 240"/>
                  <a:gd name="T9" fmla="*/ 0 h 703"/>
                  <a:gd name="T10" fmla="*/ 0 w 240"/>
                  <a:gd name="T11" fmla="*/ 0 h 703"/>
                  <a:gd name="T12" fmla="*/ 0 w 240"/>
                  <a:gd name="T13" fmla="*/ 0 h 703"/>
                  <a:gd name="T14" fmla="*/ 0 60000 65536"/>
                  <a:gd name="T15" fmla="*/ 0 60000 65536"/>
                  <a:gd name="T16" fmla="*/ 0 60000 65536"/>
                  <a:gd name="T17" fmla="*/ 0 60000 65536"/>
                  <a:gd name="T18" fmla="*/ 0 60000 65536"/>
                  <a:gd name="T19" fmla="*/ 0 60000 65536"/>
                  <a:gd name="T20" fmla="*/ 0 60000 65536"/>
                  <a:gd name="T21" fmla="*/ 0 w 240"/>
                  <a:gd name="T22" fmla="*/ 0 h 703"/>
                  <a:gd name="T23" fmla="*/ 240 w 240"/>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703">
                    <a:moveTo>
                      <a:pt x="0" y="703"/>
                    </a:moveTo>
                    <a:lnTo>
                      <a:pt x="0" y="593"/>
                    </a:lnTo>
                    <a:lnTo>
                      <a:pt x="17" y="487"/>
                    </a:lnTo>
                    <a:lnTo>
                      <a:pt x="92" y="375"/>
                    </a:lnTo>
                    <a:lnTo>
                      <a:pt x="168" y="260"/>
                    </a:lnTo>
                    <a:lnTo>
                      <a:pt x="214" y="132"/>
                    </a:lnTo>
                    <a:lnTo>
                      <a:pt x="24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4" name="Freeform 98"/>
              <p:cNvSpPr>
                <a:spLocks/>
              </p:cNvSpPr>
              <p:nvPr/>
            </p:nvSpPr>
            <p:spPr bwMode="auto">
              <a:xfrm>
                <a:off x="3209" y="2191"/>
                <a:ext cx="176" cy="93"/>
              </a:xfrm>
              <a:custGeom>
                <a:avLst/>
                <a:gdLst>
                  <a:gd name="T0" fmla="*/ 0 w 701"/>
                  <a:gd name="T1" fmla="*/ 0 h 372"/>
                  <a:gd name="T2" fmla="*/ 0 w 701"/>
                  <a:gd name="T3" fmla="*/ 0 h 372"/>
                  <a:gd name="T4" fmla="*/ 0 w 701"/>
                  <a:gd name="T5" fmla="*/ 0 h 372"/>
                  <a:gd name="T6" fmla="*/ 0 w 701"/>
                  <a:gd name="T7" fmla="*/ 0 h 372"/>
                  <a:gd name="T8" fmla="*/ 0 w 701"/>
                  <a:gd name="T9" fmla="*/ 0 h 372"/>
                  <a:gd name="T10" fmla="*/ 0 w 701"/>
                  <a:gd name="T11" fmla="*/ 0 h 372"/>
                  <a:gd name="T12" fmla="*/ 0 w 701"/>
                  <a:gd name="T13" fmla="*/ 0 h 372"/>
                  <a:gd name="T14" fmla="*/ 0 60000 65536"/>
                  <a:gd name="T15" fmla="*/ 0 60000 65536"/>
                  <a:gd name="T16" fmla="*/ 0 60000 65536"/>
                  <a:gd name="T17" fmla="*/ 0 60000 65536"/>
                  <a:gd name="T18" fmla="*/ 0 60000 65536"/>
                  <a:gd name="T19" fmla="*/ 0 60000 65536"/>
                  <a:gd name="T20" fmla="*/ 0 60000 65536"/>
                  <a:gd name="T21" fmla="*/ 0 w 701"/>
                  <a:gd name="T22" fmla="*/ 0 h 372"/>
                  <a:gd name="T23" fmla="*/ 701 w 701"/>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1" h="372">
                    <a:moveTo>
                      <a:pt x="0" y="372"/>
                    </a:moveTo>
                    <a:lnTo>
                      <a:pt x="108" y="339"/>
                    </a:lnTo>
                    <a:lnTo>
                      <a:pt x="225" y="285"/>
                    </a:lnTo>
                    <a:lnTo>
                      <a:pt x="356" y="176"/>
                    </a:lnTo>
                    <a:lnTo>
                      <a:pt x="479" y="74"/>
                    </a:lnTo>
                    <a:lnTo>
                      <a:pt x="591" y="26"/>
                    </a:lnTo>
                    <a:lnTo>
                      <a:pt x="70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5" name="Freeform 99"/>
              <p:cNvSpPr>
                <a:spLocks/>
              </p:cNvSpPr>
              <p:nvPr/>
            </p:nvSpPr>
            <p:spPr bwMode="auto">
              <a:xfrm>
                <a:off x="3759" y="1342"/>
                <a:ext cx="159" cy="227"/>
              </a:xfrm>
              <a:custGeom>
                <a:avLst/>
                <a:gdLst>
                  <a:gd name="T0" fmla="*/ 0 w 638"/>
                  <a:gd name="T1" fmla="*/ 0 h 904"/>
                  <a:gd name="T2" fmla="*/ 0 w 638"/>
                  <a:gd name="T3" fmla="*/ 0 h 904"/>
                  <a:gd name="T4" fmla="*/ 0 w 638"/>
                  <a:gd name="T5" fmla="*/ 0 h 904"/>
                  <a:gd name="T6" fmla="*/ 0 w 638"/>
                  <a:gd name="T7" fmla="*/ 0 h 904"/>
                  <a:gd name="T8" fmla="*/ 0 w 638"/>
                  <a:gd name="T9" fmla="*/ 0 h 904"/>
                  <a:gd name="T10" fmla="*/ 0 w 638"/>
                  <a:gd name="T11" fmla="*/ 0 h 904"/>
                  <a:gd name="T12" fmla="*/ 0 w 638"/>
                  <a:gd name="T13" fmla="*/ 0 h 904"/>
                  <a:gd name="T14" fmla="*/ 0 60000 65536"/>
                  <a:gd name="T15" fmla="*/ 0 60000 65536"/>
                  <a:gd name="T16" fmla="*/ 0 60000 65536"/>
                  <a:gd name="T17" fmla="*/ 0 60000 65536"/>
                  <a:gd name="T18" fmla="*/ 0 60000 65536"/>
                  <a:gd name="T19" fmla="*/ 0 60000 65536"/>
                  <a:gd name="T20" fmla="*/ 0 60000 65536"/>
                  <a:gd name="T21" fmla="*/ 0 w 638"/>
                  <a:gd name="T22" fmla="*/ 0 h 904"/>
                  <a:gd name="T23" fmla="*/ 638 w 638"/>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04">
                    <a:moveTo>
                      <a:pt x="0" y="904"/>
                    </a:moveTo>
                    <a:lnTo>
                      <a:pt x="109" y="777"/>
                    </a:lnTo>
                    <a:lnTo>
                      <a:pt x="219" y="639"/>
                    </a:lnTo>
                    <a:lnTo>
                      <a:pt x="323" y="443"/>
                    </a:lnTo>
                    <a:lnTo>
                      <a:pt x="418" y="259"/>
                    </a:lnTo>
                    <a:lnTo>
                      <a:pt x="529" y="121"/>
                    </a:lnTo>
                    <a:lnTo>
                      <a:pt x="63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6" name="Freeform 100"/>
              <p:cNvSpPr>
                <a:spLocks/>
              </p:cNvSpPr>
              <p:nvPr/>
            </p:nvSpPr>
            <p:spPr bwMode="auto">
              <a:xfrm>
                <a:off x="3764" y="1483"/>
                <a:ext cx="169" cy="219"/>
              </a:xfrm>
              <a:custGeom>
                <a:avLst/>
                <a:gdLst>
                  <a:gd name="T0" fmla="*/ 0 w 673"/>
                  <a:gd name="T1" fmla="*/ 0 h 874"/>
                  <a:gd name="T2" fmla="*/ 0 w 673"/>
                  <a:gd name="T3" fmla="*/ 0 h 874"/>
                  <a:gd name="T4" fmla="*/ 0 w 673"/>
                  <a:gd name="T5" fmla="*/ 0 h 874"/>
                  <a:gd name="T6" fmla="*/ 0 w 673"/>
                  <a:gd name="T7" fmla="*/ 0 h 874"/>
                  <a:gd name="T8" fmla="*/ 0 w 673"/>
                  <a:gd name="T9" fmla="*/ 0 h 874"/>
                  <a:gd name="T10" fmla="*/ 0 w 673"/>
                  <a:gd name="T11" fmla="*/ 0 h 874"/>
                  <a:gd name="T12" fmla="*/ 0 w 673"/>
                  <a:gd name="T13" fmla="*/ 0 h 874"/>
                  <a:gd name="T14" fmla="*/ 0 60000 65536"/>
                  <a:gd name="T15" fmla="*/ 0 60000 65536"/>
                  <a:gd name="T16" fmla="*/ 0 60000 65536"/>
                  <a:gd name="T17" fmla="*/ 0 60000 65536"/>
                  <a:gd name="T18" fmla="*/ 0 60000 65536"/>
                  <a:gd name="T19" fmla="*/ 0 60000 65536"/>
                  <a:gd name="T20" fmla="*/ 0 60000 65536"/>
                  <a:gd name="T21" fmla="*/ 0 w 673"/>
                  <a:gd name="T22" fmla="*/ 0 h 874"/>
                  <a:gd name="T23" fmla="*/ 673 w 673"/>
                  <a:gd name="T24" fmla="*/ 874 h 8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3" h="874">
                    <a:moveTo>
                      <a:pt x="0" y="874"/>
                    </a:moveTo>
                    <a:lnTo>
                      <a:pt x="86" y="736"/>
                    </a:lnTo>
                    <a:lnTo>
                      <a:pt x="184" y="589"/>
                    </a:lnTo>
                    <a:lnTo>
                      <a:pt x="339" y="437"/>
                    </a:lnTo>
                    <a:lnTo>
                      <a:pt x="493" y="290"/>
                    </a:lnTo>
                    <a:lnTo>
                      <a:pt x="593" y="144"/>
                    </a:lnTo>
                    <a:lnTo>
                      <a:pt x="67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7" name="Freeform 101"/>
              <p:cNvSpPr>
                <a:spLocks/>
              </p:cNvSpPr>
              <p:nvPr/>
            </p:nvSpPr>
            <p:spPr bwMode="auto">
              <a:xfrm>
                <a:off x="3864" y="1415"/>
                <a:ext cx="167" cy="219"/>
              </a:xfrm>
              <a:custGeom>
                <a:avLst/>
                <a:gdLst>
                  <a:gd name="T0" fmla="*/ 0 w 670"/>
                  <a:gd name="T1" fmla="*/ 0 h 879"/>
                  <a:gd name="T2" fmla="*/ 0 w 670"/>
                  <a:gd name="T3" fmla="*/ 0 h 879"/>
                  <a:gd name="T4" fmla="*/ 0 w 670"/>
                  <a:gd name="T5" fmla="*/ 0 h 879"/>
                  <a:gd name="T6" fmla="*/ 0 w 670"/>
                  <a:gd name="T7" fmla="*/ 0 h 879"/>
                  <a:gd name="T8" fmla="*/ 0 w 670"/>
                  <a:gd name="T9" fmla="*/ 0 h 879"/>
                  <a:gd name="T10" fmla="*/ 0 w 670"/>
                  <a:gd name="T11" fmla="*/ 0 h 879"/>
                  <a:gd name="T12" fmla="*/ 0 w 670"/>
                  <a:gd name="T13" fmla="*/ 0 h 879"/>
                  <a:gd name="T14" fmla="*/ 0 60000 65536"/>
                  <a:gd name="T15" fmla="*/ 0 60000 65536"/>
                  <a:gd name="T16" fmla="*/ 0 60000 65536"/>
                  <a:gd name="T17" fmla="*/ 0 60000 65536"/>
                  <a:gd name="T18" fmla="*/ 0 60000 65536"/>
                  <a:gd name="T19" fmla="*/ 0 60000 65536"/>
                  <a:gd name="T20" fmla="*/ 0 60000 65536"/>
                  <a:gd name="T21" fmla="*/ 0 w 670"/>
                  <a:gd name="T22" fmla="*/ 0 h 879"/>
                  <a:gd name="T23" fmla="*/ 670 w 670"/>
                  <a:gd name="T24" fmla="*/ 879 h 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0" h="879">
                    <a:moveTo>
                      <a:pt x="0" y="879"/>
                    </a:moveTo>
                    <a:lnTo>
                      <a:pt x="80" y="737"/>
                    </a:lnTo>
                    <a:lnTo>
                      <a:pt x="184" y="592"/>
                    </a:lnTo>
                    <a:lnTo>
                      <a:pt x="343" y="444"/>
                    </a:lnTo>
                    <a:lnTo>
                      <a:pt x="493" y="294"/>
                    </a:lnTo>
                    <a:lnTo>
                      <a:pt x="590" y="143"/>
                    </a:lnTo>
                    <a:lnTo>
                      <a:pt x="67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8" name="Freeform 102"/>
              <p:cNvSpPr>
                <a:spLocks/>
              </p:cNvSpPr>
              <p:nvPr/>
            </p:nvSpPr>
            <p:spPr bwMode="auto">
              <a:xfrm>
                <a:off x="3797" y="1384"/>
                <a:ext cx="182" cy="272"/>
              </a:xfrm>
              <a:custGeom>
                <a:avLst/>
                <a:gdLst>
                  <a:gd name="T0" fmla="*/ 0 w 726"/>
                  <a:gd name="T1" fmla="*/ 0 h 1086"/>
                  <a:gd name="T2" fmla="*/ 0 w 726"/>
                  <a:gd name="T3" fmla="*/ 0 h 1086"/>
                  <a:gd name="T4" fmla="*/ 0 w 726"/>
                  <a:gd name="T5" fmla="*/ 0 h 1086"/>
                  <a:gd name="T6" fmla="*/ 0 w 726"/>
                  <a:gd name="T7" fmla="*/ 0 h 1086"/>
                  <a:gd name="T8" fmla="*/ 0 w 726"/>
                  <a:gd name="T9" fmla="*/ 0 h 1086"/>
                  <a:gd name="T10" fmla="*/ 0 w 726"/>
                  <a:gd name="T11" fmla="*/ 0 h 1086"/>
                  <a:gd name="T12" fmla="*/ 0 w 726"/>
                  <a:gd name="T13" fmla="*/ 0 h 1086"/>
                  <a:gd name="T14" fmla="*/ 0 60000 65536"/>
                  <a:gd name="T15" fmla="*/ 0 60000 65536"/>
                  <a:gd name="T16" fmla="*/ 0 60000 65536"/>
                  <a:gd name="T17" fmla="*/ 0 60000 65536"/>
                  <a:gd name="T18" fmla="*/ 0 60000 65536"/>
                  <a:gd name="T19" fmla="*/ 0 60000 65536"/>
                  <a:gd name="T20" fmla="*/ 0 60000 65536"/>
                  <a:gd name="T21" fmla="*/ 0 w 726"/>
                  <a:gd name="T22" fmla="*/ 0 h 1086"/>
                  <a:gd name="T23" fmla="*/ 726 w 726"/>
                  <a:gd name="T24" fmla="*/ 1086 h 10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6" h="1086">
                    <a:moveTo>
                      <a:pt x="0" y="1086"/>
                    </a:moveTo>
                    <a:lnTo>
                      <a:pt x="93" y="913"/>
                    </a:lnTo>
                    <a:lnTo>
                      <a:pt x="203" y="735"/>
                    </a:lnTo>
                    <a:lnTo>
                      <a:pt x="362" y="545"/>
                    </a:lnTo>
                    <a:lnTo>
                      <a:pt x="529" y="355"/>
                    </a:lnTo>
                    <a:lnTo>
                      <a:pt x="634" y="171"/>
                    </a:lnTo>
                    <a:lnTo>
                      <a:pt x="72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69" name="Freeform 103"/>
              <p:cNvSpPr>
                <a:spLocks/>
              </p:cNvSpPr>
              <p:nvPr/>
            </p:nvSpPr>
            <p:spPr bwMode="auto">
              <a:xfrm>
                <a:off x="3803" y="1357"/>
                <a:ext cx="160" cy="226"/>
              </a:xfrm>
              <a:custGeom>
                <a:avLst/>
                <a:gdLst>
                  <a:gd name="T0" fmla="*/ 0 w 639"/>
                  <a:gd name="T1" fmla="*/ 0 h 902"/>
                  <a:gd name="T2" fmla="*/ 0 w 639"/>
                  <a:gd name="T3" fmla="*/ 0 h 902"/>
                  <a:gd name="T4" fmla="*/ 0 w 639"/>
                  <a:gd name="T5" fmla="*/ 0 h 902"/>
                  <a:gd name="T6" fmla="*/ 0 w 639"/>
                  <a:gd name="T7" fmla="*/ 0 h 902"/>
                  <a:gd name="T8" fmla="*/ 0 w 639"/>
                  <a:gd name="T9" fmla="*/ 0 h 902"/>
                  <a:gd name="T10" fmla="*/ 0 w 639"/>
                  <a:gd name="T11" fmla="*/ 0 h 902"/>
                  <a:gd name="T12" fmla="*/ 0 w 639"/>
                  <a:gd name="T13" fmla="*/ 0 h 902"/>
                  <a:gd name="T14" fmla="*/ 0 60000 65536"/>
                  <a:gd name="T15" fmla="*/ 0 60000 65536"/>
                  <a:gd name="T16" fmla="*/ 0 60000 65536"/>
                  <a:gd name="T17" fmla="*/ 0 60000 65536"/>
                  <a:gd name="T18" fmla="*/ 0 60000 65536"/>
                  <a:gd name="T19" fmla="*/ 0 60000 65536"/>
                  <a:gd name="T20" fmla="*/ 0 60000 65536"/>
                  <a:gd name="T21" fmla="*/ 0 w 639"/>
                  <a:gd name="T22" fmla="*/ 0 h 902"/>
                  <a:gd name="T23" fmla="*/ 639 w 639"/>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9" h="902">
                    <a:moveTo>
                      <a:pt x="0" y="902"/>
                    </a:moveTo>
                    <a:lnTo>
                      <a:pt x="109" y="777"/>
                    </a:lnTo>
                    <a:lnTo>
                      <a:pt x="220" y="642"/>
                    </a:lnTo>
                    <a:lnTo>
                      <a:pt x="323" y="449"/>
                    </a:lnTo>
                    <a:lnTo>
                      <a:pt x="417" y="261"/>
                    </a:lnTo>
                    <a:lnTo>
                      <a:pt x="531" y="121"/>
                    </a:lnTo>
                    <a:lnTo>
                      <a:pt x="63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0" name="Freeform 104"/>
              <p:cNvSpPr>
                <a:spLocks/>
              </p:cNvSpPr>
              <p:nvPr/>
            </p:nvSpPr>
            <p:spPr bwMode="auto">
              <a:xfrm>
                <a:off x="3349" y="2108"/>
                <a:ext cx="194" cy="43"/>
              </a:xfrm>
              <a:custGeom>
                <a:avLst/>
                <a:gdLst>
                  <a:gd name="T0" fmla="*/ 0 w 777"/>
                  <a:gd name="T1" fmla="*/ 0 h 173"/>
                  <a:gd name="T2" fmla="*/ 0 w 777"/>
                  <a:gd name="T3" fmla="*/ 0 h 173"/>
                  <a:gd name="T4" fmla="*/ 0 w 777"/>
                  <a:gd name="T5" fmla="*/ 0 h 173"/>
                  <a:gd name="T6" fmla="*/ 0 w 777"/>
                  <a:gd name="T7" fmla="*/ 0 h 173"/>
                  <a:gd name="T8" fmla="*/ 0 w 777"/>
                  <a:gd name="T9" fmla="*/ 0 h 173"/>
                  <a:gd name="T10" fmla="*/ 0 w 777"/>
                  <a:gd name="T11" fmla="*/ 0 h 173"/>
                  <a:gd name="T12" fmla="*/ 0 w 777"/>
                  <a:gd name="T13" fmla="*/ 0 h 173"/>
                  <a:gd name="T14" fmla="*/ 0 w 777"/>
                  <a:gd name="T15" fmla="*/ 0 h 173"/>
                  <a:gd name="T16" fmla="*/ 0 w 777"/>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7"/>
                  <a:gd name="T28" fmla="*/ 0 h 173"/>
                  <a:gd name="T29" fmla="*/ 777 w 777"/>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7" h="173">
                    <a:moveTo>
                      <a:pt x="0" y="173"/>
                    </a:moveTo>
                    <a:lnTo>
                      <a:pt x="115" y="173"/>
                    </a:lnTo>
                    <a:lnTo>
                      <a:pt x="243" y="154"/>
                    </a:lnTo>
                    <a:lnTo>
                      <a:pt x="390" y="80"/>
                    </a:lnTo>
                    <a:lnTo>
                      <a:pt x="534" y="15"/>
                    </a:lnTo>
                    <a:lnTo>
                      <a:pt x="595" y="1"/>
                    </a:lnTo>
                    <a:lnTo>
                      <a:pt x="627" y="0"/>
                    </a:lnTo>
                    <a:lnTo>
                      <a:pt x="661" y="0"/>
                    </a:lnTo>
                    <a:lnTo>
                      <a:pt x="77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1" name="Freeform 105"/>
              <p:cNvSpPr>
                <a:spLocks/>
              </p:cNvSpPr>
              <p:nvPr/>
            </p:nvSpPr>
            <p:spPr bwMode="auto">
              <a:xfrm>
                <a:off x="3410" y="2031"/>
                <a:ext cx="188" cy="62"/>
              </a:xfrm>
              <a:custGeom>
                <a:avLst/>
                <a:gdLst>
                  <a:gd name="T0" fmla="*/ 0 w 748"/>
                  <a:gd name="T1" fmla="*/ 0 h 248"/>
                  <a:gd name="T2" fmla="*/ 0 w 748"/>
                  <a:gd name="T3" fmla="*/ 0 h 248"/>
                  <a:gd name="T4" fmla="*/ 0 w 748"/>
                  <a:gd name="T5" fmla="*/ 0 h 248"/>
                  <a:gd name="T6" fmla="*/ 0 w 748"/>
                  <a:gd name="T7" fmla="*/ 0 h 248"/>
                  <a:gd name="T8" fmla="*/ 0 w 748"/>
                  <a:gd name="T9" fmla="*/ 0 h 248"/>
                  <a:gd name="T10" fmla="*/ 0 w 748"/>
                  <a:gd name="T11" fmla="*/ 0 h 248"/>
                  <a:gd name="T12" fmla="*/ 0 w 748"/>
                  <a:gd name="T13" fmla="*/ 0 h 248"/>
                  <a:gd name="T14" fmla="*/ 0 60000 65536"/>
                  <a:gd name="T15" fmla="*/ 0 60000 65536"/>
                  <a:gd name="T16" fmla="*/ 0 60000 65536"/>
                  <a:gd name="T17" fmla="*/ 0 60000 65536"/>
                  <a:gd name="T18" fmla="*/ 0 60000 65536"/>
                  <a:gd name="T19" fmla="*/ 0 60000 65536"/>
                  <a:gd name="T20" fmla="*/ 0 60000 65536"/>
                  <a:gd name="T21" fmla="*/ 0 w 748"/>
                  <a:gd name="T22" fmla="*/ 0 h 248"/>
                  <a:gd name="T23" fmla="*/ 748 w 748"/>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248">
                    <a:moveTo>
                      <a:pt x="0" y="248"/>
                    </a:moveTo>
                    <a:lnTo>
                      <a:pt x="114" y="238"/>
                    </a:lnTo>
                    <a:lnTo>
                      <a:pt x="237" y="210"/>
                    </a:lnTo>
                    <a:lnTo>
                      <a:pt x="375" y="130"/>
                    </a:lnTo>
                    <a:lnTo>
                      <a:pt x="511" y="43"/>
                    </a:lnTo>
                    <a:lnTo>
                      <a:pt x="634" y="13"/>
                    </a:lnTo>
                    <a:lnTo>
                      <a:pt x="74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2" name="Freeform 106"/>
              <p:cNvSpPr>
                <a:spLocks/>
              </p:cNvSpPr>
              <p:nvPr/>
            </p:nvSpPr>
            <p:spPr bwMode="auto">
              <a:xfrm>
                <a:off x="3472" y="1974"/>
                <a:ext cx="189" cy="66"/>
              </a:xfrm>
              <a:custGeom>
                <a:avLst/>
                <a:gdLst>
                  <a:gd name="T0" fmla="*/ 0 w 754"/>
                  <a:gd name="T1" fmla="*/ 0 h 264"/>
                  <a:gd name="T2" fmla="*/ 0 w 754"/>
                  <a:gd name="T3" fmla="*/ 0 h 264"/>
                  <a:gd name="T4" fmla="*/ 0 w 754"/>
                  <a:gd name="T5" fmla="*/ 0 h 264"/>
                  <a:gd name="T6" fmla="*/ 0 w 754"/>
                  <a:gd name="T7" fmla="*/ 0 h 264"/>
                  <a:gd name="T8" fmla="*/ 0 w 754"/>
                  <a:gd name="T9" fmla="*/ 0 h 264"/>
                  <a:gd name="T10" fmla="*/ 0 w 754"/>
                  <a:gd name="T11" fmla="*/ 0 h 264"/>
                  <a:gd name="T12" fmla="*/ 0 w 754"/>
                  <a:gd name="T13" fmla="*/ 0 h 264"/>
                  <a:gd name="T14" fmla="*/ 0 60000 65536"/>
                  <a:gd name="T15" fmla="*/ 0 60000 65536"/>
                  <a:gd name="T16" fmla="*/ 0 60000 65536"/>
                  <a:gd name="T17" fmla="*/ 0 60000 65536"/>
                  <a:gd name="T18" fmla="*/ 0 60000 65536"/>
                  <a:gd name="T19" fmla="*/ 0 60000 65536"/>
                  <a:gd name="T20" fmla="*/ 0 60000 65536"/>
                  <a:gd name="T21" fmla="*/ 0 w 754"/>
                  <a:gd name="T22" fmla="*/ 0 h 264"/>
                  <a:gd name="T23" fmla="*/ 754 w 754"/>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4" h="264">
                    <a:moveTo>
                      <a:pt x="0" y="264"/>
                    </a:moveTo>
                    <a:lnTo>
                      <a:pt x="120" y="251"/>
                    </a:lnTo>
                    <a:lnTo>
                      <a:pt x="240" y="218"/>
                    </a:lnTo>
                    <a:lnTo>
                      <a:pt x="378" y="130"/>
                    </a:lnTo>
                    <a:lnTo>
                      <a:pt x="515" y="45"/>
                    </a:lnTo>
                    <a:lnTo>
                      <a:pt x="637" y="10"/>
                    </a:lnTo>
                    <a:lnTo>
                      <a:pt x="75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3" name="Freeform 107"/>
              <p:cNvSpPr>
                <a:spLocks/>
              </p:cNvSpPr>
              <p:nvPr/>
            </p:nvSpPr>
            <p:spPr bwMode="auto">
              <a:xfrm>
                <a:off x="3523" y="1921"/>
                <a:ext cx="188" cy="66"/>
              </a:xfrm>
              <a:custGeom>
                <a:avLst/>
                <a:gdLst>
                  <a:gd name="T0" fmla="*/ 0 w 753"/>
                  <a:gd name="T1" fmla="*/ 0 h 264"/>
                  <a:gd name="T2" fmla="*/ 0 w 753"/>
                  <a:gd name="T3" fmla="*/ 0 h 264"/>
                  <a:gd name="T4" fmla="*/ 0 w 753"/>
                  <a:gd name="T5" fmla="*/ 0 h 264"/>
                  <a:gd name="T6" fmla="*/ 0 w 753"/>
                  <a:gd name="T7" fmla="*/ 0 h 264"/>
                  <a:gd name="T8" fmla="*/ 0 w 753"/>
                  <a:gd name="T9" fmla="*/ 0 h 264"/>
                  <a:gd name="T10" fmla="*/ 0 w 753"/>
                  <a:gd name="T11" fmla="*/ 0 h 264"/>
                  <a:gd name="T12" fmla="*/ 0 w 753"/>
                  <a:gd name="T13" fmla="*/ 0 h 264"/>
                  <a:gd name="T14" fmla="*/ 0 60000 65536"/>
                  <a:gd name="T15" fmla="*/ 0 60000 65536"/>
                  <a:gd name="T16" fmla="*/ 0 60000 65536"/>
                  <a:gd name="T17" fmla="*/ 0 60000 65536"/>
                  <a:gd name="T18" fmla="*/ 0 60000 65536"/>
                  <a:gd name="T19" fmla="*/ 0 60000 65536"/>
                  <a:gd name="T20" fmla="*/ 0 60000 65536"/>
                  <a:gd name="T21" fmla="*/ 0 w 753"/>
                  <a:gd name="T22" fmla="*/ 0 h 264"/>
                  <a:gd name="T23" fmla="*/ 753 w 753"/>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264">
                    <a:moveTo>
                      <a:pt x="0" y="264"/>
                    </a:moveTo>
                    <a:lnTo>
                      <a:pt x="114" y="247"/>
                    </a:lnTo>
                    <a:lnTo>
                      <a:pt x="233" y="214"/>
                    </a:lnTo>
                    <a:lnTo>
                      <a:pt x="378" y="126"/>
                    </a:lnTo>
                    <a:lnTo>
                      <a:pt x="515" y="45"/>
                    </a:lnTo>
                    <a:lnTo>
                      <a:pt x="637" y="12"/>
                    </a:lnTo>
                    <a:lnTo>
                      <a:pt x="75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4" name="Freeform 108"/>
              <p:cNvSpPr>
                <a:spLocks/>
              </p:cNvSpPr>
              <p:nvPr/>
            </p:nvSpPr>
            <p:spPr bwMode="auto">
              <a:xfrm>
                <a:off x="3573" y="1856"/>
                <a:ext cx="187" cy="66"/>
              </a:xfrm>
              <a:custGeom>
                <a:avLst/>
                <a:gdLst>
                  <a:gd name="T0" fmla="*/ 0 w 748"/>
                  <a:gd name="T1" fmla="*/ 0 h 264"/>
                  <a:gd name="T2" fmla="*/ 0 w 748"/>
                  <a:gd name="T3" fmla="*/ 0 h 264"/>
                  <a:gd name="T4" fmla="*/ 0 w 748"/>
                  <a:gd name="T5" fmla="*/ 0 h 264"/>
                  <a:gd name="T6" fmla="*/ 0 w 748"/>
                  <a:gd name="T7" fmla="*/ 0 h 264"/>
                  <a:gd name="T8" fmla="*/ 0 w 748"/>
                  <a:gd name="T9" fmla="*/ 0 h 264"/>
                  <a:gd name="T10" fmla="*/ 0 w 748"/>
                  <a:gd name="T11" fmla="*/ 0 h 264"/>
                  <a:gd name="T12" fmla="*/ 0 w 748"/>
                  <a:gd name="T13" fmla="*/ 0 h 264"/>
                  <a:gd name="T14" fmla="*/ 0 60000 65536"/>
                  <a:gd name="T15" fmla="*/ 0 60000 65536"/>
                  <a:gd name="T16" fmla="*/ 0 60000 65536"/>
                  <a:gd name="T17" fmla="*/ 0 60000 65536"/>
                  <a:gd name="T18" fmla="*/ 0 60000 65536"/>
                  <a:gd name="T19" fmla="*/ 0 60000 65536"/>
                  <a:gd name="T20" fmla="*/ 0 60000 65536"/>
                  <a:gd name="T21" fmla="*/ 0 w 748"/>
                  <a:gd name="T22" fmla="*/ 0 h 264"/>
                  <a:gd name="T23" fmla="*/ 748 w 748"/>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264">
                    <a:moveTo>
                      <a:pt x="0" y="264"/>
                    </a:moveTo>
                    <a:lnTo>
                      <a:pt x="111" y="247"/>
                    </a:lnTo>
                    <a:lnTo>
                      <a:pt x="235" y="213"/>
                    </a:lnTo>
                    <a:lnTo>
                      <a:pt x="375" y="126"/>
                    </a:lnTo>
                    <a:lnTo>
                      <a:pt x="521" y="41"/>
                    </a:lnTo>
                    <a:lnTo>
                      <a:pt x="645" y="4"/>
                    </a:lnTo>
                    <a:lnTo>
                      <a:pt x="74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5" name="Freeform 109"/>
              <p:cNvSpPr>
                <a:spLocks/>
              </p:cNvSpPr>
              <p:nvPr/>
            </p:nvSpPr>
            <p:spPr bwMode="auto">
              <a:xfrm>
                <a:off x="3622" y="1798"/>
                <a:ext cx="187" cy="65"/>
              </a:xfrm>
              <a:custGeom>
                <a:avLst/>
                <a:gdLst>
                  <a:gd name="T0" fmla="*/ 0 w 746"/>
                  <a:gd name="T1" fmla="*/ 0 h 260"/>
                  <a:gd name="T2" fmla="*/ 0 w 746"/>
                  <a:gd name="T3" fmla="*/ 0 h 260"/>
                  <a:gd name="T4" fmla="*/ 0 w 746"/>
                  <a:gd name="T5" fmla="*/ 0 h 260"/>
                  <a:gd name="T6" fmla="*/ 0 w 746"/>
                  <a:gd name="T7" fmla="*/ 0 h 260"/>
                  <a:gd name="T8" fmla="*/ 0 w 746"/>
                  <a:gd name="T9" fmla="*/ 0 h 260"/>
                  <a:gd name="T10" fmla="*/ 0 w 746"/>
                  <a:gd name="T11" fmla="*/ 0 h 260"/>
                  <a:gd name="T12" fmla="*/ 0 w 746"/>
                  <a:gd name="T13" fmla="*/ 0 h 260"/>
                  <a:gd name="T14" fmla="*/ 0 60000 65536"/>
                  <a:gd name="T15" fmla="*/ 0 60000 65536"/>
                  <a:gd name="T16" fmla="*/ 0 60000 65536"/>
                  <a:gd name="T17" fmla="*/ 0 60000 65536"/>
                  <a:gd name="T18" fmla="*/ 0 60000 65536"/>
                  <a:gd name="T19" fmla="*/ 0 60000 65536"/>
                  <a:gd name="T20" fmla="*/ 0 60000 65536"/>
                  <a:gd name="T21" fmla="*/ 0 w 746"/>
                  <a:gd name="T22" fmla="*/ 0 h 260"/>
                  <a:gd name="T23" fmla="*/ 746 w 74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260">
                    <a:moveTo>
                      <a:pt x="0" y="260"/>
                    </a:moveTo>
                    <a:lnTo>
                      <a:pt x="115" y="242"/>
                    </a:lnTo>
                    <a:lnTo>
                      <a:pt x="234" y="211"/>
                    </a:lnTo>
                    <a:lnTo>
                      <a:pt x="372" y="127"/>
                    </a:lnTo>
                    <a:lnTo>
                      <a:pt x="515" y="42"/>
                    </a:lnTo>
                    <a:lnTo>
                      <a:pt x="638" y="7"/>
                    </a:lnTo>
                    <a:lnTo>
                      <a:pt x="74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6" name="Freeform 110"/>
              <p:cNvSpPr>
                <a:spLocks/>
              </p:cNvSpPr>
              <p:nvPr/>
            </p:nvSpPr>
            <p:spPr bwMode="auto">
              <a:xfrm>
                <a:off x="3666" y="1739"/>
                <a:ext cx="191" cy="66"/>
              </a:xfrm>
              <a:custGeom>
                <a:avLst/>
                <a:gdLst>
                  <a:gd name="T0" fmla="*/ 0 w 763"/>
                  <a:gd name="T1" fmla="*/ 0 h 260"/>
                  <a:gd name="T2" fmla="*/ 0 w 763"/>
                  <a:gd name="T3" fmla="*/ 0 h 260"/>
                  <a:gd name="T4" fmla="*/ 0 w 763"/>
                  <a:gd name="T5" fmla="*/ 0 h 260"/>
                  <a:gd name="T6" fmla="*/ 0 w 763"/>
                  <a:gd name="T7" fmla="*/ 0 h 260"/>
                  <a:gd name="T8" fmla="*/ 0 w 763"/>
                  <a:gd name="T9" fmla="*/ 0 h 260"/>
                  <a:gd name="T10" fmla="*/ 0 w 763"/>
                  <a:gd name="T11" fmla="*/ 0 h 260"/>
                  <a:gd name="T12" fmla="*/ 0 w 763"/>
                  <a:gd name="T13" fmla="*/ 0 h 260"/>
                  <a:gd name="T14" fmla="*/ 0 60000 65536"/>
                  <a:gd name="T15" fmla="*/ 0 60000 65536"/>
                  <a:gd name="T16" fmla="*/ 0 60000 65536"/>
                  <a:gd name="T17" fmla="*/ 0 60000 65536"/>
                  <a:gd name="T18" fmla="*/ 0 60000 65536"/>
                  <a:gd name="T19" fmla="*/ 0 60000 65536"/>
                  <a:gd name="T20" fmla="*/ 0 60000 65536"/>
                  <a:gd name="T21" fmla="*/ 0 w 763"/>
                  <a:gd name="T22" fmla="*/ 0 h 260"/>
                  <a:gd name="T23" fmla="*/ 763 w 763"/>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3" h="260">
                    <a:moveTo>
                      <a:pt x="0" y="260"/>
                    </a:moveTo>
                    <a:lnTo>
                      <a:pt x="122" y="242"/>
                    </a:lnTo>
                    <a:lnTo>
                      <a:pt x="248" y="208"/>
                    </a:lnTo>
                    <a:lnTo>
                      <a:pt x="391" y="121"/>
                    </a:lnTo>
                    <a:lnTo>
                      <a:pt x="523" y="42"/>
                    </a:lnTo>
                    <a:lnTo>
                      <a:pt x="645" y="11"/>
                    </a:lnTo>
                    <a:lnTo>
                      <a:pt x="76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7" name="Freeform 111"/>
              <p:cNvSpPr>
                <a:spLocks/>
              </p:cNvSpPr>
              <p:nvPr/>
            </p:nvSpPr>
            <p:spPr bwMode="auto">
              <a:xfrm>
                <a:off x="3707" y="1686"/>
                <a:ext cx="187" cy="65"/>
              </a:xfrm>
              <a:custGeom>
                <a:avLst/>
                <a:gdLst>
                  <a:gd name="T0" fmla="*/ 0 w 748"/>
                  <a:gd name="T1" fmla="*/ 0 h 259"/>
                  <a:gd name="T2" fmla="*/ 0 w 748"/>
                  <a:gd name="T3" fmla="*/ 0 h 259"/>
                  <a:gd name="T4" fmla="*/ 0 w 748"/>
                  <a:gd name="T5" fmla="*/ 0 h 259"/>
                  <a:gd name="T6" fmla="*/ 0 w 748"/>
                  <a:gd name="T7" fmla="*/ 0 h 259"/>
                  <a:gd name="T8" fmla="*/ 0 w 748"/>
                  <a:gd name="T9" fmla="*/ 0 h 259"/>
                  <a:gd name="T10" fmla="*/ 0 w 748"/>
                  <a:gd name="T11" fmla="*/ 0 h 259"/>
                  <a:gd name="T12" fmla="*/ 0 w 748"/>
                  <a:gd name="T13" fmla="*/ 0 h 259"/>
                  <a:gd name="T14" fmla="*/ 0 60000 65536"/>
                  <a:gd name="T15" fmla="*/ 0 60000 65536"/>
                  <a:gd name="T16" fmla="*/ 0 60000 65536"/>
                  <a:gd name="T17" fmla="*/ 0 60000 65536"/>
                  <a:gd name="T18" fmla="*/ 0 60000 65536"/>
                  <a:gd name="T19" fmla="*/ 0 60000 65536"/>
                  <a:gd name="T20" fmla="*/ 0 60000 65536"/>
                  <a:gd name="T21" fmla="*/ 0 w 748"/>
                  <a:gd name="T22" fmla="*/ 0 h 259"/>
                  <a:gd name="T23" fmla="*/ 748 w 748"/>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259">
                    <a:moveTo>
                      <a:pt x="0" y="259"/>
                    </a:moveTo>
                    <a:lnTo>
                      <a:pt x="116" y="241"/>
                    </a:lnTo>
                    <a:lnTo>
                      <a:pt x="238" y="209"/>
                    </a:lnTo>
                    <a:lnTo>
                      <a:pt x="380" y="119"/>
                    </a:lnTo>
                    <a:lnTo>
                      <a:pt x="516" y="40"/>
                    </a:lnTo>
                    <a:lnTo>
                      <a:pt x="632" y="11"/>
                    </a:lnTo>
                    <a:lnTo>
                      <a:pt x="74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8" name="Freeform 112"/>
              <p:cNvSpPr>
                <a:spLocks/>
              </p:cNvSpPr>
              <p:nvPr/>
            </p:nvSpPr>
            <p:spPr bwMode="auto">
              <a:xfrm>
                <a:off x="3756" y="1631"/>
                <a:ext cx="193" cy="43"/>
              </a:xfrm>
              <a:custGeom>
                <a:avLst/>
                <a:gdLst>
                  <a:gd name="T0" fmla="*/ 0 w 775"/>
                  <a:gd name="T1" fmla="*/ 0 h 169"/>
                  <a:gd name="T2" fmla="*/ 0 w 775"/>
                  <a:gd name="T3" fmla="*/ 0 h 169"/>
                  <a:gd name="T4" fmla="*/ 0 w 775"/>
                  <a:gd name="T5" fmla="*/ 0 h 169"/>
                  <a:gd name="T6" fmla="*/ 0 w 775"/>
                  <a:gd name="T7" fmla="*/ 0 h 169"/>
                  <a:gd name="T8" fmla="*/ 0 w 775"/>
                  <a:gd name="T9" fmla="*/ 0 h 169"/>
                  <a:gd name="T10" fmla="*/ 0 w 775"/>
                  <a:gd name="T11" fmla="*/ 0 h 169"/>
                  <a:gd name="T12" fmla="*/ 0 w 775"/>
                  <a:gd name="T13" fmla="*/ 0 h 169"/>
                  <a:gd name="T14" fmla="*/ 0 60000 65536"/>
                  <a:gd name="T15" fmla="*/ 0 60000 65536"/>
                  <a:gd name="T16" fmla="*/ 0 60000 65536"/>
                  <a:gd name="T17" fmla="*/ 0 60000 65536"/>
                  <a:gd name="T18" fmla="*/ 0 60000 65536"/>
                  <a:gd name="T19" fmla="*/ 0 60000 65536"/>
                  <a:gd name="T20" fmla="*/ 0 60000 65536"/>
                  <a:gd name="T21" fmla="*/ 0 w 775"/>
                  <a:gd name="T22" fmla="*/ 0 h 169"/>
                  <a:gd name="T23" fmla="*/ 775 w 775"/>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169">
                    <a:moveTo>
                      <a:pt x="0" y="169"/>
                    </a:moveTo>
                    <a:lnTo>
                      <a:pt x="115" y="169"/>
                    </a:lnTo>
                    <a:lnTo>
                      <a:pt x="239" y="152"/>
                    </a:lnTo>
                    <a:lnTo>
                      <a:pt x="391" y="88"/>
                    </a:lnTo>
                    <a:lnTo>
                      <a:pt x="541" y="19"/>
                    </a:lnTo>
                    <a:lnTo>
                      <a:pt x="667" y="0"/>
                    </a:lnTo>
                    <a:lnTo>
                      <a:pt x="775" y="1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79" name="Freeform 113"/>
              <p:cNvSpPr>
                <a:spLocks/>
              </p:cNvSpPr>
              <p:nvPr/>
            </p:nvSpPr>
            <p:spPr bwMode="auto">
              <a:xfrm>
                <a:off x="3349" y="1841"/>
                <a:ext cx="44" cy="189"/>
              </a:xfrm>
              <a:custGeom>
                <a:avLst/>
                <a:gdLst>
                  <a:gd name="T0" fmla="*/ 0 w 177"/>
                  <a:gd name="T1" fmla="*/ 0 h 754"/>
                  <a:gd name="T2" fmla="*/ 0 w 177"/>
                  <a:gd name="T3" fmla="*/ 0 h 754"/>
                  <a:gd name="T4" fmla="*/ 0 w 177"/>
                  <a:gd name="T5" fmla="*/ 0 h 754"/>
                  <a:gd name="T6" fmla="*/ 0 w 177"/>
                  <a:gd name="T7" fmla="*/ 0 h 754"/>
                  <a:gd name="T8" fmla="*/ 0 w 177"/>
                  <a:gd name="T9" fmla="*/ 0 h 754"/>
                  <a:gd name="T10" fmla="*/ 0 w 177"/>
                  <a:gd name="T11" fmla="*/ 0 h 754"/>
                  <a:gd name="T12" fmla="*/ 0 w 177"/>
                  <a:gd name="T13" fmla="*/ 0 h 754"/>
                  <a:gd name="T14" fmla="*/ 0 w 177"/>
                  <a:gd name="T15" fmla="*/ 0 h 754"/>
                  <a:gd name="T16" fmla="*/ 0 w 177"/>
                  <a:gd name="T17" fmla="*/ 0 h 754"/>
                  <a:gd name="T18" fmla="*/ 0 w 177"/>
                  <a:gd name="T19" fmla="*/ 0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754"/>
                  <a:gd name="T32" fmla="*/ 177 w 177"/>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754">
                    <a:moveTo>
                      <a:pt x="0" y="754"/>
                    </a:moveTo>
                    <a:lnTo>
                      <a:pt x="4" y="640"/>
                    </a:lnTo>
                    <a:lnTo>
                      <a:pt x="25" y="518"/>
                    </a:lnTo>
                    <a:lnTo>
                      <a:pt x="97" y="368"/>
                    </a:lnTo>
                    <a:lnTo>
                      <a:pt x="163" y="231"/>
                    </a:lnTo>
                    <a:lnTo>
                      <a:pt x="176" y="171"/>
                    </a:lnTo>
                    <a:lnTo>
                      <a:pt x="177" y="141"/>
                    </a:lnTo>
                    <a:lnTo>
                      <a:pt x="177" y="109"/>
                    </a:lnTo>
                    <a:lnTo>
                      <a:pt x="177" y="66"/>
                    </a:lnTo>
                    <a:lnTo>
                      <a:pt x="17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0" name="Freeform 114"/>
              <p:cNvSpPr>
                <a:spLocks/>
              </p:cNvSpPr>
              <p:nvPr/>
            </p:nvSpPr>
            <p:spPr bwMode="auto">
              <a:xfrm>
                <a:off x="3398" y="1774"/>
                <a:ext cx="47" cy="194"/>
              </a:xfrm>
              <a:custGeom>
                <a:avLst/>
                <a:gdLst>
                  <a:gd name="T0" fmla="*/ 0 w 191"/>
                  <a:gd name="T1" fmla="*/ 0 h 776"/>
                  <a:gd name="T2" fmla="*/ 0 w 191"/>
                  <a:gd name="T3" fmla="*/ 0 h 776"/>
                  <a:gd name="T4" fmla="*/ 0 w 191"/>
                  <a:gd name="T5" fmla="*/ 0 h 776"/>
                  <a:gd name="T6" fmla="*/ 0 w 191"/>
                  <a:gd name="T7" fmla="*/ 0 h 776"/>
                  <a:gd name="T8" fmla="*/ 0 w 191"/>
                  <a:gd name="T9" fmla="*/ 0 h 776"/>
                  <a:gd name="T10" fmla="*/ 0 w 191"/>
                  <a:gd name="T11" fmla="*/ 0 h 776"/>
                  <a:gd name="T12" fmla="*/ 0 w 191"/>
                  <a:gd name="T13" fmla="*/ 0 h 776"/>
                  <a:gd name="T14" fmla="*/ 0 60000 65536"/>
                  <a:gd name="T15" fmla="*/ 0 60000 65536"/>
                  <a:gd name="T16" fmla="*/ 0 60000 65536"/>
                  <a:gd name="T17" fmla="*/ 0 60000 65536"/>
                  <a:gd name="T18" fmla="*/ 0 60000 65536"/>
                  <a:gd name="T19" fmla="*/ 0 60000 65536"/>
                  <a:gd name="T20" fmla="*/ 0 60000 65536"/>
                  <a:gd name="T21" fmla="*/ 0 w 191"/>
                  <a:gd name="T22" fmla="*/ 0 h 776"/>
                  <a:gd name="T23" fmla="*/ 191 w 191"/>
                  <a:gd name="T24" fmla="*/ 776 h 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1" h="776">
                    <a:moveTo>
                      <a:pt x="0" y="776"/>
                    </a:moveTo>
                    <a:lnTo>
                      <a:pt x="0" y="656"/>
                    </a:lnTo>
                    <a:lnTo>
                      <a:pt x="24" y="533"/>
                    </a:lnTo>
                    <a:lnTo>
                      <a:pt x="98" y="385"/>
                    </a:lnTo>
                    <a:lnTo>
                      <a:pt x="169" y="235"/>
                    </a:lnTo>
                    <a:lnTo>
                      <a:pt x="191" y="108"/>
                    </a:lnTo>
                    <a:lnTo>
                      <a:pt x="19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1" name="Freeform 115"/>
              <p:cNvSpPr>
                <a:spLocks/>
              </p:cNvSpPr>
              <p:nvPr/>
            </p:nvSpPr>
            <p:spPr bwMode="auto">
              <a:xfrm>
                <a:off x="3458" y="1723"/>
                <a:ext cx="46" cy="195"/>
              </a:xfrm>
              <a:custGeom>
                <a:avLst/>
                <a:gdLst>
                  <a:gd name="T0" fmla="*/ 0 w 185"/>
                  <a:gd name="T1" fmla="*/ 0 h 780"/>
                  <a:gd name="T2" fmla="*/ 0 w 185"/>
                  <a:gd name="T3" fmla="*/ 0 h 780"/>
                  <a:gd name="T4" fmla="*/ 0 w 185"/>
                  <a:gd name="T5" fmla="*/ 0 h 780"/>
                  <a:gd name="T6" fmla="*/ 0 w 185"/>
                  <a:gd name="T7" fmla="*/ 0 h 780"/>
                  <a:gd name="T8" fmla="*/ 0 w 185"/>
                  <a:gd name="T9" fmla="*/ 0 h 780"/>
                  <a:gd name="T10" fmla="*/ 0 w 185"/>
                  <a:gd name="T11" fmla="*/ 0 h 780"/>
                  <a:gd name="T12" fmla="*/ 0 w 185"/>
                  <a:gd name="T13" fmla="*/ 0 h 780"/>
                  <a:gd name="T14" fmla="*/ 0 w 185"/>
                  <a:gd name="T15" fmla="*/ 0 h 780"/>
                  <a:gd name="T16" fmla="*/ 0 w 185"/>
                  <a:gd name="T17" fmla="*/ 0 h 780"/>
                  <a:gd name="T18" fmla="*/ 0 w 185"/>
                  <a:gd name="T19" fmla="*/ 0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780"/>
                  <a:gd name="T32" fmla="*/ 185 w 185"/>
                  <a:gd name="T33" fmla="*/ 780 h 7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780">
                    <a:moveTo>
                      <a:pt x="0" y="780"/>
                    </a:moveTo>
                    <a:lnTo>
                      <a:pt x="7" y="666"/>
                    </a:lnTo>
                    <a:lnTo>
                      <a:pt x="26" y="536"/>
                    </a:lnTo>
                    <a:lnTo>
                      <a:pt x="97" y="382"/>
                    </a:lnTo>
                    <a:lnTo>
                      <a:pt x="166" y="236"/>
                    </a:lnTo>
                    <a:lnTo>
                      <a:pt x="181" y="176"/>
                    </a:lnTo>
                    <a:lnTo>
                      <a:pt x="183" y="146"/>
                    </a:lnTo>
                    <a:lnTo>
                      <a:pt x="185" y="114"/>
                    </a:lnTo>
                    <a:lnTo>
                      <a:pt x="185" y="67"/>
                    </a:lnTo>
                    <a:lnTo>
                      <a:pt x="17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2" name="Freeform 116"/>
              <p:cNvSpPr>
                <a:spLocks/>
              </p:cNvSpPr>
              <p:nvPr/>
            </p:nvSpPr>
            <p:spPr bwMode="auto">
              <a:xfrm>
                <a:off x="3510" y="1658"/>
                <a:ext cx="46" cy="195"/>
              </a:xfrm>
              <a:custGeom>
                <a:avLst/>
                <a:gdLst>
                  <a:gd name="T0" fmla="*/ 0 w 182"/>
                  <a:gd name="T1" fmla="*/ 0 h 783"/>
                  <a:gd name="T2" fmla="*/ 0 w 182"/>
                  <a:gd name="T3" fmla="*/ 0 h 783"/>
                  <a:gd name="T4" fmla="*/ 0 w 182"/>
                  <a:gd name="T5" fmla="*/ 0 h 783"/>
                  <a:gd name="T6" fmla="*/ 0 w 182"/>
                  <a:gd name="T7" fmla="*/ 0 h 783"/>
                  <a:gd name="T8" fmla="*/ 0 w 182"/>
                  <a:gd name="T9" fmla="*/ 0 h 783"/>
                  <a:gd name="T10" fmla="*/ 0 w 182"/>
                  <a:gd name="T11" fmla="*/ 0 h 783"/>
                  <a:gd name="T12" fmla="*/ 0 w 182"/>
                  <a:gd name="T13" fmla="*/ 0 h 783"/>
                  <a:gd name="T14" fmla="*/ 0 60000 65536"/>
                  <a:gd name="T15" fmla="*/ 0 60000 65536"/>
                  <a:gd name="T16" fmla="*/ 0 60000 65536"/>
                  <a:gd name="T17" fmla="*/ 0 60000 65536"/>
                  <a:gd name="T18" fmla="*/ 0 60000 65536"/>
                  <a:gd name="T19" fmla="*/ 0 60000 65536"/>
                  <a:gd name="T20" fmla="*/ 0 60000 65536"/>
                  <a:gd name="T21" fmla="*/ 0 w 182"/>
                  <a:gd name="T22" fmla="*/ 0 h 783"/>
                  <a:gd name="T23" fmla="*/ 182 w 182"/>
                  <a:gd name="T24" fmla="*/ 783 h 7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783">
                    <a:moveTo>
                      <a:pt x="0" y="783"/>
                    </a:moveTo>
                    <a:lnTo>
                      <a:pt x="0" y="662"/>
                    </a:lnTo>
                    <a:lnTo>
                      <a:pt x="21" y="536"/>
                    </a:lnTo>
                    <a:lnTo>
                      <a:pt x="91" y="386"/>
                    </a:lnTo>
                    <a:lnTo>
                      <a:pt x="162" y="239"/>
                    </a:lnTo>
                    <a:lnTo>
                      <a:pt x="182" y="116"/>
                    </a:lnTo>
                    <a:lnTo>
                      <a:pt x="18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3" name="Freeform 117"/>
              <p:cNvSpPr>
                <a:spLocks/>
              </p:cNvSpPr>
              <p:nvPr/>
            </p:nvSpPr>
            <p:spPr bwMode="auto">
              <a:xfrm>
                <a:off x="3566" y="1604"/>
                <a:ext cx="47" cy="193"/>
              </a:xfrm>
              <a:custGeom>
                <a:avLst/>
                <a:gdLst>
                  <a:gd name="T0" fmla="*/ 0 w 188"/>
                  <a:gd name="T1" fmla="*/ 0 h 771"/>
                  <a:gd name="T2" fmla="*/ 0 w 188"/>
                  <a:gd name="T3" fmla="*/ 0 h 771"/>
                  <a:gd name="T4" fmla="*/ 0 w 188"/>
                  <a:gd name="T5" fmla="*/ 0 h 771"/>
                  <a:gd name="T6" fmla="*/ 0 w 188"/>
                  <a:gd name="T7" fmla="*/ 0 h 771"/>
                  <a:gd name="T8" fmla="*/ 0 w 188"/>
                  <a:gd name="T9" fmla="*/ 0 h 771"/>
                  <a:gd name="T10" fmla="*/ 0 w 188"/>
                  <a:gd name="T11" fmla="*/ 0 h 771"/>
                  <a:gd name="T12" fmla="*/ 0 w 188"/>
                  <a:gd name="T13" fmla="*/ 0 h 771"/>
                  <a:gd name="T14" fmla="*/ 0 60000 65536"/>
                  <a:gd name="T15" fmla="*/ 0 60000 65536"/>
                  <a:gd name="T16" fmla="*/ 0 60000 65536"/>
                  <a:gd name="T17" fmla="*/ 0 60000 65536"/>
                  <a:gd name="T18" fmla="*/ 0 60000 65536"/>
                  <a:gd name="T19" fmla="*/ 0 60000 65536"/>
                  <a:gd name="T20" fmla="*/ 0 60000 65536"/>
                  <a:gd name="T21" fmla="*/ 0 w 188"/>
                  <a:gd name="T22" fmla="*/ 0 h 771"/>
                  <a:gd name="T23" fmla="*/ 188 w 188"/>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 h="771">
                    <a:moveTo>
                      <a:pt x="0" y="771"/>
                    </a:moveTo>
                    <a:lnTo>
                      <a:pt x="12" y="654"/>
                    </a:lnTo>
                    <a:lnTo>
                      <a:pt x="28" y="527"/>
                    </a:lnTo>
                    <a:lnTo>
                      <a:pt x="103" y="380"/>
                    </a:lnTo>
                    <a:lnTo>
                      <a:pt x="168" y="232"/>
                    </a:lnTo>
                    <a:lnTo>
                      <a:pt x="188" y="108"/>
                    </a:lnTo>
                    <a:lnTo>
                      <a:pt x="18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4" name="Freeform 118"/>
              <p:cNvSpPr>
                <a:spLocks/>
              </p:cNvSpPr>
              <p:nvPr/>
            </p:nvSpPr>
            <p:spPr bwMode="auto">
              <a:xfrm>
                <a:off x="3615" y="1546"/>
                <a:ext cx="46" cy="193"/>
              </a:xfrm>
              <a:custGeom>
                <a:avLst/>
                <a:gdLst>
                  <a:gd name="T0" fmla="*/ 0 w 186"/>
                  <a:gd name="T1" fmla="*/ 0 h 775"/>
                  <a:gd name="T2" fmla="*/ 0 w 186"/>
                  <a:gd name="T3" fmla="*/ 0 h 775"/>
                  <a:gd name="T4" fmla="*/ 0 w 186"/>
                  <a:gd name="T5" fmla="*/ 0 h 775"/>
                  <a:gd name="T6" fmla="*/ 0 w 186"/>
                  <a:gd name="T7" fmla="*/ 0 h 775"/>
                  <a:gd name="T8" fmla="*/ 0 w 186"/>
                  <a:gd name="T9" fmla="*/ 0 h 775"/>
                  <a:gd name="T10" fmla="*/ 0 w 186"/>
                  <a:gd name="T11" fmla="*/ 0 h 775"/>
                  <a:gd name="T12" fmla="*/ 0 w 186"/>
                  <a:gd name="T13" fmla="*/ 0 h 775"/>
                  <a:gd name="T14" fmla="*/ 0 w 186"/>
                  <a:gd name="T15" fmla="*/ 0 h 775"/>
                  <a:gd name="T16" fmla="*/ 0 w 186"/>
                  <a:gd name="T17" fmla="*/ 0 h 775"/>
                  <a:gd name="T18" fmla="*/ 0 w 186"/>
                  <a:gd name="T19" fmla="*/ 0 h 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775"/>
                  <a:gd name="T32" fmla="*/ 186 w 186"/>
                  <a:gd name="T33" fmla="*/ 775 h 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775">
                    <a:moveTo>
                      <a:pt x="0" y="775"/>
                    </a:moveTo>
                    <a:lnTo>
                      <a:pt x="4" y="661"/>
                    </a:lnTo>
                    <a:lnTo>
                      <a:pt x="24" y="536"/>
                    </a:lnTo>
                    <a:lnTo>
                      <a:pt x="97" y="384"/>
                    </a:lnTo>
                    <a:lnTo>
                      <a:pt x="164" y="236"/>
                    </a:lnTo>
                    <a:lnTo>
                      <a:pt x="180" y="175"/>
                    </a:lnTo>
                    <a:lnTo>
                      <a:pt x="183" y="145"/>
                    </a:lnTo>
                    <a:lnTo>
                      <a:pt x="184" y="113"/>
                    </a:lnTo>
                    <a:lnTo>
                      <a:pt x="186" y="67"/>
                    </a:lnTo>
                    <a:lnTo>
                      <a:pt x="18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5" name="Freeform 119"/>
              <p:cNvSpPr>
                <a:spLocks/>
              </p:cNvSpPr>
              <p:nvPr/>
            </p:nvSpPr>
            <p:spPr bwMode="auto">
              <a:xfrm>
                <a:off x="3672" y="1493"/>
                <a:ext cx="48" cy="196"/>
              </a:xfrm>
              <a:custGeom>
                <a:avLst/>
                <a:gdLst>
                  <a:gd name="T0" fmla="*/ 0 w 189"/>
                  <a:gd name="T1" fmla="*/ 0 h 784"/>
                  <a:gd name="T2" fmla="*/ 0 w 189"/>
                  <a:gd name="T3" fmla="*/ 0 h 784"/>
                  <a:gd name="T4" fmla="*/ 0 w 189"/>
                  <a:gd name="T5" fmla="*/ 0 h 784"/>
                  <a:gd name="T6" fmla="*/ 0 w 189"/>
                  <a:gd name="T7" fmla="*/ 0 h 784"/>
                  <a:gd name="T8" fmla="*/ 0 w 189"/>
                  <a:gd name="T9" fmla="*/ 0 h 784"/>
                  <a:gd name="T10" fmla="*/ 0 w 189"/>
                  <a:gd name="T11" fmla="*/ 0 h 784"/>
                  <a:gd name="T12" fmla="*/ 0 w 189"/>
                  <a:gd name="T13" fmla="*/ 0 h 784"/>
                  <a:gd name="T14" fmla="*/ 0 60000 65536"/>
                  <a:gd name="T15" fmla="*/ 0 60000 65536"/>
                  <a:gd name="T16" fmla="*/ 0 60000 65536"/>
                  <a:gd name="T17" fmla="*/ 0 60000 65536"/>
                  <a:gd name="T18" fmla="*/ 0 60000 65536"/>
                  <a:gd name="T19" fmla="*/ 0 60000 65536"/>
                  <a:gd name="T20" fmla="*/ 0 60000 65536"/>
                  <a:gd name="T21" fmla="*/ 0 w 189"/>
                  <a:gd name="T22" fmla="*/ 0 h 784"/>
                  <a:gd name="T23" fmla="*/ 189 w 189"/>
                  <a:gd name="T24" fmla="*/ 784 h 7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784">
                    <a:moveTo>
                      <a:pt x="0" y="784"/>
                    </a:moveTo>
                    <a:lnTo>
                      <a:pt x="5" y="657"/>
                    </a:lnTo>
                    <a:lnTo>
                      <a:pt x="24" y="534"/>
                    </a:lnTo>
                    <a:lnTo>
                      <a:pt x="98" y="387"/>
                    </a:lnTo>
                    <a:lnTo>
                      <a:pt x="166" y="237"/>
                    </a:lnTo>
                    <a:lnTo>
                      <a:pt x="189" y="110"/>
                    </a:lnTo>
                    <a:lnTo>
                      <a:pt x="18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6" name="Freeform 120"/>
              <p:cNvSpPr>
                <a:spLocks/>
              </p:cNvSpPr>
              <p:nvPr/>
            </p:nvSpPr>
            <p:spPr bwMode="auto">
              <a:xfrm>
                <a:off x="3697" y="1539"/>
                <a:ext cx="44" cy="194"/>
              </a:xfrm>
              <a:custGeom>
                <a:avLst/>
                <a:gdLst>
                  <a:gd name="T0" fmla="*/ 0 w 176"/>
                  <a:gd name="T1" fmla="*/ 0 h 776"/>
                  <a:gd name="T2" fmla="*/ 0 w 176"/>
                  <a:gd name="T3" fmla="*/ 0 h 776"/>
                  <a:gd name="T4" fmla="*/ 0 w 176"/>
                  <a:gd name="T5" fmla="*/ 0 h 776"/>
                  <a:gd name="T6" fmla="*/ 0 w 176"/>
                  <a:gd name="T7" fmla="*/ 0 h 776"/>
                  <a:gd name="T8" fmla="*/ 0 w 176"/>
                  <a:gd name="T9" fmla="*/ 0 h 776"/>
                  <a:gd name="T10" fmla="*/ 0 w 176"/>
                  <a:gd name="T11" fmla="*/ 0 h 776"/>
                  <a:gd name="T12" fmla="*/ 0 w 176"/>
                  <a:gd name="T13" fmla="*/ 0 h 776"/>
                  <a:gd name="T14" fmla="*/ 0 60000 65536"/>
                  <a:gd name="T15" fmla="*/ 0 60000 65536"/>
                  <a:gd name="T16" fmla="*/ 0 60000 65536"/>
                  <a:gd name="T17" fmla="*/ 0 60000 65536"/>
                  <a:gd name="T18" fmla="*/ 0 60000 65536"/>
                  <a:gd name="T19" fmla="*/ 0 60000 65536"/>
                  <a:gd name="T20" fmla="*/ 0 60000 65536"/>
                  <a:gd name="T21" fmla="*/ 0 w 176"/>
                  <a:gd name="T22" fmla="*/ 0 h 776"/>
                  <a:gd name="T23" fmla="*/ 176 w 176"/>
                  <a:gd name="T24" fmla="*/ 776 h 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776">
                    <a:moveTo>
                      <a:pt x="0" y="776"/>
                    </a:moveTo>
                    <a:lnTo>
                      <a:pt x="0" y="663"/>
                    </a:lnTo>
                    <a:lnTo>
                      <a:pt x="16" y="536"/>
                    </a:lnTo>
                    <a:lnTo>
                      <a:pt x="91" y="386"/>
                    </a:lnTo>
                    <a:lnTo>
                      <a:pt x="155" y="245"/>
                    </a:lnTo>
                    <a:lnTo>
                      <a:pt x="176" y="122"/>
                    </a:lnTo>
                    <a:lnTo>
                      <a:pt x="17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7" name="Freeform 121"/>
              <p:cNvSpPr>
                <a:spLocks/>
              </p:cNvSpPr>
              <p:nvPr/>
            </p:nvSpPr>
            <p:spPr bwMode="auto">
              <a:xfrm>
                <a:off x="3292" y="1905"/>
                <a:ext cx="45" cy="188"/>
              </a:xfrm>
              <a:custGeom>
                <a:avLst/>
                <a:gdLst>
                  <a:gd name="T0" fmla="*/ 0 w 179"/>
                  <a:gd name="T1" fmla="*/ 0 h 752"/>
                  <a:gd name="T2" fmla="*/ 0 w 179"/>
                  <a:gd name="T3" fmla="*/ 0 h 752"/>
                  <a:gd name="T4" fmla="*/ 0 w 179"/>
                  <a:gd name="T5" fmla="*/ 0 h 752"/>
                  <a:gd name="T6" fmla="*/ 0 w 179"/>
                  <a:gd name="T7" fmla="*/ 0 h 752"/>
                  <a:gd name="T8" fmla="*/ 0 w 179"/>
                  <a:gd name="T9" fmla="*/ 0 h 752"/>
                  <a:gd name="T10" fmla="*/ 0 w 179"/>
                  <a:gd name="T11" fmla="*/ 0 h 752"/>
                  <a:gd name="T12" fmla="*/ 0 w 179"/>
                  <a:gd name="T13" fmla="*/ 0 h 752"/>
                  <a:gd name="T14" fmla="*/ 0 w 179"/>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752"/>
                  <a:gd name="T26" fmla="*/ 179 w 179"/>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752">
                    <a:moveTo>
                      <a:pt x="0" y="752"/>
                    </a:moveTo>
                    <a:lnTo>
                      <a:pt x="0" y="637"/>
                    </a:lnTo>
                    <a:lnTo>
                      <a:pt x="19" y="514"/>
                    </a:lnTo>
                    <a:lnTo>
                      <a:pt x="93" y="373"/>
                    </a:lnTo>
                    <a:lnTo>
                      <a:pt x="159" y="231"/>
                    </a:lnTo>
                    <a:lnTo>
                      <a:pt x="179" y="114"/>
                    </a:lnTo>
                    <a:lnTo>
                      <a:pt x="179" y="66"/>
                    </a:lnTo>
                    <a:lnTo>
                      <a:pt x="17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8" name="Freeform 122"/>
              <p:cNvSpPr>
                <a:spLocks/>
              </p:cNvSpPr>
              <p:nvPr/>
            </p:nvSpPr>
            <p:spPr bwMode="auto">
              <a:xfrm>
                <a:off x="3308" y="2151"/>
                <a:ext cx="116" cy="82"/>
              </a:xfrm>
              <a:custGeom>
                <a:avLst/>
                <a:gdLst>
                  <a:gd name="T0" fmla="*/ 0 w 461"/>
                  <a:gd name="T1" fmla="*/ 0 h 328"/>
                  <a:gd name="T2" fmla="*/ 0 w 461"/>
                  <a:gd name="T3" fmla="*/ 0 h 328"/>
                  <a:gd name="T4" fmla="*/ 0 w 461"/>
                  <a:gd name="T5" fmla="*/ 0 h 328"/>
                  <a:gd name="T6" fmla="*/ 0 w 461"/>
                  <a:gd name="T7" fmla="*/ 0 h 328"/>
                  <a:gd name="T8" fmla="*/ 0 w 461"/>
                  <a:gd name="T9" fmla="*/ 0 h 328"/>
                  <a:gd name="T10" fmla="*/ 0 60000 65536"/>
                  <a:gd name="T11" fmla="*/ 0 60000 65536"/>
                  <a:gd name="T12" fmla="*/ 0 60000 65536"/>
                  <a:gd name="T13" fmla="*/ 0 60000 65536"/>
                  <a:gd name="T14" fmla="*/ 0 60000 65536"/>
                  <a:gd name="T15" fmla="*/ 0 w 461"/>
                  <a:gd name="T16" fmla="*/ 0 h 328"/>
                  <a:gd name="T17" fmla="*/ 461 w 461"/>
                  <a:gd name="T18" fmla="*/ 328 h 328"/>
                </a:gdLst>
                <a:ahLst/>
                <a:cxnLst>
                  <a:cxn ang="T10">
                    <a:pos x="T0" y="T1"/>
                  </a:cxn>
                  <a:cxn ang="T11">
                    <a:pos x="T2" y="T3"/>
                  </a:cxn>
                  <a:cxn ang="T12">
                    <a:pos x="T4" y="T5"/>
                  </a:cxn>
                  <a:cxn ang="T13">
                    <a:pos x="T6" y="T7"/>
                  </a:cxn>
                  <a:cxn ang="T14">
                    <a:pos x="T8" y="T9"/>
                  </a:cxn>
                </a:cxnLst>
                <a:rect l="T15" t="T16" r="T17" b="T18"/>
                <a:pathLst>
                  <a:path w="461" h="328">
                    <a:moveTo>
                      <a:pt x="0" y="328"/>
                    </a:moveTo>
                    <a:lnTo>
                      <a:pt x="115" y="196"/>
                    </a:lnTo>
                    <a:lnTo>
                      <a:pt x="234" y="89"/>
                    </a:lnTo>
                    <a:lnTo>
                      <a:pt x="347" y="41"/>
                    </a:lnTo>
                    <a:lnTo>
                      <a:pt x="46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89" name="Freeform 123"/>
              <p:cNvSpPr>
                <a:spLocks/>
              </p:cNvSpPr>
              <p:nvPr/>
            </p:nvSpPr>
            <p:spPr bwMode="auto">
              <a:xfrm>
                <a:off x="3219" y="2025"/>
                <a:ext cx="61" cy="121"/>
              </a:xfrm>
              <a:custGeom>
                <a:avLst/>
                <a:gdLst>
                  <a:gd name="T0" fmla="*/ 0 w 243"/>
                  <a:gd name="T1" fmla="*/ 0 h 486"/>
                  <a:gd name="T2" fmla="*/ 0 w 243"/>
                  <a:gd name="T3" fmla="*/ 0 h 486"/>
                  <a:gd name="T4" fmla="*/ 0 w 243"/>
                  <a:gd name="T5" fmla="*/ 0 h 486"/>
                  <a:gd name="T6" fmla="*/ 0 w 243"/>
                  <a:gd name="T7" fmla="*/ 0 h 486"/>
                  <a:gd name="T8" fmla="*/ 0 w 243"/>
                  <a:gd name="T9" fmla="*/ 0 h 486"/>
                  <a:gd name="T10" fmla="*/ 0 60000 65536"/>
                  <a:gd name="T11" fmla="*/ 0 60000 65536"/>
                  <a:gd name="T12" fmla="*/ 0 60000 65536"/>
                  <a:gd name="T13" fmla="*/ 0 60000 65536"/>
                  <a:gd name="T14" fmla="*/ 0 60000 65536"/>
                  <a:gd name="T15" fmla="*/ 0 w 243"/>
                  <a:gd name="T16" fmla="*/ 0 h 486"/>
                  <a:gd name="T17" fmla="*/ 243 w 243"/>
                  <a:gd name="T18" fmla="*/ 486 h 486"/>
                </a:gdLst>
                <a:ahLst/>
                <a:cxnLst>
                  <a:cxn ang="T10">
                    <a:pos x="T0" y="T1"/>
                  </a:cxn>
                  <a:cxn ang="T11">
                    <a:pos x="T2" y="T3"/>
                  </a:cxn>
                  <a:cxn ang="T12">
                    <a:pos x="T4" y="T5"/>
                  </a:cxn>
                  <a:cxn ang="T13">
                    <a:pos x="T6" y="T7"/>
                  </a:cxn>
                  <a:cxn ang="T14">
                    <a:pos x="T8" y="T9"/>
                  </a:cxn>
                </a:cxnLst>
                <a:rect l="T15" t="T16" r="T17" b="T18"/>
                <a:pathLst>
                  <a:path w="243" h="486">
                    <a:moveTo>
                      <a:pt x="0" y="486"/>
                    </a:moveTo>
                    <a:lnTo>
                      <a:pt x="93" y="372"/>
                    </a:lnTo>
                    <a:lnTo>
                      <a:pt x="169" y="259"/>
                    </a:lnTo>
                    <a:lnTo>
                      <a:pt x="210" y="129"/>
                    </a:lnTo>
                    <a:lnTo>
                      <a:pt x="24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90" name="Freeform 124"/>
              <p:cNvSpPr>
                <a:spLocks/>
              </p:cNvSpPr>
              <p:nvPr/>
            </p:nvSpPr>
            <p:spPr bwMode="auto">
              <a:xfrm>
                <a:off x="2909" y="2284"/>
                <a:ext cx="164" cy="938"/>
              </a:xfrm>
              <a:custGeom>
                <a:avLst/>
                <a:gdLst>
                  <a:gd name="T0" fmla="*/ 0 w 657"/>
                  <a:gd name="T1" fmla="*/ 0 h 3750"/>
                  <a:gd name="T2" fmla="*/ 0 w 657"/>
                  <a:gd name="T3" fmla="*/ 0 h 3750"/>
                  <a:gd name="T4" fmla="*/ 0 w 657"/>
                  <a:gd name="T5" fmla="*/ 0 h 3750"/>
                  <a:gd name="T6" fmla="*/ 0 w 657"/>
                  <a:gd name="T7" fmla="*/ 0 h 3750"/>
                  <a:gd name="T8" fmla="*/ 0 w 657"/>
                  <a:gd name="T9" fmla="*/ 0 h 3750"/>
                  <a:gd name="T10" fmla="*/ 0 w 657"/>
                  <a:gd name="T11" fmla="*/ 0 h 3750"/>
                  <a:gd name="T12" fmla="*/ 0 w 657"/>
                  <a:gd name="T13" fmla="*/ 0 h 3750"/>
                  <a:gd name="T14" fmla="*/ 0 w 657"/>
                  <a:gd name="T15" fmla="*/ 0 h 3750"/>
                  <a:gd name="T16" fmla="*/ 0 w 657"/>
                  <a:gd name="T17" fmla="*/ 0 h 3750"/>
                  <a:gd name="T18" fmla="*/ 0 w 657"/>
                  <a:gd name="T19" fmla="*/ 0 h 3750"/>
                  <a:gd name="T20" fmla="*/ 0 w 657"/>
                  <a:gd name="T21" fmla="*/ 0 h 3750"/>
                  <a:gd name="T22" fmla="*/ 0 w 657"/>
                  <a:gd name="T23" fmla="*/ 0 h 3750"/>
                  <a:gd name="T24" fmla="*/ 0 w 657"/>
                  <a:gd name="T25" fmla="*/ 0 h 3750"/>
                  <a:gd name="T26" fmla="*/ 0 w 657"/>
                  <a:gd name="T27" fmla="*/ 0 h 3750"/>
                  <a:gd name="T28" fmla="*/ 0 w 657"/>
                  <a:gd name="T29" fmla="*/ 0 h 3750"/>
                  <a:gd name="T30" fmla="*/ 0 w 657"/>
                  <a:gd name="T31" fmla="*/ 0 h 3750"/>
                  <a:gd name="T32" fmla="*/ 0 w 657"/>
                  <a:gd name="T33" fmla="*/ 0 h 3750"/>
                  <a:gd name="T34" fmla="*/ 0 w 657"/>
                  <a:gd name="T35" fmla="*/ 0 h 3750"/>
                  <a:gd name="T36" fmla="*/ 0 w 657"/>
                  <a:gd name="T37" fmla="*/ 0 h 3750"/>
                  <a:gd name="T38" fmla="*/ 0 w 657"/>
                  <a:gd name="T39" fmla="*/ 0 h 3750"/>
                  <a:gd name="T40" fmla="*/ 0 w 657"/>
                  <a:gd name="T41" fmla="*/ 0 h 3750"/>
                  <a:gd name="T42" fmla="*/ 0 w 657"/>
                  <a:gd name="T43" fmla="*/ 0 h 3750"/>
                  <a:gd name="T44" fmla="*/ 0 w 657"/>
                  <a:gd name="T45" fmla="*/ 0 h 3750"/>
                  <a:gd name="T46" fmla="*/ 0 w 657"/>
                  <a:gd name="T47" fmla="*/ 0 h 3750"/>
                  <a:gd name="T48" fmla="*/ 0 w 657"/>
                  <a:gd name="T49" fmla="*/ 0 h 3750"/>
                  <a:gd name="T50" fmla="*/ 0 w 657"/>
                  <a:gd name="T51" fmla="*/ 0 h 3750"/>
                  <a:gd name="T52" fmla="*/ 0 w 657"/>
                  <a:gd name="T53" fmla="*/ 0 h 3750"/>
                  <a:gd name="T54" fmla="*/ 0 w 657"/>
                  <a:gd name="T55" fmla="*/ 0 h 3750"/>
                  <a:gd name="T56" fmla="*/ 0 w 657"/>
                  <a:gd name="T57" fmla="*/ 0 h 3750"/>
                  <a:gd name="T58" fmla="*/ 0 w 657"/>
                  <a:gd name="T59" fmla="*/ 0 h 3750"/>
                  <a:gd name="T60" fmla="*/ 0 w 657"/>
                  <a:gd name="T61" fmla="*/ 0 h 3750"/>
                  <a:gd name="T62" fmla="*/ 0 w 657"/>
                  <a:gd name="T63" fmla="*/ 0 h 3750"/>
                  <a:gd name="T64" fmla="*/ 0 w 657"/>
                  <a:gd name="T65" fmla="*/ 0 h 3750"/>
                  <a:gd name="T66" fmla="*/ 0 w 657"/>
                  <a:gd name="T67" fmla="*/ 0 h 3750"/>
                  <a:gd name="T68" fmla="*/ 0 w 657"/>
                  <a:gd name="T69" fmla="*/ 0 h 3750"/>
                  <a:gd name="T70" fmla="*/ 0 w 657"/>
                  <a:gd name="T71" fmla="*/ 0 h 3750"/>
                  <a:gd name="T72" fmla="*/ 0 w 657"/>
                  <a:gd name="T73" fmla="*/ 0 h 3750"/>
                  <a:gd name="T74" fmla="*/ 0 w 657"/>
                  <a:gd name="T75" fmla="*/ 0 h 3750"/>
                  <a:gd name="T76" fmla="*/ 0 w 657"/>
                  <a:gd name="T77" fmla="*/ 0 h 3750"/>
                  <a:gd name="T78" fmla="*/ 0 w 657"/>
                  <a:gd name="T79" fmla="*/ 0 h 3750"/>
                  <a:gd name="T80" fmla="*/ 0 w 657"/>
                  <a:gd name="T81" fmla="*/ 0 h 3750"/>
                  <a:gd name="T82" fmla="*/ 0 w 657"/>
                  <a:gd name="T83" fmla="*/ 0 h 3750"/>
                  <a:gd name="T84" fmla="*/ 0 w 657"/>
                  <a:gd name="T85" fmla="*/ 0 h 3750"/>
                  <a:gd name="T86" fmla="*/ 0 w 657"/>
                  <a:gd name="T87" fmla="*/ 0 h 3750"/>
                  <a:gd name="T88" fmla="*/ 0 w 657"/>
                  <a:gd name="T89" fmla="*/ 0 h 3750"/>
                  <a:gd name="T90" fmla="*/ 0 w 657"/>
                  <a:gd name="T91" fmla="*/ 0 h 3750"/>
                  <a:gd name="T92" fmla="*/ 0 w 657"/>
                  <a:gd name="T93" fmla="*/ 0 h 3750"/>
                  <a:gd name="T94" fmla="*/ 0 w 657"/>
                  <a:gd name="T95" fmla="*/ 0 h 3750"/>
                  <a:gd name="T96" fmla="*/ 0 w 657"/>
                  <a:gd name="T97" fmla="*/ 0 h 3750"/>
                  <a:gd name="T98" fmla="*/ 0 w 657"/>
                  <a:gd name="T99" fmla="*/ 0 h 3750"/>
                  <a:gd name="T100" fmla="*/ 0 w 657"/>
                  <a:gd name="T101" fmla="*/ 0 h 3750"/>
                  <a:gd name="T102" fmla="*/ 0 w 657"/>
                  <a:gd name="T103" fmla="*/ 0 h 3750"/>
                  <a:gd name="T104" fmla="*/ 0 w 657"/>
                  <a:gd name="T105" fmla="*/ 0 h 3750"/>
                  <a:gd name="T106" fmla="*/ 0 w 657"/>
                  <a:gd name="T107" fmla="*/ 0 h 3750"/>
                  <a:gd name="T108" fmla="*/ 0 w 657"/>
                  <a:gd name="T109" fmla="*/ 0 h 3750"/>
                  <a:gd name="T110" fmla="*/ 0 w 657"/>
                  <a:gd name="T111" fmla="*/ 0 h 3750"/>
                  <a:gd name="T112" fmla="*/ 0 w 657"/>
                  <a:gd name="T113" fmla="*/ 0 h 3750"/>
                  <a:gd name="T114" fmla="*/ 0 w 657"/>
                  <a:gd name="T115" fmla="*/ 0 h 3750"/>
                  <a:gd name="T116" fmla="*/ 0 w 657"/>
                  <a:gd name="T117" fmla="*/ 0 h 37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57"/>
                  <a:gd name="T178" fmla="*/ 0 h 3750"/>
                  <a:gd name="T179" fmla="*/ 657 w 657"/>
                  <a:gd name="T180" fmla="*/ 3750 h 37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57" h="3750">
                    <a:moveTo>
                      <a:pt x="117" y="39"/>
                    </a:moveTo>
                    <a:lnTo>
                      <a:pt x="109" y="247"/>
                    </a:lnTo>
                    <a:lnTo>
                      <a:pt x="98" y="350"/>
                    </a:lnTo>
                    <a:lnTo>
                      <a:pt x="98" y="424"/>
                    </a:lnTo>
                    <a:lnTo>
                      <a:pt x="109" y="482"/>
                    </a:lnTo>
                    <a:lnTo>
                      <a:pt x="109" y="523"/>
                    </a:lnTo>
                    <a:lnTo>
                      <a:pt x="120" y="575"/>
                    </a:lnTo>
                    <a:lnTo>
                      <a:pt x="132" y="626"/>
                    </a:lnTo>
                    <a:lnTo>
                      <a:pt x="138" y="701"/>
                    </a:lnTo>
                    <a:lnTo>
                      <a:pt x="150" y="789"/>
                    </a:lnTo>
                    <a:lnTo>
                      <a:pt x="161" y="839"/>
                    </a:lnTo>
                    <a:lnTo>
                      <a:pt x="167" y="885"/>
                    </a:lnTo>
                    <a:lnTo>
                      <a:pt x="171" y="931"/>
                    </a:lnTo>
                    <a:lnTo>
                      <a:pt x="171" y="960"/>
                    </a:lnTo>
                    <a:lnTo>
                      <a:pt x="179" y="1002"/>
                    </a:lnTo>
                    <a:lnTo>
                      <a:pt x="179" y="1035"/>
                    </a:lnTo>
                    <a:lnTo>
                      <a:pt x="179" y="1064"/>
                    </a:lnTo>
                    <a:lnTo>
                      <a:pt x="171" y="1086"/>
                    </a:lnTo>
                    <a:lnTo>
                      <a:pt x="171" y="1120"/>
                    </a:lnTo>
                    <a:lnTo>
                      <a:pt x="179" y="1149"/>
                    </a:lnTo>
                    <a:lnTo>
                      <a:pt x="184" y="1190"/>
                    </a:lnTo>
                    <a:lnTo>
                      <a:pt x="184" y="1219"/>
                    </a:lnTo>
                    <a:lnTo>
                      <a:pt x="201" y="1259"/>
                    </a:lnTo>
                    <a:lnTo>
                      <a:pt x="208" y="1304"/>
                    </a:lnTo>
                    <a:lnTo>
                      <a:pt x="225" y="1345"/>
                    </a:lnTo>
                    <a:lnTo>
                      <a:pt x="230" y="1392"/>
                    </a:lnTo>
                    <a:lnTo>
                      <a:pt x="259" y="1449"/>
                    </a:lnTo>
                    <a:lnTo>
                      <a:pt x="264" y="1496"/>
                    </a:lnTo>
                    <a:lnTo>
                      <a:pt x="275" y="1547"/>
                    </a:lnTo>
                    <a:lnTo>
                      <a:pt x="287" y="1586"/>
                    </a:lnTo>
                    <a:lnTo>
                      <a:pt x="293" y="1632"/>
                    </a:lnTo>
                    <a:lnTo>
                      <a:pt x="293" y="1684"/>
                    </a:lnTo>
                    <a:lnTo>
                      <a:pt x="293" y="1736"/>
                    </a:lnTo>
                    <a:lnTo>
                      <a:pt x="287" y="1787"/>
                    </a:lnTo>
                    <a:lnTo>
                      <a:pt x="287" y="1845"/>
                    </a:lnTo>
                    <a:lnTo>
                      <a:pt x="287" y="1904"/>
                    </a:lnTo>
                    <a:lnTo>
                      <a:pt x="287" y="1955"/>
                    </a:lnTo>
                    <a:lnTo>
                      <a:pt x="287" y="2008"/>
                    </a:lnTo>
                    <a:lnTo>
                      <a:pt x="282" y="2063"/>
                    </a:lnTo>
                    <a:lnTo>
                      <a:pt x="287" y="2117"/>
                    </a:lnTo>
                    <a:lnTo>
                      <a:pt x="287" y="2181"/>
                    </a:lnTo>
                    <a:lnTo>
                      <a:pt x="287" y="2235"/>
                    </a:lnTo>
                    <a:lnTo>
                      <a:pt x="293" y="2312"/>
                    </a:lnTo>
                    <a:lnTo>
                      <a:pt x="293" y="2365"/>
                    </a:lnTo>
                    <a:lnTo>
                      <a:pt x="293" y="2427"/>
                    </a:lnTo>
                    <a:lnTo>
                      <a:pt x="293" y="2473"/>
                    </a:lnTo>
                    <a:lnTo>
                      <a:pt x="301" y="2524"/>
                    </a:lnTo>
                    <a:lnTo>
                      <a:pt x="305" y="2571"/>
                    </a:lnTo>
                    <a:lnTo>
                      <a:pt x="305" y="2622"/>
                    </a:lnTo>
                    <a:lnTo>
                      <a:pt x="305" y="2675"/>
                    </a:lnTo>
                    <a:lnTo>
                      <a:pt x="311" y="2719"/>
                    </a:lnTo>
                    <a:lnTo>
                      <a:pt x="311" y="2772"/>
                    </a:lnTo>
                    <a:lnTo>
                      <a:pt x="326" y="2817"/>
                    </a:lnTo>
                    <a:lnTo>
                      <a:pt x="334" y="2852"/>
                    </a:lnTo>
                    <a:lnTo>
                      <a:pt x="352" y="2899"/>
                    </a:lnTo>
                    <a:lnTo>
                      <a:pt x="368" y="2939"/>
                    </a:lnTo>
                    <a:lnTo>
                      <a:pt x="397" y="2990"/>
                    </a:lnTo>
                    <a:lnTo>
                      <a:pt x="419" y="3031"/>
                    </a:lnTo>
                    <a:lnTo>
                      <a:pt x="448" y="3076"/>
                    </a:lnTo>
                    <a:lnTo>
                      <a:pt x="471" y="3127"/>
                    </a:lnTo>
                    <a:lnTo>
                      <a:pt x="489" y="3174"/>
                    </a:lnTo>
                    <a:lnTo>
                      <a:pt x="512" y="3216"/>
                    </a:lnTo>
                    <a:lnTo>
                      <a:pt x="528" y="3271"/>
                    </a:lnTo>
                    <a:lnTo>
                      <a:pt x="546" y="3324"/>
                    </a:lnTo>
                    <a:lnTo>
                      <a:pt x="557" y="3381"/>
                    </a:lnTo>
                    <a:lnTo>
                      <a:pt x="564" y="3433"/>
                    </a:lnTo>
                    <a:lnTo>
                      <a:pt x="587" y="3548"/>
                    </a:lnTo>
                    <a:lnTo>
                      <a:pt x="611" y="3624"/>
                    </a:lnTo>
                    <a:lnTo>
                      <a:pt x="626" y="3681"/>
                    </a:lnTo>
                    <a:lnTo>
                      <a:pt x="644" y="3715"/>
                    </a:lnTo>
                    <a:lnTo>
                      <a:pt x="657" y="3743"/>
                    </a:lnTo>
                    <a:lnTo>
                      <a:pt x="638" y="3750"/>
                    </a:lnTo>
                    <a:lnTo>
                      <a:pt x="599" y="3750"/>
                    </a:lnTo>
                    <a:lnTo>
                      <a:pt x="528" y="3732"/>
                    </a:lnTo>
                    <a:lnTo>
                      <a:pt x="460" y="3698"/>
                    </a:lnTo>
                    <a:lnTo>
                      <a:pt x="415" y="3657"/>
                    </a:lnTo>
                    <a:lnTo>
                      <a:pt x="386" y="3606"/>
                    </a:lnTo>
                    <a:lnTo>
                      <a:pt x="373" y="3518"/>
                    </a:lnTo>
                    <a:lnTo>
                      <a:pt x="368" y="3426"/>
                    </a:lnTo>
                    <a:lnTo>
                      <a:pt x="352" y="3358"/>
                    </a:lnTo>
                    <a:lnTo>
                      <a:pt x="339" y="3300"/>
                    </a:lnTo>
                    <a:lnTo>
                      <a:pt x="311" y="3231"/>
                    </a:lnTo>
                    <a:lnTo>
                      <a:pt x="287" y="3169"/>
                    </a:lnTo>
                    <a:lnTo>
                      <a:pt x="264" y="3098"/>
                    </a:lnTo>
                    <a:lnTo>
                      <a:pt x="254" y="3024"/>
                    </a:lnTo>
                    <a:lnTo>
                      <a:pt x="230" y="2928"/>
                    </a:lnTo>
                    <a:lnTo>
                      <a:pt x="218" y="2830"/>
                    </a:lnTo>
                    <a:lnTo>
                      <a:pt x="208" y="2744"/>
                    </a:lnTo>
                    <a:lnTo>
                      <a:pt x="208" y="2662"/>
                    </a:lnTo>
                    <a:lnTo>
                      <a:pt x="195" y="2575"/>
                    </a:lnTo>
                    <a:lnTo>
                      <a:pt x="189" y="2483"/>
                    </a:lnTo>
                    <a:lnTo>
                      <a:pt x="184" y="2416"/>
                    </a:lnTo>
                    <a:lnTo>
                      <a:pt x="189" y="2352"/>
                    </a:lnTo>
                    <a:lnTo>
                      <a:pt x="189" y="2289"/>
                    </a:lnTo>
                    <a:lnTo>
                      <a:pt x="189" y="2225"/>
                    </a:lnTo>
                    <a:lnTo>
                      <a:pt x="195" y="2155"/>
                    </a:lnTo>
                    <a:lnTo>
                      <a:pt x="189" y="2080"/>
                    </a:lnTo>
                    <a:lnTo>
                      <a:pt x="189" y="1971"/>
                    </a:lnTo>
                    <a:lnTo>
                      <a:pt x="189" y="1868"/>
                    </a:lnTo>
                    <a:lnTo>
                      <a:pt x="184" y="1777"/>
                    </a:lnTo>
                    <a:lnTo>
                      <a:pt x="179" y="1691"/>
                    </a:lnTo>
                    <a:lnTo>
                      <a:pt x="167" y="1598"/>
                    </a:lnTo>
                    <a:lnTo>
                      <a:pt x="167" y="1514"/>
                    </a:lnTo>
                    <a:lnTo>
                      <a:pt x="150" y="1421"/>
                    </a:lnTo>
                    <a:lnTo>
                      <a:pt x="127" y="1317"/>
                    </a:lnTo>
                    <a:lnTo>
                      <a:pt x="98" y="1196"/>
                    </a:lnTo>
                    <a:lnTo>
                      <a:pt x="62" y="1086"/>
                    </a:lnTo>
                    <a:lnTo>
                      <a:pt x="46" y="994"/>
                    </a:lnTo>
                    <a:lnTo>
                      <a:pt x="40" y="926"/>
                    </a:lnTo>
                    <a:lnTo>
                      <a:pt x="34" y="857"/>
                    </a:lnTo>
                    <a:lnTo>
                      <a:pt x="40" y="792"/>
                    </a:lnTo>
                    <a:lnTo>
                      <a:pt x="34" y="717"/>
                    </a:lnTo>
                    <a:lnTo>
                      <a:pt x="29" y="626"/>
                    </a:lnTo>
                    <a:lnTo>
                      <a:pt x="16" y="500"/>
                    </a:lnTo>
                    <a:lnTo>
                      <a:pt x="11" y="386"/>
                    </a:lnTo>
                    <a:lnTo>
                      <a:pt x="0" y="287"/>
                    </a:lnTo>
                    <a:lnTo>
                      <a:pt x="0" y="202"/>
                    </a:lnTo>
                    <a:lnTo>
                      <a:pt x="6" y="0"/>
                    </a:lnTo>
                    <a:lnTo>
                      <a:pt x="117" y="39"/>
                    </a:lnTo>
                    <a:close/>
                  </a:path>
                </a:pathLst>
              </a:custGeom>
              <a:solidFill>
                <a:srgbClr val="FFFFED"/>
              </a:solidFill>
              <a:ln w="0">
                <a:solidFill>
                  <a:srgbClr val="F0DACE"/>
                </a:solidFill>
                <a:round/>
                <a:headEnd/>
                <a:tailEnd/>
              </a:ln>
            </p:spPr>
            <p:txBody>
              <a:bodyPr/>
              <a:lstStyle/>
              <a:p>
                <a:endParaRPr lang="en-US" dirty="0"/>
              </a:p>
            </p:txBody>
          </p:sp>
          <p:sp>
            <p:nvSpPr>
              <p:cNvPr id="14691" name="Freeform 125"/>
              <p:cNvSpPr>
                <a:spLocks/>
              </p:cNvSpPr>
              <p:nvPr/>
            </p:nvSpPr>
            <p:spPr bwMode="auto">
              <a:xfrm>
                <a:off x="2899" y="1477"/>
                <a:ext cx="67" cy="205"/>
              </a:xfrm>
              <a:custGeom>
                <a:avLst/>
                <a:gdLst>
                  <a:gd name="T0" fmla="*/ 0 w 271"/>
                  <a:gd name="T1" fmla="*/ 0 h 822"/>
                  <a:gd name="T2" fmla="*/ 0 w 271"/>
                  <a:gd name="T3" fmla="*/ 0 h 822"/>
                  <a:gd name="T4" fmla="*/ 0 w 271"/>
                  <a:gd name="T5" fmla="*/ 0 h 822"/>
                  <a:gd name="T6" fmla="*/ 0 w 271"/>
                  <a:gd name="T7" fmla="*/ 0 h 822"/>
                  <a:gd name="T8" fmla="*/ 0 w 271"/>
                  <a:gd name="T9" fmla="*/ 0 h 822"/>
                  <a:gd name="T10" fmla="*/ 0 w 271"/>
                  <a:gd name="T11" fmla="*/ 0 h 822"/>
                  <a:gd name="T12" fmla="*/ 0 w 271"/>
                  <a:gd name="T13" fmla="*/ 0 h 822"/>
                  <a:gd name="T14" fmla="*/ 0 w 271"/>
                  <a:gd name="T15" fmla="*/ 0 h 822"/>
                  <a:gd name="T16" fmla="*/ 0 w 271"/>
                  <a:gd name="T17" fmla="*/ 0 h 822"/>
                  <a:gd name="T18" fmla="*/ 0 w 271"/>
                  <a:gd name="T19" fmla="*/ 0 h 822"/>
                  <a:gd name="T20" fmla="*/ 0 w 271"/>
                  <a:gd name="T21" fmla="*/ 0 h 822"/>
                  <a:gd name="T22" fmla="*/ 0 w 271"/>
                  <a:gd name="T23" fmla="*/ 0 h 822"/>
                  <a:gd name="T24" fmla="*/ 0 w 271"/>
                  <a:gd name="T25" fmla="*/ 0 h 822"/>
                  <a:gd name="T26" fmla="*/ 0 w 271"/>
                  <a:gd name="T27" fmla="*/ 0 h 822"/>
                  <a:gd name="T28" fmla="*/ 0 w 271"/>
                  <a:gd name="T29" fmla="*/ 0 h 822"/>
                  <a:gd name="T30" fmla="*/ 0 w 271"/>
                  <a:gd name="T31" fmla="*/ 0 h 822"/>
                  <a:gd name="T32" fmla="*/ 0 w 271"/>
                  <a:gd name="T33" fmla="*/ 0 h 822"/>
                  <a:gd name="T34" fmla="*/ 0 w 271"/>
                  <a:gd name="T35" fmla="*/ 0 h 822"/>
                  <a:gd name="T36" fmla="*/ 0 w 271"/>
                  <a:gd name="T37" fmla="*/ 0 h 822"/>
                  <a:gd name="T38" fmla="*/ 0 w 271"/>
                  <a:gd name="T39" fmla="*/ 0 h 822"/>
                  <a:gd name="T40" fmla="*/ 0 w 271"/>
                  <a:gd name="T41" fmla="*/ 0 h 822"/>
                  <a:gd name="T42" fmla="*/ 0 w 271"/>
                  <a:gd name="T43" fmla="*/ 0 h 822"/>
                  <a:gd name="T44" fmla="*/ 0 w 271"/>
                  <a:gd name="T45" fmla="*/ 0 h 822"/>
                  <a:gd name="T46" fmla="*/ 0 w 271"/>
                  <a:gd name="T47" fmla="*/ 0 h 822"/>
                  <a:gd name="T48" fmla="*/ 0 w 271"/>
                  <a:gd name="T49" fmla="*/ 0 h 822"/>
                  <a:gd name="T50" fmla="*/ 0 w 271"/>
                  <a:gd name="T51" fmla="*/ 0 h 8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1"/>
                  <a:gd name="T79" fmla="*/ 0 h 822"/>
                  <a:gd name="T80" fmla="*/ 271 w 271"/>
                  <a:gd name="T81" fmla="*/ 822 h 8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1" h="822">
                    <a:moveTo>
                      <a:pt x="128" y="0"/>
                    </a:moveTo>
                    <a:lnTo>
                      <a:pt x="47" y="248"/>
                    </a:lnTo>
                    <a:lnTo>
                      <a:pt x="28" y="315"/>
                    </a:lnTo>
                    <a:lnTo>
                      <a:pt x="18" y="374"/>
                    </a:lnTo>
                    <a:lnTo>
                      <a:pt x="7" y="436"/>
                    </a:lnTo>
                    <a:lnTo>
                      <a:pt x="0" y="489"/>
                    </a:lnTo>
                    <a:lnTo>
                      <a:pt x="7" y="545"/>
                    </a:lnTo>
                    <a:lnTo>
                      <a:pt x="18" y="591"/>
                    </a:lnTo>
                    <a:lnTo>
                      <a:pt x="36" y="656"/>
                    </a:lnTo>
                    <a:lnTo>
                      <a:pt x="52" y="700"/>
                    </a:lnTo>
                    <a:lnTo>
                      <a:pt x="75" y="758"/>
                    </a:lnTo>
                    <a:lnTo>
                      <a:pt x="103" y="793"/>
                    </a:lnTo>
                    <a:lnTo>
                      <a:pt x="121" y="816"/>
                    </a:lnTo>
                    <a:lnTo>
                      <a:pt x="144" y="822"/>
                    </a:lnTo>
                    <a:lnTo>
                      <a:pt x="161" y="816"/>
                    </a:lnTo>
                    <a:lnTo>
                      <a:pt x="179" y="800"/>
                    </a:lnTo>
                    <a:lnTo>
                      <a:pt x="208" y="764"/>
                    </a:lnTo>
                    <a:lnTo>
                      <a:pt x="225" y="708"/>
                    </a:lnTo>
                    <a:lnTo>
                      <a:pt x="254" y="649"/>
                    </a:lnTo>
                    <a:lnTo>
                      <a:pt x="259" y="598"/>
                    </a:lnTo>
                    <a:lnTo>
                      <a:pt x="271" y="545"/>
                    </a:lnTo>
                    <a:lnTo>
                      <a:pt x="271" y="494"/>
                    </a:lnTo>
                    <a:lnTo>
                      <a:pt x="271" y="443"/>
                    </a:lnTo>
                    <a:lnTo>
                      <a:pt x="254" y="379"/>
                    </a:lnTo>
                    <a:lnTo>
                      <a:pt x="236" y="315"/>
                    </a:lnTo>
                    <a:lnTo>
                      <a:pt x="128" y="0"/>
                    </a:lnTo>
                    <a:close/>
                  </a:path>
                </a:pathLst>
              </a:custGeom>
              <a:solidFill>
                <a:srgbClr val="FFFFF6"/>
              </a:solidFill>
              <a:ln w="0">
                <a:solidFill>
                  <a:srgbClr val="FCECDD"/>
                </a:solidFill>
                <a:round/>
                <a:headEnd/>
                <a:tailEnd/>
              </a:ln>
            </p:spPr>
            <p:txBody>
              <a:bodyPr/>
              <a:lstStyle/>
              <a:p>
                <a:endParaRPr lang="en-US" dirty="0"/>
              </a:p>
            </p:txBody>
          </p:sp>
          <p:sp>
            <p:nvSpPr>
              <p:cNvPr id="14692" name="Freeform 126"/>
              <p:cNvSpPr>
                <a:spLocks/>
              </p:cNvSpPr>
              <p:nvPr/>
            </p:nvSpPr>
            <p:spPr bwMode="auto">
              <a:xfrm>
                <a:off x="2869" y="1481"/>
                <a:ext cx="65" cy="201"/>
              </a:xfrm>
              <a:custGeom>
                <a:avLst/>
                <a:gdLst>
                  <a:gd name="T0" fmla="*/ 0 w 263"/>
                  <a:gd name="T1" fmla="*/ 0 h 805"/>
                  <a:gd name="T2" fmla="*/ 0 w 263"/>
                  <a:gd name="T3" fmla="*/ 0 h 805"/>
                  <a:gd name="T4" fmla="*/ 0 w 263"/>
                  <a:gd name="T5" fmla="*/ 0 h 805"/>
                  <a:gd name="T6" fmla="*/ 0 w 263"/>
                  <a:gd name="T7" fmla="*/ 0 h 805"/>
                  <a:gd name="T8" fmla="*/ 0 w 263"/>
                  <a:gd name="T9" fmla="*/ 0 h 805"/>
                  <a:gd name="T10" fmla="*/ 0 w 263"/>
                  <a:gd name="T11" fmla="*/ 0 h 805"/>
                  <a:gd name="T12" fmla="*/ 0 w 263"/>
                  <a:gd name="T13" fmla="*/ 0 h 805"/>
                  <a:gd name="T14" fmla="*/ 0 w 263"/>
                  <a:gd name="T15" fmla="*/ 0 h 805"/>
                  <a:gd name="T16" fmla="*/ 0 w 263"/>
                  <a:gd name="T17" fmla="*/ 0 h 805"/>
                  <a:gd name="T18" fmla="*/ 0 w 263"/>
                  <a:gd name="T19" fmla="*/ 0 h 805"/>
                  <a:gd name="T20" fmla="*/ 0 w 263"/>
                  <a:gd name="T21" fmla="*/ 0 h 805"/>
                  <a:gd name="T22" fmla="*/ 0 w 263"/>
                  <a:gd name="T23" fmla="*/ 0 h 805"/>
                  <a:gd name="T24" fmla="*/ 0 w 263"/>
                  <a:gd name="T25" fmla="*/ 0 h 805"/>
                  <a:gd name="T26" fmla="*/ 0 w 263"/>
                  <a:gd name="T27" fmla="*/ 0 h 805"/>
                  <a:gd name="T28" fmla="*/ 0 w 263"/>
                  <a:gd name="T29" fmla="*/ 0 h 805"/>
                  <a:gd name="T30" fmla="*/ 0 w 263"/>
                  <a:gd name="T31" fmla="*/ 0 h 805"/>
                  <a:gd name="T32" fmla="*/ 0 w 263"/>
                  <a:gd name="T33" fmla="*/ 0 h 805"/>
                  <a:gd name="T34" fmla="*/ 0 w 263"/>
                  <a:gd name="T35" fmla="*/ 0 h 8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05"/>
                  <a:gd name="T56" fmla="*/ 263 w 263"/>
                  <a:gd name="T57" fmla="*/ 805 h 8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05">
                    <a:moveTo>
                      <a:pt x="51" y="0"/>
                    </a:moveTo>
                    <a:lnTo>
                      <a:pt x="176" y="218"/>
                    </a:lnTo>
                    <a:lnTo>
                      <a:pt x="206" y="282"/>
                    </a:lnTo>
                    <a:lnTo>
                      <a:pt x="230" y="327"/>
                    </a:lnTo>
                    <a:lnTo>
                      <a:pt x="251" y="390"/>
                    </a:lnTo>
                    <a:lnTo>
                      <a:pt x="258" y="437"/>
                    </a:lnTo>
                    <a:lnTo>
                      <a:pt x="263" y="495"/>
                    </a:lnTo>
                    <a:lnTo>
                      <a:pt x="263" y="546"/>
                    </a:lnTo>
                    <a:lnTo>
                      <a:pt x="263" y="603"/>
                    </a:lnTo>
                    <a:lnTo>
                      <a:pt x="247" y="661"/>
                    </a:lnTo>
                    <a:lnTo>
                      <a:pt x="222" y="766"/>
                    </a:lnTo>
                    <a:lnTo>
                      <a:pt x="189" y="805"/>
                    </a:lnTo>
                    <a:lnTo>
                      <a:pt x="143" y="787"/>
                    </a:lnTo>
                    <a:lnTo>
                      <a:pt x="85" y="720"/>
                    </a:lnTo>
                    <a:lnTo>
                      <a:pt x="34" y="614"/>
                    </a:lnTo>
                    <a:lnTo>
                      <a:pt x="5" y="523"/>
                    </a:lnTo>
                    <a:lnTo>
                      <a:pt x="0" y="407"/>
                    </a:lnTo>
                    <a:lnTo>
                      <a:pt x="51" y="0"/>
                    </a:lnTo>
                    <a:close/>
                  </a:path>
                </a:pathLst>
              </a:custGeom>
              <a:solidFill>
                <a:srgbClr val="FFFFF6"/>
              </a:solidFill>
              <a:ln w="0">
                <a:solidFill>
                  <a:srgbClr val="FCECDD"/>
                </a:solidFill>
                <a:round/>
                <a:headEnd/>
                <a:tailEnd/>
              </a:ln>
            </p:spPr>
            <p:txBody>
              <a:bodyPr/>
              <a:lstStyle/>
              <a:p>
                <a:endParaRPr lang="en-US" dirty="0"/>
              </a:p>
            </p:txBody>
          </p:sp>
          <p:sp>
            <p:nvSpPr>
              <p:cNvPr id="14693" name="Freeform 127"/>
              <p:cNvSpPr>
                <a:spLocks/>
              </p:cNvSpPr>
              <p:nvPr/>
            </p:nvSpPr>
            <p:spPr bwMode="auto">
              <a:xfrm>
                <a:off x="2924" y="1481"/>
                <a:ext cx="69" cy="201"/>
              </a:xfrm>
              <a:custGeom>
                <a:avLst/>
                <a:gdLst>
                  <a:gd name="T0" fmla="*/ 0 w 277"/>
                  <a:gd name="T1" fmla="*/ 0 h 805"/>
                  <a:gd name="T2" fmla="*/ 0 w 277"/>
                  <a:gd name="T3" fmla="*/ 0 h 805"/>
                  <a:gd name="T4" fmla="*/ 0 w 277"/>
                  <a:gd name="T5" fmla="*/ 0 h 805"/>
                  <a:gd name="T6" fmla="*/ 0 w 277"/>
                  <a:gd name="T7" fmla="*/ 0 h 805"/>
                  <a:gd name="T8" fmla="*/ 0 w 277"/>
                  <a:gd name="T9" fmla="*/ 0 h 805"/>
                  <a:gd name="T10" fmla="*/ 0 w 277"/>
                  <a:gd name="T11" fmla="*/ 0 h 805"/>
                  <a:gd name="T12" fmla="*/ 0 w 277"/>
                  <a:gd name="T13" fmla="*/ 0 h 805"/>
                  <a:gd name="T14" fmla="*/ 0 w 277"/>
                  <a:gd name="T15" fmla="*/ 0 h 805"/>
                  <a:gd name="T16" fmla="*/ 0 w 277"/>
                  <a:gd name="T17" fmla="*/ 0 h 805"/>
                  <a:gd name="T18" fmla="*/ 0 w 277"/>
                  <a:gd name="T19" fmla="*/ 0 h 805"/>
                  <a:gd name="T20" fmla="*/ 0 w 277"/>
                  <a:gd name="T21" fmla="*/ 0 h 805"/>
                  <a:gd name="T22" fmla="*/ 0 w 277"/>
                  <a:gd name="T23" fmla="*/ 0 h 805"/>
                  <a:gd name="T24" fmla="*/ 0 w 277"/>
                  <a:gd name="T25" fmla="*/ 0 h 805"/>
                  <a:gd name="T26" fmla="*/ 0 w 277"/>
                  <a:gd name="T27" fmla="*/ 0 h 805"/>
                  <a:gd name="T28" fmla="*/ 0 w 277"/>
                  <a:gd name="T29" fmla="*/ 0 h 805"/>
                  <a:gd name="T30" fmla="*/ 0 w 277"/>
                  <a:gd name="T31" fmla="*/ 0 h 805"/>
                  <a:gd name="T32" fmla="*/ 0 w 277"/>
                  <a:gd name="T33" fmla="*/ 0 h 805"/>
                  <a:gd name="T34" fmla="*/ 0 w 277"/>
                  <a:gd name="T35" fmla="*/ 0 h 805"/>
                  <a:gd name="T36" fmla="*/ 0 w 277"/>
                  <a:gd name="T37" fmla="*/ 0 h 805"/>
                  <a:gd name="T38" fmla="*/ 0 w 277"/>
                  <a:gd name="T39" fmla="*/ 0 h 805"/>
                  <a:gd name="T40" fmla="*/ 0 w 277"/>
                  <a:gd name="T41" fmla="*/ 0 h 805"/>
                  <a:gd name="T42" fmla="*/ 0 w 277"/>
                  <a:gd name="T43" fmla="*/ 0 h 805"/>
                  <a:gd name="T44" fmla="*/ 0 w 277"/>
                  <a:gd name="T45" fmla="*/ 0 h 805"/>
                  <a:gd name="T46" fmla="*/ 0 w 277"/>
                  <a:gd name="T47" fmla="*/ 0 h 805"/>
                  <a:gd name="T48" fmla="*/ 0 w 277"/>
                  <a:gd name="T49" fmla="*/ 0 h 805"/>
                  <a:gd name="T50" fmla="*/ 0 w 277"/>
                  <a:gd name="T51" fmla="*/ 0 h 8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805"/>
                  <a:gd name="T80" fmla="*/ 277 w 277"/>
                  <a:gd name="T81" fmla="*/ 805 h 8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805">
                    <a:moveTo>
                      <a:pt x="210" y="0"/>
                    </a:moveTo>
                    <a:lnTo>
                      <a:pt x="88" y="218"/>
                    </a:lnTo>
                    <a:lnTo>
                      <a:pt x="58" y="282"/>
                    </a:lnTo>
                    <a:lnTo>
                      <a:pt x="41" y="327"/>
                    </a:lnTo>
                    <a:lnTo>
                      <a:pt x="25" y="390"/>
                    </a:lnTo>
                    <a:lnTo>
                      <a:pt x="8" y="444"/>
                    </a:lnTo>
                    <a:lnTo>
                      <a:pt x="0" y="495"/>
                    </a:lnTo>
                    <a:lnTo>
                      <a:pt x="8" y="546"/>
                    </a:lnTo>
                    <a:lnTo>
                      <a:pt x="8" y="603"/>
                    </a:lnTo>
                    <a:lnTo>
                      <a:pt x="18" y="661"/>
                    </a:lnTo>
                    <a:lnTo>
                      <a:pt x="36" y="725"/>
                    </a:lnTo>
                    <a:lnTo>
                      <a:pt x="47" y="766"/>
                    </a:lnTo>
                    <a:lnTo>
                      <a:pt x="65" y="794"/>
                    </a:lnTo>
                    <a:lnTo>
                      <a:pt x="80" y="805"/>
                    </a:lnTo>
                    <a:lnTo>
                      <a:pt x="105" y="805"/>
                    </a:lnTo>
                    <a:lnTo>
                      <a:pt x="127" y="794"/>
                    </a:lnTo>
                    <a:lnTo>
                      <a:pt x="156" y="766"/>
                    </a:lnTo>
                    <a:lnTo>
                      <a:pt x="184" y="720"/>
                    </a:lnTo>
                    <a:lnTo>
                      <a:pt x="213" y="666"/>
                    </a:lnTo>
                    <a:lnTo>
                      <a:pt x="239" y="614"/>
                    </a:lnTo>
                    <a:lnTo>
                      <a:pt x="254" y="574"/>
                    </a:lnTo>
                    <a:lnTo>
                      <a:pt x="272" y="518"/>
                    </a:lnTo>
                    <a:lnTo>
                      <a:pt x="277" y="466"/>
                    </a:lnTo>
                    <a:lnTo>
                      <a:pt x="272" y="407"/>
                    </a:lnTo>
                    <a:lnTo>
                      <a:pt x="272" y="344"/>
                    </a:lnTo>
                    <a:lnTo>
                      <a:pt x="210" y="0"/>
                    </a:lnTo>
                    <a:close/>
                  </a:path>
                </a:pathLst>
              </a:custGeom>
              <a:solidFill>
                <a:srgbClr val="FFFFF6"/>
              </a:solidFill>
              <a:ln w="0">
                <a:solidFill>
                  <a:srgbClr val="FCECDD"/>
                </a:solidFill>
                <a:round/>
                <a:headEnd/>
                <a:tailEnd/>
              </a:ln>
            </p:spPr>
            <p:txBody>
              <a:bodyPr/>
              <a:lstStyle/>
              <a:p>
                <a:endParaRPr lang="en-US" dirty="0"/>
              </a:p>
            </p:txBody>
          </p:sp>
          <p:sp>
            <p:nvSpPr>
              <p:cNvPr id="14694" name="Freeform 128"/>
              <p:cNvSpPr>
                <a:spLocks/>
              </p:cNvSpPr>
              <p:nvPr/>
            </p:nvSpPr>
            <p:spPr bwMode="auto">
              <a:xfrm>
                <a:off x="2899" y="1555"/>
                <a:ext cx="67" cy="206"/>
              </a:xfrm>
              <a:custGeom>
                <a:avLst/>
                <a:gdLst>
                  <a:gd name="T0" fmla="*/ 0 w 271"/>
                  <a:gd name="T1" fmla="*/ 0 h 825"/>
                  <a:gd name="T2" fmla="*/ 0 w 271"/>
                  <a:gd name="T3" fmla="*/ 0 h 825"/>
                  <a:gd name="T4" fmla="*/ 0 w 271"/>
                  <a:gd name="T5" fmla="*/ 0 h 825"/>
                  <a:gd name="T6" fmla="*/ 0 w 271"/>
                  <a:gd name="T7" fmla="*/ 0 h 825"/>
                  <a:gd name="T8" fmla="*/ 0 w 271"/>
                  <a:gd name="T9" fmla="*/ 0 h 825"/>
                  <a:gd name="T10" fmla="*/ 0 w 271"/>
                  <a:gd name="T11" fmla="*/ 0 h 825"/>
                  <a:gd name="T12" fmla="*/ 0 w 271"/>
                  <a:gd name="T13" fmla="*/ 0 h 825"/>
                  <a:gd name="T14" fmla="*/ 0 w 271"/>
                  <a:gd name="T15" fmla="*/ 0 h 825"/>
                  <a:gd name="T16" fmla="*/ 0 w 271"/>
                  <a:gd name="T17" fmla="*/ 0 h 825"/>
                  <a:gd name="T18" fmla="*/ 0 w 271"/>
                  <a:gd name="T19" fmla="*/ 0 h 825"/>
                  <a:gd name="T20" fmla="*/ 0 w 271"/>
                  <a:gd name="T21" fmla="*/ 0 h 825"/>
                  <a:gd name="T22" fmla="*/ 0 w 271"/>
                  <a:gd name="T23" fmla="*/ 0 h 825"/>
                  <a:gd name="T24" fmla="*/ 0 w 271"/>
                  <a:gd name="T25" fmla="*/ 0 h 825"/>
                  <a:gd name="T26" fmla="*/ 0 w 271"/>
                  <a:gd name="T27" fmla="*/ 0 h 825"/>
                  <a:gd name="T28" fmla="*/ 0 w 271"/>
                  <a:gd name="T29" fmla="*/ 0 h 825"/>
                  <a:gd name="T30" fmla="*/ 0 w 271"/>
                  <a:gd name="T31" fmla="*/ 0 h 825"/>
                  <a:gd name="T32" fmla="*/ 0 w 271"/>
                  <a:gd name="T33" fmla="*/ 0 h 825"/>
                  <a:gd name="T34" fmla="*/ 0 w 271"/>
                  <a:gd name="T35" fmla="*/ 0 h 825"/>
                  <a:gd name="T36" fmla="*/ 0 w 271"/>
                  <a:gd name="T37" fmla="*/ 0 h 825"/>
                  <a:gd name="T38" fmla="*/ 0 w 271"/>
                  <a:gd name="T39" fmla="*/ 0 h 825"/>
                  <a:gd name="T40" fmla="*/ 0 w 271"/>
                  <a:gd name="T41" fmla="*/ 0 h 825"/>
                  <a:gd name="T42" fmla="*/ 0 w 271"/>
                  <a:gd name="T43" fmla="*/ 0 h 825"/>
                  <a:gd name="T44" fmla="*/ 0 w 271"/>
                  <a:gd name="T45" fmla="*/ 0 h 825"/>
                  <a:gd name="T46" fmla="*/ 0 w 271"/>
                  <a:gd name="T47" fmla="*/ 0 h 825"/>
                  <a:gd name="T48" fmla="*/ 0 w 271"/>
                  <a:gd name="T49" fmla="*/ 0 h 825"/>
                  <a:gd name="T50" fmla="*/ 0 w 271"/>
                  <a:gd name="T51" fmla="*/ 0 h 8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1"/>
                  <a:gd name="T79" fmla="*/ 0 h 825"/>
                  <a:gd name="T80" fmla="*/ 271 w 271"/>
                  <a:gd name="T81" fmla="*/ 825 h 8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1" h="825">
                    <a:moveTo>
                      <a:pt x="128" y="0"/>
                    </a:moveTo>
                    <a:lnTo>
                      <a:pt x="47" y="248"/>
                    </a:lnTo>
                    <a:lnTo>
                      <a:pt x="28" y="311"/>
                    </a:lnTo>
                    <a:lnTo>
                      <a:pt x="18" y="375"/>
                    </a:lnTo>
                    <a:lnTo>
                      <a:pt x="0" y="427"/>
                    </a:lnTo>
                    <a:lnTo>
                      <a:pt x="0" y="485"/>
                    </a:lnTo>
                    <a:lnTo>
                      <a:pt x="7" y="540"/>
                    </a:lnTo>
                    <a:lnTo>
                      <a:pt x="18" y="587"/>
                    </a:lnTo>
                    <a:lnTo>
                      <a:pt x="36" y="650"/>
                    </a:lnTo>
                    <a:lnTo>
                      <a:pt x="52" y="695"/>
                    </a:lnTo>
                    <a:lnTo>
                      <a:pt x="75" y="755"/>
                    </a:lnTo>
                    <a:lnTo>
                      <a:pt x="99" y="795"/>
                    </a:lnTo>
                    <a:lnTo>
                      <a:pt x="121" y="817"/>
                    </a:lnTo>
                    <a:lnTo>
                      <a:pt x="144" y="825"/>
                    </a:lnTo>
                    <a:lnTo>
                      <a:pt x="161" y="817"/>
                    </a:lnTo>
                    <a:lnTo>
                      <a:pt x="179" y="795"/>
                    </a:lnTo>
                    <a:lnTo>
                      <a:pt x="202" y="758"/>
                    </a:lnTo>
                    <a:lnTo>
                      <a:pt x="225" y="708"/>
                    </a:lnTo>
                    <a:lnTo>
                      <a:pt x="249" y="650"/>
                    </a:lnTo>
                    <a:lnTo>
                      <a:pt x="259" y="593"/>
                    </a:lnTo>
                    <a:lnTo>
                      <a:pt x="271" y="548"/>
                    </a:lnTo>
                    <a:lnTo>
                      <a:pt x="271" y="485"/>
                    </a:lnTo>
                    <a:lnTo>
                      <a:pt x="271" y="438"/>
                    </a:lnTo>
                    <a:lnTo>
                      <a:pt x="254" y="375"/>
                    </a:lnTo>
                    <a:lnTo>
                      <a:pt x="236" y="316"/>
                    </a:lnTo>
                    <a:lnTo>
                      <a:pt x="128" y="0"/>
                    </a:lnTo>
                    <a:close/>
                  </a:path>
                </a:pathLst>
              </a:custGeom>
              <a:solidFill>
                <a:srgbClr val="FFFFF6"/>
              </a:solidFill>
              <a:ln w="0">
                <a:solidFill>
                  <a:srgbClr val="FCECDD"/>
                </a:solidFill>
                <a:round/>
                <a:headEnd/>
                <a:tailEnd/>
              </a:ln>
            </p:spPr>
            <p:txBody>
              <a:bodyPr/>
              <a:lstStyle/>
              <a:p>
                <a:endParaRPr lang="en-US" dirty="0"/>
              </a:p>
            </p:txBody>
          </p:sp>
          <p:sp>
            <p:nvSpPr>
              <p:cNvPr id="14695" name="Freeform 129"/>
              <p:cNvSpPr>
                <a:spLocks/>
              </p:cNvSpPr>
              <p:nvPr/>
            </p:nvSpPr>
            <p:spPr bwMode="auto">
              <a:xfrm>
                <a:off x="2869" y="1558"/>
                <a:ext cx="65" cy="203"/>
              </a:xfrm>
              <a:custGeom>
                <a:avLst/>
                <a:gdLst>
                  <a:gd name="T0" fmla="*/ 0 w 263"/>
                  <a:gd name="T1" fmla="*/ 0 h 812"/>
                  <a:gd name="T2" fmla="*/ 0 w 263"/>
                  <a:gd name="T3" fmla="*/ 0 h 812"/>
                  <a:gd name="T4" fmla="*/ 0 w 263"/>
                  <a:gd name="T5" fmla="*/ 0 h 812"/>
                  <a:gd name="T6" fmla="*/ 0 w 263"/>
                  <a:gd name="T7" fmla="*/ 0 h 812"/>
                  <a:gd name="T8" fmla="*/ 0 w 263"/>
                  <a:gd name="T9" fmla="*/ 0 h 812"/>
                  <a:gd name="T10" fmla="*/ 0 w 263"/>
                  <a:gd name="T11" fmla="*/ 0 h 812"/>
                  <a:gd name="T12" fmla="*/ 0 w 263"/>
                  <a:gd name="T13" fmla="*/ 0 h 812"/>
                  <a:gd name="T14" fmla="*/ 0 w 263"/>
                  <a:gd name="T15" fmla="*/ 0 h 812"/>
                  <a:gd name="T16" fmla="*/ 0 w 263"/>
                  <a:gd name="T17" fmla="*/ 0 h 812"/>
                  <a:gd name="T18" fmla="*/ 0 w 263"/>
                  <a:gd name="T19" fmla="*/ 0 h 812"/>
                  <a:gd name="T20" fmla="*/ 0 w 263"/>
                  <a:gd name="T21" fmla="*/ 0 h 812"/>
                  <a:gd name="T22" fmla="*/ 0 w 263"/>
                  <a:gd name="T23" fmla="*/ 0 h 812"/>
                  <a:gd name="T24" fmla="*/ 0 w 263"/>
                  <a:gd name="T25" fmla="*/ 0 h 812"/>
                  <a:gd name="T26" fmla="*/ 0 w 263"/>
                  <a:gd name="T27" fmla="*/ 0 h 812"/>
                  <a:gd name="T28" fmla="*/ 0 w 263"/>
                  <a:gd name="T29" fmla="*/ 0 h 812"/>
                  <a:gd name="T30" fmla="*/ 0 w 263"/>
                  <a:gd name="T31" fmla="*/ 0 h 812"/>
                  <a:gd name="T32" fmla="*/ 0 w 263"/>
                  <a:gd name="T33" fmla="*/ 0 h 812"/>
                  <a:gd name="T34" fmla="*/ 0 w 263"/>
                  <a:gd name="T35" fmla="*/ 0 h 8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12"/>
                  <a:gd name="T56" fmla="*/ 263 w 263"/>
                  <a:gd name="T57" fmla="*/ 812 h 8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12">
                    <a:moveTo>
                      <a:pt x="56" y="0"/>
                    </a:moveTo>
                    <a:lnTo>
                      <a:pt x="176" y="217"/>
                    </a:lnTo>
                    <a:lnTo>
                      <a:pt x="206" y="281"/>
                    </a:lnTo>
                    <a:lnTo>
                      <a:pt x="230" y="339"/>
                    </a:lnTo>
                    <a:lnTo>
                      <a:pt x="251" y="385"/>
                    </a:lnTo>
                    <a:lnTo>
                      <a:pt x="263" y="436"/>
                    </a:lnTo>
                    <a:lnTo>
                      <a:pt x="263" y="494"/>
                    </a:lnTo>
                    <a:lnTo>
                      <a:pt x="263" y="545"/>
                    </a:lnTo>
                    <a:lnTo>
                      <a:pt x="263" y="610"/>
                    </a:lnTo>
                    <a:lnTo>
                      <a:pt x="247" y="667"/>
                    </a:lnTo>
                    <a:lnTo>
                      <a:pt x="222" y="771"/>
                    </a:lnTo>
                    <a:lnTo>
                      <a:pt x="184" y="812"/>
                    </a:lnTo>
                    <a:lnTo>
                      <a:pt x="143" y="792"/>
                    </a:lnTo>
                    <a:lnTo>
                      <a:pt x="92" y="719"/>
                    </a:lnTo>
                    <a:lnTo>
                      <a:pt x="34" y="627"/>
                    </a:lnTo>
                    <a:lnTo>
                      <a:pt x="0" y="523"/>
                    </a:lnTo>
                    <a:lnTo>
                      <a:pt x="0" y="414"/>
                    </a:lnTo>
                    <a:lnTo>
                      <a:pt x="56" y="0"/>
                    </a:lnTo>
                    <a:close/>
                  </a:path>
                </a:pathLst>
              </a:custGeom>
              <a:solidFill>
                <a:srgbClr val="FFFFF6"/>
              </a:solidFill>
              <a:ln w="0">
                <a:solidFill>
                  <a:srgbClr val="FCECDD"/>
                </a:solidFill>
                <a:round/>
                <a:headEnd/>
                <a:tailEnd/>
              </a:ln>
            </p:spPr>
            <p:txBody>
              <a:bodyPr/>
              <a:lstStyle/>
              <a:p>
                <a:endParaRPr lang="en-US" dirty="0"/>
              </a:p>
            </p:txBody>
          </p:sp>
          <p:sp>
            <p:nvSpPr>
              <p:cNvPr id="14696" name="Freeform 130"/>
              <p:cNvSpPr>
                <a:spLocks/>
              </p:cNvSpPr>
              <p:nvPr/>
            </p:nvSpPr>
            <p:spPr bwMode="auto">
              <a:xfrm>
                <a:off x="2924" y="1558"/>
                <a:ext cx="69" cy="203"/>
              </a:xfrm>
              <a:custGeom>
                <a:avLst/>
                <a:gdLst>
                  <a:gd name="T0" fmla="*/ 0 w 277"/>
                  <a:gd name="T1" fmla="*/ 0 h 812"/>
                  <a:gd name="T2" fmla="*/ 0 w 277"/>
                  <a:gd name="T3" fmla="*/ 0 h 812"/>
                  <a:gd name="T4" fmla="*/ 0 w 277"/>
                  <a:gd name="T5" fmla="*/ 0 h 812"/>
                  <a:gd name="T6" fmla="*/ 0 w 277"/>
                  <a:gd name="T7" fmla="*/ 0 h 812"/>
                  <a:gd name="T8" fmla="*/ 0 w 277"/>
                  <a:gd name="T9" fmla="*/ 0 h 812"/>
                  <a:gd name="T10" fmla="*/ 0 w 277"/>
                  <a:gd name="T11" fmla="*/ 0 h 812"/>
                  <a:gd name="T12" fmla="*/ 0 w 277"/>
                  <a:gd name="T13" fmla="*/ 0 h 812"/>
                  <a:gd name="T14" fmla="*/ 0 w 277"/>
                  <a:gd name="T15" fmla="*/ 0 h 812"/>
                  <a:gd name="T16" fmla="*/ 0 w 277"/>
                  <a:gd name="T17" fmla="*/ 0 h 812"/>
                  <a:gd name="T18" fmla="*/ 0 w 277"/>
                  <a:gd name="T19" fmla="*/ 0 h 812"/>
                  <a:gd name="T20" fmla="*/ 0 w 277"/>
                  <a:gd name="T21" fmla="*/ 0 h 812"/>
                  <a:gd name="T22" fmla="*/ 0 w 277"/>
                  <a:gd name="T23" fmla="*/ 0 h 812"/>
                  <a:gd name="T24" fmla="*/ 0 w 277"/>
                  <a:gd name="T25" fmla="*/ 0 h 812"/>
                  <a:gd name="T26" fmla="*/ 0 w 277"/>
                  <a:gd name="T27" fmla="*/ 0 h 812"/>
                  <a:gd name="T28" fmla="*/ 0 w 277"/>
                  <a:gd name="T29" fmla="*/ 0 h 812"/>
                  <a:gd name="T30" fmla="*/ 0 w 277"/>
                  <a:gd name="T31" fmla="*/ 0 h 812"/>
                  <a:gd name="T32" fmla="*/ 0 w 277"/>
                  <a:gd name="T33" fmla="*/ 0 h 812"/>
                  <a:gd name="T34" fmla="*/ 0 w 277"/>
                  <a:gd name="T35" fmla="*/ 0 h 812"/>
                  <a:gd name="T36" fmla="*/ 0 w 277"/>
                  <a:gd name="T37" fmla="*/ 0 h 812"/>
                  <a:gd name="T38" fmla="*/ 0 w 277"/>
                  <a:gd name="T39" fmla="*/ 0 h 812"/>
                  <a:gd name="T40" fmla="*/ 0 w 277"/>
                  <a:gd name="T41" fmla="*/ 0 h 812"/>
                  <a:gd name="T42" fmla="*/ 0 w 277"/>
                  <a:gd name="T43" fmla="*/ 0 h 812"/>
                  <a:gd name="T44" fmla="*/ 0 w 277"/>
                  <a:gd name="T45" fmla="*/ 0 h 812"/>
                  <a:gd name="T46" fmla="*/ 0 w 277"/>
                  <a:gd name="T47" fmla="*/ 0 h 812"/>
                  <a:gd name="T48" fmla="*/ 0 w 277"/>
                  <a:gd name="T49" fmla="*/ 0 h 812"/>
                  <a:gd name="T50" fmla="*/ 0 w 277"/>
                  <a:gd name="T51" fmla="*/ 0 h 8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812"/>
                  <a:gd name="T80" fmla="*/ 277 w 277"/>
                  <a:gd name="T81" fmla="*/ 812 h 8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812">
                    <a:moveTo>
                      <a:pt x="210" y="0"/>
                    </a:moveTo>
                    <a:lnTo>
                      <a:pt x="88" y="217"/>
                    </a:lnTo>
                    <a:lnTo>
                      <a:pt x="58" y="281"/>
                    </a:lnTo>
                    <a:lnTo>
                      <a:pt x="41" y="339"/>
                    </a:lnTo>
                    <a:lnTo>
                      <a:pt x="25" y="385"/>
                    </a:lnTo>
                    <a:lnTo>
                      <a:pt x="8" y="443"/>
                    </a:lnTo>
                    <a:lnTo>
                      <a:pt x="8" y="494"/>
                    </a:lnTo>
                    <a:lnTo>
                      <a:pt x="0" y="545"/>
                    </a:lnTo>
                    <a:lnTo>
                      <a:pt x="13" y="610"/>
                    </a:lnTo>
                    <a:lnTo>
                      <a:pt x="18" y="667"/>
                    </a:lnTo>
                    <a:lnTo>
                      <a:pt x="29" y="724"/>
                    </a:lnTo>
                    <a:lnTo>
                      <a:pt x="47" y="771"/>
                    </a:lnTo>
                    <a:lnTo>
                      <a:pt x="70" y="800"/>
                    </a:lnTo>
                    <a:lnTo>
                      <a:pt x="80" y="812"/>
                    </a:lnTo>
                    <a:lnTo>
                      <a:pt x="105" y="812"/>
                    </a:lnTo>
                    <a:lnTo>
                      <a:pt x="127" y="792"/>
                    </a:lnTo>
                    <a:lnTo>
                      <a:pt x="151" y="771"/>
                    </a:lnTo>
                    <a:lnTo>
                      <a:pt x="184" y="719"/>
                    </a:lnTo>
                    <a:lnTo>
                      <a:pt x="213" y="667"/>
                    </a:lnTo>
                    <a:lnTo>
                      <a:pt x="239" y="627"/>
                    </a:lnTo>
                    <a:lnTo>
                      <a:pt x="254" y="574"/>
                    </a:lnTo>
                    <a:lnTo>
                      <a:pt x="272" y="527"/>
                    </a:lnTo>
                    <a:lnTo>
                      <a:pt x="272" y="472"/>
                    </a:lnTo>
                    <a:lnTo>
                      <a:pt x="277" y="414"/>
                    </a:lnTo>
                    <a:lnTo>
                      <a:pt x="272" y="343"/>
                    </a:lnTo>
                    <a:lnTo>
                      <a:pt x="210" y="0"/>
                    </a:lnTo>
                    <a:close/>
                  </a:path>
                </a:pathLst>
              </a:custGeom>
              <a:solidFill>
                <a:srgbClr val="FFFFF6"/>
              </a:solidFill>
              <a:ln w="0">
                <a:solidFill>
                  <a:srgbClr val="FCECDD"/>
                </a:solidFill>
                <a:round/>
                <a:headEnd/>
                <a:tailEnd/>
              </a:ln>
            </p:spPr>
            <p:txBody>
              <a:bodyPr/>
              <a:lstStyle/>
              <a:p>
                <a:endParaRPr lang="en-US" dirty="0"/>
              </a:p>
            </p:txBody>
          </p:sp>
          <p:sp>
            <p:nvSpPr>
              <p:cNvPr id="14697" name="Freeform 131"/>
              <p:cNvSpPr>
                <a:spLocks/>
              </p:cNvSpPr>
              <p:nvPr/>
            </p:nvSpPr>
            <p:spPr bwMode="auto">
              <a:xfrm>
                <a:off x="2900" y="1631"/>
                <a:ext cx="66" cy="209"/>
              </a:xfrm>
              <a:custGeom>
                <a:avLst/>
                <a:gdLst>
                  <a:gd name="T0" fmla="*/ 0 w 264"/>
                  <a:gd name="T1" fmla="*/ 0 h 835"/>
                  <a:gd name="T2" fmla="*/ 0 w 264"/>
                  <a:gd name="T3" fmla="*/ 0 h 835"/>
                  <a:gd name="T4" fmla="*/ 0 w 264"/>
                  <a:gd name="T5" fmla="*/ 0 h 835"/>
                  <a:gd name="T6" fmla="*/ 0 w 264"/>
                  <a:gd name="T7" fmla="*/ 0 h 835"/>
                  <a:gd name="T8" fmla="*/ 0 w 264"/>
                  <a:gd name="T9" fmla="*/ 0 h 835"/>
                  <a:gd name="T10" fmla="*/ 0 w 264"/>
                  <a:gd name="T11" fmla="*/ 0 h 835"/>
                  <a:gd name="T12" fmla="*/ 0 w 264"/>
                  <a:gd name="T13" fmla="*/ 0 h 835"/>
                  <a:gd name="T14" fmla="*/ 0 w 264"/>
                  <a:gd name="T15" fmla="*/ 0 h 835"/>
                  <a:gd name="T16" fmla="*/ 0 w 264"/>
                  <a:gd name="T17" fmla="*/ 0 h 835"/>
                  <a:gd name="T18" fmla="*/ 0 w 264"/>
                  <a:gd name="T19" fmla="*/ 0 h 835"/>
                  <a:gd name="T20" fmla="*/ 0 w 264"/>
                  <a:gd name="T21" fmla="*/ 0 h 835"/>
                  <a:gd name="T22" fmla="*/ 0 w 264"/>
                  <a:gd name="T23" fmla="*/ 0 h 835"/>
                  <a:gd name="T24" fmla="*/ 0 w 264"/>
                  <a:gd name="T25" fmla="*/ 0 h 835"/>
                  <a:gd name="T26" fmla="*/ 0 w 264"/>
                  <a:gd name="T27" fmla="*/ 0 h 835"/>
                  <a:gd name="T28" fmla="*/ 0 w 264"/>
                  <a:gd name="T29" fmla="*/ 0 h 835"/>
                  <a:gd name="T30" fmla="*/ 0 w 264"/>
                  <a:gd name="T31" fmla="*/ 0 h 835"/>
                  <a:gd name="T32" fmla="*/ 0 w 264"/>
                  <a:gd name="T33" fmla="*/ 0 h 835"/>
                  <a:gd name="T34" fmla="*/ 0 w 264"/>
                  <a:gd name="T35" fmla="*/ 0 h 835"/>
                  <a:gd name="T36" fmla="*/ 0 w 264"/>
                  <a:gd name="T37" fmla="*/ 0 h 835"/>
                  <a:gd name="T38" fmla="*/ 0 w 264"/>
                  <a:gd name="T39" fmla="*/ 0 h 835"/>
                  <a:gd name="T40" fmla="*/ 0 w 264"/>
                  <a:gd name="T41" fmla="*/ 0 h 835"/>
                  <a:gd name="T42" fmla="*/ 0 w 264"/>
                  <a:gd name="T43" fmla="*/ 0 h 835"/>
                  <a:gd name="T44" fmla="*/ 0 w 264"/>
                  <a:gd name="T45" fmla="*/ 0 h 835"/>
                  <a:gd name="T46" fmla="*/ 0 w 264"/>
                  <a:gd name="T47" fmla="*/ 0 h 835"/>
                  <a:gd name="T48" fmla="*/ 0 w 264"/>
                  <a:gd name="T49" fmla="*/ 0 h 835"/>
                  <a:gd name="T50" fmla="*/ 0 w 264"/>
                  <a:gd name="T51" fmla="*/ 0 h 8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4"/>
                  <a:gd name="T79" fmla="*/ 0 h 835"/>
                  <a:gd name="T80" fmla="*/ 264 w 264"/>
                  <a:gd name="T81" fmla="*/ 835 h 8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4" h="835">
                    <a:moveTo>
                      <a:pt x="121" y="0"/>
                    </a:moveTo>
                    <a:lnTo>
                      <a:pt x="45" y="253"/>
                    </a:lnTo>
                    <a:lnTo>
                      <a:pt x="21" y="318"/>
                    </a:lnTo>
                    <a:lnTo>
                      <a:pt x="5" y="380"/>
                    </a:lnTo>
                    <a:lnTo>
                      <a:pt x="0" y="443"/>
                    </a:lnTo>
                    <a:lnTo>
                      <a:pt x="0" y="490"/>
                    </a:lnTo>
                    <a:lnTo>
                      <a:pt x="0" y="546"/>
                    </a:lnTo>
                    <a:lnTo>
                      <a:pt x="11" y="600"/>
                    </a:lnTo>
                    <a:lnTo>
                      <a:pt x="29" y="655"/>
                    </a:lnTo>
                    <a:lnTo>
                      <a:pt x="50" y="714"/>
                    </a:lnTo>
                    <a:lnTo>
                      <a:pt x="68" y="766"/>
                    </a:lnTo>
                    <a:lnTo>
                      <a:pt x="96" y="800"/>
                    </a:lnTo>
                    <a:lnTo>
                      <a:pt x="114" y="829"/>
                    </a:lnTo>
                    <a:lnTo>
                      <a:pt x="137" y="835"/>
                    </a:lnTo>
                    <a:lnTo>
                      <a:pt x="154" y="822"/>
                    </a:lnTo>
                    <a:lnTo>
                      <a:pt x="172" y="800"/>
                    </a:lnTo>
                    <a:lnTo>
                      <a:pt x="201" y="766"/>
                    </a:lnTo>
                    <a:lnTo>
                      <a:pt x="218" y="714"/>
                    </a:lnTo>
                    <a:lnTo>
                      <a:pt x="242" y="655"/>
                    </a:lnTo>
                    <a:lnTo>
                      <a:pt x="259" y="605"/>
                    </a:lnTo>
                    <a:lnTo>
                      <a:pt x="264" y="553"/>
                    </a:lnTo>
                    <a:lnTo>
                      <a:pt x="264" y="494"/>
                    </a:lnTo>
                    <a:lnTo>
                      <a:pt x="264" y="443"/>
                    </a:lnTo>
                    <a:lnTo>
                      <a:pt x="252" y="386"/>
                    </a:lnTo>
                    <a:lnTo>
                      <a:pt x="235" y="328"/>
                    </a:lnTo>
                    <a:lnTo>
                      <a:pt x="121" y="0"/>
                    </a:lnTo>
                    <a:close/>
                  </a:path>
                </a:pathLst>
              </a:custGeom>
              <a:solidFill>
                <a:srgbClr val="FFFFF6"/>
              </a:solidFill>
              <a:ln w="0">
                <a:solidFill>
                  <a:srgbClr val="FCECDD"/>
                </a:solidFill>
                <a:round/>
                <a:headEnd/>
                <a:tailEnd/>
              </a:ln>
            </p:spPr>
            <p:txBody>
              <a:bodyPr/>
              <a:lstStyle/>
              <a:p>
                <a:endParaRPr lang="en-US" dirty="0"/>
              </a:p>
            </p:txBody>
          </p:sp>
          <p:sp>
            <p:nvSpPr>
              <p:cNvPr id="14698" name="Freeform 132"/>
              <p:cNvSpPr>
                <a:spLocks/>
              </p:cNvSpPr>
              <p:nvPr/>
            </p:nvSpPr>
            <p:spPr bwMode="auto">
              <a:xfrm>
                <a:off x="2869" y="1636"/>
                <a:ext cx="65" cy="203"/>
              </a:xfrm>
              <a:custGeom>
                <a:avLst/>
                <a:gdLst>
                  <a:gd name="T0" fmla="*/ 0 w 263"/>
                  <a:gd name="T1" fmla="*/ 0 h 811"/>
                  <a:gd name="T2" fmla="*/ 0 w 263"/>
                  <a:gd name="T3" fmla="*/ 0 h 811"/>
                  <a:gd name="T4" fmla="*/ 0 w 263"/>
                  <a:gd name="T5" fmla="*/ 0 h 811"/>
                  <a:gd name="T6" fmla="*/ 0 w 263"/>
                  <a:gd name="T7" fmla="*/ 0 h 811"/>
                  <a:gd name="T8" fmla="*/ 0 w 263"/>
                  <a:gd name="T9" fmla="*/ 0 h 811"/>
                  <a:gd name="T10" fmla="*/ 0 w 263"/>
                  <a:gd name="T11" fmla="*/ 0 h 811"/>
                  <a:gd name="T12" fmla="*/ 0 w 263"/>
                  <a:gd name="T13" fmla="*/ 0 h 811"/>
                  <a:gd name="T14" fmla="*/ 0 w 263"/>
                  <a:gd name="T15" fmla="*/ 0 h 811"/>
                  <a:gd name="T16" fmla="*/ 0 w 263"/>
                  <a:gd name="T17" fmla="*/ 0 h 811"/>
                  <a:gd name="T18" fmla="*/ 0 w 263"/>
                  <a:gd name="T19" fmla="*/ 0 h 811"/>
                  <a:gd name="T20" fmla="*/ 0 w 263"/>
                  <a:gd name="T21" fmla="*/ 0 h 811"/>
                  <a:gd name="T22" fmla="*/ 0 w 263"/>
                  <a:gd name="T23" fmla="*/ 0 h 811"/>
                  <a:gd name="T24" fmla="*/ 0 w 263"/>
                  <a:gd name="T25" fmla="*/ 0 h 811"/>
                  <a:gd name="T26" fmla="*/ 0 w 263"/>
                  <a:gd name="T27" fmla="*/ 0 h 811"/>
                  <a:gd name="T28" fmla="*/ 0 w 263"/>
                  <a:gd name="T29" fmla="*/ 0 h 811"/>
                  <a:gd name="T30" fmla="*/ 0 w 263"/>
                  <a:gd name="T31" fmla="*/ 0 h 811"/>
                  <a:gd name="T32" fmla="*/ 0 w 263"/>
                  <a:gd name="T33" fmla="*/ 0 h 811"/>
                  <a:gd name="T34" fmla="*/ 0 w 263"/>
                  <a:gd name="T35" fmla="*/ 0 h 8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11"/>
                  <a:gd name="T56" fmla="*/ 263 w 263"/>
                  <a:gd name="T57" fmla="*/ 811 h 8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11">
                    <a:moveTo>
                      <a:pt x="51" y="0"/>
                    </a:moveTo>
                    <a:lnTo>
                      <a:pt x="176" y="225"/>
                    </a:lnTo>
                    <a:lnTo>
                      <a:pt x="206" y="280"/>
                    </a:lnTo>
                    <a:lnTo>
                      <a:pt x="230" y="339"/>
                    </a:lnTo>
                    <a:lnTo>
                      <a:pt x="247" y="390"/>
                    </a:lnTo>
                    <a:lnTo>
                      <a:pt x="263" y="443"/>
                    </a:lnTo>
                    <a:lnTo>
                      <a:pt x="263" y="494"/>
                    </a:lnTo>
                    <a:lnTo>
                      <a:pt x="263" y="552"/>
                    </a:lnTo>
                    <a:lnTo>
                      <a:pt x="263" y="603"/>
                    </a:lnTo>
                    <a:lnTo>
                      <a:pt x="247" y="667"/>
                    </a:lnTo>
                    <a:lnTo>
                      <a:pt x="222" y="766"/>
                    </a:lnTo>
                    <a:lnTo>
                      <a:pt x="189" y="811"/>
                    </a:lnTo>
                    <a:lnTo>
                      <a:pt x="143" y="794"/>
                    </a:lnTo>
                    <a:lnTo>
                      <a:pt x="85" y="725"/>
                    </a:lnTo>
                    <a:lnTo>
                      <a:pt x="34" y="620"/>
                    </a:lnTo>
                    <a:lnTo>
                      <a:pt x="0" y="523"/>
                    </a:lnTo>
                    <a:lnTo>
                      <a:pt x="0" y="414"/>
                    </a:lnTo>
                    <a:lnTo>
                      <a:pt x="51" y="0"/>
                    </a:lnTo>
                    <a:close/>
                  </a:path>
                </a:pathLst>
              </a:custGeom>
              <a:solidFill>
                <a:srgbClr val="FFFFF6"/>
              </a:solidFill>
              <a:ln w="0">
                <a:solidFill>
                  <a:srgbClr val="FCECDD"/>
                </a:solidFill>
                <a:round/>
                <a:headEnd/>
                <a:tailEnd/>
              </a:ln>
            </p:spPr>
            <p:txBody>
              <a:bodyPr/>
              <a:lstStyle/>
              <a:p>
                <a:endParaRPr lang="en-US" dirty="0"/>
              </a:p>
            </p:txBody>
          </p:sp>
          <p:sp>
            <p:nvSpPr>
              <p:cNvPr id="14699" name="Freeform 133"/>
              <p:cNvSpPr>
                <a:spLocks/>
              </p:cNvSpPr>
              <p:nvPr/>
            </p:nvSpPr>
            <p:spPr bwMode="auto">
              <a:xfrm>
                <a:off x="2926" y="1638"/>
                <a:ext cx="67" cy="201"/>
              </a:xfrm>
              <a:custGeom>
                <a:avLst/>
                <a:gdLst>
                  <a:gd name="T0" fmla="*/ 0 w 269"/>
                  <a:gd name="T1" fmla="*/ 0 h 804"/>
                  <a:gd name="T2" fmla="*/ 0 w 269"/>
                  <a:gd name="T3" fmla="*/ 0 h 804"/>
                  <a:gd name="T4" fmla="*/ 0 w 269"/>
                  <a:gd name="T5" fmla="*/ 0 h 804"/>
                  <a:gd name="T6" fmla="*/ 0 w 269"/>
                  <a:gd name="T7" fmla="*/ 0 h 804"/>
                  <a:gd name="T8" fmla="*/ 0 w 269"/>
                  <a:gd name="T9" fmla="*/ 0 h 804"/>
                  <a:gd name="T10" fmla="*/ 0 w 269"/>
                  <a:gd name="T11" fmla="*/ 0 h 804"/>
                  <a:gd name="T12" fmla="*/ 0 w 269"/>
                  <a:gd name="T13" fmla="*/ 0 h 804"/>
                  <a:gd name="T14" fmla="*/ 0 w 269"/>
                  <a:gd name="T15" fmla="*/ 0 h 804"/>
                  <a:gd name="T16" fmla="*/ 0 w 269"/>
                  <a:gd name="T17" fmla="*/ 0 h 804"/>
                  <a:gd name="T18" fmla="*/ 0 w 269"/>
                  <a:gd name="T19" fmla="*/ 0 h 804"/>
                  <a:gd name="T20" fmla="*/ 0 w 269"/>
                  <a:gd name="T21" fmla="*/ 0 h 804"/>
                  <a:gd name="T22" fmla="*/ 0 w 269"/>
                  <a:gd name="T23" fmla="*/ 0 h 804"/>
                  <a:gd name="T24" fmla="*/ 0 w 269"/>
                  <a:gd name="T25" fmla="*/ 0 h 804"/>
                  <a:gd name="T26" fmla="*/ 0 w 269"/>
                  <a:gd name="T27" fmla="*/ 0 h 804"/>
                  <a:gd name="T28" fmla="*/ 0 w 269"/>
                  <a:gd name="T29" fmla="*/ 0 h 804"/>
                  <a:gd name="T30" fmla="*/ 0 w 269"/>
                  <a:gd name="T31" fmla="*/ 0 h 804"/>
                  <a:gd name="T32" fmla="*/ 0 w 269"/>
                  <a:gd name="T33" fmla="*/ 0 h 804"/>
                  <a:gd name="T34" fmla="*/ 0 w 269"/>
                  <a:gd name="T35" fmla="*/ 0 h 804"/>
                  <a:gd name="T36" fmla="*/ 0 w 269"/>
                  <a:gd name="T37" fmla="*/ 0 h 804"/>
                  <a:gd name="T38" fmla="*/ 0 w 269"/>
                  <a:gd name="T39" fmla="*/ 0 h 804"/>
                  <a:gd name="T40" fmla="*/ 0 w 269"/>
                  <a:gd name="T41" fmla="*/ 0 h 804"/>
                  <a:gd name="T42" fmla="*/ 0 w 269"/>
                  <a:gd name="T43" fmla="*/ 0 h 804"/>
                  <a:gd name="T44" fmla="*/ 0 w 269"/>
                  <a:gd name="T45" fmla="*/ 0 h 804"/>
                  <a:gd name="T46" fmla="*/ 0 w 269"/>
                  <a:gd name="T47" fmla="*/ 0 h 804"/>
                  <a:gd name="T48" fmla="*/ 0 w 269"/>
                  <a:gd name="T49" fmla="*/ 0 h 804"/>
                  <a:gd name="T50" fmla="*/ 0 w 269"/>
                  <a:gd name="T51" fmla="*/ 0 h 8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04"/>
                  <a:gd name="T80" fmla="*/ 269 w 269"/>
                  <a:gd name="T81" fmla="*/ 804 h 8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04">
                    <a:moveTo>
                      <a:pt x="205" y="0"/>
                    </a:moveTo>
                    <a:lnTo>
                      <a:pt x="85" y="218"/>
                    </a:lnTo>
                    <a:lnTo>
                      <a:pt x="50" y="273"/>
                    </a:lnTo>
                    <a:lnTo>
                      <a:pt x="33" y="332"/>
                    </a:lnTo>
                    <a:lnTo>
                      <a:pt x="17" y="383"/>
                    </a:lnTo>
                    <a:lnTo>
                      <a:pt x="0" y="436"/>
                    </a:lnTo>
                    <a:lnTo>
                      <a:pt x="0" y="487"/>
                    </a:lnTo>
                    <a:lnTo>
                      <a:pt x="0" y="545"/>
                    </a:lnTo>
                    <a:lnTo>
                      <a:pt x="0" y="602"/>
                    </a:lnTo>
                    <a:lnTo>
                      <a:pt x="10" y="660"/>
                    </a:lnTo>
                    <a:lnTo>
                      <a:pt x="21" y="722"/>
                    </a:lnTo>
                    <a:lnTo>
                      <a:pt x="39" y="764"/>
                    </a:lnTo>
                    <a:lnTo>
                      <a:pt x="57" y="793"/>
                    </a:lnTo>
                    <a:lnTo>
                      <a:pt x="72" y="804"/>
                    </a:lnTo>
                    <a:lnTo>
                      <a:pt x="97" y="804"/>
                    </a:lnTo>
                    <a:lnTo>
                      <a:pt x="119" y="793"/>
                    </a:lnTo>
                    <a:lnTo>
                      <a:pt x="143" y="759"/>
                    </a:lnTo>
                    <a:lnTo>
                      <a:pt x="176" y="712"/>
                    </a:lnTo>
                    <a:lnTo>
                      <a:pt x="205" y="667"/>
                    </a:lnTo>
                    <a:lnTo>
                      <a:pt x="231" y="613"/>
                    </a:lnTo>
                    <a:lnTo>
                      <a:pt x="252" y="575"/>
                    </a:lnTo>
                    <a:lnTo>
                      <a:pt x="264" y="516"/>
                    </a:lnTo>
                    <a:lnTo>
                      <a:pt x="269" y="465"/>
                    </a:lnTo>
                    <a:lnTo>
                      <a:pt x="264" y="407"/>
                    </a:lnTo>
                    <a:lnTo>
                      <a:pt x="264" y="343"/>
                    </a:lnTo>
                    <a:lnTo>
                      <a:pt x="205" y="0"/>
                    </a:lnTo>
                    <a:close/>
                  </a:path>
                </a:pathLst>
              </a:custGeom>
              <a:solidFill>
                <a:srgbClr val="FFFFF6"/>
              </a:solidFill>
              <a:ln w="0">
                <a:solidFill>
                  <a:srgbClr val="FCECDD"/>
                </a:solidFill>
                <a:round/>
                <a:headEnd/>
                <a:tailEnd/>
              </a:ln>
            </p:spPr>
            <p:txBody>
              <a:bodyPr/>
              <a:lstStyle/>
              <a:p>
                <a:endParaRPr lang="en-US" dirty="0"/>
              </a:p>
            </p:txBody>
          </p:sp>
          <p:sp>
            <p:nvSpPr>
              <p:cNvPr id="14700" name="Freeform 134"/>
              <p:cNvSpPr>
                <a:spLocks/>
              </p:cNvSpPr>
              <p:nvPr/>
            </p:nvSpPr>
            <p:spPr bwMode="auto">
              <a:xfrm>
                <a:off x="2900" y="1711"/>
                <a:ext cx="66" cy="205"/>
              </a:xfrm>
              <a:custGeom>
                <a:avLst/>
                <a:gdLst>
                  <a:gd name="T0" fmla="*/ 0 w 264"/>
                  <a:gd name="T1" fmla="*/ 0 h 821"/>
                  <a:gd name="T2" fmla="*/ 0 w 264"/>
                  <a:gd name="T3" fmla="*/ 0 h 821"/>
                  <a:gd name="T4" fmla="*/ 0 w 264"/>
                  <a:gd name="T5" fmla="*/ 0 h 821"/>
                  <a:gd name="T6" fmla="*/ 0 w 264"/>
                  <a:gd name="T7" fmla="*/ 0 h 821"/>
                  <a:gd name="T8" fmla="*/ 0 w 264"/>
                  <a:gd name="T9" fmla="*/ 0 h 821"/>
                  <a:gd name="T10" fmla="*/ 0 w 264"/>
                  <a:gd name="T11" fmla="*/ 0 h 821"/>
                  <a:gd name="T12" fmla="*/ 0 w 264"/>
                  <a:gd name="T13" fmla="*/ 0 h 821"/>
                  <a:gd name="T14" fmla="*/ 0 w 264"/>
                  <a:gd name="T15" fmla="*/ 0 h 821"/>
                  <a:gd name="T16" fmla="*/ 0 w 264"/>
                  <a:gd name="T17" fmla="*/ 0 h 821"/>
                  <a:gd name="T18" fmla="*/ 0 w 264"/>
                  <a:gd name="T19" fmla="*/ 0 h 821"/>
                  <a:gd name="T20" fmla="*/ 0 w 264"/>
                  <a:gd name="T21" fmla="*/ 0 h 821"/>
                  <a:gd name="T22" fmla="*/ 0 w 264"/>
                  <a:gd name="T23" fmla="*/ 0 h 821"/>
                  <a:gd name="T24" fmla="*/ 0 w 264"/>
                  <a:gd name="T25" fmla="*/ 0 h 821"/>
                  <a:gd name="T26" fmla="*/ 0 w 264"/>
                  <a:gd name="T27" fmla="*/ 0 h 821"/>
                  <a:gd name="T28" fmla="*/ 0 w 264"/>
                  <a:gd name="T29" fmla="*/ 0 h 821"/>
                  <a:gd name="T30" fmla="*/ 0 w 264"/>
                  <a:gd name="T31" fmla="*/ 0 h 821"/>
                  <a:gd name="T32" fmla="*/ 0 w 264"/>
                  <a:gd name="T33" fmla="*/ 0 h 821"/>
                  <a:gd name="T34" fmla="*/ 0 w 264"/>
                  <a:gd name="T35" fmla="*/ 0 h 821"/>
                  <a:gd name="T36" fmla="*/ 0 w 264"/>
                  <a:gd name="T37" fmla="*/ 0 h 821"/>
                  <a:gd name="T38" fmla="*/ 0 w 264"/>
                  <a:gd name="T39" fmla="*/ 0 h 821"/>
                  <a:gd name="T40" fmla="*/ 0 w 264"/>
                  <a:gd name="T41" fmla="*/ 0 h 821"/>
                  <a:gd name="T42" fmla="*/ 0 w 264"/>
                  <a:gd name="T43" fmla="*/ 0 h 821"/>
                  <a:gd name="T44" fmla="*/ 0 w 264"/>
                  <a:gd name="T45" fmla="*/ 0 h 821"/>
                  <a:gd name="T46" fmla="*/ 0 w 264"/>
                  <a:gd name="T47" fmla="*/ 0 h 821"/>
                  <a:gd name="T48" fmla="*/ 0 w 264"/>
                  <a:gd name="T49" fmla="*/ 0 h 821"/>
                  <a:gd name="T50" fmla="*/ 0 w 264"/>
                  <a:gd name="T51" fmla="*/ 0 h 8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4"/>
                  <a:gd name="T79" fmla="*/ 0 h 821"/>
                  <a:gd name="T80" fmla="*/ 264 w 264"/>
                  <a:gd name="T81" fmla="*/ 821 h 8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4" h="821">
                    <a:moveTo>
                      <a:pt x="121" y="0"/>
                    </a:moveTo>
                    <a:lnTo>
                      <a:pt x="40" y="252"/>
                    </a:lnTo>
                    <a:lnTo>
                      <a:pt x="21" y="309"/>
                    </a:lnTo>
                    <a:lnTo>
                      <a:pt x="11" y="374"/>
                    </a:lnTo>
                    <a:lnTo>
                      <a:pt x="0" y="437"/>
                    </a:lnTo>
                    <a:lnTo>
                      <a:pt x="0" y="487"/>
                    </a:lnTo>
                    <a:lnTo>
                      <a:pt x="5" y="539"/>
                    </a:lnTo>
                    <a:lnTo>
                      <a:pt x="11" y="591"/>
                    </a:lnTo>
                    <a:lnTo>
                      <a:pt x="29" y="650"/>
                    </a:lnTo>
                    <a:lnTo>
                      <a:pt x="45" y="701"/>
                    </a:lnTo>
                    <a:lnTo>
                      <a:pt x="74" y="753"/>
                    </a:lnTo>
                    <a:lnTo>
                      <a:pt x="96" y="797"/>
                    </a:lnTo>
                    <a:lnTo>
                      <a:pt x="121" y="821"/>
                    </a:lnTo>
                    <a:lnTo>
                      <a:pt x="132" y="821"/>
                    </a:lnTo>
                    <a:lnTo>
                      <a:pt x="154" y="821"/>
                    </a:lnTo>
                    <a:lnTo>
                      <a:pt x="172" y="797"/>
                    </a:lnTo>
                    <a:lnTo>
                      <a:pt x="201" y="758"/>
                    </a:lnTo>
                    <a:lnTo>
                      <a:pt x="218" y="701"/>
                    </a:lnTo>
                    <a:lnTo>
                      <a:pt x="242" y="655"/>
                    </a:lnTo>
                    <a:lnTo>
                      <a:pt x="252" y="591"/>
                    </a:lnTo>
                    <a:lnTo>
                      <a:pt x="264" y="544"/>
                    </a:lnTo>
                    <a:lnTo>
                      <a:pt x="264" y="494"/>
                    </a:lnTo>
                    <a:lnTo>
                      <a:pt x="264" y="442"/>
                    </a:lnTo>
                    <a:lnTo>
                      <a:pt x="252" y="378"/>
                    </a:lnTo>
                    <a:lnTo>
                      <a:pt x="235" y="320"/>
                    </a:lnTo>
                    <a:lnTo>
                      <a:pt x="121" y="0"/>
                    </a:lnTo>
                    <a:close/>
                  </a:path>
                </a:pathLst>
              </a:custGeom>
              <a:solidFill>
                <a:srgbClr val="FFFFF6"/>
              </a:solidFill>
              <a:ln w="0">
                <a:solidFill>
                  <a:srgbClr val="FCECDD"/>
                </a:solidFill>
                <a:round/>
                <a:headEnd/>
                <a:tailEnd/>
              </a:ln>
            </p:spPr>
            <p:txBody>
              <a:bodyPr/>
              <a:lstStyle/>
              <a:p>
                <a:endParaRPr lang="en-US" dirty="0"/>
              </a:p>
            </p:txBody>
          </p:sp>
          <p:sp>
            <p:nvSpPr>
              <p:cNvPr id="14701" name="Freeform 135"/>
              <p:cNvSpPr>
                <a:spLocks/>
              </p:cNvSpPr>
              <p:nvPr/>
            </p:nvSpPr>
            <p:spPr bwMode="auto">
              <a:xfrm>
                <a:off x="2869" y="1715"/>
                <a:ext cx="65" cy="201"/>
              </a:xfrm>
              <a:custGeom>
                <a:avLst/>
                <a:gdLst>
                  <a:gd name="T0" fmla="*/ 0 w 263"/>
                  <a:gd name="T1" fmla="*/ 0 h 804"/>
                  <a:gd name="T2" fmla="*/ 0 w 263"/>
                  <a:gd name="T3" fmla="*/ 0 h 804"/>
                  <a:gd name="T4" fmla="*/ 0 w 263"/>
                  <a:gd name="T5" fmla="*/ 0 h 804"/>
                  <a:gd name="T6" fmla="*/ 0 w 263"/>
                  <a:gd name="T7" fmla="*/ 0 h 804"/>
                  <a:gd name="T8" fmla="*/ 0 w 263"/>
                  <a:gd name="T9" fmla="*/ 0 h 804"/>
                  <a:gd name="T10" fmla="*/ 0 w 263"/>
                  <a:gd name="T11" fmla="*/ 0 h 804"/>
                  <a:gd name="T12" fmla="*/ 0 w 263"/>
                  <a:gd name="T13" fmla="*/ 0 h 804"/>
                  <a:gd name="T14" fmla="*/ 0 w 263"/>
                  <a:gd name="T15" fmla="*/ 0 h 804"/>
                  <a:gd name="T16" fmla="*/ 0 w 263"/>
                  <a:gd name="T17" fmla="*/ 0 h 804"/>
                  <a:gd name="T18" fmla="*/ 0 w 263"/>
                  <a:gd name="T19" fmla="*/ 0 h 804"/>
                  <a:gd name="T20" fmla="*/ 0 w 263"/>
                  <a:gd name="T21" fmla="*/ 0 h 804"/>
                  <a:gd name="T22" fmla="*/ 0 w 263"/>
                  <a:gd name="T23" fmla="*/ 0 h 804"/>
                  <a:gd name="T24" fmla="*/ 0 w 263"/>
                  <a:gd name="T25" fmla="*/ 0 h 804"/>
                  <a:gd name="T26" fmla="*/ 0 w 263"/>
                  <a:gd name="T27" fmla="*/ 0 h 804"/>
                  <a:gd name="T28" fmla="*/ 0 w 263"/>
                  <a:gd name="T29" fmla="*/ 0 h 804"/>
                  <a:gd name="T30" fmla="*/ 0 w 263"/>
                  <a:gd name="T31" fmla="*/ 0 h 804"/>
                  <a:gd name="T32" fmla="*/ 0 w 263"/>
                  <a:gd name="T33" fmla="*/ 0 h 804"/>
                  <a:gd name="T34" fmla="*/ 0 w 263"/>
                  <a:gd name="T35" fmla="*/ 0 h 8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04"/>
                  <a:gd name="T56" fmla="*/ 263 w 263"/>
                  <a:gd name="T57" fmla="*/ 804 h 8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04">
                    <a:moveTo>
                      <a:pt x="51" y="0"/>
                    </a:moveTo>
                    <a:lnTo>
                      <a:pt x="176" y="218"/>
                    </a:lnTo>
                    <a:lnTo>
                      <a:pt x="212" y="281"/>
                    </a:lnTo>
                    <a:lnTo>
                      <a:pt x="230" y="332"/>
                    </a:lnTo>
                    <a:lnTo>
                      <a:pt x="251" y="390"/>
                    </a:lnTo>
                    <a:lnTo>
                      <a:pt x="263" y="436"/>
                    </a:lnTo>
                    <a:lnTo>
                      <a:pt x="263" y="487"/>
                    </a:lnTo>
                    <a:lnTo>
                      <a:pt x="263" y="545"/>
                    </a:lnTo>
                    <a:lnTo>
                      <a:pt x="263" y="609"/>
                    </a:lnTo>
                    <a:lnTo>
                      <a:pt x="247" y="660"/>
                    </a:lnTo>
                    <a:lnTo>
                      <a:pt x="222" y="764"/>
                    </a:lnTo>
                    <a:lnTo>
                      <a:pt x="189" y="804"/>
                    </a:lnTo>
                    <a:lnTo>
                      <a:pt x="143" y="788"/>
                    </a:lnTo>
                    <a:lnTo>
                      <a:pt x="85" y="712"/>
                    </a:lnTo>
                    <a:lnTo>
                      <a:pt x="34" y="620"/>
                    </a:lnTo>
                    <a:lnTo>
                      <a:pt x="0" y="522"/>
                    </a:lnTo>
                    <a:lnTo>
                      <a:pt x="0" y="408"/>
                    </a:lnTo>
                    <a:lnTo>
                      <a:pt x="51" y="0"/>
                    </a:lnTo>
                    <a:close/>
                  </a:path>
                </a:pathLst>
              </a:custGeom>
              <a:solidFill>
                <a:srgbClr val="FFFFF6"/>
              </a:solidFill>
              <a:ln w="0">
                <a:solidFill>
                  <a:srgbClr val="FCECDD"/>
                </a:solidFill>
                <a:round/>
                <a:headEnd/>
                <a:tailEnd/>
              </a:ln>
            </p:spPr>
            <p:txBody>
              <a:bodyPr/>
              <a:lstStyle/>
              <a:p>
                <a:endParaRPr lang="en-US" dirty="0"/>
              </a:p>
            </p:txBody>
          </p:sp>
          <p:sp>
            <p:nvSpPr>
              <p:cNvPr id="14702" name="Freeform 136"/>
              <p:cNvSpPr>
                <a:spLocks/>
              </p:cNvSpPr>
              <p:nvPr/>
            </p:nvSpPr>
            <p:spPr bwMode="auto">
              <a:xfrm>
                <a:off x="2926" y="1716"/>
                <a:ext cx="67" cy="200"/>
              </a:xfrm>
              <a:custGeom>
                <a:avLst/>
                <a:gdLst>
                  <a:gd name="T0" fmla="*/ 0 w 269"/>
                  <a:gd name="T1" fmla="*/ 0 h 800"/>
                  <a:gd name="T2" fmla="*/ 0 w 269"/>
                  <a:gd name="T3" fmla="*/ 0 h 800"/>
                  <a:gd name="T4" fmla="*/ 0 w 269"/>
                  <a:gd name="T5" fmla="*/ 0 h 800"/>
                  <a:gd name="T6" fmla="*/ 0 w 269"/>
                  <a:gd name="T7" fmla="*/ 0 h 800"/>
                  <a:gd name="T8" fmla="*/ 0 w 269"/>
                  <a:gd name="T9" fmla="*/ 0 h 800"/>
                  <a:gd name="T10" fmla="*/ 0 w 269"/>
                  <a:gd name="T11" fmla="*/ 0 h 800"/>
                  <a:gd name="T12" fmla="*/ 0 w 269"/>
                  <a:gd name="T13" fmla="*/ 0 h 800"/>
                  <a:gd name="T14" fmla="*/ 0 w 269"/>
                  <a:gd name="T15" fmla="*/ 0 h 800"/>
                  <a:gd name="T16" fmla="*/ 0 w 269"/>
                  <a:gd name="T17" fmla="*/ 0 h 800"/>
                  <a:gd name="T18" fmla="*/ 0 w 269"/>
                  <a:gd name="T19" fmla="*/ 0 h 800"/>
                  <a:gd name="T20" fmla="*/ 0 w 269"/>
                  <a:gd name="T21" fmla="*/ 0 h 800"/>
                  <a:gd name="T22" fmla="*/ 0 w 269"/>
                  <a:gd name="T23" fmla="*/ 0 h 800"/>
                  <a:gd name="T24" fmla="*/ 0 w 269"/>
                  <a:gd name="T25" fmla="*/ 0 h 800"/>
                  <a:gd name="T26" fmla="*/ 0 w 269"/>
                  <a:gd name="T27" fmla="*/ 0 h 800"/>
                  <a:gd name="T28" fmla="*/ 0 w 269"/>
                  <a:gd name="T29" fmla="*/ 0 h 800"/>
                  <a:gd name="T30" fmla="*/ 0 w 269"/>
                  <a:gd name="T31" fmla="*/ 0 h 800"/>
                  <a:gd name="T32" fmla="*/ 0 w 269"/>
                  <a:gd name="T33" fmla="*/ 0 h 800"/>
                  <a:gd name="T34" fmla="*/ 0 w 269"/>
                  <a:gd name="T35" fmla="*/ 0 h 800"/>
                  <a:gd name="T36" fmla="*/ 0 w 269"/>
                  <a:gd name="T37" fmla="*/ 0 h 800"/>
                  <a:gd name="T38" fmla="*/ 0 w 269"/>
                  <a:gd name="T39" fmla="*/ 0 h 800"/>
                  <a:gd name="T40" fmla="*/ 0 w 269"/>
                  <a:gd name="T41" fmla="*/ 0 h 800"/>
                  <a:gd name="T42" fmla="*/ 0 w 269"/>
                  <a:gd name="T43" fmla="*/ 0 h 800"/>
                  <a:gd name="T44" fmla="*/ 0 w 269"/>
                  <a:gd name="T45" fmla="*/ 0 h 800"/>
                  <a:gd name="T46" fmla="*/ 0 w 269"/>
                  <a:gd name="T47" fmla="*/ 0 h 800"/>
                  <a:gd name="T48" fmla="*/ 0 w 269"/>
                  <a:gd name="T49" fmla="*/ 0 h 800"/>
                  <a:gd name="T50" fmla="*/ 0 w 269"/>
                  <a:gd name="T51" fmla="*/ 0 h 8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00"/>
                  <a:gd name="T80" fmla="*/ 269 w 269"/>
                  <a:gd name="T81" fmla="*/ 800 h 8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00">
                    <a:moveTo>
                      <a:pt x="205" y="0"/>
                    </a:moveTo>
                    <a:lnTo>
                      <a:pt x="85" y="214"/>
                    </a:lnTo>
                    <a:lnTo>
                      <a:pt x="50" y="272"/>
                    </a:lnTo>
                    <a:lnTo>
                      <a:pt x="33" y="328"/>
                    </a:lnTo>
                    <a:lnTo>
                      <a:pt x="17" y="386"/>
                    </a:lnTo>
                    <a:lnTo>
                      <a:pt x="0" y="432"/>
                    </a:lnTo>
                    <a:lnTo>
                      <a:pt x="0" y="483"/>
                    </a:lnTo>
                    <a:lnTo>
                      <a:pt x="0" y="541"/>
                    </a:lnTo>
                    <a:lnTo>
                      <a:pt x="0" y="605"/>
                    </a:lnTo>
                    <a:lnTo>
                      <a:pt x="10" y="656"/>
                    </a:lnTo>
                    <a:lnTo>
                      <a:pt x="21" y="722"/>
                    </a:lnTo>
                    <a:lnTo>
                      <a:pt x="39" y="760"/>
                    </a:lnTo>
                    <a:lnTo>
                      <a:pt x="57" y="794"/>
                    </a:lnTo>
                    <a:lnTo>
                      <a:pt x="80" y="800"/>
                    </a:lnTo>
                    <a:lnTo>
                      <a:pt x="97" y="800"/>
                    </a:lnTo>
                    <a:lnTo>
                      <a:pt x="119" y="784"/>
                    </a:lnTo>
                    <a:lnTo>
                      <a:pt x="148" y="760"/>
                    </a:lnTo>
                    <a:lnTo>
                      <a:pt x="176" y="708"/>
                    </a:lnTo>
                    <a:lnTo>
                      <a:pt x="205" y="667"/>
                    </a:lnTo>
                    <a:lnTo>
                      <a:pt x="231" y="616"/>
                    </a:lnTo>
                    <a:lnTo>
                      <a:pt x="252" y="570"/>
                    </a:lnTo>
                    <a:lnTo>
                      <a:pt x="264" y="512"/>
                    </a:lnTo>
                    <a:lnTo>
                      <a:pt x="269" y="461"/>
                    </a:lnTo>
                    <a:lnTo>
                      <a:pt x="264" y="408"/>
                    </a:lnTo>
                    <a:lnTo>
                      <a:pt x="264" y="339"/>
                    </a:lnTo>
                    <a:lnTo>
                      <a:pt x="205" y="0"/>
                    </a:lnTo>
                    <a:close/>
                  </a:path>
                </a:pathLst>
              </a:custGeom>
              <a:solidFill>
                <a:srgbClr val="FFFFF6"/>
              </a:solidFill>
              <a:ln w="0">
                <a:solidFill>
                  <a:srgbClr val="FCECDD"/>
                </a:solidFill>
                <a:round/>
                <a:headEnd/>
                <a:tailEnd/>
              </a:ln>
            </p:spPr>
            <p:txBody>
              <a:bodyPr/>
              <a:lstStyle/>
              <a:p>
                <a:endParaRPr lang="en-US" dirty="0"/>
              </a:p>
            </p:txBody>
          </p:sp>
          <p:sp>
            <p:nvSpPr>
              <p:cNvPr id="14703" name="Freeform 137"/>
              <p:cNvSpPr>
                <a:spLocks/>
              </p:cNvSpPr>
              <p:nvPr/>
            </p:nvSpPr>
            <p:spPr bwMode="auto">
              <a:xfrm>
                <a:off x="2900" y="1795"/>
                <a:ext cx="67" cy="208"/>
              </a:xfrm>
              <a:custGeom>
                <a:avLst/>
                <a:gdLst>
                  <a:gd name="T0" fmla="*/ 0 w 269"/>
                  <a:gd name="T1" fmla="*/ 0 h 830"/>
                  <a:gd name="T2" fmla="*/ 0 w 269"/>
                  <a:gd name="T3" fmla="*/ 0 h 830"/>
                  <a:gd name="T4" fmla="*/ 0 w 269"/>
                  <a:gd name="T5" fmla="*/ 0 h 830"/>
                  <a:gd name="T6" fmla="*/ 0 w 269"/>
                  <a:gd name="T7" fmla="*/ 0 h 830"/>
                  <a:gd name="T8" fmla="*/ 0 w 269"/>
                  <a:gd name="T9" fmla="*/ 0 h 830"/>
                  <a:gd name="T10" fmla="*/ 0 w 269"/>
                  <a:gd name="T11" fmla="*/ 0 h 830"/>
                  <a:gd name="T12" fmla="*/ 0 w 269"/>
                  <a:gd name="T13" fmla="*/ 0 h 830"/>
                  <a:gd name="T14" fmla="*/ 0 w 269"/>
                  <a:gd name="T15" fmla="*/ 0 h 830"/>
                  <a:gd name="T16" fmla="*/ 0 w 269"/>
                  <a:gd name="T17" fmla="*/ 0 h 830"/>
                  <a:gd name="T18" fmla="*/ 0 w 269"/>
                  <a:gd name="T19" fmla="*/ 0 h 830"/>
                  <a:gd name="T20" fmla="*/ 0 w 269"/>
                  <a:gd name="T21" fmla="*/ 0 h 830"/>
                  <a:gd name="T22" fmla="*/ 0 w 269"/>
                  <a:gd name="T23" fmla="*/ 0 h 830"/>
                  <a:gd name="T24" fmla="*/ 0 w 269"/>
                  <a:gd name="T25" fmla="*/ 0 h 830"/>
                  <a:gd name="T26" fmla="*/ 0 w 269"/>
                  <a:gd name="T27" fmla="*/ 0 h 830"/>
                  <a:gd name="T28" fmla="*/ 0 w 269"/>
                  <a:gd name="T29" fmla="*/ 0 h 830"/>
                  <a:gd name="T30" fmla="*/ 0 w 269"/>
                  <a:gd name="T31" fmla="*/ 0 h 830"/>
                  <a:gd name="T32" fmla="*/ 0 w 269"/>
                  <a:gd name="T33" fmla="*/ 0 h 830"/>
                  <a:gd name="T34" fmla="*/ 0 w 269"/>
                  <a:gd name="T35" fmla="*/ 0 h 830"/>
                  <a:gd name="T36" fmla="*/ 0 w 269"/>
                  <a:gd name="T37" fmla="*/ 0 h 830"/>
                  <a:gd name="T38" fmla="*/ 0 w 269"/>
                  <a:gd name="T39" fmla="*/ 0 h 830"/>
                  <a:gd name="T40" fmla="*/ 0 w 269"/>
                  <a:gd name="T41" fmla="*/ 0 h 830"/>
                  <a:gd name="T42" fmla="*/ 0 w 269"/>
                  <a:gd name="T43" fmla="*/ 0 h 830"/>
                  <a:gd name="T44" fmla="*/ 0 w 269"/>
                  <a:gd name="T45" fmla="*/ 0 h 830"/>
                  <a:gd name="T46" fmla="*/ 0 w 269"/>
                  <a:gd name="T47" fmla="*/ 0 h 830"/>
                  <a:gd name="T48" fmla="*/ 0 w 269"/>
                  <a:gd name="T49" fmla="*/ 0 h 830"/>
                  <a:gd name="T50" fmla="*/ 0 w 269"/>
                  <a:gd name="T51" fmla="*/ 0 h 8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30"/>
                  <a:gd name="T80" fmla="*/ 269 w 269"/>
                  <a:gd name="T81" fmla="*/ 830 h 8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30">
                    <a:moveTo>
                      <a:pt x="125" y="0"/>
                    </a:moveTo>
                    <a:lnTo>
                      <a:pt x="50" y="254"/>
                    </a:lnTo>
                    <a:lnTo>
                      <a:pt x="29" y="318"/>
                    </a:lnTo>
                    <a:lnTo>
                      <a:pt x="11" y="380"/>
                    </a:lnTo>
                    <a:lnTo>
                      <a:pt x="11" y="439"/>
                    </a:lnTo>
                    <a:lnTo>
                      <a:pt x="0" y="484"/>
                    </a:lnTo>
                    <a:lnTo>
                      <a:pt x="5" y="549"/>
                    </a:lnTo>
                    <a:lnTo>
                      <a:pt x="17" y="600"/>
                    </a:lnTo>
                    <a:lnTo>
                      <a:pt x="34" y="657"/>
                    </a:lnTo>
                    <a:lnTo>
                      <a:pt x="50" y="708"/>
                    </a:lnTo>
                    <a:lnTo>
                      <a:pt x="74" y="760"/>
                    </a:lnTo>
                    <a:lnTo>
                      <a:pt x="104" y="801"/>
                    </a:lnTo>
                    <a:lnTo>
                      <a:pt x="121" y="817"/>
                    </a:lnTo>
                    <a:lnTo>
                      <a:pt x="137" y="830"/>
                    </a:lnTo>
                    <a:lnTo>
                      <a:pt x="161" y="825"/>
                    </a:lnTo>
                    <a:lnTo>
                      <a:pt x="184" y="801"/>
                    </a:lnTo>
                    <a:lnTo>
                      <a:pt x="201" y="766"/>
                    </a:lnTo>
                    <a:lnTo>
                      <a:pt x="223" y="708"/>
                    </a:lnTo>
                    <a:lnTo>
                      <a:pt x="247" y="657"/>
                    </a:lnTo>
                    <a:lnTo>
                      <a:pt x="264" y="605"/>
                    </a:lnTo>
                    <a:lnTo>
                      <a:pt x="269" y="553"/>
                    </a:lnTo>
                    <a:lnTo>
                      <a:pt x="269" y="502"/>
                    </a:lnTo>
                    <a:lnTo>
                      <a:pt x="264" y="444"/>
                    </a:lnTo>
                    <a:lnTo>
                      <a:pt x="259" y="387"/>
                    </a:lnTo>
                    <a:lnTo>
                      <a:pt x="247" y="323"/>
                    </a:lnTo>
                    <a:lnTo>
                      <a:pt x="125" y="0"/>
                    </a:lnTo>
                    <a:close/>
                  </a:path>
                </a:pathLst>
              </a:custGeom>
              <a:solidFill>
                <a:srgbClr val="FFFFF6"/>
              </a:solidFill>
              <a:ln w="0">
                <a:solidFill>
                  <a:srgbClr val="FCECDD"/>
                </a:solidFill>
                <a:round/>
                <a:headEnd/>
                <a:tailEnd/>
              </a:ln>
            </p:spPr>
            <p:txBody>
              <a:bodyPr/>
              <a:lstStyle/>
              <a:p>
                <a:endParaRPr lang="en-US" dirty="0"/>
              </a:p>
            </p:txBody>
          </p:sp>
          <p:sp>
            <p:nvSpPr>
              <p:cNvPr id="14704" name="Freeform 138"/>
              <p:cNvSpPr>
                <a:spLocks/>
              </p:cNvSpPr>
              <p:nvPr/>
            </p:nvSpPr>
            <p:spPr bwMode="auto">
              <a:xfrm>
                <a:off x="2869" y="1800"/>
                <a:ext cx="69" cy="203"/>
              </a:xfrm>
              <a:custGeom>
                <a:avLst/>
                <a:gdLst>
                  <a:gd name="T0" fmla="*/ 0 w 277"/>
                  <a:gd name="T1" fmla="*/ 0 h 811"/>
                  <a:gd name="T2" fmla="*/ 0 w 277"/>
                  <a:gd name="T3" fmla="*/ 0 h 811"/>
                  <a:gd name="T4" fmla="*/ 0 w 277"/>
                  <a:gd name="T5" fmla="*/ 0 h 811"/>
                  <a:gd name="T6" fmla="*/ 0 w 277"/>
                  <a:gd name="T7" fmla="*/ 0 h 811"/>
                  <a:gd name="T8" fmla="*/ 0 w 277"/>
                  <a:gd name="T9" fmla="*/ 0 h 811"/>
                  <a:gd name="T10" fmla="*/ 0 w 277"/>
                  <a:gd name="T11" fmla="*/ 0 h 811"/>
                  <a:gd name="T12" fmla="*/ 0 w 277"/>
                  <a:gd name="T13" fmla="*/ 0 h 811"/>
                  <a:gd name="T14" fmla="*/ 0 w 277"/>
                  <a:gd name="T15" fmla="*/ 0 h 811"/>
                  <a:gd name="T16" fmla="*/ 0 w 277"/>
                  <a:gd name="T17" fmla="*/ 0 h 811"/>
                  <a:gd name="T18" fmla="*/ 0 w 277"/>
                  <a:gd name="T19" fmla="*/ 0 h 811"/>
                  <a:gd name="T20" fmla="*/ 0 w 277"/>
                  <a:gd name="T21" fmla="*/ 0 h 811"/>
                  <a:gd name="T22" fmla="*/ 0 w 277"/>
                  <a:gd name="T23" fmla="*/ 0 h 811"/>
                  <a:gd name="T24" fmla="*/ 0 w 277"/>
                  <a:gd name="T25" fmla="*/ 0 h 811"/>
                  <a:gd name="T26" fmla="*/ 0 w 277"/>
                  <a:gd name="T27" fmla="*/ 0 h 811"/>
                  <a:gd name="T28" fmla="*/ 0 w 277"/>
                  <a:gd name="T29" fmla="*/ 0 h 811"/>
                  <a:gd name="T30" fmla="*/ 0 w 277"/>
                  <a:gd name="T31" fmla="*/ 0 h 811"/>
                  <a:gd name="T32" fmla="*/ 0 w 277"/>
                  <a:gd name="T33" fmla="*/ 0 h 811"/>
                  <a:gd name="T34" fmla="*/ 0 w 277"/>
                  <a:gd name="T35" fmla="*/ 0 h 8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811"/>
                  <a:gd name="T56" fmla="*/ 277 w 277"/>
                  <a:gd name="T57" fmla="*/ 811 h 8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811">
                    <a:moveTo>
                      <a:pt x="56" y="0"/>
                    </a:moveTo>
                    <a:lnTo>
                      <a:pt x="176" y="218"/>
                    </a:lnTo>
                    <a:lnTo>
                      <a:pt x="212" y="281"/>
                    </a:lnTo>
                    <a:lnTo>
                      <a:pt x="235" y="340"/>
                    </a:lnTo>
                    <a:lnTo>
                      <a:pt x="251" y="390"/>
                    </a:lnTo>
                    <a:lnTo>
                      <a:pt x="263" y="441"/>
                    </a:lnTo>
                    <a:lnTo>
                      <a:pt x="269" y="495"/>
                    </a:lnTo>
                    <a:lnTo>
                      <a:pt x="277" y="552"/>
                    </a:lnTo>
                    <a:lnTo>
                      <a:pt x="269" y="609"/>
                    </a:lnTo>
                    <a:lnTo>
                      <a:pt x="251" y="667"/>
                    </a:lnTo>
                    <a:lnTo>
                      <a:pt x="230" y="765"/>
                    </a:lnTo>
                    <a:lnTo>
                      <a:pt x="194" y="811"/>
                    </a:lnTo>
                    <a:lnTo>
                      <a:pt x="147" y="793"/>
                    </a:lnTo>
                    <a:lnTo>
                      <a:pt x="92" y="718"/>
                    </a:lnTo>
                    <a:lnTo>
                      <a:pt x="34" y="622"/>
                    </a:lnTo>
                    <a:lnTo>
                      <a:pt x="5" y="523"/>
                    </a:lnTo>
                    <a:lnTo>
                      <a:pt x="0" y="408"/>
                    </a:lnTo>
                    <a:lnTo>
                      <a:pt x="56" y="0"/>
                    </a:lnTo>
                    <a:close/>
                  </a:path>
                </a:pathLst>
              </a:custGeom>
              <a:solidFill>
                <a:srgbClr val="FFFFF6"/>
              </a:solidFill>
              <a:ln w="0">
                <a:solidFill>
                  <a:srgbClr val="FCECDD"/>
                </a:solidFill>
                <a:round/>
                <a:headEnd/>
                <a:tailEnd/>
              </a:ln>
            </p:spPr>
            <p:txBody>
              <a:bodyPr/>
              <a:lstStyle/>
              <a:p>
                <a:endParaRPr lang="en-US" dirty="0"/>
              </a:p>
            </p:txBody>
          </p:sp>
          <p:sp>
            <p:nvSpPr>
              <p:cNvPr id="14705" name="Freeform 139"/>
              <p:cNvSpPr>
                <a:spLocks/>
              </p:cNvSpPr>
              <p:nvPr/>
            </p:nvSpPr>
            <p:spPr bwMode="auto">
              <a:xfrm>
                <a:off x="2926" y="1800"/>
                <a:ext cx="67" cy="204"/>
              </a:xfrm>
              <a:custGeom>
                <a:avLst/>
                <a:gdLst>
                  <a:gd name="T0" fmla="*/ 0 w 269"/>
                  <a:gd name="T1" fmla="*/ 0 h 816"/>
                  <a:gd name="T2" fmla="*/ 0 w 269"/>
                  <a:gd name="T3" fmla="*/ 0 h 816"/>
                  <a:gd name="T4" fmla="*/ 0 w 269"/>
                  <a:gd name="T5" fmla="*/ 0 h 816"/>
                  <a:gd name="T6" fmla="*/ 0 w 269"/>
                  <a:gd name="T7" fmla="*/ 0 h 816"/>
                  <a:gd name="T8" fmla="*/ 0 w 269"/>
                  <a:gd name="T9" fmla="*/ 0 h 816"/>
                  <a:gd name="T10" fmla="*/ 0 w 269"/>
                  <a:gd name="T11" fmla="*/ 0 h 816"/>
                  <a:gd name="T12" fmla="*/ 0 w 269"/>
                  <a:gd name="T13" fmla="*/ 0 h 816"/>
                  <a:gd name="T14" fmla="*/ 0 w 269"/>
                  <a:gd name="T15" fmla="*/ 0 h 816"/>
                  <a:gd name="T16" fmla="*/ 0 w 269"/>
                  <a:gd name="T17" fmla="*/ 0 h 816"/>
                  <a:gd name="T18" fmla="*/ 0 w 269"/>
                  <a:gd name="T19" fmla="*/ 0 h 816"/>
                  <a:gd name="T20" fmla="*/ 0 w 269"/>
                  <a:gd name="T21" fmla="*/ 0 h 816"/>
                  <a:gd name="T22" fmla="*/ 0 w 269"/>
                  <a:gd name="T23" fmla="*/ 0 h 816"/>
                  <a:gd name="T24" fmla="*/ 0 w 269"/>
                  <a:gd name="T25" fmla="*/ 0 h 816"/>
                  <a:gd name="T26" fmla="*/ 0 w 269"/>
                  <a:gd name="T27" fmla="*/ 0 h 816"/>
                  <a:gd name="T28" fmla="*/ 0 w 269"/>
                  <a:gd name="T29" fmla="*/ 0 h 816"/>
                  <a:gd name="T30" fmla="*/ 0 w 269"/>
                  <a:gd name="T31" fmla="*/ 0 h 816"/>
                  <a:gd name="T32" fmla="*/ 0 w 269"/>
                  <a:gd name="T33" fmla="*/ 0 h 816"/>
                  <a:gd name="T34" fmla="*/ 0 w 269"/>
                  <a:gd name="T35" fmla="*/ 0 h 816"/>
                  <a:gd name="T36" fmla="*/ 0 w 269"/>
                  <a:gd name="T37" fmla="*/ 0 h 816"/>
                  <a:gd name="T38" fmla="*/ 0 w 269"/>
                  <a:gd name="T39" fmla="*/ 0 h 816"/>
                  <a:gd name="T40" fmla="*/ 0 w 269"/>
                  <a:gd name="T41" fmla="*/ 0 h 816"/>
                  <a:gd name="T42" fmla="*/ 0 w 269"/>
                  <a:gd name="T43" fmla="*/ 0 h 816"/>
                  <a:gd name="T44" fmla="*/ 0 w 269"/>
                  <a:gd name="T45" fmla="*/ 0 h 816"/>
                  <a:gd name="T46" fmla="*/ 0 w 269"/>
                  <a:gd name="T47" fmla="*/ 0 h 816"/>
                  <a:gd name="T48" fmla="*/ 0 w 269"/>
                  <a:gd name="T49" fmla="*/ 0 h 816"/>
                  <a:gd name="T50" fmla="*/ 0 w 269"/>
                  <a:gd name="T51" fmla="*/ 0 h 8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16"/>
                  <a:gd name="T80" fmla="*/ 269 w 269"/>
                  <a:gd name="T81" fmla="*/ 816 h 8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16">
                    <a:moveTo>
                      <a:pt x="205" y="0"/>
                    </a:moveTo>
                    <a:lnTo>
                      <a:pt x="85" y="218"/>
                    </a:lnTo>
                    <a:lnTo>
                      <a:pt x="62" y="281"/>
                    </a:lnTo>
                    <a:lnTo>
                      <a:pt x="33" y="340"/>
                    </a:lnTo>
                    <a:lnTo>
                      <a:pt x="21" y="387"/>
                    </a:lnTo>
                    <a:lnTo>
                      <a:pt x="5" y="441"/>
                    </a:lnTo>
                    <a:lnTo>
                      <a:pt x="0" y="495"/>
                    </a:lnTo>
                    <a:lnTo>
                      <a:pt x="0" y="552"/>
                    </a:lnTo>
                    <a:lnTo>
                      <a:pt x="10" y="609"/>
                    </a:lnTo>
                    <a:lnTo>
                      <a:pt x="17" y="667"/>
                    </a:lnTo>
                    <a:lnTo>
                      <a:pt x="33" y="725"/>
                    </a:lnTo>
                    <a:lnTo>
                      <a:pt x="47" y="765"/>
                    </a:lnTo>
                    <a:lnTo>
                      <a:pt x="62" y="798"/>
                    </a:lnTo>
                    <a:lnTo>
                      <a:pt x="80" y="816"/>
                    </a:lnTo>
                    <a:lnTo>
                      <a:pt x="101" y="816"/>
                    </a:lnTo>
                    <a:lnTo>
                      <a:pt x="125" y="798"/>
                    </a:lnTo>
                    <a:lnTo>
                      <a:pt x="160" y="769"/>
                    </a:lnTo>
                    <a:lnTo>
                      <a:pt x="184" y="718"/>
                    </a:lnTo>
                    <a:lnTo>
                      <a:pt x="212" y="672"/>
                    </a:lnTo>
                    <a:lnTo>
                      <a:pt x="235" y="622"/>
                    </a:lnTo>
                    <a:lnTo>
                      <a:pt x="256" y="575"/>
                    </a:lnTo>
                    <a:lnTo>
                      <a:pt x="264" y="523"/>
                    </a:lnTo>
                    <a:lnTo>
                      <a:pt x="269" y="465"/>
                    </a:lnTo>
                    <a:lnTo>
                      <a:pt x="269" y="408"/>
                    </a:lnTo>
                    <a:lnTo>
                      <a:pt x="264" y="350"/>
                    </a:lnTo>
                    <a:lnTo>
                      <a:pt x="205" y="0"/>
                    </a:lnTo>
                    <a:close/>
                  </a:path>
                </a:pathLst>
              </a:custGeom>
              <a:solidFill>
                <a:srgbClr val="FFFFF6"/>
              </a:solidFill>
              <a:ln w="0">
                <a:solidFill>
                  <a:srgbClr val="FCECDD"/>
                </a:solidFill>
                <a:round/>
                <a:headEnd/>
                <a:tailEnd/>
              </a:ln>
            </p:spPr>
            <p:txBody>
              <a:bodyPr/>
              <a:lstStyle/>
              <a:p>
                <a:endParaRPr lang="en-US" dirty="0"/>
              </a:p>
            </p:txBody>
          </p:sp>
          <p:sp>
            <p:nvSpPr>
              <p:cNvPr id="14706" name="Freeform 140"/>
              <p:cNvSpPr>
                <a:spLocks/>
              </p:cNvSpPr>
              <p:nvPr/>
            </p:nvSpPr>
            <p:spPr bwMode="auto">
              <a:xfrm>
                <a:off x="2900" y="1875"/>
                <a:ext cx="67" cy="205"/>
              </a:xfrm>
              <a:custGeom>
                <a:avLst/>
                <a:gdLst>
                  <a:gd name="T0" fmla="*/ 0 w 269"/>
                  <a:gd name="T1" fmla="*/ 0 h 822"/>
                  <a:gd name="T2" fmla="*/ 0 w 269"/>
                  <a:gd name="T3" fmla="*/ 0 h 822"/>
                  <a:gd name="T4" fmla="*/ 0 w 269"/>
                  <a:gd name="T5" fmla="*/ 0 h 822"/>
                  <a:gd name="T6" fmla="*/ 0 w 269"/>
                  <a:gd name="T7" fmla="*/ 0 h 822"/>
                  <a:gd name="T8" fmla="*/ 0 w 269"/>
                  <a:gd name="T9" fmla="*/ 0 h 822"/>
                  <a:gd name="T10" fmla="*/ 0 w 269"/>
                  <a:gd name="T11" fmla="*/ 0 h 822"/>
                  <a:gd name="T12" fmla="*/ 0 w 269"/>
                  <a:gd name="T13" fmla="*/ 0 h 822"/>
                  <a:gd name="T14" fmla="*/ 0 w 269"/>
                  <a:gd name="T15" fmla="*/ 0 h 822"/>
                  <a:gd name="T16" fmla="*/ 0 w 269"/>
                  <a:gd name="T17" fmla="*/ 0 h 822"/>
                  <a:gd name="T18" fmla="*/ 0 w 269"/>
                  <a:gd name="T19" fmla="*/ 0 h 822"/>
                  <a:gd name="T20" fmla="*/ 0 w 269"/>
                  <a:gd name="T21" fmla="*/ 0 h 822"/>
                  <a:gd name="T22" fmla="*/ 0 w 269"/>
                  <a:gd name="T23" fmla="*/ 0 h 822"/>
                  <a:gd name="T24" fmla="*/ 0 w 269"/>
                  <a:gd name="T25" fmla="*/ 0 h 822"/>
                  <a:gd name="T26" fmla="*/ 0 w 269"/>
                  <a:gd name="T27" fmla="*/ 0 h 822"/>
                  <a:gd name="T28" fmla="*/ 0 w 269"/>
                  <a:gd name="T29" fmla="*/ 0 h 822"/>
                  <a:gd name="T30" fmla="*/ 0 w 269"/>
                  <a:gd name="T31" fmla="*/ 0 h 822"/>
                  <a:gd name="T32" fmla="*/ 0 w 269"/>
                  <a:gd name="T33" fmla="*/ 0 h 822"/>
                  <a:gd name="T34" fmla="*/ 0 w 269"/>
                  <a:gd name="T35" fmla="*/ 0 h 822"/>
                  <a:gd name="T36" fmla="*/ 0 w 269"/>
                  <a:gd name="T37" fmla="*/ 0 h 822"/>
                  <a:gd name="T38" fmla="*/ 0 w 269"/>
                  <a:gd name="T39" fmla="*/ 0 h 822"/>
                  <a:gd name="T40" fmla="*/ 0 w 269"/>
                  <a:gd name="T41" fmla="*/ 0 h 822"/>
                  <a:gd name="T42" fmla="*/ 0 w 269"/>
                  <a:gd name="T43" fmla="*/ 0 h 822"/>
                  <a:gd name="T44" fmla="*/ 0 w 269"/>
                  <a:gd name="T45" fmla="*/ 0 h 822"/>
                  <a:gd name="T46" fmla="*/ 0 w 269"/>
                  <a:gd name="T47" fmla="*/ 0 h 822"/>
                  <a:gd name="T48" fmla="*/ 0 w 269"/>
                  <a:gd name="T49" fmla="*/ 0 h 822"/>
                  <a:gd name="T50" fmla="*/ 0 w 269"/>
                  <a:gd name="T51" fmla="*/ 0 h 8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2"/>
                  <a:gd name="T80" fmla="*/ 269 w 269"/>
                  <a:gd name="T81" fmla="*/ 822 h 8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2">
                    <a:moveTo>
                      <a:pt x="125" y="0"/>
                    </a:moveTo>
                    <a:lnTo>
                      <a:pt x="50" y="246"/>
                    </a:lnTo>
                    <a:lnTo>
                      <a:pt x="29" y="310"/>
                    </a:lnTo>
                    <a:lnTo>
                      <a:pt x="11" y="373"/>
                    </a:lnTo>
                    <a:lnTo>
                      <a:pt x="11" y="431"/>
                    </a:lnTo>
                    <a:lnTo>
                      <a:pt x="0" y="483"/>
                    </a:lnTo>
                    <a:lnTo>
                      <a:pt x="11" y="541"/>
                    </a:lnTo>
                    <a:lnTo>
                      <a:pt x="17" y="592"/>
                    </a:lnTo>
                    <a:lnTo>
                      <a:pt x="34" y="649"/>
                    </a:lnTo>
                    <a:lnTo>
                      <a:pt x="50" y="700"/>
                    </a:lnTo>
                    <a:lnTo>
                      <a:pt x="80" y="755"/>
                    </a:lnTo>
                    <a:lnTo>
                      <a:pt x="104" y="793"/>
                    </a:lnTo>
                    <a:lnTo>
                      <a:pt x="121" y="822"/>
                    </a:lnTo>
                    <a:lnTo>
                      <a:pt x="137" y="822"/>
                    </a:lnTo>
                    <a:lnTo>
                      <a:pt x="161" y="817"/>
                    </a:lnTo>
                    <a:lnTo>
                      <a:pt x="184" y="793"/>
                    </a:lnTo>
                    <a:lnTo>
                      <a:pt x="201" y="770"/>
                    </a:lnTo>
                    <a:lnTo>
                      <a:pt x="223" y="708"/>
                    </a:lnTo>
                    <a:lnTo>
                      <a:pt x="247" y="649"/>
                    </a:lnTo>
                    <a:lnTo>
                      <a:pt x="264" y="600"/>
                    </a:lnTo>
                    <a:lnTo>
                      <a:pt x="269" y="545"/>
                    </a:lnTo>
                    <a:lnTo>
                      <a:pt x="269" y="494"/>
                    </a:lnTo>
                    <a:lnTo>
                      <a:pt x="264" y="437"/>
                    </a:lnTo>
                    <a:lnTo>
                      <a:pt x="259" y="379"/>
                    </a:lnTo>
                    <a:lnTo>
                      <a:pt x="247" y="323"/>
                    </a:lnTo>
                    <a:lnTo>
                      <a:pt x="125" y="0"/>
                    </a:lnTo>
                    <a:close/>
                  </a:path>
                </a:pathLst>
              </a:custGeom>
              <a:solidFill>
                <a:srgbClr val="FFFFF6"/>
              </a:solidFill>
              <a:ln w="0">
                <a:solidFill>
                  <a:srgbClr val="FCECDD"/>
                </a:solidFill>
                <a:round/>
                <a:headEnd/>
                <a:tailEnd/>
              </a:ln>
            </p:spPr>
            <p:txBody>
              <a:bodyPr/>
              <a:lstStyle/>
              <a:p>
                <a:endParaRPr lang="en-US" dirty="0"/>
              </a:p>
            </p:txBody>
          </p:sp>
          <p:sp>
            <p:nvSpPr>
              <p:cNvPr id="14707" name="Freeform 141"/>
              <p:cNvSpPr>
                <a:spLocks/>
              </p:cNvSpPr>
              <p:nvPr/>
            </p:nvSpPr>
            <p:spPr bwMode="auto">
              <a:xfrm>
                <a:off x="2869" y="1879"/>
                <a:ext cx="69" cy="201"/>
              </a:xfrm>
              <a:custGeom>
                <a:avLst/>
                <a:gdLst>
                  <a:gd name="T0" fmla="*/ 0 w 277"/>
                  <a:gd name="T1" fmla="*/ 0 h 805"/>
                  <a:gd name="T2" fmla="*/ 0 w 277"/>
                  <a:gd name="T3" fmla="*/ 0 h 805"/>
                  <a:gd name="T4" fmla="*/ 0 w 277"/>
                  <a:gd name="T5" fmla="*/ 0 h 805"/>
                  <a:gd name="T6" fmla="*/ 0 w 277"/>
                  <a:gd name="T7" fmla="*/ 0 h 805"/>
                  <a:gd name="T8" fmla="*/ 0 w 277"/>
                  <a:gd name="T9" fmla="*/ 0 h 805"/>
                  <a:gd name="T10" fmla="*/ 0 w 277"/>
                  <a:gd name="T11" fmla="*/ 0 h 805"/>
                  <a:gd name="T12" fmla="*/ 0 w 277"/>
                  <a:gd name="T13" fmla="*/ 0 h 805"/>
                  <a:gd name="T14" fmla="*/ 0 w 277"/>
                  <a:gd name="T15" fmla="*/ 0 h 805"/>
                  <a:gd name="T16" fmla="*/ 0 w 277"/>
                  <a:gd name="T17" fmla="*/ 0 h 805"/>
                  <a:gd name="T18" fmla="*/ 0 w 277"/>
                  <a:gd name="T19" fmla="*/ 0 h 805"/>
                  <a:gd name="T20" fmla="*/ 0 w 277"/>
                  <a:gd name="T21" fmla="*/ 0 h 805"/>
                  <a:gd name="T22" fmla="*/ 0 w 277"/>
                  <a:gd name="T23" fmla="*/ 0 h 805"/>
                  <a:gd name="T24" fmla="*/ 0 w 277"/>
                  <a:gd name="T25" fmla="*/ 0 h 805"/>
                  <a:gd name="T26" fmla="*/ 0 w 277"/>
                  <a:gd name="T27" fmla="*/ 0 h 805"/>
                  <a:gd name="T28" fmla="*/ 0 w 277"/>
                  <a:gd name="T29" fmla="*/ 0 h 805"/>
                  <a:gd name="T30" fmla="*/ 0 w 277"/>
                  <a:gd name="T31" fmla="*/ 0 h 805"/>
                  <a:gd name="T32" fmla="*/ 0 w 277"/>
                  <a:gd name="T33" fmla="*/ 0 h 805"/>
                  <a:gd name="T34" fmla="*/ 0 w 277"/>
                  <a:gd name="T35" fmla="*/ 0 h 8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805"/>
                  <a:gd name="T56" fmla="*/ 277 w 277"/>
                  <a:gd name="T57" fmla="*/ 805 h 8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805">
                    <a:moveTo>
                      <a:pt x="56" y="0"/>
                    </a:moveTo>
                    <a:lnTo>
                      <a:pt x="176" y="218"/>
                    </a:lnTo>
                    <a:lnTo>
                      <a:pt x="212" y="276"/>
                    </a:lnTo>
                    <a:lnTo>
                      <a:pt x="235" y="334"/>
                    </a:lnTo>
                    <a:lnTo>
                      <a:pt x="258" y="391"/>
                    </a:lnTo>
                    <a:lnTo>
                      <a:pt x="263" y="437"/>
                    </a:lnTo>
                    <a:lnTo>
                      <a:pt x="269" y="495"/>
                    </a:lnTo>
                    <a:lnTo>
                      <a:pt x="277" y="546"/>
                    </a:lnTo>
                    <a:lnTo>
                      <a:pt x="269" y="608"/>
                    </a:lnTo>
                    <a:lnTo>
                      <a:pt x="251" y="661"/>
                    </a:lnTo>
                    <a:lnTo>
                      <a:pt x="230" y="763"/>
                    </a:lnTo>
                    <a:lnTo>
                      <a:pt x="194" y="805"/>
                    </a:lnTo>
                    <a:lnTo>
                      <a:pt x="147" y="788"/>
                    </a:lnTo>
                    <a:lnTo>
                      <a:pt x="92" y="720"/>
                    </a:lnTo>
                    <a:lnTo>
                      <a:pt x="38" y="621"/>
                    </a:lnTo>
                    <a:lnTo>
                      <a:pt x="11" y="524"/>
                    </a:lnTo>
                    <a:lnTo>
                      <a:pt x="0" y="409"/>
                    </a:lnTo>
                    <a:lnTo>
                      <a:pt x="56" y="0"/>
                    </a:lnTo>
                    <a:close/>
                  </a:path>
                </a:pathLst>
              </a:custGeom>
              <a:solidFill>
                <a:srgbClr val="FFFFF6"/>
              </a:solidFill>
              <a:ln w="0">
                <a:solidFill>
                  <a:srgbClr val="FCECDD"/>
                </a:solidFill>
                <a:round/>
                <a:headEnd/>
                <a:tailEnd/>
              </a:ln>
            </p:spPr>
            <p:txBody>
              <a:bodyPr/>
              <a:lstStyle/>
              <a:p>
                <a:endParaRPr lang="en-US" dirty="0"/>
              </a:p>
            </p:txBody>
          </p:sp>
          <p:sp>
            <p:nvSpPr>
              <p:cNvPr id="14708" name="Freeform 142"/>
              <p:cNvSpPr>
                <a:spLocks/>
              </p:cNvSpPr>
              <p:nvPr/>
            </p:nvSpPr>
            <p:spPr bwMode="auto">
              <a:xfrm>
                <a:off x="2926" y="1879"/>
                <a:ext cx="67" cy="201"/>
              </a:xfrm>
              <a:custGeom>
                <a:avLst/>
                <a:gdLst>
                  <a:gd name="T0" fmla="*/ 0 w 269"/>
                  <a:gd name="T1" fmla="*/ 0 h 805"/>
                  <a:gd name="T2" fmla="*/ 0 w 269"/>
                  <a:gd name="T3" fmla="*/ 0 h 805"/>
                  <a:gd name="T4" fmla="*/ 0 w 269"/>
                  <a:gd name="T5" fmla="*/ 0 h 805"/>
                  <a:gd name="T6" fmla="*/ 0 w 269"/>
                  <a:gd name="T7" fmla="*/ 0 h 805"/>
                  <a:gd name="T8" fmla="*/ 0 w 269"/>
                  <a:gd name="T9" fmla="*/ 0 h 805"/>
                  <a:gd name="T10" fmla="*/ 0 w 269"/>
                  <a:gd name="T11" fmla="*/ 0 h 805"/>
                  <a:gd name="T12" fmla="*/ 0 w 269"/>
                  <a:gd name="T13" fmla="*/ 0 h 805"/>
                  <a:gd name="T14" fmla="*/ 0 w 269"/>
                  <a:gd name="T15" fmla="*/ 0 h 805"/>
                  <a:gd name="T16" fmla="*/ 0 w 269"/>
                  <a:gd name="T17" fmla="*/ 0 h 805"/>
                  <a:gd name="T18" fmla="*/ 0 w 269"/>
                  <a:gd name="T19" fmla="*/ 0 h 805"/>
                  <a:gd name="T20" fmla="*/ 0 w 269"/>
                  <a:gd name="T21" fmla="*/ 0 h 805"/>
                  <a:gd name="T22" fmla="*/ 0 w 269"/>
                  <a:gd name="T23" fmla="*/ 0 h 805"/>
                  <a:gd name="T24" fmla="*/ 0 w 269"/>
                  <a:gd name="T25" fmla="*/ 0 h 805"/>
                  <a:gd name="T26" fmla="*/ 0 w 269"/>
                  <a:gd name="T27" fmla="*/ 0 h 805"/>
                  <a:gd name="T28" fmla="*/ 0 w 269"/>
                  <a:gd name="T29" fmla="*/ 0 h 805"/>
                  <a:gd name="T30" fmla="*/ 0 w 269"/>
                  <a:gd name="T31" fmla="*/ 0 h 805"/>
                  <a:gd name="T32" fmla="*/ 0 w 269"/>
                  <a:gd name="T33" fmla="*/ 0 h 805"/>
                  <a:gd name="T34" fmla="*/ 0 w 269"/>
                  <a:gd name="T35" fmla="*/ 0 h 805"/>
                  <a:gd name="T36" fmla="*/ 0 w 269"/>
                  <a:gd name="T37" fmla="*/ 0 h 805"/>
                  <a:gd name="T38" fmla="*/ 0 w 269"/>
                  <a:gd name="T39" fmla="*/ 0 h 805"/>
                  <a:gd name="T40" fmla="*/ 0 w 269"/>
                  <a:gd name="T41" fmla="*/ 0 h 805"/>
                  <a:gd name="T42" fmla="*/ 0 w 269"/>
                  <a:gd name="T43" fmla="*/ 0 h 805"/>
                  <a:gd name="T44" fmla="*/ 0 w 269"/>
                  <a:gd name="T45" fmla="*/ 0 h 805"/>
                  <a:gd name="T46" fmla="*/ 0 w 269"/>
                  <a:gd name="T47" fmla="*/ 0 h 805"/>
                  <a:gd name="T48" fmla="*/ 0 w 269"/>
                  <a:gd name="T49" fmla="*/ 0 h 805"/>
                  <a:gd name="T50" fmla="*/ 0 w 269"/>
                  <a:gd name="T51" fmla="*/ 0 h 8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05"/>
                  <a:gd name="T80" fmla="*/ 269 w 269"/>
                  <a:gd name="T81" fmla="*/ 805 h 8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05">
                    <a:moveTo>
                      <a:pt x="205" y="0"/>
                    </a:moveTo>
                    <a:lnTo>
                      <a:pt x="85" y="218"/>
                    </a:lnTo>
                    <a:lnTo>
                      <a:pt x="57" y="276"/>
                    </a:lnTo>
                    <a:lnTo>
                      <a:pt x="33" y="334"/>
                    </a:lnTo>
                    <a:lnTo>
                      <a:pt x="21" y="391"/>
                    </a:lnTo>
                    <a:lnTo>
                      <a:pt x="5" y="437"/>
                    </a:lnTo>
                    <a:lnTo>
                      <a:pt x="0" y="495"/>
                    </a:lnTo>
                    <a:lnTo>
                      <a:pt x="0" y="541"/>
                    </a:lnTo>
                    <a:lnTo>
                      <a:pt x="10" y="608"/>
                    </a:lnTo>
                    <a:lnTo>
                      <a:pt x="17" y="661"/>
                    </a:lnTo>
                    <a:lnTo>
                      <a:pt x="28" y="724"/>
                    </a:lnTo>
                    <a:lnTo>
                      <a:pt x="47" y="763"/>
                    </a:lnTo>
                    <a:lnTo>
                      <a:pt x="62" y="792"/>
                    </a:lnTo>
                    <a:lnTo>
                      <a:pt x="80" y="805"/>
                    </a:lnTo>
                    <a:lnTo>
                      <a:pt x="101" y="805"/>
                    </a:lnTo>
                    <a:lnTo>
                      <a:pt x="125" y="788"/>
                    </a:lnTo>
                    <a:lnTo>
                      <a:pt x="155" y="763"/>
                    </a:lnTo>
                    <a:lnTo>
                      <a:pt x="184" y="720"/>
                    </a:lnTo>
                    <a:lnTo>
                      <a:pt x="212" y="666"/>
                    </a:lnTo>
                    <a:lnTo>
                      <a:pt x="235" y="621"/>
                    </a:lnTo>
                    <a:lnTo>
                      <a:pt x="256" y="569"/>
                    </a:lnTo>
                    <a:lnTo>
                      <a:pt x="264" y="524"/>
                    </a:lnTo>
                    <a:lnTo>
                      <a:pt x="269" y="466"/>
                    </a:lnTo>
                    <a:lnTo>
                      <a:pt x="269" y="409"/>
                    </a:lnTo>
                    <a:lnTo>
                      <a:pt x="264" y="344"/>
                    </a:lnTo>
                    <a:lnTo>
                      <a:pt x="205" y="0"/>
                    </a:lnTo>
                    <a:close/>
                  </a:path>
                </a:pathLst>
              </a:custGeom>
              <a:solidFill>
                <a:srgbClr val="FFFFF6"/>
              </a:solidFill>
              <a:ln w="0">
                <a:solidFill>
                  <a:srgbClr val="FCECDD"/>
                </a:solidFill>
                <a:round/>
                <a:headEnd/>
                <a:tailEnd/>
              </a:ln>
            </p:spPr>
            <p:txBody>
              <a:bodyPr/>
              <a:lstStyle/>
              <a:p>
                <a:endParaRPr lang="en-US" dirty="0"/>
              </a:p>
            </p:txBody>
          </p:sp>
          <p:sp>
            <p:nvSpPr>
              <p:cNvPr id="14709" name="Freeform 143"/>
              <p:cNvSpPr>
                <a:spLocks/>
              </p:cNvSpPr>
              <p:nvPr/>
            </p:nvSpPr>
            <p:spPr bwMode="auto">
              <a:xfrm>
                <a:off x="2900" y="1952"/>
                <a:ext cx="67" cy="207"/>
              </a:xfrm>
              <a:custGeom>
                <a:avLst/>
                <a:gdLst>
                  <a:gd name="T0" fmla="*/ 0 w 269"/>
                  <a:gd name="T1" fmla="*/ 0 h 828"/>
                  <a:gd name="T2" fmla="*/ 0 w 269"/>
                  <a:gd name="T3" fmla="*/ 0 h 828"/>
                  <a:gd name="T4" fmla="*/ 0 w 269"/>
                  <a:gd name="T5" fmla="*/ 0 h 828"/>
                  <a:gd name="T6" fmla="*/ 0 w 269"/>
                  <a:gd name="T7" fmla="*/ 0 h 828"/>
                  <a:gd name="T8" fmla="*/ 0 w 269"/>
                  <a:gd name="T9" fmla="*/ 0 h 828"/>
                  <a:gd name="T10" fmla="*/ 0 w 269"/>
                  <a:gd name="T11" fmla="*/ 0 h 828"/>
                  <a:gd name="T12" fmla="*/ 0 w 269"/>
                  <a:gd name="T13" fmla="*/ 0 h 828"/>
                  <a:gd name="T14" fmla="*/ 0 w 269"/>
                  <a:gd name="T15" fmla="*/ 0 h 828"/>
                  <a:gd name="T16" fmla="*/ 0 w 269"/>
                  <a:gd name="T17" fmla="*/ 0 h 828"/>
                  <a:gd name="T18" fmla="*/ 0 w 269"/>
                  <a:gd name="T19" fmla="*/ 0 h 828"/>
                  <a:gd name="T20" fmla="*/ 0 w 269"/>
                  <a:gd name="T21" fmla="*/ 0 h 828"/>
                  <a:gd name="T22" fmla="*/ 0 w 269"/>
                  <a:gd name="T23" fmla="*/ 0 h 828"/>
                  <a:gd name="T24" fmla="*/ 0 w 269"/>
                  <a:gd name="T25" fmla="*/ 0 h 828"/>
                  <a:gd name="T26" fmla="*/ 0 w 269"/>
                  <a:gd name="T27" fmla="*/ 0 h 828"/>
                  <a:gd name="T28" fmla="*/ 0 w 269"/>
                  <a:gd name="T29" fmla="*/ 0 h 828"/>
                  <a:gd name="T30" fmla="*/ 0 w 269"/>
                  <a:gd name="T31" fmla="*/ 0 h 828"/>
                  <a:gd name="T32" fmla="*/ 0 w 269"/>
                  <a:gd name="T33" fmla="*/ 0 h 828"/>
                  <a:gd name="T34" fmla="*/ 0 w 269"/>
                  <a:gd name="T35" fmla="*/ 0 h 828"/>
                  <a:gd name="T36" fmla="*/ 0 w 269"/>
                  <a:gd name="T37" fmla="*/ 0 h 828"/>
                  <a:gd name="T38" fmla="*/ 0 w 269"/>
                  <a:gd name="T39" fmla="*/ 0 h 828"/>
                  <a:gd name="T40" fmla="*/ 0 w 269"/>
                  <a:gd name="T41" fmla="*/ 0 h 828"/>
                  <a:gd name="T42" fmla="*/ 0 w 269"/>
                  <a:gd name="T43" fmla="*/ 0 h 828"/>
                  <a:gd name="T44" fmla="*/ 0 w 269"/>
                  <a:gd name="T45" fmla="*/ 0 h 828"/>
                  <a:gd name="T46" fmla="*/ 0 w 269"/>
                  <a:gd name="T47" fmla="*/ 0 h 828"/>
                  <a:gd name="T48" fmla="*/ 0 w 269"/>
                  <a:gd name="T49" fmla="*/ 0 h 828"/>
                  <a:gd name="T50" fmla="*/ 0 w 269"/>
                  <a:gd name="T51" fmla="*/ 0 h 8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8"/>
                  <a:gd name="T80" fmla="*/ 269 w 269"/>
                  <a:gd name="T81" fmla="*/ 828 h 8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8">
                    <a:moveTo>
                      <a:pt x="125" y="0"/>
                    </a:moveTo>
                    <a:lnTo>
                      <a:pt x="45" y="248"/>
                    </a:lnTo>
                    <a:lnTo>
                      <a:pt x="29" y="315"/>
                    </a:lnTo>
                    <a:lnTo>
                      <a:pt x="11" y="380"/>
                    </a:lnTo>
                    <a:lnTo>
                      <a:pt x="11" y="437"/>
                    </a:lnTo>
                    <a:lnTo>
                      <a:pt x="0" y="489"/>
                    </a:lnTo>
                    <a:lnTo>
                      <a:pt x="5" y="541"/>
                    </a:lnTo>
                    <a:lnTo>
                      <a:pt x="17" y="592"/>
                    </a:lnTo>
                    <a:lnTo>
                      <a:pt x="34" y="654"/>
                    </a:lnTo>
                    <a:lnTo>
                      <a:pt x="50" y="708"/>
                    </a:lnTo>
                    <a:lnTo>
                      <a:pt x="80" y="758"/>
                    </a:lnTo>
                    <a:lnTo>
                      <a:pt x="104" y="794"/>
                    </a:lnTo>
                    <a:lnTo>
                      <a:pt x="121" y="828"/>
                    </a:lnTo>
                    <a:lnTo>
                      <a:pt x="137" y="828"/>
                    </a:lnTo>
                    <a:lnTo>
                      <a:pt x="161" y="817"/>
                    </a:lnTo>
                    <a:lnTo>
                      <a:pt x="184" y="799"/>
                    </a:lnTo>
                    <a:lnTo>
                      <a:pt x="201" y="765"/>
                    </a:lnTo>
                    <a:lnTo>
                      <a:pt x="223" y="713"/>
                    </a:lnTo>
                    <a:lnTo>
                      <a:pt x="247" y="654"/>
                    </a:lnTo>
                    <a:lnTo>
                      <a:pt x="264" y="603"/>
                    </a:lnTo>
                    <a:lnTo>
                      <a:pt x="269" y="546"/>
                    </a:lnTo>
                    <a:lnTo>
                      <a:pt x="269" y="495"/>
                    </a:lnTo>
                    <a:lnTo>
                      <a:pt x="264" y="445"/>
                    </a:lnTo>
                    <a:lnTo>
                      <a:pt x="252" y="386"/>
                    </a:lnTo>
                    <a:lnTo>
                      <a:pt x="247" y="328"/>
                    </a:lnTo>
                    <a:lnTo>
                      <a:pt x="125" y="0"/>
                    </a:lnTo>
                    <a:close/>
                  </a:path>
                </a:pathLst>
              </a:custGeom>
              <a:solidFill>
                <a:srgbClr val="FFFFF6"/>
              </a:solidFill>
              <a:ln w="0">
                <a:solidFill>
                  <a:srgbClr val="FCECDD"/>
                </a:solidFill>
                <a:round/>
                <a:headEnd/>
                <a:tailEnd/>
              </a:ln>
            </p:spPr>
            <p:txBody>
              <a:bodyPr/>
              <a:lstStyle/>
              <a:p>
                <a:endParaRPr lang="en-US" dirty="0"/>
              </a:p>
            </p:txBody>
          </p:sp>
          <p:sp>
            <p:nvSpPr>
              <p:cNvPr id="14710" name="Freeform 144"/>
              <p:cNvSpPr>
                <a:spLocks/>
              </p:cNvSpPr>
              <p:nvPr/>
            </p:nvSpPr>
            <p:spPr bwMode="auto">
              <a:xfrm>
                <a:off x="2870" y="1957"/>
                <a:ext cx="66" cy="204"/>
              </a:xfrm>
              <a:custGeom>
                <a:avLst/>
                <a:gdLst>
                  <a:gd name="T0" fmla="*/ 0 w 264"/>
                  <a:gd name="T1" fmla="*/ 0 h 817"/>
                  <a:gd name="T2" fmla="*/ 0 w 264"/>
                  <a:gd name="T3" fmla="*/ 0 h 817"/>
                  <a:gd name="T4" fmla="*/ 0 w 264"/>
                  <a:gd name="T5" fmla="*/ 0 h 817"/>
                  <a:gd name="T6" fmla="*/ 0 w 264"/>
                  <a:gd name="T7" fmla="*/ 0 h 817"/>
                  <a:gd name="T8" fmla="*/ 0 w 264"/>
                  <a:gd name="T9" fmla="*/ 0 h 817"/>
                  <a:gd name="T10" fmla="*/ 0 w 264"/>
                  <a:gd name="T11" fmla="*/ 0 h 817"/>
                  <a:gd name="T12" fmla="*/ 0 w 264"/>
                  <a:gd name="T13" fmla="*/ 0 h 817"/>
                  <a:gd name="T14" fmla="*/ 0 w 264"/>
                  <a:gd name="T15" fmla="*/ 0 h 817"/>
                  <a:gd name="T16" fmla="*/ 0 w 264"/>
                  <a:gd name="T17" fmla="*/ 0 h 817"/>
                  <a:gd name="T18" fmla="*/ 0 w 264"/>
                  <a:gd name="T19" fmla="*/ 0 h 817"/>
                  <a:gd name="T20" fmla="*/ 0 w 264"/>
                  <a:gd name="T21" fmla="*/ 0 h 817"/>
                  <a:gd name="T22" fmla="*/ 0 w 264"/>
                  <a:gd name="T23" fmla="*/ 0 h 817"/>
                  <a:gd name="T24" fmla="*/ 0 w 264"/>
                  <a:gd name="T25" fmla="*/ 0 h 817"/>
                  <a:gd name="T26" fmla="*/ 0 w 264"/>
                  <a:gd name="T27" fmla="*/ 0 h 817"/>
                  <a:gd name="T28" fmla="*/ 0 w 264"/>
                  <a:gd name="T29" fmla="*/ 0 h 817"/>
                  <a:gd name="T30" fmla="*/ 0 w 264"/>
                  <a:gd name="T31" fmla="*/ 0 h 817"/>
                  <a:gd name="T32" fmla="*/ 0 w 264"/>
                  <a:gd name="T33" fmla="*/ 0 h 817"/>
                  <a:gd name="T34" fmla="*/ 0 w 264"/>
                  <a:gd name="T35" fmla="*/ 0 h 8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4"/>
                  <a:gd name="T55" fmla="*/ 0 h 817"/>
                  <a:gd name="T56" fmla="*/ 264 w 264"/>
                  <a:gd name="T57" fmla="*/ 817 h 8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4" h="817">
                    <a:moveTo>
                      <a:pt x="51" y="0"/>
                    </a:moveTo>
                    <a:lnTo>
                      <a:pt x="179" y="217"/>
                    </a:lnTo>
                    <a:lnTo>
                      <a:pt x="207" y="275"/>
                    </a:lnTo>
                    <a:lnTo>
                      <a:pt x="230" y="334"/>
                    </a:lnTo>
                    <a:lnTo>
                      <a:pt x="253" y="390"/>
                    </a:lnTo>
                    <a:lnTo>
                      <a:pt x="258" y="442"/>
                    </a:lnTo>
                    <a:lnTo>
                      <a:pt x="264" y="494"/>
                    </a:lnTo>
                    <a:lnTo>
                      <a:pt x="264" y="545"/>
                    </a:lnTo>
                    <a:lnTo>
                      <a:pt x="264" y="603"/>
                    </a:lnTo>
                    <a:lnTo>
                      <a:pt x="246" y="665"/>
                    </a:lnTo>
                    <a:lnTo>
                      <a:pt x="225" y="766"/>
                    </a:lnTo>
                    <a:lnTo>
                      <a:pt x="189" y="817"/>
                    </a:lnTo>
                    <a:lnTo>
                      <a:pt x="142" y="791"/>
                    </a:lnTo>
                    <a:lnTo>
                      <a:pt x="87" y="712"/>
                    </a:lnTo>
                    <a:lnTo>
                      <a:pt x="33" y="621"/>
                    </a:lnTo>
                    <a:lnTo>
                      <a:pt x="6" y="518"/>
                    </a:lnTo>
                    <a:lnTo>
                      <a:pt x="0" y="409"/>
                    </a:lnTo>
                    <a:lnTo>
                      <a:pt x="51" y="0"/>
                    </a:lnTo>
                    <a:close/>
                  </a:path>
                </a:pathLst>
              </a:custGeom>
              <a:solidFill>
                <a:srgbClr val="FFFFF6"/>
              </a:solidFill>
              <a:ln w="0">
                <a:solidFill>
                  <a:srgbClr val="FCECDD"/>
                </a:solidFill>
                <a:round/>
                <a:headEnd/>
                <a:tailEnd/>
              </a:ln>
            </p:spPr>
            <p:txBody>
              <a:bodyPr/>
              <a:lstStyle/>
              <a:p>
                <a:endParaRPr lang="en-US" dirty="0"/>
              </a:p>
            </p:txBody>
          </p:sp>
          <p:sp>
            <p:nvSpPr>
              <p:cNvPr id="14711" name="Freeform 145"/>
              <p:cNvSpPr>
                <a:spLocks/>
              </p:cNvSpPr>
              <p:nvPr/>
            </p:nvSpPr>
            <p:spPr bwMode="auto">
              <a:xfrm>
                <a:off x="2926" y="1957"/>
                <a:ext cx="69" cy="202"/>
              </a:xfrm>
              <a:custGeom>
                <a:avLst/>
                <a:gdLst>
                  <a:gd name="T0" fmla="*/ 0 w 274"/>
                  <a:gd name="T1" fmla="*/ 0 h 810"/>
                  <a:gd name="T2" fmla="*/ 0 w 274"/>
                  <a:gd name="T3" fmla="*/ 0 h 810"/>
                  <a:gd name="T4" fmla="*/ 0 w 274"/>
                  <a:gd name="T5" fmla="*/ 0 h 810"/>
                  <a:gd name="T6" fmla="*/ 0 w 274"/>
                  <a:gd name="T7" fmla="*/ 0 h 810"/>
                  <a:gd name="T8" fmla="*/ 0 w 274"/>
                  <a:gd name="T9" fmla="*/ 0 h 810"/>
                  <a:gd name="T10" fmla="*/ 0 w 274"/>
                  <a:gd name="T11" fmla="*/ 0 h 810"/>
                  <a:gd name="T12" fmla="*/ 0 w 274"/>
                  <a:gd name="T13" fmla="*/ 0 h 810"/>
                  <a:gd name="T14" fmla="*/ 0 w 274"/>
                  <a:gd name="T15" fmla="*/ 0 h 810"/>
                  <a:gd name="T16" fmla="*/ 0 w 274"/>
                  <a:gd name="T17" fmla="*/ 0 h 810"/>
                  <a:gd name="T18" fmla="*/ 0 w 274"/>
                  <a:gd name="T19" fmla="*/ 0 h 810"/>
                  <a:gd name="T20" fmla="*/ 0 w 274"/>
                  <a:gd name="T21" fmla="*/ 0 h 810"/>
                  <a:gd name="T22" fmla="*/ 0 w 274"/>
                  <a:gd name="T23" fmla="*/ 0 h 810"/>
                  <a:gd name="T24" fmla="*/ 0 w 274"/>
                  <a:gd name="T25" fmla="*/ 0 h 810"/>
                  <a:gd name="T26" fmla="*/ 0 w 274"/>
                  <a:gd name="T27" fmla="*/ 0 h 810"/>
                  <a:gd name="T28" fmla="*/ 0 w 274"/>
                  <a:gd name="T29" fmla="*/ 0 h 810"/>
                  <a:gd name="T30" fmla="*/ 0 w 274"/>
                  <a:gd name="T31" fmla="*/ 0 h 810"/>
                  <a:gd name="T32" fmla="*/ 0 w 274"/>
                  <a:gd name="T33" fmla="*/ 0 h 810"/>
                  <a:gd name="T34" fmla="*/ 0 w 274"/>
                  <a:gd name="T35" fmla="*/ 0 h 810"/>
                  <a:gd name="T36" fmla="*/ 0 w 274"/>
                  <a:gd name="T37" fmla="*/ 0 h 810"/>
                  <a:gd name="T38" fmla="*/ 0 w 274"/>
                  <a:gd name="T39" fmla="*/ 0 h 810"/>
                  <a:gd name="T40" fmla="*/ 0 w 274"/>
                  <a:gd name="T41" fmla="*/ 0 h 810"/>
                  <a:gd name="T42" fmla="*/ 0 w 274"/>
                  <a:gd name="T43" fmla="*/ 0 h 810"/>
                  <a:gd name="T44" fmla="*/ 0 w 274"/>
                  <a:gd name="T45" fmla="*/ 0 h 810"/>
                  <a:gd name="T46" fmla="*/ 0 w 274"/>
                  <a:gd name="T47" fmla="*/ 0 h 810"/>
                  <a:gd name="T48" fmla="*/ 0 w 274"/>
                  <a:gd name="T49" fmla="*/ 0 h 810"/>
                  <a:gd name="T50" fmla="*/ 0 w 274"/>
                  <a:gd name="T51" fmla="*/ 0 h 8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810"/>
                  <a:gd name="T80" fmla="*/ 274 w 274"/>
                  <a:gd name="T81" fmla="*/ 810 h 8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810">
                    <a:moveTo>
                      <a:pt x="205" y="0"/>
                    </a:moveTo>
                    <a:lnTo>
                      <a:pt x="91" y="217"/>
                    </a:lnTo>
                    <a:lnTo>
                      <a:pt x="62" y="275"/>
                    </a:lnTo>
                    <a:lnTo>
                      <a:pt x="33" y="334"/>
                    </a:lnTo>
                    <a:lnTo>
                      <a:pt x="17" y="390"/>
                    </a:lnTo>
                    <a:lnTo>
                      <a:pt x="5" y="442"/>
                    </a:lnTo>
                    <a:lnTo>
                      <a:pt x="0" y="494"/>
                    </a:lnTo>
                    <a:lnTo>
                      <a:pt x="0" y="545"/>
                    </a:lnTo>
                    <a:lnTo>
                      <a:pt x="10" y="603"/>
                    </a:lnTo>
                    <a:lnTo>
                      <a:pt x="17" y="665"/>
                    </a:lnTo>
                    <a:lnTo>
                      <a:pt x="33" y="724"/>
                    </a:lnTo>
                    <a:lnTo>
                      <a:pt x="50" y="766"/>
                    </a:lnTo>
                    <a:lnTo>
                      <a:pt x="62" y="799"/>
                    </a:lnTo>
                    <a:lnTo>
                      <a:pt x="80" y="810"/>
                    </a:lnTo>
                    <a:lnTo>
                      <a:pt x="101" y="810"/>
                    </a:lnTo>
                    <a:lnTo>
                      <a:pt x="125" y="791"/>
                    </a:lnTo>
                    <a:lnTo>
                      <a:pt x="160" y="770"/>
                    </a:lnTo>
                    <a:lnTo>
                      <a:pt x="184" y="719"/>
                    </a:lnTo>
                    <a:lnTo>
                      <a:pt x="217" y="673"/>
                    </a:lnTo>
                    <a:lnTo>
                      <a:pt x="241" y="621"/>
                    </a:lnTo>
                    <a:lnTo>
                      <a:pt x="256" y="574"/>
                    </a:lnTo>
                    <a:lnTo>
                      <a:pt x="264" y="523"/>
                    </a:lnTo>
                    <a:lnTo>
                      <a:pt x="269" y="465"/>
                    </a:lnTo>
                    <a:lnTo>
                      <a:pt x="274" y="413"/>
                    </a:lnTo>
                    <a:lnTo>
                      <a:pt x="269" y="344"/>
                    </a:lnTo>
                    <a:lnTo>
                      <a:pt x="205" y="0"/>
                    </a:lnTo>
                    <a:close/>
                  </a:path>
                </a:pathLst>
              </a:custGeom>
              <a:solidFill>
                <a:srgbClr val="FFFFF6"/>
              </a:solidFill>
              <a:ln w="0">
                <a:solidFill>
                  <a:srgbClr val="FCECDD"/>
                </a:solidFill>
                <a:round/>
                <a:headEnd/>
                <a:tailEnd/>
              </a:ln>
            </p:spPr>
            <p:txBody>
              <a:bodyPr/>
              <a:lstStyle/>
              <a:p>
                <a:endParaRPr lang="en-US" dirty="0"/>
              </a:p>
            </p:txBody>
          </p:sp>
          <p:sp>
            <p:nvSpPr>
              <p:cNvPr id="14712" name="Freeform 146"/>
              <p:cNvSpPr>
                <a:spLocks/>
              </p:cNvSpPr>
              <p:nvPr/>
            </p:nvSpPr>
            <p:spPr bwMode="auto">
              <a:xfrm>
                <a:off x="2900" y="2031"/>
                <a:ext cx="67" cy="206"/>
              </a:xfrm>
              <a:custGeom>
                <a:avLst/>
                <a:gdLst>
                  <a:gd name="T0" fmla="*/ 0 w 269"/>
                  <a:gd name="T1" fmla="*/ 0 h 826"/>
                  <a:gd name="T2" fmla="*/ 0 w 269"/>
                  <a:gd name="T3" fmla="*/ 0 h 826"/>
                  <a:gd name="T4" fmla="*/ 0 w 269"/>
                  <a:gd name="T5" fmla="*/ 0 h 826"/>
                  <a:gd name="T6" fmla="*/ 0 w 269"/>
                  <a:gd name="T7" fmla="*/ 0 h 826"/>
                  <a:gd name="T8" fmla="*/ 0 w 269"/>
                  <a:gd name="T9" fmla="*/ 0 h 826"/>
                  <a:gd name="T10" fmla="*/ 0 w 269"/>
                  <a:gd name="T11" fmla="*/ 0 h 826"/>
                  <a:gd name="T12" fmla="*/ 0 w 269"/>
                  <a:gd name="T13" fmla="*/ 0 h 826"/>
                  <a:gd name="T14" fmla="*/ 0 w 269"/>
                  <a:gd name="T15" fmla="*/ 0 h 826"/>
                  <a:gd name="T16" fmla="*/ 0 w 269"/>
                  <a:gd name="T17" fmla="*/ 0 h 826"/>
                  <a:gd name="T18" fmla="*/ 0 w 269"/>
                  <a:gd name="T19" fmla="*/ 0 h 826"/>
                  <a:gd name="T20" fmla="*/ 0 w 269"/>
                  <a:gd name="T21" fmla="*/ 0 h 826"/>
                  <a:gd name="T22" fmla="*/ 0 w 269"/>
                  <a:gd name="T23" fmla="*/ 0 h 826"/>
                  <a:gd name="T24" fmla="*/ 0 w 269"/>
                  <a:gd name="T25" fmla="*/ 0 h 826"/>
                  <a:gd name="T26" fmla="*/ 0 w 269"/>
                  <a:gd name="T27" fmla="*/ 0 h 826"/>
                  <a:gd name="T28" fmla="*/ 0 w 269"/>
                  <a:gd name="T29" fmla="*/ 0 h 826"/>
                  <a:gd name="T30" fmla="*/ 0 w 269"/>
                  <a:gd name="T31" fmla="*/ 0 h 826"/>
                  <a:gd name="T32" fmla="*/ 0 w 269"/>
                  <a:gd name="T33" fmla="*/ 0 h 826"/>
                  <a:gd name="T34" fmla="*/ 0 w 269"/>
                  <a:gd name="T35" fmla="*/ 0 h 826"/>
                  <a:gd name="T36" fmla="*/ 0 w 269"/>
                  <a:gd name="T37" fmla="*/ 0 h 826"/>
                  <a:gd name="T38" fmla="*/ 0 w 269"/>
                  <a:gd name="T39" fmla="*/ 0 h 826"/>
                  <a:gd name="T40" fmla="*/ 0 w 269"/>
                  <a:gd name="T41" fmla="*/ 0 h 826"/>
                  <a:gd name="T42" fmla="*/ 0 w 269"/>
                  <a:gd name="T43" fmla="*/ 0 h 826"/>
                  <a:gd name="T44" fmla="*/ 0 w 269"/>
                  <a:gd name="T45" fmla="*/ 0 h 826"/>
                  <a:gd name="T46" fmla="*/ 0 w 269"/>
                  <a:gd name="T47" fmla="*/ 0 h 826"/>
                  <a:gd name="T48" fmla="*/ 0 w 269"/>
                  <a:gd name="T49" fmla="*/ 0 h 826"/>
                  <a:gd name="T50" fmla="*/ 0 w 269"/>
                  <a:gd name="T51" fmla="*/ 0 h 8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6"/>
                  <a:gd name="T80" fmla="*/ 269 w 269"/>
                  <a:gd name="T81" fmla="*/ 826 h 8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6">
                    <a:moveTo>
                      <a:pt x="125" y="0"/>
                    </a:moveTo>
                    <a:lnTo>
                      <a:pt x="45" y="248"/>
                    </a:lnTo>
                    <a:lnTo>
                      <a:pt x="29" y="314"/>
                    </a:lnTo>
                    <a:lnTo>
                      <a:pt x="11" y="376"/>
                    </a:lnTo>
                    <a:lnTo>
                      <a:pt x="11" y="432"/>
                    </a:lnTo>
                    <a:lnTo>
                      <a:pt x="0" y="484"/>
                    </a:lnTo>
                    <a:lnTo>
                      <a:pt x="11" y="536"/>
                    </a:lnTo>
                    <a:lnTo>
                      <a:pt x="11" y="587"/>
                    </a:lnTo>
                    <a:lnTo>
                      <a:pt x="34" y="645"/>
                    </a:lnTo>
                    <a:lnTo>
                      <a:pt x="50" y="709"/>
                    </a:lnTo>
                    <a:lnTo>
                      <a:pt x="80" y="755"/>
                    </a:lnTo>
                    <a:lnTo>
                      <a:pt x="104" y="796"/>
                    </a:lnTo>
                    <a:lnTo>
                      <a:pt x="125" y="818"/>
                    </a:lnTo>
                    <a:lnTo>
                      <a:pt x="137" y="826"/>
                    </a:lnTo>
                    <a:lnTo>
                      <a:pt x="161" y="818"/>
                    </a:lnTo>
                    <a:lnTo>
                      <a:pt x="184" y="796"/>
                    </a:lnTo>
                    <a:lnTo>
                      <a:pt x="205" y="761"/>
                    </a:lnTo>
                    <a:lnTo>
                      <a:pt x="223" y="709"/>
                    </a:lnTo>
                    <a:lnTo>
                      <a:pt x="247" y="652"/>
                    </a:lnTo>
                    <a:lnTo>
                      <a:pt x="264" y="600"/>
                    </a:lnTo>
                    <a:lnTo>
                      <a:pt x="269" y="549"/>
                    </a:lnTo>
                    <a:lnTo>
                      <a:pt x="269" y="494"/>
                    </a:lnTo>
                    <a:lnTo>
                      <a:pt x="269" y="440"/>
                    </a:lnTo>
                    <a:lnTo>
                      <a:pt x="259" y="381"/>
                    </a:lnTo>
                    <a:lnTo>
                      <a:pt x="247" y="324"/>
                    </a:lnTo>
                    <a:lnTo>
                      <a:pt x="125" y="0"/>
                    </a:lnTo>
                    <a:close/>
                  </a:path>
                </a:pathLst>
              </a:custGeom>
              <a:solidFill>
                <a:srgbClr val="FFFFF6"/>
              </a:solidFill>
              <a:ln w="0">
                <a:solidFill>
                  <a:srgbClr val="FCECDD"/>
                </a:solidFill>
                <a:round/>
                <a:headEnd/>
                <a:tailEnd/>
              </a:ln>
            </p:spPr>
            <p:txBody>
              <a:bodyPr/>
              <a:lstStyle/>
              <a:p>
                <a:endParaRPr lang="en-US" dirty="0"/>
              </a:p>
            </p:txBody>
          </p:sp>
          <p:sp>
            <p:nvSpPr>
              <p:cNvPr id="14713" name="Freeform 147"/>
              <p:cNvSpPr>
                <a:spLocks/>
              </p:cNvSpPr>
              <p:nvPr/>
            </p:nvSpPr>
            <p:spPr bwMode="auto">
              <a:xfrm>
                <a:off x="2870" y="2036"/>
                <a:ext cx="68" cy="201"/>
              </a:xfrm>
              <a:custGeom>
                <a:avLst/>
                <a:gdLst>
                  <a:gd name="T0" fmla="*/ 0 w 272"/>
                  <a:gd name="T1" fmla="*/ 0 h 807"/>
                  <a:gd name="T2" fmla="*/ 0 w 272"/>
                  <a:gd name="T3" fmla="*/ 0 h 807"/>
                  <a:gd name="T4" fmla="*/ 0 w 272"/>
                  <a:gd name="T5" fmla="*/ 0 h 807"/>
                  <a:gd name="T6" fmla="*/ 0 w 272"/>
                  <a:gd name="T7" fmla="*/ 0 h 807"/>
                  <a:gd name="T8" fmla="*/ 0 w 272"/>
                  <a:gd name="T9" fmla="*/ 0 h 807"/>
                  <a:gd name="T10" fmla="*/ 0 w 272"/>
                  <a:gd name="T11" fmla="*/ 0 h 807"/>
                  <a:gd name="T12" fmla="*/ 0 w 272"/>
                  <a:gd name="T13" fmla="*/ 0 h 807"/>
                  <a:gd name="T14" fmla="*/ 0 w 272"/>
                  <a:gd name="T15" fmla="*/ 0 h 807"/>
                  <a:gd name="T16" fmla="*/ 0 w 272"/>
                  <a:gd name="T17" fmla="*/ 0 h 807"/>
                  <a:gd name="T18" fmla="*/ 0 w 272"/>
                  <a:gd name="T19" fmla="*/ 0 h 807"/>
                  <a:gd name="T20" fmla="*/ 0 w 272"/>
                  <a:gd name="T21" fmla="*/ 0 h 807"/>
                  <a:gd name="T22" fmla="*/ 0 w 272"/>
                  <a:gd name="T23" fmla="*/ 0 h 807"/>
                  <a:gd name="T24" fmla="*/ 0 w 272"/>
                  <a:gd name="T25" fmla="*/ 0 h 807"/>
                  <a:gd name="T26" fmla="*/ 0 w 272"/>
                  <a:gd name="T27" fmla="*/ 0 h 807"/>
                  <a:gd name="T28" fmla="*/ 0 w 272"/>
                  <a:gd name="T29" fmla="*/ 0 h 807"/>
                  <a:gd name="T30" fmla="*/ 0 w 272"/>
                  <a:gd name="T31" fmla="*/ 0 h 807"/>
                  <a:gd name="T32" fmla="*/ 0 w 272"/>
                  <a:gd name="T33" fmla="*/ 0 h 807"/>
                  <a:gd name="T34" fmla="*/ 0 w 272"/>
                  <a:gd name="T35" fmla="*/ 0 h 8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2"/>
                  <a:gd name="T55" fmla="*/ 0 h 807"/>
                  <a:gd name="T56" fmla="*/ 272 w 272"/>
                  <a:gd name="T57" fmla="*/ 807 h 8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2" h="807">
                    <a:moveTo>
                      <a:pt x="51" y="0"/>
                    </a:moveTo>
                    <a:lnTo>
                      <a:pt x="171" y="212"/>
                    </a:lnTo>
                    <a:lnTo>
                      <a:pt x="207" y="269"/>
                    </a:lnTo>
                    <a:lnTo>
                      <a:pt x="230" y="333"/>
                    </a:lnTo>
                    <a:lnTo>
                      <a:pt x="253" y="391"/>
                    </a:lnTo>
                    <a:lnTo>
                      <a:pt x="258" y="438"/>
                    </a:lnTo>
                    <a:lnTo>
                      <a:pt x="272" y="489"/>
                    </a:lnTo>
                    <a:lnTo>
                      <a:pt x="272" y="546"/>
                    </a:lnTo>
                    <a:lnTo>
                      <a:pt x="264" y="605"/>
                    </a:lnTo>
                    <a:lnTo>
                      <a:pt x="246" y="659"/>
                    </a:lnTo>
                    <a:lnTo>
                      <a:pt x="225" y="765"/>
                    </a:lnTo>
                    <a:lnTo>
                      <a:pt x="189" y="807"/>
                    </a:lnTo>
                    <a:lnTo>
                      <a:pt x="142" y="788"/>
                    </a:lnTo>
                    <a:lnTo>
                      <a:pt x="87" y="714"/>
                    </a:lnTo>
                    <a:lnTo>
                      <a:pt x="33" y="623"/>
                    </a:lnTo>
                    <a:lnTo>
                      <a:pt x="6" y="517"/>
                    </a:lnTo>
                    <a:lnTo>
                      <a:pt x="0" y="408"/>
                    </a:lnTo>
                    <a:lnTo>
                      <a:pt x="51" y="0"/>
                    </a:lnTo>
                    <a:close/>
                  </a:path>
                </a:pathLst>
              </a:custGeom>
              <a:solidFill>
                <a:srgbClr val="FFFFF6"/>
              </a:solidFill>
              <a:ln w="0">
                <a:solidFill>
                  <a:srgbClr val="FCECDD"/>
                </a:solidFill>
                <a:round/>
                <a:headEnd/>
                <a:tailEnd/>
              </a:ln>
            </p:spPr>
            <p:txBody>
              <a:bodyPr/>
              <a:lstStyle/>
              <a:p>
                <a:endParaRPr lang="en-US" dirty="0"/>
              </a:p>
            </p:txBody>
          </p:sp>
          <p:sp>
            <p:nvSpPr>
              <p:cNvPr id="14714" name="Freeform 148"/>
              <p:cNvSpPr>
                <a:spLocks/>
              </p:cNvSpPr>
              <p:nvPr/>
            </p:nvSpPr>
            <p:spPr bwMode="auto">
              <a:xfrm>
                <a:off x="2926" y="2034"/>
                <a:ext cx="67" cy="203"/>
              </a:xfrm>
              <a:custGeom>
                <a:avLst/>
                <a:gdLst>
                  <a:gd name="T0" fmla="*/ 0 w 269"/>
                  <a:gd name="T1" fmla="*/ 0 h 813"/>
                  <a:gd name="T2" fmla="*/ 0 w 269"/>
                  <a:gd name="T3" fmla="*/ 0 h 813"/>
                  <a:gd name="T4" fmla="*/ 0 w 269"/>
                  <a:gd name="T5" fmla="*/ 0 h 813"/>
                  <a:gd name="T6" fmla="*/ 0 w 269"/>
                  <a:gd name="T7" fmla="*/ 0 h 813"/>
                  <a:gd name="T8" fmla="*/ 0 w 269"/>
                  <a:gd name="T9" fmla="*/ 0 h 813"/>
                  <a:gd name="T10" fmla="*/ 0 w 269"/>
                  <a:gd name="T11" fmla="*/ 0 h 813"/>
                  <a:gd name="T12" fmla="*/ 0 w 269"/>
                  <a:gd name="T13" fmla="*/ 0 h 813"/>
                  <a:gd name="T14" fmla="*/ 0 w 269"/>
                  <a:gd name="T15" fmla="*/ 0 h 813"/>
                  <a:gd name="T16" fmla="*/ 0 w 269"/>
                  <a:gd name="T17" fmla="*/ 0 h 813"/>
                  <a:gd name="T18" fmla="*/ 0 w 269"/>
                  <a:gd name="T19" fmla="*/ 0 h 813"/>
                  <a:gd name="T20" fmla="*/ 0 w 269"/>
                  <a:gd name="T21" fmla="*/ 0 h 813"/>
                  <a:gd name="T22" fmla="*/ 0 w 269"/>
                  <a:gd name="T23" fmla="*/ 0 h 813"/>
                  <a:gd name="T24" fmla="*/ 0 w 269"/>
                  <a:gd name="T25" fmla="*/ 0 h 813"/>
                  <a:gd name="T26" fmla="*/ 0 w 269"/>
                  <a:gd name="T27" fmla="*/ 0 h 813"/>
                  <a:gd name="T28" fmla="*/ 0 w 269"/>
                  <a:gd name="T29" fmla="*/ 0 h 813"/>
                  <a:gd name="T30" fmla="*/ 0 w 269"/>
                  <a:gd name="T31" fmla="*/ 0 h 813"/>
                  <a:gd name="T32" fmla="*/ 0 w 269"/>
                  <a:gd name="T33" fmla="*/ 0 h 813"/>
                  <a:gd name="T34" fmla="*/ 0 w 269"/>
                  <a:gd name="T35" fmla="*/ 0 h 813"/>
                  <a:gd name="T36" fmla="*/ 0 w 269"/>
                  <a:gd name="T37" fmla="*/ 0 h 813"/>
                  <a:gd name="T38" fmla="*/ 0 w 269"/>
                  <a:gd name="T39" fmla="*/ 0 h 813"/>
                  <a:gd name="T40" fmla="*/ 0 w 269"/>
                  <a:gd name="T41" fmla="*/ 0 h 813"/>
                  <a:gd name="T42" fmla="*/ 0 w 269"/>
                  <a:gd name="T43" fmla="*/ 0 h 813"/>
                  <a:gd name="T44" fmla="*/ 0 w 269"/>
                  <a:gd name="T45" fmla="*/ 0 h 813"/>
                  <a:gd name="T46" fmla="*/ 0 w 269"/>
                  <a:gd name="T47" fmla="*/ 0 h 813"/>
                  <a:gd name="T48" fmla="*/ 0 w 269"/>
                  <a:gd name="T49" fmla="*/ 0 h 813"/>
                  <a:gd name="T50" fmla="*/ 0 w 269"/>
                  <a:gd name="T51" fmla="*/ 0 h 8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13"/>
                  <a:gd name="T80" fmla="*/ 269 w 269"/>
                  <a:gd name="T81" fmla="*/ 813 h 8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13">
                    <a:moveTo>
                      <a:pt x="205" y="0"/>
                    </a:moveTo>
                    <a:lnTo>
                      <a:pt x="91" y="218"/>
                    </a:lnTo>
                    <a:lnTo>
                      <a:pt x="62" y="282"/>
                    </a:lnTo>
                    <a:lnTo>
                      <a:pt x="33" y="339"/>
                    </a:lnTo>
                    <a:lnTo>
                      <a:pt x="21" y="397"/>
                    </a:lnTo>
                    <a:lnTo>
                      <a:pt x="10" y="444"/>
                    </a:lnTo>
                    <a:lnTo>
                      <a:pt x="0" y="495"/>
                    </a:lnTo>
                    <a:lnTo>
                      <a:pt x="0" y="552"/>
                    </a:lnTo>
                    <a:lnTo>
                      <a:pt x="10" y="611"/>
                    </a:lnTo>
                    <a:lnTo>
                      <a:pt x="17" y="665"/>
                    </a:lnTo>
                    <a:lnTo>
                      <a:pt x="33" y="730"/>
                    </a:lnTo>
                    <a:lnTo>
                      <a:pt x="50" y="771"/>
                    </a:lnTo>
                    <a:lnTo>
                      <a:pt x="62" y="799"/>
                    </a:lnTo>
                    <a:lnTo>
                      <a:pt x="85" y="813"/>
                    </a:lnTo>
                    <a:lnTo>
                      <a:pt x="101" y="813"/>
                    </a:lnTo>
                    <a:lnTo>
                      <a:pt x="125" y="794"/>
                    </a:lnTo>
                    <a:lnTo>
                      <a:pt x="155" y="771"/>
                    </a:lnTo>
                    <a:lnTo>
                      <a:pt x="184" y="720"/>
                    </a:lnTo>
                    <a:lnTo>
                      <a:pt x="212" y="673"/>
                    </a:lnTo>
                    <a:lnTo>
                      <a:pt x="241" y="629"/>
                    </a:lnTo>
                    <a:lnTo>
                      <a:pt x="256" y="574"/>
                    </a:lnTo>
                    <a:lnTo>
                      <a:pt x="264" y="523"/>
                    </a:lnTo>
                    <a:lnTo>
                      <a:pt x="269" y="466"/>
                    </a:lnTo>
                    <a:lnTo>
                      <a:pt x="269" y="414"/>
                    </a:lnTo>
                    <a:lnTo>
                      <a:pt x="269" y="352"/>
                    </a:lnTo>
                    <a:lnTo>
                      <a:pt x="205" y="0"/>
                    </a:lnTo>
                    <a:close/>
                  </a:path>
                </a:pathLst>
              </a:custGeom>
              <a:solidFill>
                <a:srgbClr val="FFFFF6"/>
              </a:solidFill>
              <a:ln w="0">
                <a:solidFill>
                  <a:srgbClr val="FCECDD"/>
                </a:solidFill>
                <a:round/>
                <a:headEnd/>
                <a:tailEnd/>
              </a:ln>
            </p:spPr>
            <p:txBody>
              <a:bodyPr/>
              <a:lstStyle/>
              <a:p>
                <a:endParaRPr lang="en-US" dirty="0"/>
              </a:p>
            </p:txBody>
          </p:sp>
          <p:sp>
            <p:nvSpPr>
              <p:cNvPr id="14715" name="Freeform 149"/>
              <p:cNvSpPr>
                <a:spLocks/>
              </p:cNvSpPr>
              <p:nvPr/>
            </p:nvSpPr>
            <p:spPr bwMode="auto">
              <a:xfrm>
                <a:off x="2900" y="2109"/>
                <a:ext cx="67" cy="207"/>
              </a:xfrm>
              <a:custGeom>
                <a:avLst/>
                <a:gdLst>
                  <a:gd name="T0" fmla="*/ 0 w 269"/>
                  <a:gd name="T1" fmla="*/ 0 h 825"/>
                  <a:gd name="T2" fmla="*/ 0 w 269"/>
                  <a:gd name="T3" fmla="*/ 0 h 825"/>
                  <a:gd name="T4" fmla="*/ 0 w 269"/>
                  <a:gd name="T5" fmla="*/ 0 h 825"/>
                  <a:gd name="T6" fmla="*/ 0 w 269"/>
                  <a:gd name="T7" fmla="*/ 0 h 825"/>
                  <a:gd name="T8" fmla="*/ 0 w 269"/>
                  <a:gd name="T9" fmla="*/ 0 h 825"/>
                  <a:gd name="T10" fmla="*/ 0 w 269"/>
                  <a:gd name="T11" fmla="*/ 0 h 825"/>
                  <a:gd name="T12" fmla="*/ 0 w 269"/>
                  <a:gd name="T13" fmla="*/ 0 h 825"/>
                  <a:gd name="T14" fmla="*/ 0 w 269"/>
                  <a:gd name="T15" fmla="*/ 0 h 825"/>
                  <a:gd name="T16" fmla="*/ 0 w 269"/>
                  <a:gd name="T17" fmla="*/ 0 h 825"/>
                  <a:gd name="T18" fmla="*/ 0 w 269"/>
                  <a:gd name="T19" fmla="*/ 0 h 825"/>
                  <a:gd name="T20" fmla="*/ 0 w 269"/>
                  <a:gd name="T21" fmla="*/ 0 h 825"/>
                  <a:gd name="T22" fmla="*/ 0 w 269"/>
                  <a:gd name="T23" fmla="*/ 0 h 825"/>
                  <a:gd name="T24" fmla="*/ 0 w 269"/>
                  <a:gd name="T25" fmla="*/ 0 h 825"/>
                  <a:gd name="T26" fmla="*/ 0 w 269"/>
                  <a:gd name="T27" fmla="*/ 0 h 825"/>
                  <a:gd name="T28" fmla="*/ 0 w 269"/>
                  <a:gd name="T29" fmla="*/ 0 h 825"/>
                  <a:gd name="T30" fmla="*/ 0 w 269"/>
                  <a:gd name="T31" fmla="*/ 0 h 825"/>
                  <a:gd name="T32" fmla="*/ 0 w 269"/>
                  <a:gd name="T33" fmla="*/ 0 h 825"/>
                  <a:gd name="T34" fmla="*/ 0 w 269"/>
                  <a:gd name="T35" fmla="*/ 0 h 825"/>
                  <a:gd name="T36" fmla="*/ 0 w 269"/>
                  <a:gd name="T37" fmla="*/ 0 h 825"/>
                  <a:gd name="T38" fmla="*/ 0 w 269"/>
                  <a:gd name="T39" fmla="*/ 0 h 825"/>
                  <a:gd name="T40" fmla="*/ 0 w 269"/>
                  <a:gd name="T41" fmla="*/ 0 h 825"/>
                  <a:gd name="T42" fmla="*/ 0 w 269"/>
                  <a:gd name="T43" fmla="*/ 0 h 825"/>
                  <a:gd name="T44" fmla="*/ 0 w 269"/>
                  <a:gd name="T45" fmla="*/ 0 h 825"/>
                  <a:gd name="T46" fmla="*/ 0 w 269"/>
                  <a:gd name="T47" fmla="*/ 0 h 825"/>
                  <a:gd name="T48" fmla="*/ 0 w 269"/>
                  <a:gd name="T49" fmla="*/ 0 h 825"/>
                  <a:gd name="T50" fmla="*/ 0 w 269"/>
                  <a:gd name="T51" fmla="*/ 0 h 8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5"/>
                  <a:gd name="T80" fmla="*/ 269 w 269"/>
                  <a:gd name="T81" fmla="*/ 825 h 8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5">
                    <a:moveTo>
                      <a:pt x="121" y="0"/>
                    </a:moveTo>
                    <a:lnTo>
                      <a:pt x="45" y="246"/>
                    </a:lnTo>
                    <a:lnTo>
                      <a:pt x="29" y="310"/>
                    </a:lnTo>
                    <a:lnTo>
                      <a:pt x="11" y="378"/>
                    </a:lnTo>
                    <a:lnTo>
                      <a:pt x="5" y="429"/>
                    </a:lnTo>
                    <a:lnTo>
                      <a:pt x="0" y="486"/>
                    </a:lnTo>
                    <a:lnTo>
                      <a:pt x="5" y="537"/>
                    </a:lnTo>
                    <a:lnTo>
                      <a:pt x="11" y="590"/>
                    </a:lnTo>
                    <a:lnTo>
                      <a:pt x="29" y="649"/>
                    </a:lnTo>
                    <a:lnTo>
                      <a:pt x="45" y="700"/>
                    </a:lnTo>
                    <a:lnTo>
                      <a:pt x="74" y="751"/>
                    </a:lnTo>
                    <a:lnTo>
                      <a:pt x="96" y="792"/>
                    </a:lnTo>
                    <a:lnTo>
                      <a:pt x="121" y="822"/>
                    </a:lnTo>
                    <a:lnTo>
                      <a:pt x="137" y="825"/>
                    </a:lnTo>
                    <a:lnTo>
                      <a:pt x="161" y="814"/>
                    </a:lnTo>
                    <a:lnTo>
                      <a:pt x="176" y="798"/>
                    </a:lnTo>
                    <a:lnTo>
                      <a:pt x="201" y="758"/>
                    </a:lnTo>
                    <a:lnTo>
                      <a:pt x="218" y="706"/>
                    </a:lnTo>
                    <a:lnTo>
                      <a:pt x="247" y="649"/>
                    </a:lnTo>
                    <a:lnTo>
                      <a:pt x="264" y="596"/>
                    </a:lnTo>
                    <a:lnTo>
                      <a:pt x="264" y="545"/>
                    </a:lnTo>
                    <a:lnTo>
                      <a:pt x="269" y="486"/>
                    </a:lnTo>
                    <a:lnTo>
                      <a:pt x="264" y="441"/>
                    </a:lnTo>
                    <a:lnTo>
                      <a:pt x="252" y="378"/>
                    </a:lnTo>
                    <a:lnTo>
                      <a:pt x="242" y="328"/>
                    </a:lnTo>
                    <a:lnTo>
                      <a:pt x="121" y="0"/>
                    </a:lnTo>
                    <a:close/>
                  </a:path>
                </a:pathLst>
              </a:custGeom>
              <a:solidFill>
                <a:srgbClr val="FFFFF6"/>
              </a:solidFill>
              <a:ln w="0">
                <a:solidFill>
                  <a:srgbClr val="FCECDD"/>
                </a:solidFill>
                <a:round/>
                <a:headEnd/>
                <a:tailEnd/>
              </a:ln>
            </p:spPr>
            <p:txBody>
              <a:bodyPr/>
              <a:lstStyle/>
              <a:p>
                <a:endParaRPr lang="en-US" dirty="0"/>
              </a:p>
            </p:txBody>
          </p:sp>
          <p:sp>
            <p:nvSpPr>
              <p:cNvPr id="14716" name="Freeform 150"/>
              <p:cNvSpPr>
                <a:spLocks/>
              </p:cNvSpPr>
              <p:nvPr/>
            </p:nvSpPr>
            <p:spPr bwMode="auto">
              <a:xfrm>
                <a:off x="2869" y="2113"/>
                <a:ext cx="67" cy="202"/>
              </a:xfrm>
              <a:custGeom>
                <a:avLst/>
                <a:gdLst>
                  <a:gd name="T0" fmla="*/ 0 w 269"/>
                  <a:gd name="T1" fmla="*/ 0 h 807"/>
                  <a:gd name="T2" fmla="*/ 0 w 269"/>
                  <a:gd name="T3" fmla="*/ 0 h 807"/>
                  <a:gd name="T4" fmla="*/ 0 w 269"/>
                  <a:gd name="T5" fmla="*/ 0 h 807"/>
                  <a:gd name="T6" fmla="*/ 0 w 269"/>
                  <a:gd name="T7" fmla="*/ 0 h 807"/>
                  <a:gd name="T8" fmla="*/ 0 w 269"/>
                  <a:gd name="T9" fmla="*/ 0 h 807"/>
                  <a:gd name="T10" fmla="*/ 0 w 269"/>
                  <a:gd name="T11" fmla="*/ 0 h 807"/>
                  <a:gd name="T12" fmla="*/ 0 w 269"/>
                  <a:gd name="T13" fmla="*/ 0 h 807"/>
                  <a:gd name="T14" fmla="*/ 0 w 269"/>
                  <a:gd name="T15" fmla="*/ 0 h 807"/>
                  <a:gd name="T16" fmla="*/ 0 w 269"/>
                  <a:gd name="T17" fmla="*/ 0 h 807"/>
                  <a:gd name="T18" fmla="*/ 0 w 269"/>
                  <a:gd name="T19" fmla="*/ 0 h 807"/>
                  <a:gd name="T20" fmla="*/ 0 w 269"/>
                  <a:gd name="T21" fmla="*/ 0 h 807"/>
                  <a:gd name="T22" fmla="*/ 0 w 269"/>
                  <a:gd name="T23" fmla="*/ 0 h 807"/>
                  <a:gd name="T24" fmla="*/ 0 w 269"/>
                  <a:gd name="T25" fmla="*/ 0 h 807"/>
                  <a:gd name="T26" fmla="*/ 0 w 269"/>
                  <a:gd name="T27" fmla="*/ 0 h 807"/>
                  <a:gd name="T28" fmla="*/ 0 w 269"/>
                  <a:gd name="T29" fmla="*/ 0 h 807"/>
                  <a:gd name="T30" fmla="*/ 0 w 269"/>
                  <a:gd name="T31" fmla="*/ 0 h 807"/>
                  <a:gd name="T32" fmla="*/ 0 w 269"/>
                  <a:gd name="T33" fmla="*/ 0 h 807"/>
                  <a:gd name="T34" fmla="*/ 0 w 269"/>
                  <a:gd name="T35" fmla="*/ 0 h 8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807"/>
                  <a:gd name="T56" fmla="*/ 269 w 269"/>
                  <a:gd name="T57" fmla="*/ 807 h 8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807">
                    <a:moveTo>
                      <a:pt x="56" y="0"/>
                    </a:moveTo>
                    <a:lnTo>
                      <a:pt x="176" y="212"/>
                    </a:lnTo>
                    <a:lnTo>
                      <a:pt x="212" y="276"/>
                    </a:lnTo>
                    <a:lnTo>
                      <a:pt x="235" y="334"/>
                    </a:lnTo>
                    <a:lnTo>
                      <a:pt x="251" y="391"/>
                    </a:lnTo>
                    <a:lnTo>
                      <a:pt x="263" y="438"/>
                    </a:lnTo>
                    <a:lnTo>
                      <a:pt x="269" y="489"/>
                    </a:lnTo>
                    <a:lnTo>
                      <a:pt x="269" y="548"/>
                    </a:lnTo>
                    <a:lnTo>
                      <a:pt x="263" y="605"/>
                    </a:lnTo>
                    <a:lnTo>
                      <a:pt x="251" y="667"/>
                    </a:lnTo>
                    <a:lnTo>
                      <a:pt x="222" y="770"/>
                    </a:lnTo>
                    <a:lnTo>
                      <a:pt x="189" y="807"/>
                    </a:lnTo>
                    <a:lnTo>
                      <a:pt x="147" y="789"/>
                    </a:lnTo>
                    <a:lnTo>
                      <a:pt x="92" y="714"/>
                    </a:lnTo>
                    <a:lnTo>
                      <a:pt x="34" y="622"/>
                    </a:lnTo>
                    <a:lnTo>
                      <a:pt x="5" y="522"/>
                    </a:lnTo>
                    <a:lnTo>
                      <a:pt x="0" y="409"/>
                    </a:lnTo>
                    <a:lnTo>
                      <a:pt x="56" y="0"/>
                    </a:lnTo>
                    <a:close/>
                  </a:path>
                </a:pathLst>
              </a:custGeom>
              <a:solidFill>
                <a:srgbClr val="FFFFF6"/>
              </a:solidFill>
              <a:ln w="0">
                <a:solidFill>
                  <a:srgbClr val="FCECDD"/>
                </a:solidFill>
                <a:round/>
                <a:headEnd/>
                <a:tailEnd/>
              </a:ln>
            </p:spPr>
            <p:txBody>
              <a:bodyPr/>
              <a:lstStyle/>
              <a:p>
                <a:endParaRPr lang="en-US" dirty="0"/>
              </a:p>
            </p:txBody>
          </p:sp>
          <p:sp>
            <p:nvSpPr>
              <p:cNvPr id="14717" name="Freeform 151"/>
              <p:cNvSpPr>
                <a:spLocks/>
              </p:cNvSpPr>
              <p:nvPr/>
            </p:nvSpPr>
            <p:spPr bwMode="auto">
              <a:xfrm>
                <a:off x="2926" y="2113"/>
                <a:ext cx="69" cy="202"/>
              </a:xfrm>
              <a:custGeom>
                <a:avLst/>
                <a:gdLst>
                  <a:gd name="T0" fmla="*/ 0 w 274"/>
                  <a:gd name="T1" fmla="*/ 0 h 807"/>
                  <a:gd name="T2" fmla="*/ 0 w 274"/>
                  <a:gd name="T3" fmla="*/ 0 h 807"/>
                  <a:gd name="T4" fmla="*/ 0 w 274"/>
                  <a:gd name="T5" fmla="*/ 0 h 807"/>
                  <a:gd name="T6" fmla="*/ 0 w 274"/>
                  <a:gd name="T7" fmla="*/ 0 h 807"/>
                  <a:gd name="T8" fmla="*/ 0 w 274"/>
                  <a:gd name="T9" fmla="*/ 0 h 807"/>
                  <a:gd name="T10" fmla="*/ 0 w 274"/>
                  <a:gd name="T11" fmla="*/ 0 h 807"/>
                  <a:gd name="T12" fmla="*/ 0 w 274"/>
                  <a:gd name="T13" fmla="*/ 0 h 807"/>
                  <a:gd name="T14" fmla="*/ 0 w 274"/>
                  <a:gd name="T15" fmla="*/ 0 h 807"/>
                  <a:gd name="T16" fmla="*/ 0 w 274"/>
                  <a:gd name="T17" fmla="*/ 0 h 807"/>
                  <a:gd name="T18" fmla="*/ 0 w 274"/>
                  <a:gd name="T19" fmla="*/ 0 h 807"/>
                  <a:gd name="T20" fmla="*/ 0 w 274"/>
                  <a:gd name="T21" fmla="*/ 0 h 807"/>
                  <a:gd name="T22" fmla="*/ 0 w 274"/>
                  <a:gd name="T23" fmla="*/ 0 h 807"/>
                  <a:gd name="T24" fmla="*/ 0 w 274"/>
                  <a:gd name="T25" fmla="*/ 0 h 807"/>
                  <a:gd name="T26" fmla="*/ 0 w 274"/>
                  <a:gd name="T27" fmla="*/ 0 h 807"/>
                  <a:gd name="T28" fmla="*/ 0 w 274"/>
                  <a:gd name="T29" fmla="*/ 0 h 807"/>
                  <a:gd name="T30" fmla="*/ 0 w 274"/>
                  <a:gd name="T31" fmla="*/ 0 h 807"/>
                  <a:gd name="T32" fmla="*/ 0 w 274"/>
                  <a:gd name="T33" fmla="*/ 0 h 807"/>
                  <a:gd name="T34" fmla="*/ 0 w 274"/>
                  <a:gd name="T35" fmla="*/ 0 h 807"/>
                  <a:gd name="T36" fmla="*/ 0 w 274"/>
                  <a:gd name="T37" fmla="*/ 0 h 807"/>
                  <a:gd name="T38" fmla="*/ 0 w 274"/>
                  <a:gd name="T39" fmla="*/ 0 h 807"/>
                  <a:gd name="T40" fmla="*/ 0 w 274"/>
                  <a:gd name="T41" fmla="*/ 0 h 807"/>
                  <a:gd name="T42" fmla="*/ 0 w 274"/>
                  <a:gd name="T43" fmla="*/ 0 h 807"/>
                  <a:gd name="T44" fmla="*/ 0 w 274"/>
                  <a:gd name="T45" fmla="*/ 0 h 807"/>
                  <a:gd name="T46" fmla="*/ 0 w 274"/>
                  <a:gd name="T47" fmla="*/ 0 h 807"/>
                  <a:gd name="T48" fmla="*/ 0 w 274"/>
                  <a:gd name="T49" fmla="*/ 0 h 807"/>
                  <a:gd name="T50" fmla="*/ 0 w 274"/>
                  <a:gd name="T51" fmla="*/ 0 h 8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807"/>
                  <a:gd name="T80" fmla="*/ 274 w 274"/>
                  <a:gd name="T81" fmla="*/ 807 h 8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807">
                    <a:moveTo>
                      <a:pt x="205" y="0"/>
                    </a:moveTo>
                    <a:lnTo>
                      <a:pt x="85" y="220"/>
                    </a:lnTo>
                    <a:lnTo>
                      <a:pt x="62" y="276"/>
                    </a:lnTo>
                    <a:lnTo>
                      <a:pt x="33" y="328"/>
                    </a:lnTo>
                    <a:lnTo>
                      <a:pt x="21" y="391"/>
                    </a:lnTo>
                    <a:lnTo>
                      <a:pt x="5" y="438"/>
                    </a:lnTo>
                    <a:lnTo>
                      <a:pt x="0" y="489"/>
                    </a:lnTo>
                    <a:lnTo>
                      <a:pt x="0" y="548"/>
                    </a:lnTo>
                    <a:lnTo>
                      <a:pt x="10" y="610"/>
                    </a:lnTo>
                    <a:lnTo>
                      <a:pt x="17" y="667"/>
                    </a:lnTo>
                    <a:lnTo>
                      <a:pt x="33" y="724"/>
                    </a:lnTo>
                    <a:lnTo>
                      <a:pt x="47" y="770"/>
                    </a:lnTo>
                    <a:lnTo>
                      <a:pt x="62" y="799"/>
                    </a:lnTo>
                    <a:lnTo>
                      <a:pt x="80" y="807"/>
                    </a:lnTo>
                    <a:lnTo>
                      <a:pt x="101" y="807"/>
                    </a:lnTo>
                    <a:lnTo>
                      <a:pt x="125" y="794"/>
                    </a:lnTo>
                    <a:lnTo>
                      <a:pt x="148" y="765"/>
                    </a:lnTo>
                    <a:lnTo>
                      <a:pt x="176" y="719"/>
                    </a:lnTo>
                    <a:lnTo>
                      <a:pt x="205" y="667"/>
                    </a:lnTo>
                    <a:lnTo>
                      <a:pt x="235" y="622"/>
                    </a:lnTo>
                    <a:lnTo>
                      <a:pt x="252" y="575"/>
                    </a:lnTo>
                    <a:lnTo>
                      <a:pt x="264" y="522"/>
                    </a:lnTo>
                    <a:lnTo>
                      <a:pt x="274" y="471"/>
                    </a:lnTo>
                    <a:lnTo>
                      <a:pt x="269" y="409"/>
                    </a:lnTo>
                    <a:lnTo>
                      <a:pt x="264" y="346"/>
                    </a:lnTo>
                    <a:lnTo>
                      <a:pt x="205" y="0"/>
                    </a:lnTo>
                    <a:close/>
                  </a:path>
                </a:pathLst>
              </a:custGeom>
              <a:solidFill>
                <a:srgbClr val="FFFFF6"/>
              </a:solidFill>
              <a:ln w="0">
                <a:solidFill>
                  <a:srgbClr val="FCECDD"/>
                </a:solidFill>
                <a:round/>
                <a:headEnd/>
                <a:tailEnd/>
              </a:ln>
            </p:spPr>
            <p:txBody>
              <a:bodyPr/>
              <a:lstStyle/>
              <a:p>
                <a:endParaRPr lang="en-US" dirty="0"/>
              </a:p>
            </p:txBody>
          </p:sp>
          <p:sp>
            <p:nvSpPr>
              <p:cNvPr id="14718" name="Line 152"/>
              <p:cNvSpPr>
                <a:spLocks noChangeShapeType="1"/>
              </p:cNvSpPr>
              <p:nvPr/>
            </p:nvSpPr>
            <p:spPr bwMode="auto">
              <a:xfrm flipV="1">
                <a:off x="2958" y="1475"/>
                <a:ext cx="35" cy="50"/>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719" name="Freeform 153"/>
              <p:cNvSpPr>
                <a:spLocks/>
              </p:cNvSpPr>
              <p:nvPr/>
            </p:nvSpPr>
            <p:spPr bwMode="auto">
              <a:xfrm>
                <a:off x="2867" y="1244"/>
                <a:ext cx="25" cy="231"/>
              </a:xfrm>
              <a:custGeom>
                <a:avLst/>
                <a:gdLst>
                  <a:gd name="T0" fmla="*/ 0 w 99"/>
                  <a:gd name="T1" fmla="*/ 0 h 925"/>
                  <a:gd name="T2" fmla="*/ 0 w 99"/>
                  <a:gd name="T3" fmla="*/ 0 h 925"/>
                  <a:gd name="T4" fmla="*/ 0 w 99"/>
                  <a:gd name="T5" fmla="*/ 0 h 925"/>
                  <a:gd name="T6" fmla="*/ 0 w 99"/>
                  <a:gd name="T7" fmla="*/ 0 h 925"/>
                  <a:gd name="T8" fmla="*/ 0 w 99"/>
                  <a:gd name="T9" fmla="*/ 0 h 925"/>
                  <a:gd name="T10" fmla="*/ 0 w 99"/>
                  <a:gd name="T11" fmla="*/ 0 h 925"/>
                  <a:gd name="T12" fmla="*/ 0 w 99"/>
                  <a:gd name="T13" fmla="*/ 0 h 925"/>
                  <a:gd name="T14" fmla="*/ 0 w 99"/>
                  <a:gd name="T15" fmla="*/ 0 h 925"/>
                  <a:gd name="T16" fmla="*/ 0 w 99"/>
                  <a:gd name="T17" fmla="*/ 0 h 925"/>
                  <a:gd name="T18" fmla="*/ 0 w 99"/>
                  <a:gd name="T19" fmla="*/ 0 h 925"/>
                  <a:gd name="T20" fmla="*/ 0 w 99"/>
                  <a:gd name="T21" fmla="*/ 0 h 9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925"/>
                  <a:gd name="T35" fmla="*/ 99 w 99"/>
                  <a:gd name="T36" fmla="*/ 925 h 9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925">
                    <a:moveTo>
                      <a:pt x="82" y="925"/>
                    </a:moveTo>
                    <a:lnTo>
                      <a:pt x="99" y="780"/>
                    </a:lnTo>
                    <a:lnTo>
                      <a:pt x="99" y="704"/>
                    </a:lnTo>
                    <a:lnTo>
                      <a:pt x="99" y="668"/>
                    </a:lnTo>
                    <a:lnTo>
                      <a:pt x="94" y="630"/>
                    </a:lnTo>
                    <a:lnTo>
                      <a:pt x="45" y="458"/>
                    </a:lnTo>
                    <a:lnTo>
                      <a:pt x="5" y="290"/>
                    </a:lnTo>
                    <a:lnTo>
                      <a:pt x="0" y="218"/>
                    </a:lnTo>
                    <a:lnTo>
                      <a:pt x="0" y="183"/>
                    </a:lnTo>
                    <a:lnTo>
                      <a:pt x="7" y="143"/>
                    </a:lnTo>
                    <a:lnTo>
                      <a:pt x="2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0" name="Freeform 154"/>
              <p:cNvSpPr>
                <a:spLocks/>
              </p:cNvSpPr>
              <p:nvPr/>
            </p:nvSpPr>
            <p:spPr bwMode="auto">
              <a:xfrm>
                <a:off x="2885" y="1233"/>
                <a:ext cx="37" cy="277"/>
              </a:xfrm>
              <a:custGeom>
                <a:avLst/>
                <a:gdLst>
                  <a:gd name="T0" fmla="*/ 0 w 149"/>
                  <a:gd name="T1" fmla="*/ 0 h 1106"/>
                  <a:gd name="T2" fmla="*/ 0 w 149"/>
                  <a:gd name="T3" fmla="*/ 0 h 1106"/>
                  <a:gd name="T4" fmla="*/ 0 w 149"/>
                  <a:gd name="T5" fmla="*/ 0 h 1106"/>
                  <a:gd name="T6" fmla="*/ 0 w 149"/>
                  <a:gd name="T7" fmla="*/ 0 h 1106"/>
                  <a:gd name="T8" fmla="*/ 0 w 149"/>
                  <a:gd name="T9" fmla="*/ 0 h 1106"/>
                  <a:gd name="T10" fmla="*/ 0 w 149"/>
                  <a:gd name="T11" fmla="*/ 0 h 1106"/>
                  <a:gd name="T12" fmla="*/ 0 w 149"/>
                  <a:gd name="T13" fmla="*/ 0 h 1106"/>
                  <a:gd name="T14" fmla="*/ 0 w 149"/>
                  <a:gd name="T15" fmla="*/ 0 h 1106"/>
                  <a:gd name="T16" fmla="*/ 0 w 149"/>
                  <a:gd name="T17" fmla="*/ 0 h 1106"/>
                  <a:gd name="T18" fmla="*/ 0 w 149"/>
                  <a:gd name="T19" fmla="*/ 0 h 1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1106"/>
                  <a:gd name="T32" fmla="*/ 149 w 149"/>
                  <a:gd name="T33" fmla="*/ 1106 h 1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1106">
                    <a:moveTo>
                      <a:pt x="149" y="1106"/>
                    </a:moveTo>
                    <a:lnTo>
                      <a:pt x="149" y="937"/>
                    </a:lnTo>
                    <a:lnTo>
                      <a:pt x="149" y="894"/>
                    </a:lnTo>
                    <a:lnTo>
                      <a:pt x="149" y="873"/>
                    </a:lnTo>
                    <a:lnTo>
                      <a:pt x="146" y="850"/>
                    </a:lnTo>
                    <a:lnTo>
                      <a:pt x="132" y="761"/>
                    </a:lnTo>
                    <a:lnTo>
                      <a:pt x="68" y="546"/>
                    </a:lnTo>
                    <a:lnTo>
                      <a:pt x="16" y="344"/>
                    </a:lnTo>
                    <a:lnTo>
                      <a:pt x="0" y="168"/>
                    </a:lnTo>
                    <a:lnTo>
                      <a:pt x="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1" name="Freeform 155"/>
              <p:cNvSpPr>
                <a:spLocks/>
              </p:cNvSpPr>
              <p:nvPr/>
            </p:nvSpPr>
            <p:spPr bwMode="auto">
              <a:xfrm>
                <a:off x="2820" y="1245"/>
                <a:ext cx="66" cy="276"/>
              </a:xfrm>
              <a:custGeom>
                <a:avLst/>
                <a:gdLst>
                  <a:gd name="T0" fmla="*/ 0 w 263"/>
                  <a:gd name="T1" fmla="*/ 0 h 1104"/>
                  <a:gd name="T2" fmla="*/ 0 w 263"/>
                  <a:gd name="T3" fmla="*/ 0 h 1104"/>
                  <a:gd name="T4" fmla="*/ 0 w 263"/>
                  <a:gd name="T5" fmla="*/ 0 h 1104"/>
                  <a:gd name="T6" fmla="*/ 0 w 263"/>
                  <a:gd name="T7" fmla="*/ 0 h 1104"/>
                  <a:gd name="T8" fmla="*/ 0 w 263"/>
                  <a:gd name="T9" fmla="*/ 0 h 1104"/>
                  <a:gd name="T10" fmla="*/ 0 w 263"/>
                  <a:gd name="T11" fmla="*/ 0 h 1104"/>
                  <a:gd name="T12" fmla="*/ 0 w 263"/>
                  <a:gd name="T13" fmla="*/ 0 h 1104"/>
                  <a:gd name="T14" fmla="*/ 0 60000 65536"/>
                  <a:gd name="T15" fmla="*/ 0 60000 65536"/>
                  <a:gd name="T16" fmla="*/ 0 60000 65536"/>
                  <a:gd name="T17" fmla="*/ 0 60000 65536"/>
                  <a:gd name="T18" fmla="*/ 0 60000 65536"/>
                  <a:gd name="T19" fmla="*/ 0 60000 65536"/>
                  <a:gd name="T20" fmla="*/ 0 60000 65536"/>
                  <a:gd name="T21" fmla="*/ 0 w 263"/>
                  <a:gd name="T22" fmla="*/ 0 h 1104"/>
                  <a:gd name="T23" fmla="*/ 263 w 263"/>
                  <a:gd name="T24" fmla="*/ 1104 h 1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 h="1104">
                    <a:moveTo>
                      <a:pt x="263" y="1104"/>
                    </a:moveTo>
                    <a:lnTo>
                      <a:pt x="247" y="927"/>
                    </a:lnTo>
                    <a:lnTo>
                      <a:pt x="210" y="750"/>
                    </a:lnTo>
                    <a:lnTo>
                      <a:pt x="126" y="552"/>
                    </a:lnTo>
                    <a:lnTo>
                      <a:pt x="52" y="360"/>
                    </a:lnTo>
                    <a:lnTo>
                      <a:pt x="15" y="1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2" name="Freeform 156"/>
              <p:cNvSpPr>
                <a:spLocks/>
              </p:cNvSpPr>
              <p:nvPr/>
            </p:nvSpPr>
            <p:spPr bwMode="auto">
              <a:xfrm>
                <a:off x="2978" y="1228"/>
                <a:ext cx="63" cy="276"/>
              </a:xfrm>
              <a:custGeom>
                <a:avLst/>
                <a:gdLst>
                  <a:gd name="T0" fmla="*/ 0 w 253"/>
                  <a:gd name="T1" fmla="*/ 0 h 1103"/>
                  <a:gd name="T2" fmla="*/ 0 w 253"/>
                  <a:gd name="T3" fmla="*/ 0 h 1103"/>
                  <a:gd name="T4" fmla="*/ 0 w 253"/>
                  <a:gd name="T5" fmla="*/ 0 h 1103"/>
                  <a:gd name="T6" fmla="*/ 0 w 253"/>
                  <a:gd name="T7" fmla="*/ 0 h 1103"/>
                  <a:gd name="T8" fmla="*/ 0 w 253"/>
                  <a:gd name="T9" fmla="*/ 0 h 1103"/>
                  <a:gd name="T10" fmla="*/ 0 w 253"/>
                  <a:gd name="T11" fmla="*/ 0 h 1103"/>
                  <a:gd name="T12" fmla="*/ 0 w 253"/>
                  <a:gd name="T13" fmla="*/ 0 h 1103"/>
                  <a:gd name="T14" fmla="*/ 0 60000 65536"/>
                  <a:gd name="T15" fmla="*/ 0 60000 65536"/>
                  <a:gd name="T16" fmla="*/ 0 60000 65536"/>
                  <a:gd name="T17" fmla="*/ 0 60000 65536"/>
                  <a:gd name="T18" fmla="*/ 0 60000 65536"/>
                  <a:gd name="T19" fmla="*/ 0 60000 65536"/>
                  <a:gd name="T20" fmla="*/ 0 60000 65536"/>
                  <a:gd name="T21" fmla="*/ 0 w 253"/>
                  <a:gd name="T22" fmla="*/ 0 h 1103"/>
                  <a:gd name="T23" fmla="*/ 253 w 253"/>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1103">
                    <a:moveTo>
                      <a:pt x="0" y="1103"/>
                    </a:moveTo>
                    <a:lnTo>
                      <a:pt x="18" y="930"/>
                    </a:lnTo>
                    <a:lnTo>
                      <a:pt x="50" y="750"/>
                    </a:lnTo>
                    <a:lnTo>
                      <a:pt x="128" y="550"/>
                    </a:lnTo>
                    <a:lnTo>
                      <a:pt x="208" y="360"/>
                    </a:lnTo>
                    <a:lnTo>
                      <a:pt x="243" y="178"/>
                    </a:lnTo>
                    <a:lnTo>
                      <a:pt x="25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3" name="Freeform 157"/>
              <p:cNvSpPr>
                <a:spLocks/>
              </p:cNvSpPr>
              <p:nvPr/>
            </p:nvSpPr>
            <p:spPr bwMode="auto">
              <a:xfrm>
                <a:off x="2837" y="2146"/>
                <a:ext cx="76" cy="169"/>
              </a:xfrm>
              <a:custGeom>
                <a:avLst/>
                <a:gdLst>
                  <a:gd name="T0" fmla="*/ 0 w 303"/>
                  <a:gd name="T1" fmla="*/ 0 h 675"/>
                  <a:gd name="T2" fmla="*/ 0 w 303"/>
                  <a:gd name="T3" fmla="*/ 0 h 675"/>
                  <a:gd name="T4" fmla="*/ 0 w 303"/>
                  <a:gd name="T5" fmla="*/ 0 h 675"/>
                  <a:gd name="T6" fmla="*/ 0 w 303"/>
                  <a:gd name="T7" fmla="*/ 0 h 675"/>
                  <a:gd name="T8" fmla="*/ 0 w 303"/>
                  <a:gd name="T9" fmla="*/ 0 h 675"/>
                  <a:gd name="T10" fmla="*/ 0 w 303"/>
                  <a:gd name="T11" fmla="*/ 0 h 675"/>
                  <a:gd name="T12" fmla="*/ 0 w 303"/>
                  <a:gd name="T13" fmla="*/ 0 h 675"/>
                  <a:gd name="T14" fmla="*/ 0 w 303"/>
                  <a:gd name="T15" fmla="*/ 0 h 675"/>
                  <a:gd name="T16" fmla="*/ 0 w 303"/>
                  <a:gd name="T17" fmla="*/ 0 h 675"/>
                  <a:gd name="T18" fmla="*/ 0 w 303"/>
                  <a:gd name="T19" fmla="*/ 0 h 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
                  <a:gd name="T31" fmla="*/ 0 h 675"/>
                  <a:gd name="T32" fmla="*/ 303 w 303"/>
                  <a:gd name="T33" fmla="*/ 675 h 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 h="675">
                    <a:moveTo>
                      <a:pt x="303" y="675"/>
                    </a:moveTo>
                    <a:lnTo>
                      <a:pt x="230" y="600"/>
                    </a:lnTo>
                    <a:lnTo>
                      <a:pt x="172" y="503"/>
                    </a:lnTo>
                    <a:lnTo>
                      <a:pt x="143" y="375"/>
                    </a:lnTo>
                    <a:lnTo>
                      <a:pt x="143" y="338"/>
                    </a:lnTo>
                    <a:lnTo>
                      <a:pt x="143" y="320"/>
                    </a:lnTo>
                    <a:lnTo>
                      <a:pt x="141" y="301"/>
                    </a:lnTo>
                    <a:lnTo>
                      <a:pt x="128" y="238"/>
                    </a:lnTo>
                    <a:lnTo>
                      <a:pt x="68" y="11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4" name="Freeform 158"/>
              <p:cNvSpPr>
                <a:spLocks/>
              </p:cNvSpPr>
              <p:nvPr/>
            </p:nvSpPr>
            <p:spPr bwMode="auto">
              <a:xfrm>
                <a:off x="2959" y="2130"/>
                <a:ext cx="64" cy="190"/>
              </a:xfrm>
              <a:custGeom>
                <a:avLst/>
                <a:gdLst>
                  <a:gd name="T0" fmla="*/ 0 w 255"/>
                  <a:gd name="T1" fmla="*/ 0 h 759"/>
                  <a:gd name="T2" fmla="*/ 0 w 255"/>
                  <a:gd name="T3" fmla="*/ 0 h 759"/>
                  <a:gd name="T4" fmla="*/ 0 w 255"/>
                  <a:gd name="T5" fmla="*/ 0 h 759"/>
                  <a:gd name="T6" fmla="*/ 0 w 255"/>
                  <a:gd name="T7" fmla="*/ 0 h 759"/>
                  <a:gd name="T8" fmla="*/ 0 w 255"/>
                  <a:gd name="T9" fmla="*/ 0 h 759"/>
                  <a:gd name="T10" fmla="*/ 0 w 255"/>
                  <a:gd name="T11" fmla="*/ 0 h 759"/>
                  <a:gd name="T12" fmla="*/ 0 w 255"/>
                  <a:gd name="T13" fmla="*/ 0 h 759"/>
                  <a:gd name="T14" fmla="*/ 0 60000 65536"/>
                  <a:gd name="T15" fmla="*/ 0 60000 65536"/>
                  <a:gd name="T16" fmla="*/ 0 60000 65536"/>
                  <a:gd name="T17" fmla="*/ 0 60000 65536"/>
                  <a:gd name="T18" fmla="*/ 0 60000 65536"/>
                  <a:gd name="T19" fmla="*/ 0 60000 65536"/>
                  <a:gd name="T20" fmla="*/ 0 60000 65536"/>
                  <a:gd name="T21" fmla="*/ 0 w 255"/>
                  <a:gd name="T22" fmla="*/ 0 h 759"/>
                  <a:gd name="T23" fmla="*/ 255 w 255"/>
                  <a:gd name="T24" fmla="*/ 759 h 7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759">
                    <a:moveTo>
                      <a:pt x="0" y="759"/>
                    </a:moveTo>
                    <a:lnTo>
                      <a:pt x="58" y="655"/>
                    </a:lnTo>
                    <a:lnTo>
                      <a:pt x="106" y="537"/>
                    </a:lnTo>
                    <a:lnTo>
                      <a:pt x="125" y="373"/>
                    </a:lnTo>
                    <a:lnTo>
                      <a:pt x="146" y="213"/>
                    </a:lnTo>
                    <a:lnTo>
                      <a:pt x="196" y="96"/>
                    </a:lnTo>
                    <a:lnTo>
                      <a:pt x="25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5" name="Freeform 159"/>
              <p:cNvSpPr>
                <a:spLocks/>
              </p:cNvSpPr>
              <p:nvPr/>
            </p:nvSpPr>
            <p:spPr bwMode="auto">
              <a:xfrm>
                <a:off x="2834" y="1147"/>
                <a:ext cx="38" cy="275"/>
              </a:xfrm>
              <a:custGeom>
                <a:avLst/>
                <a:gdLst>
                  <a:gd name="T0" fmla="*/ 0 w 150"/>
                  <a:gd name="T1" fmla="*/ 0 h 1097"/>
                  <a:gd name="T2" fmla="*/ 0 w 150"/>
                  <a:gd name="T3" fmla="*/ 0 h 1097"/>
                  <a:gd name="T4" fmla="*/ 0 w 150"/>
                  <a:gd name="T5" fmla="*/ 0 h 1097"/>
                  <a:gd name="T6" fmla="*/ 0 w 150"/>
                  <a:gd name="T7" fmla="*/ 0 h 1097"/>
                  <a:gd name="T8" fmla="*/ 0 w 150"/>
                  <a:gd name="T9" fmla="*/ 0 h 1097"/>
                  <a:gd name="T10" fmla="*/ 0 w 150"/>
                  <a:gd name="T11" fmla="*/ 0 h 1097"/>
                  <a:gd name="T12" fmla="*/ 0 w 150"/>
                  <a:gd name="T13" fmla="*/ 0 h 1097"/>
                  <a:gd name="T14" fmla="*/ 0 w 150"/>
                  <a:gd name="T15" fmla="*/ 0 h 1097"/>
                  <a:gd name="T16" fmla="*/ 0 w 150"/>
                  <a:gd name="T17" fmla="*/ 0 h 1097"/>
                  <a:gd name="T18" fmla="*/ 0 w 150"/>
                  <a:gd name="T19" fmla="*/ 0 h 10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097"/>
                  <a:gd name="T32" fmla="*/ 150 w 150"/>
                  <a:gd name="T33" fmla="*/ 1097 h 10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097">
                    <a:moveTo>
                      <a:pt x="150" y="1097"/>
                    </a:moveTo>
                    <a:lnTo>
                      <a:pt x="150" y="931"/>
                    </a:lnTo>
                    <a:lnTo>
                      <a:pt x="150" y="888"/>
                    </a:lnTo>
                    <a:lnTo>
                      <a:pt x="150" y="866"/>
                    </a:lnTo>
                    <a:lnTo>
                      <a:pt x="148" y="843"/>
                    </a:lnTo>
                    <a:lnTo>
                      <a:pt x="135" y="754"/>
                    </a:lnTo>
                    <a:lnTo>
                      <a:pt x="74" y="545"/>
                    </a:lnTo>
                    <a:lnTo>
                      <a:pt x="17" y="338"/>
                    </a:lnTo>
                    <a:lnTo>
                      <a:pt x="0" y="160"/>
                    </a:lnTo>
                    <a:lnTo>
                      <a:pt x="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6" name="Freeform 160"/>
              <p:cNvSpPr>
                <a:spLocks/>
              </p:cNvSpPr>
              <p:nvPr/>
            </p:nvSpPr>
            <p:spPr bwMode="auto">
              <a:xfrm>
                <a:off x="2942" y="1241"/>
                <a:ext cx="25" cy="275"/>
              </a:xfrm>
              <a:custGeom>
                <a:avLst/>
                <a:gdLst>
                  <a:gd name="T0" fmla="*/ 0 w 103"/>
                  <a:gd name="T1" fmla="*/ 0 h 1102"/>
                  <a:gd name="T2" fmla="*/ 0 w 103"/>
                  <a:gd name="T3" fmla="*/ 0 h 1102"/>
                  <a:gd name="T4" fmla="*/ 0 w 103"/>
                  <a:gd name="T5" fmla="*/ 0 h 1102"/>
                  <a:gd name="T6" fmla="*/ 0 w 103"/>
                  <a:gd name="T7" fmla="*/ 0 h 1102"/>
                  <a:gd name="T8" fmla="*/ 0 w 103"/>
                  <a:gd name="T9" fmla="*/ 0 h 1102"/>
                  <a:gd name="T10" fmla="*/ 0 w 103"/>
                  <a:gd name="T11" fmla="*/ 0 h 1102"/>
                  <a:gd name="T12" fmla="*/ 0 w 103"/>
                  <a:gd name="T13" fmla="*/ 0 h 1102"/>
                  <a:gd name="T14" fmla="*/ 0 w 103"/>
                  <a:gd name="T15" fmla="*/ 0 h 1102"/>
                  <a:gd name="T16" fmla="*/ 0 w 103"/>
                  <a:gd name="T17" fmla="*/ 0 h 1102"/>
                  <a:gd name="T18" fmla="*/ 0 w 103"/>
                  <a:gd name="T19" fmla="*/ 0 h 1102"/>
                  <a:gd name="T20" fmla="*/ 0 w 103"/>
                  <a:gd name="T21" fmla="*/ 0 h 1102"/>
                  <a:gd name="T22" fmla="*/ 0 w 103"/>
                  <a:gd name="T23" fmla="*/ 0 h 1102"/>
                  <a:gd name="T24" fmla="*/ 0 w 103"/>
                  <a:gd name="T25" fmla="*/ 0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102"/>
                  <a:gd name="T41" fmla="*/ 103 w 103"/>
                  <a:gd name="T42" fmla="*/ 1102 h 1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102">
                    <a:moveTo>
                      <a:pt x="103" y="1102"/>
                    </a:moveTo>
                    <a:lnTo>
                      <a:pt x="69" y="943"/>
                    </a:lnTo>
                    <a:lnTo>
                      <a:pt x="46" y="766"/>
                    </a:lnTo>
                    <a:lnTo>
                      <a:pt x="46" y="721"/>
                    </a:lnTo>
                    <a:lnTo>
                      <a:pt x="46" y="697"/>
                    </a:lnTo>
                    <a:lnTo>
                      <a:pt x="46" y="670"/>
                    </a:lnTo>
                    <a:lnTo>
                      <a:pt x="57" y="553"/>
                    </a:lnTo>
                    <a:lnTo>
                      <a:pt x="65" y="434"/>
                    </a:lnTo>
                    <a:lnTo>
                      <a:pt x="66" y="383"/>
                    </a:lnTo>
                    <a:lnTo>
                      <a:pt x="66" y="360"/>
                    </a:lnTo>
                    <a:lnTo>
                      <a:pt x="66" y="335"/>
                    </a:lnTo>
                    <a:lnTo>
                      <a:pt x="39" y="15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7" name="Freeform 161"/>
              <p:cNvSpPr>
                <a:spLocks/>
              </p:cNvSpPr>
              <p:nvPr/>
            </p:nvSpPr>
            <p:spPr bwMode="auto">
              <a:xfrm>
                <a:off x="2967" y="1124"/>
                <a:ext cx="26" cy="275"/>
              </a:xfrm>
              <a:custGeom>
                <a:avLst/>
                <a:gdLst>
                  <a:gd name="T0" fmla="*/ 0 w 104"/>
                  <a:gd name="T1" fmla="*/ 0 h 1098"/>
                  <a:gd name="T2" fmla="*/ 0 w 104"/>
                  <a:gd name="T3" fmla="*/ 0 h 1098"/>
                  <a:gd name="T4" fmla="*/ 0 w 104"/>
                  <a:gd name="T5" fmla="*/ 0 h 1098"/>
                  <a:gd name="T6" fmla="*/ 0 w 104"/>
                  <a:gd name="T7" fmla="*/ 0 h 1098"/>
                  <a:gd name="T8" fmla="*/ 0 w 104"/>
                  <a:gd name="T9" fmla="*/ 0 h 1098"/>
                  <a:gd name="T10" fmla="*/ 0 w 104"/>
                  <a:gd name="T11" fmla="*/ 0 h 1098"/>
                  <a:gd name="T12" fmla="*/ 0 w 104"/>
                  <a:gd name="T13" fmla="*/ 0 h 1098"/>
                  <a:gd name="T14" fmla="*/ 0 w 104"/>
                  <a:gd name="T15" fmla="*/ 0 h 1098"/>
                  <a:gd name="T16" fmla="*/ 0 w 104"/>
                  <a:gd name="T17" fmla="*/ 0 h 1098"/>
                  <a:gd name="T18" fmla="*/ 0 w 104"/>
                  <a:gd name="T19" fmla="*/ 0 h 1098"/>
                  <a:gd name="T20" fmla="*/ 0 w 104"/>
                  <a:gd name="T21" fmla="*/ 0 h 1098"/>
                  <a:gd name="T22" fmla="*/ 0 w 104"/>
                  <a:gd name="T23" fmla="*/ 0 h 1098"/>
                  <a:gd name="T24" fmla="*/ 0 w 104"/>
                  <a:gd name="T25" fmla="*/ 0 h 10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98"/>
                  <a:gd name="T41" fmla="*/ 104 w 104"/>
                  <a:gd name="T42" fmla="*/ 1098 h 10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98">
                    <a:moveTo>
                      <a:pt x="104" y="1098"/>
                    </a:moveTo>
                    <a:lnTo>
                      <a:pt x="66" y="936"/>
                    </a:lnTo>
                    <a:lnTo>
                      <a:pt x="44" y="759"/>
                    </a:lnTo>
                    <a:lnTo>
                      <a:pt x="44" y="713"/>
                    </a:lnTo>
                    <a:lnTo>
                      <a:pt x="44" y="689"/>
                    </a:lnTo>
                    <a:lnTo>
                      <a:pt x="44" y="662"/>
                    </a:lnTo>
                    <a:lnTo>
                      <a:pt x="52" y="545"/>
                    </a:lnTo>
                    <a:lnTo>
                      <a:pt x="63" y="431"/>
                    </a:lnTo>
                    <a:lnTo>
                      <a:pt x="66" y="380"/>
                    </a:lnTo>
                    <a:lnTo>
                      <a:pt x="66" y="357"/>
                    </a:lnTo>
                    <a:lnTo>
                      <a:pt x="67" y="332"/>
                    </a:lnTo>
                    <a:lnTo>
                      <a:pt x="40" y="15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8" name="Freeform 162"/>
              <p:cNvSpPr>
                <a:spLocks/>
              </p:cNvSpPr>
              <p:nvPr/>
            </p:nvSpPr>
            <p:spPr bwMode="auto">
              <a:xfrm>
                <a:off x="2907" y="1139"/>
                <a:ext cx="55" cy="320"/>
              </a:xfrm>
              <a:custGeom>
                <a:avLst/>
                <a:gdLst>
                  <a:gd name="T0" fmla="*/ 0 w 218"/>
                  <a:gd name="T1" fmla="*/ 0 h 1282"/>
                  <a:gd name="T2" fmla="*/ 0 w 218"/>
                  <a:gd name="T3" fmla="*/ 0 h 1282"/>
                  <a:gd name="T4" fmla="*/ 0 w 218"/>
                  <a:gd name="T5" fmla="*/ 0 h 1282"/>
                  <a:gd name="T6" fmla="*/ 0 w 218"/>
                  <a:gd name="T7" fmla="*/ 0 h 1282"/>
                  <a:gd name="T8" fmla="*/ 0 w 218"/>
                  <a:gd name="T9" fmla="*/ 0 h 1282"/>
                  <a:gd name="T10" fmla="*/ 0 w 218"/>
                  <a:gd name="T11" fmla="*/ 0 h 1282"/>
                  <a:gd name="T12" fmla="*/ 0 w 218"/>
                  <a:gd name="T13" fmla="*/ 0 h 1282"/>
                  <a:gd name="T14" fmla="*/ 0 w 218"/>
                  <a:gd name="T15" fmla="*/ 0 h 1282"/>
                  <a:gd name="T16" fmla="*/ 0 w 218"/>
                  <a:gd name="T17" fmla="*/ 0 h 1282"/>
                  <a:gd name="T18" fmla="*/ 0 w 218"/>
                  <a:gd name="T19" fmla="*/ 0 h 1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
                  <a:gd name="T31" fmla="*/ 0 h 1282"/>
                  <a:gd name="T32" fmla="*/ 218 w 218"/>
                  <a:gd name="T33" fmla="*/ 1282 h 1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 h="1282">
                    <a:moveTo>
                      <a:pt x="218" y="1282"/>
                    </a:moveTo>
                    <a:lnTo>
                      <a:pt x="160" y="1092"/>
                    </a:lnTo>
                    <a:lnTo>
                      <a:pt x="122" y="888"/>
                    </a:lnTo>
                    <a:lnTo>
                      <a:pt x="108" y="638"/>
                    </a:lnTo>
                    <a:lnTo>
                      <a:pt x="108" y="570"/>
                    </a:lnTo>
                    <a:lnTo>
                      <a:pt x="108" y="539"/>
                    </a:lnTo>
                    <a:lnTo>
                      <a:pt x="106" y="507"/>
                    </a:lnTo>
                    <a:lnTo>
                      <a:pt x="98" y="394"/>
                    </a:lnTo>
                    <a:lnTo>
                      <a:pt x="57" y="18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29" name="Freeform 163"/>
              <p:cNvSpPr>
                <a:spLocks/>
              </p:cNvSpPr>
              <p:nvPr/>
            </p:nvSpPr>
            <p:spPr bwMode="auto">
              <a:xfrm>
                <a:off x="2877" y="1127"/>
                <a:ext cx="36" cy="275"/>
              </a:xfrm>
              <a:custGeom>
                <a:avLst/>
                <a:gdLst>
                  <a:gd name="T0" fmla="*/ 0 w 142"/>
                  <a:gd name="T1" fmla="*/ 0 h 1099"/>
                  <a:gd name="T2" fmla="*/ 0 w 142"/>
                  <a:gd name="T3" fmla="*/ 0 h 1099"/>
                  <a:gd name="T4" fmla="*/ 0 w 142"/>
                  <a:gd name="T5" fmla="*/ 0 h 1099"/>
                  <a:gd name="T6" fmla="*/ 0 w 142"/>
                  <a:gd name="T7" fmla="*/ 0 h 1099"/>
                  <a:gd name="T8" fmla="*/ 0 w 142"/>
                  <a:gd name="T9" fmla="*/ 0 h 1099"/>
                  <a:gd name="T10" fmla="*/ 0 w 142"/>
                  <a:gd name="T11" fmla="*/ 0 h 1099"/>
                  <a:gd name="T12" fmla="*/ 0 w 142"/>
                  <a:gd name="T13" fmla="*/ 0 h 1099"/>
                  <a:gd name="T14" fmla="*/ 0 w 142"/>
                  <a:gd name="T15" fmla="*/ 0 h 1099"/>
                  <a:gd name="T16" fmla="*/ 0 w 142"/>
                  <a:gd name="T17" fmla="*/ 0 h 1099"/>
                  <a:gd name="T18" fmla="*/ 0 w 142"/>
                  <a:gd name="T19" fmla="*/ 0 h 10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099"/>
                  <a:gd name="T32" fmla="*/ 142 w 142"/>
                  <a:gd name="T33" fmla="*/ 1099 h 10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099">
                    <a:moveTo>
                      <a:pt x="142" y="1099"/>
                    </a:moveTo>
                    <a:lnTo>
                      <a:pt x="142" y="931"/>
                    </a:lnTo>
                    <a:lnTo>
                      <a:pt x="142" y="888"/>
                    </a:lnTo>
                    <a:lnTo>
                      <a:pt x="142" y="867"/>
                    </a:lnTo>
                    <a:lnTo>
                      <a:pt x="140" y="844"/>
                    </a:lnTo>
                    <a:lnTo>
                      <a:pt x="128" y="756"/>
                    </a:lnTo>
                    <a:lnTo>
                      <a:pt x="69" y="546"/>
                    </a:lnTo>
                    <a:lnTo>
                      <a:pt x="17" y="345"/>
                    </a:lnTo>
                    <a:lnTo>
                      <a:pt x="0" y="16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0" name="Freeform 164"/>
              <p:cNvSpPr>
                <a:spLocks/>
              </p:cNvSpPr>
              <p:nvPr/>
            </p:nvSpPr>
            <p:spPr bwMode="auto">
              <a:xfrm>
                <a:off x="2969" y="1964"/>
                <a:ext cx="111" cy="162"/>
              </a:xfrm>
              <a:custGeom>
                <a:avLst/>
                <a:gdLst>
                  <a:gd name="T0" fmla="*/ 0 w 441"/>
                  <a:gd name="T1" fmla="*/ 0 h 649"/>
                  <a:gd name="T2" fmla="*/ 0 w 441"/>
                  <a:gd name="T3" fmla="*/ 0 h 649"/>
                  <a:gd name="T4" fmla="*/ 0 w 441"/>
                  <a:gd name="T5" fmla="*/ 0 h 649"/>
                  <a:gd name="T6" fmla="*/ 0 w 441"/>
                  <a:gd name="T7" fmla="*/ 0 h 649"/>
                  <a:gd name="T8" fmla="*/ 0 w 441"/>
                  <a:gd name="T9" fmla="*/ 0 h 649"/>
                  <a:gd name="T10" fmla="*/ 0 w 441"/>
                  <a:gd name="T11" fmla="*/ 0 h 649"/>
                  <a:gd name="T12" fmla="*/ 0 w 441"/>
                  <a:gd name="T13" fmla="*/ 0 h 649"/>
                  <a:gd name="T14" fmla="*/ 0 60000 65536"/>
                  <a:gd name="T15" fmla="*/ 0 60000 65536"/>
                  <a:gd name="T16" fmla="*/ 0 60000 65536"/>
                  <a:gd name="T17" fmla="*/ 0 60000 65536"/>
                  <a:gd name="T18" fmla="*/ 0 60000 65536"/>
                  <a:gd name="T19" fmla="*/ 0 60000 65536"/>
                  <a:gd name="T20" fmla="*/ 0 60000 65536"/>
                  <a:gd name="T21" fmla="*/ 0 w 441"/>
                  <a:gd name="T22" fmla="*/ 0 h 649"/>
                  <a:gd name="T23" fmla="*/ 441 w 441"/>
                  <a:gd name="T24" fmla="*/ 649 h 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649">
                    <a:moveTo>
                      <a:pt x="0" y="649"/>
                    </a:moveTo>
                    <a:lnTo>
                      <a:pt x="80" y="568"/>
                    </a:lnTo>
                    <a:lnTo>
                      <a:pt x="161" y="466"/>
                    </a:lnTo>
                    <a:lnTo>
                      <a:pt x="224" y="315"/>
                    </a:lnTo>
                    <a:lnTo>
                      <a:pt x="285" y="169"/>
                    </a:lnTo>
                    <a:lnTo>
                      <a:pt x="361" y="69"/>
                    </a:lnTo>
                    <a:lnTo>
                      <a:pt x="44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1" name="Freeform 165"/>
              <p:cNvSpPr>
                <a:spLocks/>
              </p:cNvSpPr>
              <p:nvPr/>
            </p:nvSpPr>
            <p:spPr bwMode="auto">
              <a:xfrm>
                <a:off x="2977" y="1870"/>
                <a:ext cx="94" cy="174"/>
              </a:xfrm>
              <a:custGeom>
                <a:avLst/>
                <a:gdLst>
                  <a:gd name="T0" fmla="*/ 0 w 378"/>
                  <a:gd name="T1" fmla="*/ 0 h 696"/>
                  <a:gd name="T2" fmla="*/ 0 w 378"/>
                  <a:gd name="T3" fmla="*/ 0 h 696"/>
                  <a:gd name="T4" fmla="*/ 0 w 378"/>
                  <a:gd name="T5" fmla="*/ 0 h 696"/>
                  <a:gd name="T6" fmla="*/ 0 w 378"/>
                  <a:gd name="T7" fmla="*/ 0 h 696"/>
                  <a:gd name="T8" fmla="*/ 0 w 378"/>
                  <a:gd name="T9" fmla="*/ 0 h 696"/>
                  <a:gd name="T10" fmla="*/ 0 w 378"/>
                  <a:gd name="T11" fmla="*/ 0 h 696"/>
                  <a:gd name="T12" fmla="*/ 0 w 378"/>
                  <a:gd name="T13" fmla="*/ 0 h 696"/>
                  <a:gd name="T14" fmla="*/ 0 60000 65536"/>
                  <a:gd name="T15" fmla="*/ 0 60000 65536"/>
                  <a:gd name="T16" fmla="*/ 0 60000 65536"/>
                  <a:gd name="T17" fmla="*/ 0 60000 65536"/>
                  <a:gd name="T18" fmla="*/ 0 60000 65536"/>
                  <a:gd name="T19" fmla="*/ 0 60000 65536"/>
                  <a:gd name="T20" fmla="*/ 0 60000 65536"/>
                  <a:gd name="T21" fmla="*/ 0 w 378"/>
                  <a:gd name="T22" fmla="*/ 0 h 696"/>
                  <a:gd name="T23" fmla="*/ 378 w 378"/>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8" h="696">
                    <a:moveTo>
                      <a:pt x="0" y="696"/>
                    </a:moveTo>
                    <a:lnTo>
                      <a:pt x="72" y="604"/>
                    </a:lnTo>
                    <a:lnTo>
                      <a:pt x="138" y="499"/>
                    </a:lnTo>
                    <a:lnTo>
                      <a:pt x="184" y="341"/>
                    </a:lnTo>
                    <a:lnTo>
                      <a:pt x="226" y="184"/>
                    </a:lnTo>
                    <a:lnTo>
                      <a:pt x="298" y="80"/>
                    </a:lnTo>
                    <a:lnTo>
                      <a:pt x="37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2" name="Freeform 166"/>
              <p:cNvSpPr>
                <a:spLocks/>
              </p:cNvSpPr>
              <p:nvPr/>
            </p:nvSpPr>
            <p:spPr bwMode="auto">
              <a:xfrm>
                <a:off x="2984" y="1787"/>
                <a:ext cx="93" cy="175"/>
              </a:xfrm>
              <a:custGeom>
                <a:avLst/>
                <a:gdLst>
                  <a:gd name="T0" fmla="*/ 0 w 372"/>
                  <a:gd name="T1" fmla="*/ 0 h 703"/>
                  <a:gd name="T2" fmla="*/ 0 w 372"/>
                  <a:gd name="T3" fmla="*/ 0 h 703"/>
                  <a:gd name="T4" fmla="*/ 0 w 372"/>
                  <a:gd name="T5" fmla="*/ 0 h 703"/>
                  <a:gd name="T6" fmla="*/ 0 w 372"/>
                  <a:gd name="T7" fmla="*/ 0 h 703"/>
                  <a:gd name="T8" fmla="*/ 0 w 372"/>
                  <a:gd name="T9" fmla="*/ 0 h 703"/>
                  <a:gd name="T10" fmla="*/ 0 w 372"/>
                  <a:gd name="T11" fmla="*/ 0 h 703"/>
                  <a:gd name="T12" fmla="*/ 0 w 372"/>
                  <a:gd name="T13" fmla="*/ 0 h 703"/>
                  <a:gd name="T14" fmla="*/ 0 60000 65536"/>
                  <a:gd name="T15" fmla="*/ 0 60000 65536"/>
                  <a:gd name="T16" fmla="*/ 0 60000 65536"/>
                  <a:gd name="T17" fmla="*/ 0 60000 65536"/>
                  <a:gd name="T18" fmla="*/ 0 60000 65536"/>
                  <a:gd name="T19" fmla="*/ 0 60000 65536"/>
                  <a:gd name="T20" fmla="*/ 0 60000 65536"/>
                  <a:gd name="T21" fmla="*/ 0 w 372"/>
                  <a:gd name="T22" fmla="*/ 0 h 703"/>
                  <a:gd name="T23" fmla="*/ 372 w 37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3">
                    <a:moveTo>
                      <a:pt x="0" y="703"/>
                    </a:moveTo>
                    <a:lnTo>
                      <a:pt x="79" y="610"/>
                    </a:lnTo>
                    <a:lnTo>
                      <a:pt x="145" y="502"/>
                    </a:lnTo>
                    <a:lnTo>
                      <a:pt x="188" y="347"/>
                    </a:lnTo>
                    <a:lnTo>
                      <a:pt x="229" y="188"/>
                    </a:lnTo>
                    <a:lnTo>
                      <a:pt x="298" y="81"/>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3" name="Freeform 167"/>
              <p:cNvSpPr>
                <a:spLocks/>
              </p:cNvSpPr>
              <p:nvPr/>
            </p:nvSpPr>
            <p:spPr bwMode="auto">
              <a:xfrm>
                <a:off x="2984" y="1712"/>
                <a:ext cx="93" cy="177"/>
              </a:xfrm>
              <a:custGeom>
                <a:avLst/>
                <a:gdLst>
                  <a:gd name="T0" fmla="*/ 0 w 372"/>
                  <a:gd name="T1" fmla="*/ 0 h 707"/>
                  <a:gd name="T2" fmla="*/ 0 w 372"/>
                  <a:gd name="T3" fmla="*/ 0 h 707"/>
                  <a:gd name="T4" fmla="*/ 0 w 372"/>
                  <a:gd name="T5" fmla="*/ 0 h 707"/>
                  <a:gd name="T6" fmla="*/ 0 w 372"/>
                  <a:gd name="T7" fmla="*/ 0 h 707"/>
                  <a:gd name="T8" fmla="*/ 0 w 372"/>
                  <a:gd name="T9" fmla="*/ 0 h 707"/>
                  <a:gd name="T10" fmla="*/ 0 w 372"/>
                  <a:gd name="T11" fmla="*/ 0 h 707"/>
                  <a:gd name="T12" fmla="*/ 0 w 372"/>
                  <a:gd name="T13" fmla="*/ 0 h 707"/>
                  <a:gd name="T14" fmla="*/ 0 60000 65536"/>
                  <a:gd name="T15" fmla="*/ 0 60000 65536"/>
                  <a:gd name="T16" fmla="*/ 0 60000 65536"/>
                  <a:gd name="T17" fmla="*/ 0 60000 65536"/>
                  <a:gd name="T18" fmla="*/ 0 60000 65536"/>
                  <a:gd name="T19" fmla="*/ 0 60000 65536"/>
                  <a:gd name="T20" fmla="*/ 0 60000 65536"/>
                  <a:gd name="T21" fmla="*/ 0 w 372"/>
                  <a:gd name="T22" fmla="*/ 0 h 707"/>
                  <a:gd name="T23" fmla="*/ 372 w 372"/>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7">
                    <a:moveTo>
                      <a:pt x="0" y="707"/>
                    </a:moveTo>
                    <a:lnTo>
                      <a:pt x="72" y="615"/>
                    </a:lnTo>
                    <a:lnTo>
                      <a:pt x="142" y="505"/>
                    </a:lnTo>
                    <a:lnTo>
                      <a:pt x="188" y="343"/>
                    </a:lnTo>
                    <a:lnTo>
                      <a:pt x="229" y="189"/>
                    </a:lnTo>
                    <a:lnTo>
                      <a:pt x="298" y="84"/>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4" name="Freeform 168"/>
              <p:cNvSpPr>
                <a:spLocks/>
              </p:cNvSpPr>
              <p:nvPr/>
            </p:nvSpPr>
            <p:spPr bwMode="auto">
              <a:xfrm>
                <a:off x="2977" y="1631"/>
                <a:ext cx="93" cy="176"/>
              </a:xfrm>
              <a:custGeom>
                <a:avLst/>
                <a:gdLst>
                  <a:gd name="T0" fmla="*/ 0 w 372"/>
                  <a:gd name="T1" fmla="*/ 0 h 706"/>
                  <a:gd name="T2" fmla="*/ 0 w 372"/>
                  <a:gd name="T3" fmla="*/ 0 h 706"/>
                  <a:gd name="T4" fmla="*/ 0 w 372"/>
                  <a:gd name="T5" fmla="*/ 0 h 706"/>
                  <a:gd name="T6" fmla="*/ 0 w 372"/>
                  <a:gd name="T7" fmla="*/ 0 h 706"/>
                  <a:gd name="T8" fmla="*/ 0 w 372"/>
                  <a:gd name="T9" fmla="*/ 0 h 706"/>
                  <a:gd name="T10" fmla="*/ 0 w 372"/>
                  <a:gd name="T11" fmla="*/ 0 h 706"/>
                  <a:gd name="T12" fmla="*/ 0 w 372"/>
                  <a:gd name="T13" fmla="*/ 0 h 706"/>
                  <a:gd name="T14" fmla="*/ 0 60000 65536"/>
                  <a:gd name="T15" fmla="*/ 0 60000 65536"/>
                  <a:gd name="T16" fmla="*/ 0 60000 65536"/>
                  <a:gd name="T17" fmla="*/ 0 60000 65536"/>
                  <a:gd name="T18" fmla="*/ 0 60000 65536"/>
                  <a:gd name="T19" fmla="*/ 0 60000 65536"/>
                  <a:gd name="T20" fmla="*/ 0 60000 65536"/>
                  <a:gd name="T21" fmla="*/ 0 w 372"/>
                  <a:gd name="T22" fmla="*/ 0 h 706"/>
                  <a:gd name="T23" fmla="*/ 372 w 372"/>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6">
                    <a:moveTo>
                      <a:pt x="0" y="706"/>
                    </a:moveTo>
                    <a:lnTo>
                      <a:pt x="72" y="615"/>
                    </a:lnTo>
                    <a:lnTo>
                      <a:pt x="139" y="506"/>
                    </a:lnTo>
                    <a:lnTo>
                      <a:pt x="184" y="343"/>
                    </a:lnTo>
                    <a:lnTo>
                      <a:pt x="223" y="188"/>
                    </a:lnTo>
                    <a:lnTo>
                      <a:pt x="292" y="84"/>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5" name="Freeform 169"/>
              <p:cNvSpPr>
                <a:spLocks/>
              </p:cNvSpPr>
              <p:nvPr/>
            </p:nvSpPr>
            <p:spPr bwMode="auto">
              <a:xfrm>
                <a:off x="2972" y="1555"/>
                <a:ext cx="93" cy="176"/>
              </a:xfrm>
              <a:custGeom>
                <a:avLst/>
                <a:gdLst>
                  <a:gd name="T0" fmla="*/ 0 w 372"/>
                  <a:gd name="T1" fmla="*/ 0 h 703"/>
                  <a:gd name="T2" fmla="*/ 0 w 372"/>
                  <a:gd name="T3" fmla="*/ 0 h 703"/>
                  <a:gd name="T4" fmla="*/ 0 w 372"/>
                  <a:gd name="T5" fmla="*/ 0 h 703"/>
                  <a:gd name="T6" fmla="*/ 0 w 372"/>
                  <a:gd name="T7" fmla="*/ 0 h 703"/>
                  <a:gd name="T8" fmla="*/ 0 w 372"/>
                  <a:gd name="T9" fmla="*/ 0 h 703"/>
                  <a:gd name="T10" fmla="*/ 0 w 372"/>
                  <a:gd name="T11" fmla="*/ 0 h 703"/>
                  <a:gd name="T12" fmla="*/ 0 w 372"/>
                  <a:gd name="T13" fmla="*/ 0 h 703"/>
                  <a:gd name="T14" fmla="*/ 0 60000 65536"/>
                  <a:gd name="T15" fmla="*/ 0 60000 65536"/>
                  <a:gd name="T16" fmla="*/ 0 60000 65536"/>
                  <a:gd name="T17" fmla="*/ 0 60000 65536"/>
                  <a:gd name="T18" fmla="*/ 0 60000 65536"/>
                  <a:gd name="T19" fmla="*/ 0 60000 65536"/>
                  <a:gd name="T20" fmla="*/ 0 60000 65536"/>
                  <a:gd name="T21" fmla="*/ 0 w 372"/>
                  <a:gd name="T22" fmla="*/ 0 h 703"/>
                  <a:gd name="T23" fmla="*/ 372 w 37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3">
                    <a:moveTo>
                      <a:pt x="0" y="703"/>
                    </a:moveTo>
                    <a:lnTo>
                      <a:pt x="72" y="611"/>
                    </a:lnTo>
                    <a:lnTo>
                      <a:pt x="140" y="502"/>
                    </a:lnTo>
                    <a:lnTo>
                      <a:pt x="190" y="341"/>
                    </a:lnTo>
                    <a:lnTo>
                      <a:pt x="229" y="189"/>
                    </a:lnTo>
                    <a:lnTo>
                      <a:pt x="298" y="88"/>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6" name="Freeform 170"/>
              <p:cNvSpPr>
                <a:spLocks/>
              </p:cNvSpPr>
              <p:nvPr/>
            </p:nvSpPr>
            <p:spPr bwMode="auto">
              <a:xfrm>
                <a:off x="2966" y="1479"/>
                <a:ext cx="94" cy="177"/>
              </a:xfrm>
              <a:custGeom>
                <a:avLst/>
                <a:gdLst>
                  <a:gd name="T0" fmla="*/ 0 w 373"/>
                  <a:gd name="T1" fmla="*/ 0 h 707"/>
                  <a:gd name="T2" fmla="*/ 0 w 373"/>
                  <a:gd name="T3" fmla="*/ 0 h 707"/>
                  <a:gd name="T4" fmla="*/ 0 w 373"/>
                  <a:gd name="T5" fmla="*/ 0 h 707"/>
                  <a:gd name="T6" fmla="*/ 0 w 373"/>
                  <a:gd name="T7" fmla="*/ 0 h 707"/>
                  <a:gd name="T8" fmla="*/ 0 w 373"/>
                  <a:gd name="T9" fmla="*/ 0 h 707"/>
                  <a:gd name="T10" fmla="*/ 0 w 373"/>
                  <a:gd name="T11" fmla="*/ 0 h 707"/>
                  <a:gd name="T12" fmla="*/ 0 w 373"/>
                  <a:gd name="T13" fmla="*/ 0 h 707"/>
                  <a:gd name="T14" fmla="*/ 0 60000 65536"/>
                  <a:gd name="T15" fmla="*/ 0 60000 65536"/>
                  <a:gd name="T16" fmla="*/ 0 60000 65536"/>
                  <a:gd name="T17" fmla="*/ 0 60000 65536"/>
                  <a:gd name="T18" fmla="*/ 0 60000 65536"/>
                  <a:gd name="T19" fmla="*/ 0 60000 65536"/>
                  <a:gd name="T20" fmla="*/ 0 60000 65536"/>
                  <a:gd name="T21" fmla="*/ 0 w 373"/>
                  <a:gd name="T22" fmla="*/ 0 h 707"/>
                  <a:gd name="T23" fmla="*/ 373 w 373"/>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 h="707">
                    <a:moveTo>
                      <a:pt x="0" y="707"/>
                    </a:moveTo>
                    <a:lnTo>
                      <a:pt x="75" y="609"/>
                    </a:lnTo>
                    <a:lnTo>
                      <a:pt x="141" y="505"/>
                    </a:lnTo>
                    <a:lnTo>
                      <a:pt x="189" y="345"/>
                    </a:lnTo>
                    <a:lnTo>
                      <a:pt x="231" y="192"/>
                    </a:lnTo>
                    <a:lnTo>
                      <a:pt x="298" y="86"/>
                    </a:lnTo>
                    <a:lnTo>
                      <a:pt x="37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7" name="Freeform 171"/>
              <p:cNvSpPr>
                <a:spLocks/>
              </p:cNvSpPr>
              <p:nvPr/>
            </p:nvSpPr>
            <p:spPr bwMode="auto">
              <a:xfrm>
                <a:off x="2958" y="1415"/>
                <a:ext cx="93" cy="177"/>
              </a:xfrm>
              <a:custGeom>
                <a:avLst/>
                <a:gdLst>
                  <a:gd name="T0" fmla="*/ 0 w 375"/>
                  <a:gd name="T1" fmla="*/ 0 h 709"/>
                  <a:gd name="T2" fmla="*/ 0 w 375"/>
                  <a:gd name="T3" fmla="*/ 0 h 709"/>
                  <a:gd name="T4" fmla="*/ 0 w 375"/>
                  <a:gd name="T5" fmla="*/ 0 h 709"/>
                  <a:gd name="T6" fmla="*/ 0 w 375"/>
                  <a:gd name="T7" fmla="*/ 0 h 709"/>
                  <a:gd name="T8" fmla="*/ 0 w 375"/>
                  <a:gd name="T9" fmla="*/ 0 h 709"/>
                  <a:gd name="T10" fmla="*/ 0 w 375"/>
                  <a:gd name="T11" fmla="*/ 0 h 709"/>
                  <a:gd name="T12" fmla="*/ 0 w 375"/>
                  <a:gd name="T13" fmla="*/ 0 h 709"/>
                  <a:gd name="T14" fmla="*/ 0 60000 65536"/>
                  <a:gd name="T15" fmla="*/ 0 60000 65536"/>
                  <a:gd name="T16" fmla="*/ 0 60000 65536"/>
                  <a:gd name="T17" fmla="*/ 0 60000 65536"/>
                  <a:gd name="T18" fmla="*/ 0 60000 65536"/>
                  <a:gd name="T19" fmla="*/ 0 60000 65536"/>
                  <a:gd name="T20" fmla="*/ 0 60000 65536"/>
                  <a:gd name="T21" fmla="*/ 0 w 375"/>
                  <a:gd name="T22" fmla="*/ 0 h 709"/>
                  <a:gd name="T23" fmla="*/ 375 w 375"/>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709">
                    <a:moveTo>
                      <a:pt x="0" y="709"/>
                    </a:moveTo>
                    <a:lnTo>
                      <a:pt x="80" y="616"/>
                    </a:lnTo>
                    <a:lnTo>
                      <a:pt x="148" y="506"/>
                    </a:lnTo>
                    <a:lnTo>
                      <a:pt x="191" y="345"/>
                    </a:lnTo>
                    <a:lnTo>
                      <a:pt x="237" y="191"/>
                    </a:lnTo>
                    <a:lnTo>
                      <a:pt x="300" y="87"/>
                    </a:lnTo>
                    <a:lnTo>
                      <a:pt x="37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8" name="Freeform 172"/>
              <p:cNvSpPr>
                <a:spLocks/>
              </p:cNvSpPr>
              <p:nvPr/>
            </p:nvSpPr>
            <p:spPr bwMode="auto">
              <a:xfrm>
                <a:off x="2940" y="1338"/>
                <a:ext cx="117" cy="163"/>
              </a:xfrm>
              <a:custGeom>
                <a:avLst/>
                <a:gdLst>
                  <a:gd name="T0" fmla="*/ 0 w 465"/>
                  <a:gd name="T1" fmla="*/ 0 h 650"/>
                  <a:gd name="T2" fmla="*/ 0 w 465"/>
                  <a:gd name="T3" fmla="*/ 0 h 650"/>
                  <a:gd name="T4" fmla="*/ 0 w 465"/>
                  <a:gd name="T5" fmla="*/ 0 h 650"/>
                  <a:gd name="T6" fmla="*/ 0 w 465"/>
                  <a:gd name="T7" fmla="*/ 0 h 650"/>
                  <a:gd name="T8" fmla="*/ 0 w 465"/>
                  <a:gd name="T9" fmla="*/ 0 h 650"/>
                  <a:gd name="T10" fmla="*/ 0 w 465"/>
                  <a:gd name="T11" fmla="*/ 0 h 650"/>
                  <a:gd name="T12" fmla="*/ 0 w 465"/>
                  <a:gd name="T13" fmla="*/ 0 h 650"/>
                  <a:gd name="T14" fmla="*/ 0 w 465"/>
                  <a:gd name="T15" fmla="*/ 0 h 650"/>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650"/>
                  <a:gd name="T26" fmla="*/ 465 w 465"/>
                  <a:gd name="T27" fmla="*/ 650 h 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650">
                    <a:moveTo>
                      <a:pt x="0" y="650"/>
                    </a:moveTo>
                    <a:lnTo>
                      <a:pt x="86" y="570"/>
                    </a:lnTo>
                    <a:lnTo>
                      <a:pt x="166" y="473"/>
                    </a:lnTo>
                    <a:lnTo>
                      <a:pt x="236" y="322"/>
                    </a:lnTo>
                    <a:lnTo>
                      <a:pt x="295" y="169"/>
                    </a:lnTo>
                    <a:lnTo>
                      <a:pt x="331" y="119"/>
                    </a:lnTo>
                    <a:lnTo>
                      <a:pt x="380" y="75"/>
                    </a:lnTo>
                    <a:lnTo>
                      <a:pt x="46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39" name="Freeform 173"/>
              <p:cNvSpPr>
                <a:spLocks/>
              </p:cNvSpPr>
              <p:nvPr/>
            </p:nvSpPr>
            <p:spPr bwMode="auto">
              <a:xfrm>
                <a:off x="2791" y="1870"/>
                <a:ext cx="96" cy="167"/>
              </a:xfrm>
              <a:custGeom>
                <a:avLst/>
                <a:gdLst>
                  <a:gd name="T0" fmla="*/ 0 w 386"/>
                  <a:gd name="T1" fmla="*/ 0 h 667"/>
                  <a:gd name="T2" fmla="*/ 0 w 386"/>
                  <a:gd name="T3" fmla="*/ 0 h 667"/>
                  <a:gd name="T4" fmla="*/ 0 w 386"/>
                  <a:gd name="T5" fmla="*/ 0 h 667"/>
                  <a:gd name="T6" fmla="*/ 0 w 386"/>
                  <a:gd name="T7" fmla="*/ 0 h 667"/>
                  <a:gd name="T8" fmla="*/ 0 w 386"/>
                  <a:gd name="T9" fmla="*/ 0 h 667"/>
                  <a:gd name="T10" fmla="*/ 0 w 386"/>
                  <a:gd name="T11" fmla="*/ 0 h 667"/>
                  <a:gd name="T12" fmla="*/ 0 w 386"/>
                  <a:gd name="T13" fmla="*/ 0 h 667"/>
                  <a:gd name="T14" fmla="*/ 0 60000 65536"/>
                  <a:gd name="T15" fmla="*/ 0 60000 65536"/>
                  <a:gd name="T16" fmla="*/ 0 60000 65536"/>
                  <a:gd name="T17" fmla="*/ 0 60000 65536"/>
                  <a:gd name="T18" fmla="*/ 0 60000 65536"/>
                  <a:gd name="T19" fmla="*/ 0 60000 65536"/>
                  <a:gd name="T20" fmla="*/ 0 60000 65536"/>
                  <a:gd name="T21" fmla="*/ 0 w 386"/>
                  <a:gd name="T22" fmla="*/ 0 h 667"/>
                  <a:gd name="T23" fmla="*/ 386 w 386"/>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667">
                    <a:moveTo>
                      <a:pt x="386" y="667"/>
                    </a:moveTo>
                    <a:lnTo>
                      <a:pt x="311" y="588"/>
                    </a:lnTo>
                    <a:lnTo>
                      <a:pt x="240" y="482"/>
                    </a:lnTo>
                    <a:lnTo>
                      <a:pt x="190" y="328"/>
                    </a:lnTo>
                    <a:lnTo>
                      <a:pt x="148" y="182"/>
                    </a:lnTo>
                    <a:lnTo>
                      <a:pt x="80"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0" name="Freeform 174"/>
              <p:cNvSpPr>
                <a:spLocks/>
              </p:cNvSpPr>
              <p:nvPr/>
            </p:nvSpPr>
            <p:spPr bwMode="auto">
              <a:xfrm>
                <a:off x="2781" y="1786"/>
                <a:ext cx="99" cy="174"/>
              </a:xfrm>
              <a:custGeom>
                <a:avLst/>
                <a:gdLst>
                  <a:gd name="T0" fmla="*/ 0 w 397"/>
                  <a:gd name="T1" fmla="*/ 0 h 696"/>
                  <a:gd name="T2" fmla="*/ 0 w 397"/>
                  <a:gd name="T3" fmla="*/ 0 h 696"/>
                  <a:gd name="T4" fmla="*/ 0 w 397"/>
                  <a:gd name="T5" fmla="*/ 0 h 696"/>
                  <a:gd name="T6" fmla="*/ 0 w 397"/>
                  <a:gd name="T7" fmla="*/ 0 h 696"/>
                  <a:gd name="T8" fmla="*/ 0 w 397"/>
                  <a:gd name="T9" fmla="*/ 0 h 696"/>
                  <a:gd name="T10" fmla="*/ 0 w 397"/>
                  <a:gd name="T11" fmla="*/ 0 h 696"/>
                  <a:gd name="T12" fmla="*/ 0 w 397"/>
                  <a:gd name="T13" fmla="*/ 0 h 696"/>
                  <a:gd name="T14" fmla="*/ 0 60000 65536"/>
                  <a:gd name="T15" fmla="*/ 0 60000 65536"/>
                  <a:gd name="T16" fmla="*/ 0 60000 65536"/>
                  <a:gd name="T17" fmla="*/ 0 60000 65536"/>
                  <a:gd name="T18" fmla="*/ 0 60000 65536"/>
                  <a:gd name="T19" fmla="*/ 0 60000 65536"/>
                  <a:gd name="T20" fmla="*/ 0 60000 65536"/>
                  <a:gd name="T21" fmla="*/ 0 w 397"/>
                  <a:gd name="T22" fmla="*/ 0 h 696"/>
                  <a:gd name="T23" fmla="*/ 397 w 397"/>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7" h="696">
                    <a:moveTo>
                      <a:pt x="397" y="696"/>
                    </a:moveTo>
                    <a:lnTo>
                      <a:pt x="316" y="610"/>
                    </a:lnTo>
                    <a:lnTo>
                      <a:pt x="251" y="499"/>
                    </a:lnTo>
                    <a:lnTo>
                      <a:pt x="201" y="344"/>
                    </a:lnTo>
                    <a:lnTo>
                      <a:pt x="152" y="188"/>
                    </a:lnTo>
                    <a:lnTo>
                      <a:pt x="80" y="8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1" name="Freeform 175"/>
              <p:cNvSpPr>
                <a:spLocks/>
              </p:cNvSpPr>
              <p:nvPr/>
            </p:nvSpPr>
            <p:spPr bwMode="auto">
              <a:xfrm>
                <a:off x="2791" y="1708"/>
                <a:ext cx="101" cy="174"/>
              </a:xfrm>
              <a:custGeom>
                <a:avLst/>
                <a:gdLst>
                  <a:gd name="T0" fmla="*/ 0 w 403"/>
                  <a:gd name="T1" fmla="*/ 0 h 696"/>
                  <a:gd name="T2" fmla="*/ 0 w 403"/>
                  <a:gd name="T3" fmla="*/ 0 h 696"/>
                  <a:gd name="T4" fmla="*/ 0 w 403"/>
                  <a:gd name="T5" fmla="*/ 0 h 696"/>
                  <a:gd name="T6" fmla="*/ 0 w 403"/>
                  <a:gd name="T7" fmla="*/ 0 h 696"/>
                  <a:gd name="T8" fmla="*/ 0 w 403"/>
                  <a:gd name="T9" fmla="*/ 0 h 696"/>
                  <a:gd name="T10" fmla="*/ 0 w 403"/>
                  <a:gd name="T11" fmla="*/ 0 h 696"/>
                  <a:gd name="T12" fmla="*/ 0 w 403"/>
                  <a:gd name="T13" fmla="*/ 0 h 696"/>
                  <a:gd name="T14" fmla="*/ 0 60000 65536"/>
                  <a:gd name="T15" fmla="*/ 0 60000 65536"/>
                  <a:gd name="T16" fmla="*/ 0 60000 65536"/>
                  <a:gd name="T17" fmla="*/ 0 60000 65536"/>
                  <a:gd name="T18" fmla="*/ 0 60000 65536"/>
                  <a:gd name="T19" fmla="*/ 0 60000 65536"/>
                  <a:gd name="T20" fmla="*/ 0 60000 65536"/>
                  <a:gd name="T21" fmla="*/ 0 w 403"/>
                  <a:gd name="T22" fmla="*/ 0 h 696"/>
                  <a:gd name="T23" fmla="*/ 403 w 403"/>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696">
                    <a:moveTo>
                      <a:pt x="403" y="696"/>
                    </a:moveTo>
                    <a:lnTo>
                      <a:pt x="327" y="603"/>
                    </a:lnTo>
                    <a:lnTo>
                      <a:pt x="254" y="503"/>
                    </a:lnTo>
                    <a:lnTo>
                      <a:pt x="201" y="339"/>
                    </a:lnTo>
                    <a:lnTo>
                      <a:pt x="149" y="186"/>
                    </a:lnTo>
                    <a:lnTo>
                      <a:pt x="80" y="8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2" name="Freeform 176"/>
              <p:cNvSpPr>
                <a:spLocks/>
              </p:cNvSpPr>
              <p:nvPr/>
            </p:nvSpPr>
            <p:spPr bwMode="auto">
              <a:xfrm>
                <a:off x="2784" y="1624"/>
                <a:ext cx="99" cy="176"/>
              </a:xfrm>
              <a:custGeom>
                <a:avLst/>
                <a:gdLst>
                  <a:gd name="T0" fmla="*/ 0 w 395"/>
                  <a:gd name="T1" fmla="*/ 0 h 703"/>
                  <a:gd name="T2" fmla="*/ 0 w 395"/>
                  <a:gd name="T3" fmla="*/ 0 h 703"/>
                  <a:gd name="T4" fmla="*/ 0 w 395"/>
                  <a:gd name="T5" fmla="*/ 0 h 703"/>
                  <a:gd name="T6" fmla="*/ 0 w 395"/>
                  <a:gd name="T7" fmla="*/ 0 h 703"/>
                  <a:gd name="T8" fmla="*/ 0 w 395"/>
                  <a:gd name="T9" fmla="*/ 0 h 703"/>
                  <a:gd name="T10" fmla="*/ 0 w 395"/>
                  <a:gd name="T11" fmla="*/ 0 h 703"/>
                  <a:gd name="T12" fmla="*/ 0 w 395"/>
                  <a:gd name="T13" fmla="*/ 0 h 703"/>
                  <a:gd name="T14" fmla="*/ 0 60000 65536"/>
                  <a:gd name="T15" fmla="*/ 0 60000 65536"/>
                  <a:gd name="T16" fmla="*/ 0 60000 65536"/>
                  <a:gd name="T17" fmla="*/ 0 60000 65536"/>
                  <a:gd name="T18" fmla="*/ 0 60000 65536"/>
                  <a:gd name="T19" fmla="*/ 0 60000 65536"/>
                  <a:gd name="T20" fmla="*/ 0 60000 65536"/>
                  <a:gd name="T21" fmla="*/ 0 w 395"/>
                  <a:gd name="T22" fmla="*/ 0 h 703"/>
                  <a:gd name="T23" fmla="*/ 395 w 395"/>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5" h="703">
                    <a:moveTo>
                      <a:pt x="395" y="703"/>
                    </a:moveTo>
                    <a:lnTo>
                      <a:pt x="321" y="616"/>
                    </a:lnTo>
                    <a:lnTo>
                      <a:pt x="250" y="507"/>
                    </a:lnTo>
                    <a:lnTo>
                      <a:pt x="194" y="347"/>
                    </a:lnTo>
                    <a:lnTo>
                      <a:pt x="151" y="192"/>
                    </a:lnTo>
                    <a:lnTo>
                      <a:pt x="78" y="8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3" name="Freeform 177"/>
              <p:cNvSpPr>
                <a:spLocks/>
              </p:cNvSpPr>
              <p:nvPr/>
            </p:nvSpPr>
            <p:spPr bwMode="auto">
              <a:xfrm>
                <a:off x="2789" y="1547"/>
                <a:ext cx="99" cy="174"/>
              </a:xfrm>
              <a:custGeom>
                <a:avLst/>
                <a:gdLst>
                  <a:gd name="T0" fmla="*/ 0 w 397"/>
                  <a:gd name="T1" fmla="*/ 0 h 696"/>
                  <a:gd name="T2" fmla="*/ 0 w 397"/>
                  <a:gd name="T3" fmla="*/ 0 h 696"/>
                  <a:gd name="T4" fmla="*/ 0 w 397"/>
                  <a:gd name="T5" fmla="*/ 0 h 696"/>
                  <a:gd name="T6" fmla="*/ 0 w 397"/>
                  <a:gd name="T7" fmla="*/ 0 h 696"/>
                  <a:gd name="T8" fmla="*/ 0 w 397"/>
                  <a:gd name="T9" fmla="*/ 0 h 696"/>
                  <a:gd name="T10" fmla="*/ 0 w 397"/>
                  <a:gd name="T11" fmla="*/ 0 h 696"/>
                  <a:gd name="T12" fmla="*/ 0 w 397"/>
                  <a:gd name="T13" fmla="*/ 0 h 696"/>
                  <a:gd name="T14" fmla="*/ 0 60000 65536"/>
                  <a:gd name="T15" fmla="*/ 0 60000 65536"/>
                  <a:gd name="T16" fmla="*/ 0 60000 65536"/>
                  <a:gd name="T17" fmla="*/ 0 60000 65536"/>
                  <a:gd name="T18" fmla="*/ 0 60000 65536"/>
                  <a:gd name="T19" fmla="*/ 0 60000 65536"/>
                  <a:gd name="T20" fmla="*/ 0 60000 65536"/>
                  <a:gd name="T21" fmla="*/ 0 w 397"/>
                  <a:gd name="T22" fmla="*/ 0 h 696"/>
                  <a:gd name="T23" fmla="*/ 397 w 397"/>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7" h="696">
                    <a:moveTo>
                      <a:pt x="397" y="696"/>
                    </a:moveTo>
                    <a:lnTo>
                      <a:pt x="318" y="603"/>
                    </a:lnTo>
                    <a:lnTo>
                      <a:pt x="249" y="499"/>
                    </a:lnTo>
                    <a:lnTo>
                      <a:pt x="197" y="339"/>
                    </a:lnTo>
                    <a:lnTo>
                      <a:pt x="148" y="185"/>
                    </a:lnTo>
                    <a:lnTo>
                      <a:pt x="75"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4" name="Freeform 178"/>
              <p:cNvSpPr>
                <a:spLocks/>
              </p:cNvSpPr>
              <p:nvPr/>
            </p:nvSpPr>
            <p:spPr bwMode="auto">
              <a:xfrm>
                <a:off x="2785" y="1472"/>
                <a:ext cx="98" cy="172"/>
              </a:xfrm>
              <a:custGeom>
                <a:avLst/>
                <a:gdLst>
                  <a:gd name="T0" fmla="*/ 0 w 392"/>
                  <a:gd name="T1" fmla="*/ 0 h 689"/>
                  <a:gd name="T2" fmla="*/ 0 w 392"/>
                  <a:gd name="T3" fmla="*/ 0 h 689"/>
                  <a:gd name="T4" fmla="*/ 0 w 392"/>
                  <a:gd name="T5" fmla="*/ 0 h 689"/>
                  <a:gd name="T6" fmla="*/ 0 w 392"/>
                  <a:gd name="T7" fmla="*/ 0 h 689"/>
                  <a:gd name="T8" fmla="*/ 0 w 392"/>
                  <a:gd name="T9" fmla="*/ 0 h 689"/>
                  <a:gd name="T10" fmla="*/ 0 w 392"/>
                  <a:gd name="T11" fmla="*/ 0 h 689"/>
                  <a:gd name="T12" fmla="*/ 0 w 392"/>
                  <a:gd name="T13" fmla="*/ 0 h 689"/>
                  <a:gd name="T14" fmla="*/ 0 60000 65536"/>
                  <a:gd name="T15" fmla="*/ 0 60000 65536"/>
                  <a:gd name="T16" fmla="*/ 0 60000 65536"/>
                  <a:gd name="T17" fmla="*/ 0 60000 65536"/>
                  <a:gd name="T18" fmla="*/ 0 60000 65536"/>
                  <a:gd name="T19" fmla="*/ 0 60000 65536"/>
                  <a:gd name="T20" fmla="*/ 0 60000 65536"/>
                  <a:gd name="T21" fmla="*/ 0 w 392"/>
                  <a:gd name="T22" fmla="*/ 0 h 689"/>
                  <a:gd name="T23" fmla="*/ 392 w 392"/>
                  <a:gd name="T24" fmla="*/ 689 h 6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2" h="689">
                    <a:moveTo>
                      <a:pt x="392" y="689"/>
                    </a:moveTo>
                    <a:lnTo>
                      <a:pt x="318" y="605"/>
                    </a:lnTo>
                    <a:lnTo>
                      <a:pt x="249" y="496"/>
                    </a:lnTo>
                    <a:lnTo>
                      <a:pt x="197" y="333"/>
                    </a:lnTo>
                    <a:lnTo>
                      <a:pt x="152" y="184"/>
                    </a:lnTo>
                    <a:lnTo>
                      <a:pt x="82" y="8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5" name="Freeform 179"/>
              <p:cNvSpPr>
                <a:spLocks/>
              </p:cNvSpPr>
              <p:nvPr/>
            </p:nvSpPr>
            <p:spPr bwMode="auto">
              <a:xfrm>
                <a:off x="2791" y="1393"/>
                <a:ext cx="101" cy="174"/>
              </a:xfrm>
              <a:custGeom>
                <a:avLst/>
                <a:gdLst>
                  <a:gd name="T0" fmla="*/ 0 w 403"/>
                  <a:gd name="T1" fmla="*/ 0 h 696"/>
                  <a:gd name="T2" fmla="*/ 0 w 403"/>
                  <a:gd name="T3" fmla="*/ 0 h 696"/>
                  <a:gd name="T4" fmla="*/ 0 w 403"/>
                  <a:gd name="T5" fmla="*/ 0 h 696"/>
                  <a:gd name="T6" fmla="*/ 0 w 403"/>
                  <a:gd name="T7" fmla="*/ 0 h 696"/>
                  <a:gd name="T8" fmla="*/ 0 w 403"/>
                  <a:gd name="T9" fmla="*/ 0 h 696"/>
                  <a:gd name="T10" fmla="*/ 0 w 403"/>
                  <a:gd name="T11" fmla="*/ 0 h 696"/>
                  <a:gd name="T12" fmla="*/ 0 w 403"/>
                  <a:gd name="T13" fmla="*/ 0 h 696"/>
                  <a:gd name="T14" fmla="*/ 0 60000 65536"/>
                  <a:gd name="T15" fmla="*/ 0 60000 65536"/>
                  <a:gd name="T16" fmla="*/ 0 60000 65536"/>
                  <a:gd name="T17" fmla="*/ 0 60000 65536"/>
                  <a:gd name="T18" fmla="*/ 0 60000 65536"/>
                  <a:gd name="T19" fmla="*/ 0 60000 65536"/>
                  <a:gd name="T20" fmla="*/ 0 60000 65536"/>
                  <a:gd name="T21" fmla="*/ 0 w 403"/>
                  <a:gd name="T22" fmla="*/ 0 h 696"/>
                  <a:gd name="T23" fmla="*/ 403 w 403"/>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696">
                    <a:moveTo>
                      <a:pt x="403" y="696"/>
                    </a:moveTo>
                    <a:lnTo>
                      <a:pt x="322" y="612"/>
                    </a:lnTo>
                    <a:lnTo>
                      <a:pt x="250" y="503"/>
                    </a:lnTo>
                    <a:lnTo>
                      <a:pt x="201" y="346"/>
                    </a:lnTo>
                    <a:lnTo>
                      <a:pt x="149" y="193"/>
                    </a:lnTo>
                    <a:lnTo>
                      <a:pt x="80" y="8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6" name="Freeform 180"/>
              <p:cNvSpPr>
                <a:spLocks/>
              </p:cNvSpPr>
              <p:nvPr/>
            </p:nvSpPr>
            <p:spPr bwMode="auto">
              <a:xfrm>
                <a:off x="2841" y="1413"/>
                <a:ext cx="98" cy="174"/>
              </a:xfrm>
              <a:custGeom>
                <a:avLst/>
                <a:gdLst>
                  <a:gd name="T0" fmla="*/ 0 w 390"/>
                  <a:gd name="T1" fmla="*/ 0 h 696"/>
                  <a:gd name="T2" fmla="*/ 0 w 390"/>
                  <a:gd name="T3" fmla="*/ 0 h 696"/>
                  <a:gd name="T4" fmla="*/ 0 w 390"/>
                  <a:gd name="T5" fmla="*/ 0 h 696"/>
                  <a:gd name="T6" fmla="*/ 0 w 390"/>
                  <a:gd name="T7" fmla="*/ 0 h 696"/>
                  <a:gd name="T8" fmla="*/ 0 w 390"/>
                  <a:gd name="T9" fmla="*/ 0 h 696"/>
                  <a:gd name="T10" fmla="*/ 0 w 390"/>
                  <a:gd name="T11" fmla="*/ 0 h 696"/>
                  <a:gd name="T12" fmla="*/ 0 w 390"/>
                  <a:gd name="T13" fmla="*/ 0 h 696"/>
                  <a:gd name="T14" fmla="*/ 0 60000 65536"/>
                  <a:gd name="T15" fmla="*/ 0 60000 65536"/>
                  <a:gd name="T16" fmla="*/ 0 60000 65536"/>
                  <a:gd name="T17" fmla="*/ 0 60000 65536"/>
                  <a:gd name="T18" fmla="*/ 0 60000 65536"/>
                  <a:gd name="T19" fmla="*/ 0 60000 65536"/>
                  <a:gd name="T20" fmla="*/ 0 60000 65536"/>
                  <a:gd name="T21" fmla="*/ 0 w 390"/>
                  <a:gd name="T22" fmla="*/ 0 h 696"/>
                  <a:gd name="T23" fmla="*/ 390 w 390"/>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0" h="696">
                    <a:moveTo>
                      <a:pt x="390" y="696"/>
                    </a:moveTo>
                    <a:lnTo>
                      <a:pt x="316" y="604"/>
                    </a:lnTo>
                    <a:lnTo>
                      <a:pt x="244" y="497"/>
                    </a:lnTo>
                    <a:lnTo>
                      <a:pt x="195" y="339"/>
                    </a:lnTo>
                    <a:lnTo>
                      <a:pt x="147" y="187"/>
                    </a:lnTo>
                    <a:lnTo>
                      <a:pt x="74" y="8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7" name="Freeform 181"/>
              <p:cNvSpPr>
                <a:spLocks/>
              </p:cNvSpPr>
              <p:nvPr/>
            </p:nvSpPr>
            <p:spPr bwMode="auto">
              <a:xfrm>
                <a:off x="2792" y="1955"/>
                <a:ext cx="96" cy="168"/>
              </a:xfrm>
              <a:custGeom>
                <a:avLst/>
                <a:gdLst>
                  <a:gd name="T0" fmla="*/ 0 w 385"/>
                  <a:gd name="T1" fmla="*/ 0 h 670"/>
                  <a:gd name="T2" fmla="*/ 0 w 385"/>
                  <a:gd name="T3" fmla="*/ 0 h 670"/>
                  <a:gd name="T4" fmla="*/ 0 w 385"/>
                  <a:gd name="T5" fmla="*/ 0 h 670"/>
                  <a:gd name="T6" fmla="*/ 0 w 385"/>
                  <a:gd name="T7" fmla="*/ 0 h 670"/>
                  <a:gd name="T8" fmla="*/ 0 w 385"/>
                  <a:gd name="T9" fmla="*/ 0 h 670"/>
                  <a:gd name="T10" fmla="*/ 0 w 385"/>
                  <a:gd name="T11" fmla="*/ 0 h 670"/>
                  <a:gd name="T12" fmla="*/ 0 w 385"/>
                  <a:gd name="T13" fmla="*/ 0 h 670"/>
                  <a:gd name="T14" fmla="*/ 0 60000 65536"/>
                  <a:gd name="T15" fmla="*/ 0 60000 65536"/>
                  <a:gd name="T16" fmla="*/ 0 60000 65536"/>
                  <a:gd name="T17" fmla="*/ 0 60000 65536"/>
                  <a:gd name="T18" fmla="*/ 0 60000 65536"/>
                  <a:gd name="T19" fmla="*/ 0 60000 65536"/>
                  <a:gd name="T20" fmla="*/ 0 60000 65536"/>
                  <a:gd name="T21" fmla="*/ 0 w 385"/>
                  <a:gd name="T22" fmla="*/ 0 h 670"/>
                  <a:gd name="T23" fmla="*/ 385 w 385"/>
                  <a:gd name="T24" fmla="*/ 670 h 6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670">
                    <a:moveTo>
                      <a:pt x="385" y="670"/>
                    </a:moveTo>
                    <a:lnTo>
                      <a:pt x="306" y="587"/>
                    </a:lnTo>
                    <a:lnTo>
                      <a:pt x="241" y="480"/>
                    </a:lnTo>
                    <a:lnTo>
                      <a:pt x="196" y="326"/>
                    </a:lnTo>
                    <a:lnTo>
                      <a:pt x="149" y="180"/>
                    </a:lnTo>
                    <a:lnTo>
                      <a:pt x="75" y="7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8" name="Freeform 182"/>
              <p:cNvSpPr>
                <a:spLocks/>
              </p:cNvSpPr>
              <p:nvPr/>
            </p:nvSpPr>
            <p:spPr bwMode="auto">
              <a:xfrm>
                <a:off x="2997" y="2077"/>
                <a:ext cx="28" cy="137"/>
              </a:xfrm>
              <a:custGeom>
                <a:avLst/>
                <a:gdLst>
                  <a:gd name="T0" fmla="*/ 0 w 114"/>
                  <a:gd name="T1" fmla="*/ 0 h 549"/>
                  <a:gd name="T2" fmla="*/ 0 w 114"/>
                  <a:gd name="T3" fmla="*/ 0 h 549"/>
                  <a:gd name="T4" fmla="*/ 0 w 114"/>
                  <a:gd name="T5" fmla="*/ 0 h 549"/>
                  <a:gd name="T6" fmla="*/ 0 w 114"/>
                  <a:gd name="T7" fmla="*/ 0 h 549"/>
                  <a:gd name="T8" fmla="*/ 0 w 114"/>
                  <a:gd name="T9" fmla="*/ 0 h 549"/>
                  <a:gd name="T10" fmla="*/ 0 60000 65536"/>
                  <a:gd name="T11" fmla="*/ 0 60000 65536"/>
                  <a:gd name="T12" fmla="*/ 0 60000 65536"/>
                  <a:gd name="T13" fmla="*/ 0 60000 65536"/>
                  <a:gd name="T14" fmla="*/ 0 60000 65536"/>
                  <a:gd name="T15" fmla="*/ 0 w 114"/>
                  <a:gd name="T16" fmla="*/ 0 h 549"/>
                  <a:gd name="T17" fmla="*/ 114 w 114"/>
                  <a:gd name="T18" fmla="*/ 549 h 549"/>
                </a:gdLst>
                <a:ahLst/>
                <a:cxnLst>
                  <a:cxn ang="T10">
                    <a:pos x="T0" y="T1"/>
                  </a:cxn>
                  <a:cxn ang="T11">
                    <a:pos x="T2" y="T3"/>
                  </a:cxn>
                  <a:cxn ang="T12">
                    <a:pos x="T4" y="T5"/>
                  </a:cxn>
                  <a:cxn ang="T13">
                    <a:pos x="T6" y="T7"/>
                  </a:cxn>
                  <a:cxn ang="T14">
                    <a:pos x="T8" y="T9"/>
                  </a:cxn>
                </a:cxnLst>
                <a:rect l="T15" t="T16" r="T17" b="T18"/>
                <a:pathLst>
                  <a:path w="114" h="549">
                    <a:moveTo>
                      <a:pt x="0" y="549"/>
                    </a:moveTo>
                    <a:lnTo>
                      <a:pt x="0" y="369"/>
                    </a:lnTo>
                    <a:lnTo>
                      <a:pt x="10" y="214"/>
                    </a:lnTo>
                    <a:lnTo>
                      <a:pt x="51" y="101"/>
                    </a:lnTo>
                    <a:lnTo>
                      <a:pt x="11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49" name="Freeform 183"/>
              <p:cNvSpPr>
                <a:spLocks/>
              </p:cNvSpPr>
              <p:nvPr/>
            </p:nvSpPr>
            <p:spPr bwMode="auto">
              <a:xfrm>
                <a:off x="2832" y="2080"/>
                <a:ext cx="41" cy="131"/>
              </a:xfrm>
              <a:custGeom>
                <a:avLst/>
                <a:gdLst>
                  <a:gd name="T0" fmla="*/ 0 w 161"/>
                  <a:gd name="T1" fmla="*/ 0 h 523"/>
                  <a:gd name="T2" fmla="*/ 0 w 161"/>
                  <a:gd name="T3" fmla="*/ 0 h 523"/>
                  <a:gd name="T4" fmla="*/ 0 w 161"/>
                  <a:gd name="T5" fmla="*/ 0 h 523"/>
                  <a:gd name="T6" fmla="*/ 0 w 161"/>
                  <a:gd name="T7" fmla="*/ 0 h 523"/>
                  <a:gd name="T8" fmla="*/ 0 w 161"/>
                  <a:gd name="T9" fmla="*/ 0 h 523"/>
                  <a:gd name="T10" fmla="*/ 0 w 161"/>
                  <a:gd name="T11" fmla="*/ 0 h 523"/>
                  <a:gd name="T12" fmla="*/ 0 w 161"/>
                  <a:gd name="T13" fmla="*/ 0 h 523"/>
                  <a:gd name="T14" fmla="*/ 0 w 161"/>
                  <a:gd name="T15" fmla="*/ 0 h 523"/>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523"/>
                  <a:gd name="T26" fmla="*/ 161 w 161"/>
                  <a:gd name="T27" fmla="*/ 523 h 5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523">
                    <a:moveTo>
                      <a:pt x="161" y="523"/>
                    </a:moveTo>
                    <a:lnTo>
                      <a:pt x="145" y="380"/>
                    </a:lnTo>
                    <a:lnTo>
                      <a:pt x="145" y="343"/>
                    </a:lnTo>
                    <a:lnTo>
                      <a:pt x="145" y="326"/>
                    </a:lnTo>
                    <a:lnTo>
                      <a:pt x="142" y="307"/>
                    </a:lnTo>
                    <a:lnTo>
                      <a:pt x="129" y="243"/>
                    </a:lnTo>
                    <a:lnTo>
                      <a:pt x="69"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50" name="Freeform 184"/>
              <p:cNvSpPr>
                <a:spLocks/>
              </p:cNvSpPr>
              <p:nvPr/>
            </p:nvSpPr>
            <p:spPr bwMode="auto">
              <a:xfrm>
                <a:off x="2651" y="2205"/>
                <a:ext cx="729" cy="635"/>
              </a:xfrm>
              <a:custGeom>
                <a:avLst/>
                <a:gdLst>
                  <a:gd name="T0" fmla="*/ 0 w 2915"/>
                  <a:gd name="T1" fmla="*/ 0 h 2538"/>
                  <a:gd name="T2" fmla="*/ 0 w 2915"/>
                  <a:gd name="T3" fmla="*/ 0 h 2538"/>
                  <a:gd name="T4" fmla="*/ 0 w 2915"/>
                  <a:gd name="T5" fmla="*/ 0 h 2538"/>
                  <a:gd name="T6" fmla="*/ 0 w 2915"/>
                  <a:gd name="T7" fmla="*/ 0 h 2538"/>
                  <a:gd name="T8" fmla="*/ 0 w 2915"/>
                  <a:gd name="T9" fmla="*/ 0 h 2538"/>
                  <a:gd name="T10" fmla="*/ 0 w 2915"/>
                  <a:gd name="T11" fmla="*/ 0 h 2538"/>
                  <a:gd name="T12" fmla="*/ 0 w 2915"/>
                  <a:gd name="T13" fmla="*/ 0 h 2538"/>
                  <a:gd name="T14" fmla="*/ 0 w 2915"/>
                  <a:gd name="T15" fmla="*/ 0 h 2538"/>
                  <a:gd name="T16" fmla="*/ 0 w 2915"/>
                  <a:gd name="T17" fmla="*/ 0 h 2538"/>
                  <a:gd name="T18" fmla="*/ 0 w 2915"/>
                  <a:gd name="T19" fmla="*/ 0 h 2538"/>
                  <a:gd name="T20" fmla="*/ 0 w 2915"/>
                  <a:gd name="T21" fmla="*/ 0 h 2538"/>
                  <a:gd name="T22" fmla="*/ 0 w 2915"/>
                  <a:gd name="T23" fmla="*/ 0 h 2538"/>
                  <a:gd name="T24" fmla="*/ 0 w 2915"/>
                  <a:gd name="T25" fmla="*/ 0 h 2538"/>
                  <a:gd name="T26" fmla="*/ 0 w 2915"/>
                  <a:gd name="T27" fmla="*/ 0 h 2538"/>
                  <a:gd name="T28" fmla="*/ 0 w 2915"/>
                  <a:gd name="T29" fmla="*/ 0 h 2538"/>
                  <a:gd name="T30" fmla="*/ 0 w 2915"/>
                  <a:gd name="T31" fmla="*/ 0 h 2538"/>
                  <a:gd name="T32" fmla="*/ 0 w 2915"/>
                  <a:gd name="T33" fmla="*/ 0 h 2538"/>
                  <a:gd name="T34" fmla="*/ 0 w 2915"/>
                  <a:gd name="T35" fmla="*/ 0 h 2538"/>
                  <a:gd name="T36" fmla="*/ 0 w 2915"/>
                  <a:gd name="T37" fmla="*/ 0 h 2538"/>
                  <a:gd name="T38" fmla="*/ 0 w 2915"/>
                  <a:gd name="T39" fmla="*/ 0 h 2538"/>
                  <a:gd name="T40" fmla="*/ 0 w 2915"/>
                  <a:gd name="T41" fmla="*/ 0 h 2538"/>
                  <a:gd name="T42" fmla="*/ 0 w 2915"/>
                  <a:gd name="T43" fmla="*/ 0 h 2538"/>
                  <a:gd name="T44" fmla="*/ 0 w 2915"/>
                  <a:gd name="T45" fmla="*/ 0 h 2538"/>
                  <a:gd name="T46" fmla="*/ 0 w 2915"/>
                  <a:gd name="T47" fmla="*/ 0 h 2538"/>
                  <a:gd name="T48" fmla="*/ 0 w 2915"/>
                  <a:gd name="T49" fmla="*/ 0 h 2538"/>
                  <a:gd name="T50" fmla="*/ 0 w 2915"/>
                  <a:gd name="T51" fmla="*/ 0 h 2538"/>
                  <a:gd name="T52" fmla="*/ 0 w 2915"/>
                  <a:gd name="T53" fmla="*/ 0 h 2538"/>
                  <a:gd name="T54" fmla="*/ 0 w 2915"/>
                  <a:gd name="T55" fmla="*/ 0 h 2538"/>
                  <a:gd name="T56" fmla="*/ 0 w 2915"/>
                  <a:gd name="T57" fmla="*/ 0 h 2538"/>
                  <a:gd name="T58" fmla="*/ 0 w 2915"/>
                  <a:gd name="T59" fmla="*/ 0 h 2538"/>
                  <a:gd name="T60" fmla="*/ 0 w 2915"/>
                  <a:gd name="T61" fmla="*/ 0 h 2538"/>
                  <a:gd name="T62" fmla="*/ 0 w 2915"/>
                  <a:gd name="T63" fmla="*/ 0 h 2538"/>
                  <a:gd name="T64" fmla="*/ 0 w 2915"/>
                  <a:gd name="T65" fmla="*/ 0 h 2538"/>
                  <a:gd name="T66" fmla="*/ 0 w 2915"/>
                  <a:gd name="T67" fmla="*/ 0 h 2538"/>
                  <a:gd name="T68" fmla="*/ 0 w 2915"/>
                  <a:gd name="T69" fmla="*/ 0 h 2538"/>
                  <a:gd name="T70" fmla="*/ 0 w 2915"/>
                  <a:gd name="T71" fmla="*/ 0 h 2538"/>
                  <a:gd name="T72" fmla="*/ 0 w 2915"/>
                  <a:gd name="T73" fmla="*/ 0 h 2538"/>
                  <a:gd name="T74" fmla="*/ 0 w 2915"/>
                  <a:gd name="T75" fmla="*/ 0 h 2538"/>
                  <a:gd name="T76" fmla="*/ 0 w 2915"/>
                  <a:gd name="T77" fmla="*/ 0 h 2538"/>
                  <a:gd name="T78" fmla="*/ 0 w 2915"/>
                  <a:gd name="T79" fmla="*/ 0 h 2538"/>
                  <a:gd name="T80" fmla="*/ 0 w 2915"/>
                  <a:gd name="T81" fmla="*/ 0 h 2538"/>
                  <a:gd name="T82" fmla="*/ 0 w 2915"/>
                  <a:gd name="T83" fmla="*/ 0 h 2538"/>
                  <a:gd name="T84" fmla="*/ 0 w 2915"/>
                  <a:gd name="T85" fmla="*/ 0 h 2538"/>
                  <a:gd name="T86" fmla="*/ 0 w 2915"/>
                  <a:gd name="T87" fmla="*/ 0 h 2538"/>
                  <a:gd name="T88" fmla="*/ 0 w 2915"/>
                  <a:gd name="T89" fmla="*/ 0 h 2538"/>
                  <a:gd name="T90" fmla="*/ 0 w 2915"/>
                  <a:gd name="T91" fmla="*/ 0 h 2538"/>
                  <a:gd name="T92" fmla="*/ 0 w 2915"/>
                  <a:gd name="T93" fmla="*/ 0 h 2538"/>
                  <a:gd name="T94" fmla="*/ 0 w 2915"/>
                  <a:gd name="T95" fmla="*/ 0 h 2538"/>
                  <a:gd name="T96" fmla="*/ 0 w 2915"/>
                  <a:gd name="T97" fmla="*/ 0 h 2538"/>
                  <a:gd name="T98" fmla="*/ 0 w 2915"/>
                  <a:gd name="T99" fmla="*/ 0 h 2538"/>
                  <a:gd name="T100" fmla="*/ 0 w 2915"/>
                  <a:gd name="T101" fmla="*/ 0 h 2538"/>
                  <a:gd name="T102" fmla="*/ 0 w 2915"/>
                  <a:gd name="T103" fmla="*/ 0 h 2538"/>
                  <a:gd name="T104" fmla="*/ 0 w 2915"/>
                  <a:gd name="T105" fmla="*/ 0 h 2538"/>
                  <a:gd name="T106" fmla="*/ 0 w 2915"/>
                  <a:gd name="T107" fmla="*/ 0 h 2538"/>
                  <a:gd name="T108" fmla="*/ 0 w 2915"/>
                  <a:gd name="T109" fmla="*/ 0 h 2538"/>
                  <a:gd name="T110" fmla="*/ 0 w 2915"/>
                  <a:gd name="T111" fmla="*/ 0 h 2538"/>
                  <a:gd name="T112" fmla="*/ 0 w 2915"/>
                  <a:gd name="T113" fmla="*/ 0 h 2538"/>
                  <a:gd name="T114" fmla="*/ 0 w 2915"/>
                  <a:gd name="T115" fmla="*/ 0 h 2538"/>
                  <a:gd name="T116" fmla="*/ 0 w 2915"/>
                  <a:gd name="T117" fmla="*/ 0 h 25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15"/>
                  <a:gd name="T178" fmla="*/ 0 h 2538"/>
                  <a:gd name="T179" fmla="*/ 2915 w 2915"/>
                  <a:gd name="T180" fmla="*/ 2538 h 25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15" h="2538">
                    <a:moveTo>
                      <a:pt x="2915" y="122"/>
                    </a:moveTo>
                    <a:lnTo>
                      <a:pt x="2737" y="226"/>
                    </a:lnTo>
                    <a:lnTo>
                      <a:pt x="2650" y="272"/>
                    </a:lnTo>
                    <a:lnTo>
                      <a:pt x="2588" y="314"/>
                    </a:lnTo>
                    <a:lnTo>
                      <a:pt x="2542" y="347"/>
                    </a:lnTo>
                    <a:lnTo>
                      <a:pt x="2501" y="369"/>
                    </a:lnTo>
                    <a:lnTo>
                      <a:pt x="2467" y="403"/>
                    </a:lnTo>
                    <a:lnTo>
                      <a:pt x="2426" y="440"/>
                    </a:lnTo>
                    <a:lnTo>
                      <a:pt x="2369" y="490"/>
                    </a:lnTo>
                    <a:lnTo>
                      <a:pt x="2307" y="548"/>
                    </a:lnTo>
                    <a:lnTo>
                      <a:pt x="2266" y="582"/>
                    </a:lnTo>
                    <a:lnTo>
                      <a:pt x="2232" y="611"/>
                    </a:lnTo>
                    <a:lnTo>
                      <a:pt x="2191" y="639"/>
                    </a:lnTo>
                    <a:lnTo>
                      <a:pt x="2167" y="657"/>
                    </a:lnTo>
                    <a:lnTo>
                      <a:pt x="2140" y="686"/>
                    </a:lnTo>
                    <a:lnTo>
                      <a:pt x="2111" y="704"/>
                    </a:lnTo>
                    <a:lnTo>
                      <a:pt x="2088" y="715"/>
                    </a:lnTo>
                    <a:lnTo>
                      <a:pt x="2064" y="725"/>
                    </a:lnTo>
                    <a:lnTo>
                      <a:pt x="2030" y="742"/>
                    </a:lnTo>
                    <a:lnTo>
                      <a:pt x="2007" y="761"/>
                    </a:lnTo>
                    <a:lnTo>
                      <a:pt x="1983" y="789"/>
                    </a:lnTo>
                    <a:lnTo>
                      <a:pt x="1950" y="807"/>
                    </a:lnTo>
                    <a:lnTo>
                      <a:pt x="1932" y="833"/>
                    </a:lnTo>
                    <a:lnTo>
                      <a:pt x="1896" y="864"/>
                    </a:lnTo>
                    <a:lnTo>
                      <a:pt x="1867" y="898"/>
                    </a:lnTo>
                    <a:lnTo>
                      <a:pt x="1834" y="939"/>
                    </a:lnTo>
                    <a:lnTo>
                      <a:pt x="1799" y="985"/>
                    </a:lnTo>
                    <a:lnTo>
                      <a:pt x="1766" y="1019"/>
                    </a:lnTo>
                    <a:lnTo>
                      <a:pt x="1731" y="1060"/>
                    </a:lnTo>
                    <a:lnTo>
                      <a:pt x="1696" y="1077"/>
                    </a:lnTo>
                    <a:lnTo>
                      <a:pt x="1661" y="1118"/>
                    </a:lnTo>
                    <a:lnTo>
                      <a:pt x="1616" y="1140"/>
                    </a:lnTo>
                    <a:lnTo>
                      <a:pt x="1575" y="1165"/>
                    </a:lnTo>
                    <a:lnTo>
                      <a:pt x="1524" y="1190"/>
                    </a:lnTo>
                    <a:lnTo>
                      <a:pt x="1485" y="1220"/>
                    </a:lnTo>
                    <a:lnTo>
                      <a:pt x="1432" y="1249"/>
                    </a:lnTo>
                    <a:lnTo>
                      <a:pt x="1384" y="1278"/>
                    </a:lnTo>
                    <a:lnTo>
                      <a:pt x="1340" y="1307"/>
                    </a:lnTo>
                    <a:lnTo>
                      <a:pt x="1301" y="1330"/>
                    </a:lnTo>
                    <a:lnTo>
                      <a:pt x="1247" y="1364"/>
                    </a:lnTo>
                    <a:lnTo>
                      <a:pt x="1196" y="1400"/>
                    </a:lnTo>
                    <a:lnTo>
                      <a:pt x="1146" y="1433"/>
                    </a:lnTo>
                    <a:lnTo>
                      <a:pt x="1087" y="1475"/>
                    </a:lnTo>
                    <a:lnTo>
                      <a:pt x="1040" y="1497"/>
                    </a:lnTo>
                    <a:lnTo>
                      <a:pt x="995" y="1537"/>
                    </a:lnTo>
                    <a:lnTo>
                      <a:pt x="948" y="1559"/>
                    </a:lnTo>
                    <a:lnTo>
                      <a:pt x="907" y="1594"/>
                    </a:lnTo>
                    <a:lnTo>
                      <a:pt x="869" y="1619"/>
                    </a:lnTo>
                    <a:lnTo>
                      <a:pt x="828" y="1648"/>
                    </a:lnTo>
                    <a:lnTo>
                      <a:pt x="789" y="1663"/>
                    </a:lnTo>
                    <a:lnTo>
                      <a:pt x="752" y="1702"/>
                    </a:lnTo>
                    <a:lnTo>
                      <a:pt x="714" y="1732"/>
                    </a:lnTo>
                    <a:lnTo>
                      <a:pt x="673" y="1773"/>
                    </a:lnTo>
                    <a:lnTo>
                      <a:pt x="649" y="1790"/>
                    </a:lnTo>
                    <a:lnTo>
                      <a:pt x="622" y="1832"/>
                    </a:lnTo>
                    <a:lnTo>
                      <a:pt x="587" y="1870"/>
                    </a:lnTo>
                    <a:lnTo>
                      <a:pt x="568" y="1923"/>
                    </a:lnTo>
                    <a:lnTo>
                      <a:pt x="546" y="1958"/>
                    </a:lnTo>
                    <a:lnTo>
                      <a:pt x="517" y="2009"/>
                    </a:lnTo>
                    <a:lnTo>
                      <a:pt x="483" y="2054"/>
                    </a:lnTo>
                    <a:lnTo>
                      <a:pt x="453" y="2100"/>
                    </a:lnTo>
                    <a:lnTo>
                      <a:pt x="432" y="2142"/>
                    </a:lnTo>
                    <a:lnTo>
                      <a:pt x="396" y="2181"/>
                    </a:lnTo>
                    <a:lnTo>
                      <a:pt x="362" y="2216"/>
                    </a:lnTo>
                    <a:lnTo>
                      <a:pt x="320" y="2263"/>
                    </a:lnTo>
                    <a:lnTo>
                      <a:pt x="275" y="2297"/>
                    </a:lnTo>
                    <a:lnTo>
                      <a:pt x="194" y="2371"/>
                    </a:lnTo>
                    <a:lnTo>
                      <a:pt x="143" y="2439"/>
                    </a:lnTo>
                    <a:lnTo>
                      <a:pt x="103" y="2486"/>
                    </a:lnTo>
                    <a:lnTo>
                      <a:pt x="81" y="2514"/>
                    </a:lnTo>
                    <a:lnTo>
                      <a:pt x="63" y="2538"/>
                    </a:lnTo>
                    <a:lnTo>
                      <a:pt x="51" y="2532"/>
                    </a:lnTo>
                    <a:lnTo>
                      <a:pt x="34" y="2499"/>
                    </a:lnTo>
                    <a:lnTo>
                      <a:pt x="10" y="2423"/>
                    </a:lnTo>
                    <a:lnTo>
                      <a:pt x="0" y="2354"/>
                    </a:lnTo>
                    <a:lnTo>
                      <a:pt x="5" y="2284"/>
                    </a:lnTo>
                    <a:lnTo>
                      <a:pt x="39" y="2233"/>
                    </a:lnTo>
                    <a:lnTo>
                      <a:pt x="110" y="2181"/>
                    </a:lnTo>
                    <a:lnTo>
                      <a:pt x="173" y="2124"/>
                    </a:lnTo>
                    <a:lnTo>
                      <a:pt x="230" y="2078"/>
                    </a:lnTo>
                    <a:lnTo>
                      <a:pt x="275" y="2031"/>
                    </a:lnTo>
                    <a:lnTo>
                      <a:pt x="316" y="1974"/>
                    </a:lnTo>
                    <a:lnTo>
                      <a:pt x="357" y="1923"/>
                    </a:lnTo>
                    <a:lnTo>
                      <a:pt x="403" y="1865"/>
                    </a:lnTo>
                    <a:lnTo>
                      <a:pt x="460" y="1818"/>
                    </a:lnTo>
                    <a:lnTo>
                      <a:pt x="533" y="1744"/>
                    </a:lnTo>
                    <a:lnTo>
                      <a:pt x="605" y="1687"/>
                    </a:lnTo>
                    <a:lnTo>
                      <a:pt x="673" y="1630"/>
                    </a:lnTo>
                    <a:lnTo>
                      <a:pt x="748" y="1584"/>
                    </a:lnTo>
                    <a:lnTo>
                      <a:pt x="814" y="1526"/>
                    </a:lnTo>
                    <a:lnTo>
                      <a:pt x="885" y="1479"/>
                    </a:lnTo>
                    <a:lnTo>
                      <a:pt x="944" y="1433"/>
                    </a:lnTo>
                    <a:lnTo>
                      <a:pt x="995" y="1404"/>
                    </a:lnTo>
                    <a:lnTo>
                      <a:pt x="1045" y="1371"/>
                    </a:lnTo>
                    <a:lnTo>
                      <a:pt x="1104" y="1342"/>
                    </a:lnTo>
                    <a:lnTo>
                      <a:pt x="1167" y="1312"/>
                    </a:lnTo>
                    <a:lnTo>
                      <a:pt x="1237" y="1267"/>
                    </a:lnTo>
                    <a:lnTo>
                      <a:pt x="1316" y="1203"/>
                    </a:lnTo>
                    <a:lnTo>
                      <a:pt x="1402" y="1146"/>
                    </a:lnTo>
                    <a:lnTo>
                      <a:pt x="1485" y="1099"/>
                    </a:lnTo>
                    <a:lnTo>
                      <a:pt x="1552" y="1043"/>
                    </a:lnTo>
                    <a:lnTo>
                      <a:pt x="1628" y="985"/>
                    </a:lnTo>
                    <a:lnTo>
                      <a:pt x="1702" y="939"/>
                    </a:lnTo>
                    <a:lnTo>
                      <a:pt x="1771" y="880"/>
                    </a:lnTo>
                    <a:lnTo>
                      <a:pt x="1841" y="807"/>
                    </a:lnTo>
                    <a:lnTo>
                      <a:pt x="1926" y="720"/>
                    </a:lnTo>
                    <a:lnTo>
                      <a:pt x="2007" y="634"/>
                    </a:lnTo>
                    <a:lnTo>
                      <a:pt x="2069" y="565"/>
                    </a:lnTo>
                    <a:lnTo>
                      <a:pt x="2126" y="524"/>
                    </a:lnTo>
                    <a:lnTo>
                      <a:pt x="2185" y="490"/>
                    </a:lnTo>
                    <a:lnTo>
                      <a:pt x="2243" y="456"/>
                    </a:lnTo>
                    <a:lnTo>
                      <a:pt x="2307" y="410"/>
                    </a:lnTo>
                    <a:lnTo>
                      <a:pt x="2382" y="357"/>
                    </a:lnTo>
                    <a:lnTo>
                      <a:pt x="2472" y="285"/>
                    </a:lnTo>
                    <a:lnTo>
                      <a:pt x="2571" y="208"/>
                    </a:lnTo>
                    <a:lnTo>
                      <a:pt x="2650" y="151"/>
                    </a:lnTo>
                    <a:lnTo>
                      <a:pt x="2718" y="104"/>
                    </a:lnTo>
                    <a:lnTo>
                      <a:pt x="2892" y="0"/>
                    </a:lnTo>
                    <a:lnTo>
                      <a:pt x="2915" y="122"/>
                    </a:lnTo>
                    <a:close/>
                  </a:path>
                </a:pathLst>
              </a:custGeom>
              <a:solidFill>
                <a:srgbClr val="FFFFED"/>
              </a:solidFill>
              <a:ln w="0">
                <a:solidFill>
                  <a:srgbClr val="F0DACE"/>
                </a:solidFill>
                <a:round/>
                <a:headEnd/>
                <a:tailEnd/>
              </a:ln>
            </p:spPr>
            <p:txBody>
              <a:bodyPr/>
              <a:lstStyle/>
              <a:p>
                <a:endParaRPr lang="en-US" dirty="0"/>
              </a:p>
            </p:txBody>
          </p:sp>
          <p:sp>
            <p:nvSpPr>
              <p:cNvPr id="14751" name="Freeform 185"/>
              <p:cNvSpPr>
                <a:spLocks/>
              </p:cNvSpPr>
              <p:nvPr/>
            </p:nvSpPr>
            <p:spPr bwMode="auto">
              <a:xfrm>
                <a:off x="3897" y="1778"/>
                <a:ext cx="173" cy="117"/>
              </a:xfrm>
              <a:custGeom>
                <a:avLst/>
                <a:gdLst>
                  <a:gd name="T0" fmla="*/ 0 w 692"/>
                  <a:gd name="T1" fmla="*/ 0 h 466"/>
                  <a:gd name="T2" fmla="*/ 0 w 692"/>
                  <a:gd name="T3" fmla="*/ 0 h 466"/>
                  <a:gd name="T4" fmla="*/ 0 w 692"/>
                  <a:gd name="T5" fmla="*/ 0 h 466"/>
                  <a:gd name="T6" fmla="*/ 0 w 692"/>
                  <a:gd name="T7" fmla="*/ 0 h 466"/>
                  <a:gd name="T8" fmla="*/ 0 w 692"/>
                  <a:gd name="T9" fmla="*/ 0 h 466"/>
                  <a:gd name="T10" fmla="*/ 0 w 692"/>
                  <a:gd name="T11" fmla="*/ 0 h 466"/>
                  <a:gd name="T12" fmla="*/ 0 w 692"/>
                  <a:gd name="T13" fmla="*/ 0 h 466"/>
                  <a:gd name="T14" fmla="*/ 0 w 692"/>
                  <a:gd name="T15" fmla="*/ 0 h 466"/>
                  <a:gd name="T16" fmla="*/ 0 w 692"/>
                  <a:gd name="T17" fmla="*/ 0 h 466"/>
                  <a:gd name="T18" fmla="*/ 0 w 692"/>
                  <a:gd name="T19" fmla="*/ 0 h 466"/>
                  <a:gd name="T20" fmla="*/ 0 w 692"/>
                  <a:gd name="T21" fmla="*/ 0 h 466"/>
                  <a:gd name="T22" fmla="*/ 0 w 692"/>
                  <a:gd name="T23" fmla="*/ 0 h 466"/>
                  <a:gd name="T24" fmla="*/ 0 w 692"/>
                  <a:gd name="T25" fmla="*/ 0 h 466"/>
                  <a:gd name="T26" fmla="*/ 0 w 692"/>
                  <a:gd name="T27" fmla="*/ 0 h 466"/>
                  <a:gd name="T28" fmla="*/ 0 w 692"/>
                  <a:gd name="T29" fmla="*/ 0 h 466"/>
                  <a:gd name="T30" fmla="*/ 0 w 692"/>
                  <a:gd name="T31" fmla="*/ 0 h 466"/>
                  <a:gd name="T32" fmla="*/ 0 w 692"/>
                  <a:gd name="T33" fmla="*/ 0 h 466"/>
                  <a:gd name="T34" fmla="*/ 0 w 692"/>
                  <a:gd name="T35" fmla="*/ 0 h 466"/>
                  <a:gd name="T36" fmla="*/ 0 w 692"/>
                  <a:gd name="T37" fmla="*/ 0 h 466"/>
                  <a:gd name="T38" fmla="*/ 0 w 692"/>
                  <a:gd name="T39" fmla="*/ 0 h 466"/>
                  <a:gd name="T40" fmla="*/ 0 w 692"/>
                  <a:gd name="T41" fmla="*/ 0 h 466"/>
                  <a:gd name="T42" fmla="*/ 0 w 692"/>
                  <a:gd name="T43" fmla="*/ 0 h 466"/>
                  <a:gd name="T44" fmla="*/ 0 w 692"/>
                  <a:gd name="T45" fmla="*/ 0 h 466"/>
                  <a:gd name="T46" fmla="*/ 0 w 692"/>
                  <a:gd name="T47" fmla="*/ 0 h 466"/>
                  <a:gd name="T48" fmla="*/ 0 w 692"/>
                  <a:gd name="T49" fmla="*/ 0 h 466"/>
                  <a:gd name="T50" fmla="*/ 0 w 692"/>
                  <a:gd name="T51" fmla="*/ 0 h 4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2"/>
                  <a:gd name="T79" fmla="*/ 0 h 466"/>
                  <a:gd name="T80" fmla="*/ 692 w 692"/>
                  <a:gd name="T81" fmla="*/ 466 h 4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2" h="466">
                    <a:moveTo>
                      <a:pt x="692" y="0"/>
                    </a:moveTo>
                    <a:lnTo>
                      <a:pt x="441" y="68"/>
                    </a:lnTo>
                    <a:lnTo>
                      <a:pt x="379" y="87"/>
                    </a:lnTo>
                    <a:lnTo>
                      <a:pt x="320" y="105"/>
                    </a:lnTo>
                    <a:lnTo>
                      <a:pt x="263" y="132"/>
                    </a:lnTo>
                    <a:lnTo>
                      <a:pt x="217" y="156"/>
                    </a:lnTo>
                    <a:lnTo>
                      <a:pt x="172" y="189"/>
                    </a:lnTo>
                    <a:lnTo>
                      <a:pt x="136" y="218"/>
                    </a:lnTo>
                    <a:lnTo>
                      <a:pt x="97" y="264"/>
                    </a:lnTo>
                    <a:lnTo>
                      <a:pt x="51" y="305"/>
                    </a:lnTo>
                    <a:lnTo>
                      <a:pt x="22" y="357"/>
                    </a:lnTo>
                    <a:lnTo>
                      <a:pt x="10" y="397"/>
                    </a:lnTo>
                    <a:lnTo>
                      <a:pt x="0" y="427"/>
                    </a:lnTo>
                    <a:lnTo>
                      <a:pt x="4" y="444"/>
                    </a:lnTo>
                    <a:lnTo>
                      <a:pt x="15" y="466"/>
                    </a:lnTo>
                    <a:lnTo>
                      <a:pt x="51" y="466"/>
                    </a:lnTo>
                    <a:lnTo>
                      <a:pt x="84" y="466"/>
                    </a:lnTo>
                    <a:lnTo>
                      <a:pt x="142" y="460"/>
                    </a:lnTo>
                    <a:lnTo>
                      <a:pt x="206" y="444"/>
                    </a:lnTo>
                    <a:lnTo>
                      <a:pt x="257" y="427"/>
                    </a:lnTo>
                    <a:lnTo>
                      <a:pt x="302" y="408"/>
                    </a:lnTo>
                    <a:lnTo>
                      <a:pt x="355" y="386"/>
                    </a:lnTo>
                    <a:lnTo>
                      <a:pt x="402" y="352"/>
                    </a:lnTo>
                    <a:lnTo>
                      <a:pt x="441" y="311"/>
                    </a:lnTo>
                    <a:lnTo>
                      <a:pt x="482" y="264"/>
                    </a:lnTo>
                    <a:lnTo>
                      <a:pt x="692" y="0"/>
                    </a:lnTo>
                    <a:close/>
                  </a:path>
                </a:pathLst>
              </a:custGeom>
              <a:solidFill>
                <a:srgbClr val="FFFFF6"/>
              </a:solidFill>
              <a:ln w="0">
                <a:solidFill>
                  <a:srgbClr val="FCECDD"/>
                </a:solidFill>
                <a:round/>
                <a:headEnd/>
                <a:tailEnd/>
              </a:ln>
            </p:spPr>
            <p:txBody>
              <a:bodyPr/>
              <a:lstStyle/>
              <a:p>
                <a:endParaRPr lang="en-US" dirty="0"/>
              </a:p>
            </p:txBody>
          </p:sp>
          <p:sp>
            <p:nvSpPr>
              <p:cNvPr id="14752" name="Freeform 186"/>
              <p:cNvSpPr>
                <a:spLocks/>
              </p:cNvSpPr>
              <p:nvPr/>
            </p:nvSpPr>
            <p:spPr bwMode="auto">
              <a:xfrm>
                <a:off x="3885" y="1739"/>
                <a:ext cx="157" cy="137"/>
              </a:xfrm>
              <a:custGeom>
                <a:avLst/>
                <a:gdLst>
                  <a:gd name="T0" fmla="*/ 0 w 625"/>
                  <a:gd name="T1" fmla="*/ 0 h 546"/>
                  <a:gd name="T2" fmla="*/ 0 w 625"/>
                  <a:gd name="T3" fmla="*/ 0 h 546"/>
                  <a:gd name="T4" fmla="*/ 0 w 625"/>
                  <a:gd name="T5" fmla="*/ 0 h 546"/>
                  <a:gd name="T6" fmla="*/ 0 w 625"/>
                  <a:gd name="T7" fmla="*/ 0 h 546"/>
                  <a:gd name="T8" fmla="*/ 0 w 625"/>
                  <a:gd name="T9" fmla="*/ 0 h 546"/>
                  <a:gd name="T10" fmla="*/ 0 w 625"/>
                  <a:gd name="T11" fmla="*/ 0 h 546"/>
                  <a:gd name="T12" fmla="*/ 0 w 625"/>
                  <a:gd name="T13" fmla="*/ 0 h 546"/>
                  <a:gd name="T14" fmla="*/ 0 w 625"/>
                  <a:gd name="T15" fmla="*/ 0 h 546"/>
                  <a:gd name="T16" fmla="*/ 0 w 625"/>
                  <a:gd name="T17" fmla="*/ 0 h 546"/>
                  <a:gd name="T18" fmla="*/ 0 w 625"/>
                  <a:gd name="T19" fmla="*/ 0 h 546"/>
                  <a:gd name="T20" fmla="*/ 0 w 625"/>
                  <a:gd name="T21" fmla="*/ 0 h 546"/>
                  <a:gd name="T22" fmla="*/ 0 w 625"/>
                  <a:gd name="T23" fmla="*/ 0 h 546"/>
                  <a:gd name="T24" fmla="*/ 0 w 625"/>
                  <a:gd name="T25" fmla="*/ 0 h 546"/>
                  <a:gd name="T26" fmla="*/ 0 w 625"/>
                  <a:gd name="T27" fmla="*/ 0 h 546"/>
                  <a:gd name="T28" fmla="*/ 0 w 625"/>
                  <a:gd name="T29" fmla="*/ 0 h 546"/>
                  <a:gd name="T30" fmla="*/ 0 w 625"/>
                  <a:gd name="T31" fmla="*/ 0 h 546"/>
                  <a:gd name="T32" fmla="*/ 0 w 625"/>
                  <a:gd name="T33" fmla="*/ 0 h 546"/>
                  <a:gd name="T34" fmla="*/ 0 w 625"/>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5"/>
                  <a:gd name="T55" fmla="*/ 0 h 546"/>
                  <a:gd name="T56" fmla="*/ 625 w 625"/>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5" h="546">
                    <a:moveTo>
                      <a:pt x="625" y="0"/>
                    </a:moveTo>
                    <a:lnTo>
                      <a:pt x="499" y="218"/>
                    </a:lnTo>
                    <a:lnTo>
                      <a:pt x="470" y="282"/>
                    </a:lnTo>
                    <a:lnTo>
                      <a:pt x="437" y="328"/>
                    </a:lnTo>
                    <a:lnTo>
                      <a:pt x="402" y="373"/>
                    </a:lnTo>
                    <a:lnTo>
                      <a:pt x="361" y="403"/>
                    </a:lnTo>
                    <a:lnTo>
                      <a:pt x="320" y="437"/>
                    </a:lnTo>
                    <a:lnTo>
                      <a:pt x="274" y="470"/>
                    </a:lnTo>
                    <a:lnTo>
                      <a:pt x="224" y="499"/>
                    </a:lnTo>
                    <a:lnTo>
                      <a:pt x="165" y="517"/>
                    </a:lnTo>
                    <a:lnTo>
                      <a:pt x="62" y="546"/>
                    </a:lnTo>
                    <a:lnTo>
                      <a:pt x="10" y="541"/>
                    </a:lnTo>
                    <a:lnTo>
                      <a:pt x="0" y="495"/>
                    </a:lnTo>
                    <a:lnTo>
                      <a:pt x="34" y="408"/>
                    </a:lnTo>
                    <a:lnTo>
                      <a:pt x="86" y="311"/>
                    </a:lnTo>
                    <a:lnTo>
                      <a:pt x="155" y="231"/>
                    </a:lnTo>
                    <a:lnTo>
                      <a:pt x="247" y="173"/>
                    </a:lnTo>
                    <a:lnTo>
                      <a:pt x="625" y="0"/>
                    </a:lnTo>
                    <a:close/>
                  </a:path>
                </a:pathLst>
              </a:custGeom>
              <a:solidFill>
                <a:srgbClr val="FFFFF6"/>
              </a:solidFill>
              <a:ln w="0">
                <a:solidFill>
                  <a:srgbClr val="FCECDD"/>
                </a:solidFill>
                <a:round/>
                <a:headEnd/>
                <a:tailEnd/>
              </a:ln>
            </p:spPr>
            <p:txBody>
              <a:bodyPr/>
              <a:lstStyle/>
              <a:p>
                <a:endParaRPr lang="en-US" dirty="0"/>
              </a:p>
            </p:txBody>
          </p:sp>
          <p:sp>
            <p:nvSpPr>
              <p:cNvPr id="14753" name="Freeform 187"/>
              <p:cNvSpPr>
                <a:spLocks/>
              </p:cNvSpPr>
              <p:nvPr/>
            </p:nvSpPr>
            <p:spPr bwMode="auto">
              <a:xfrm>
                <a:off x="3903" y="1820"/>
                <a:ext cx="189" cy="90"/>
              </a:xfrm>
              <a:custGeom>
                <a:avLst/>
                <a:gdLst>
                  <a:gd name="T0" fmla="*/ 0 w 754"/>
                  <a:gd name="T1" fmla="*/ 0 h 360"/>
                  <a:gd name="T2" fmla="*/ 0 w 754"/>
                  <a:gd name="T3" fmla="*/ 0 h 360"/>
                  <a:gd name="T4" fmla="*/ 0 w 754"/>
                  <a:gd name="T5" fmla="*/ 0 h 360"/>
                  <a:gd name="T6" fmla="*/ 0 w 754"/>
                  <a:gd name="T7" fmla="*/ 0 h 360"/>
                  <a:gd name="T8" fmla="*/ 0 w 754"/>
                  <a:gd name="T9" fmla="*/ 0 h 360"/>
                  <a:gd name="T10" fmla="*/ 0 w 754"/>
                  <a:gd name="T11" fmla="*/ 0 h 360"/>
                  <a:gd name="T12" fmla="*/ 0 w 754"/>
                  <a:gd name="T13" fmla="*/ 0 h 360"/>
                  <a:gd name="T14" fmla="*/ 0 w 754"/>
                  <a:gd name="T15" fmla="*/ 0 h 360"/>
                  <a:gd name="T16" fmla="*/ 0 w 754"/>
                  <a:gd name="T17" fmla="*/ 0 h 360"/>
                  <a:gd name="T18" fmla="*/ 0 w 754"/>
                  <a:gd name="T19" fmla="*/ 0 h 360"/>
                  <a:gd name="T20" fmla="*/ 0 w 754"/>
                  <a:gd name="T21" fmla="*/ 0 h 360"/>
                  <a:gd name="T22" fmla="*/ 0 w 754"/>
                  <a:gd name="T23" fmla="*/ 0 h 360"/>
                  <a:gd name="T24" fmla="*/ 0 w 754"/>
                  <a:gd name="T25" fmla="*/ 0 h 360"/>
                  <a:gd name="T26" fmla="*/ 0 w 754"/>
                  <a:gd name="T27" fmla="*/ 0 h 360"/>
                  <a:gd name="T28" fmla="*/ 0 w 754"/>
                  <a:gd name="T29" fmla="*/ 0 h 360"/>
                  <a:gd name="T30" fmla="*/ 0 w 754"/>
                  <a:gd name="T31" fmla="*/ 0 h 360"/>
                  <a:gd name="T32" fmla="*/ 0 w 754"/>
                  <a:gd name="T33" fmla="*/ 0 h 360"/>
                  <a:gd name="T34" fmla="*/ 0 w 754"/>
                  <a:gd name="T35" fmla="*/ 0 h 360"/>
                  <a:gd name="T36" fmla="*/ 0 w 754"/>
                  <a:gd name="T37" fmla="*/ 0 h 360"/>
                  <a:gd name="T38" fmla="*/ 0 w 754"/>
                  <a:gd name="T39" fmla="*/ 0 h 360"/>
                  <a:gd name="T40" fmla="*/ 0 w 754"/>
                  <a:gd name="T41" fmla="*/ 0 h 360"/>
                  <a:gd name="T42" fmla="*/ 0 w 754"/>
                  <a:gd name="T43" fmla="*/ 0 h 360"/>
                  <a:gd name="T44" fmla="*/ 0 w 754"/>
                  <a:gd name="T45" fmla="*/ 0 h 360"/>
                  <a:gd name="T46" fmla="*/ 0 w 754"/>
                  <a:gd name="T47" fmla="*/ 0 h 360"/>
                  <a:gd name="T48" fmla="*/ 0 w 754"/>
                  <a:gd name="T49" fmla="*/ 0 h 360"/>
                  <a:gd name="T50" fmla="*/ 0 w 754"/>
                  <a:gd name="T51" fmla="*/ 0 h 3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360"/>
                  <a:gd name="T80" fmla="*/ 754 w 754"/>
                  <a:gd name="T81" fmla="*/ 360 h 3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360">
                    <a:moveTo>
                      <a:pt x="754" y="0"/>
                    </a:moveTo>
                    <a:lnTo>
                      <a:pt x="508" y="11"/>
                    </a:lnTo>
                    <a:lnTo>
                      <a:pt x="439" y="21"/>
                    </a:lnTo>
                    <a:lnTo>
                      <a:pt x="381" y="29"/>
                    </a:lnTo>
                    <a:lnTo>
                      <a:pt x="323" y="45"/>
                    </a:lnTo>
                    <a:lnTo>
                      <a:pt x="271" y="63"/>
                    </a:lnTo>
                    <a:lnTo>
                      <a:pt x="219" y="85"/>
                    </a:lnTo>
                    <a:lnTo>
                      <a:pt x="180" y="114"/>
                    </a:lnTo>
                    <a:lnTo>
                      <a:pt x="133" y="147"/>
                    </a:lnTo>
                    <a:lnTo>
                      <a:pt x="87" y="189"/>
                    </a:lnTo>
                    <a:lnTo>
                      <a:pt x="41" y="235"/>
                    </a:lnTo>
                    <a:lnTo>
                      <a:pt x="17" y="269"/>
                    </a:lnTo>
                    <a:lnTo>
                      <a:pt x="7" y="298"/>
                    </a:lnTo>
                    <a:lnTo>
                      <a:pt x="0" y="316"/>
                    </a:lnTo>
                    <a:lnTo>
                      <a:pt x="13" y="331"/>
                    </a:lnTo>
                    <a:lnTo>
                      <a:pt x="41" y="344"/>
                    </a:lnTo>
                    <a:lnTo>
                      <a:pt x="76" y="360"/>
                    </a:lnTo>
                    <a:lnTo>
                      <a:pt x="129" y="356"/>
                    </a:lnTo>
                    <a:lnTo>
                      <a:pt x="184" y="356"/>
                    </a:lnTo>
                    <a:lnTo>
                      <a:pt x="242" y="356"/>
                    </a:lnTo>
                    <a:lnTo>
                      <a:pt x="294" y="344"/>
                    </a:lnTo>
                    <a:lnTo>
                      <a:pt x="339" y="327"/>
                    </a:lnTo>
                    <a:lnTo>
                      <a:pt x="393" y="306"/>
                    </a:lnTo>
                    <a:lnTo>
                      <a:pt x="439" y="276"/>
                    </a:lnTo>
                    <a:lnTo>
                      <a:pt x="490" y="235"/>
                    </a:lnTo>
                    <a:lnTo>
                      <a:pt x="754" y="0"/>
                    </a:lnTo>
                    <a:close/>
                  </a:path>
                </a:pathLst>
              </a:custGeom>
              <a:solidFill>
                <a:srgbClr val="FFFFF6"/>
              </a:solidFill>
              <a:ln w="0">
                <a:solidFill>
                  <a:srgbClr val="FCECDD"/>
                </a:solidFill>
                <a:round/>
                <a:headEnd/>
                <a:tailEnd/>
              </a:ln>
            </p:spPr>
            <p:txBody>
              <a:bodyPr/>
              <a:lstStyle/>
              <a:p>
                <a:endParaRPr lang="en-US" dirty="0"/>
              </a:p>
            </p:txBody>
          </p:sp>
          <p:sp>
            <p:nvSpPr>
              <p:cNvPr id="14754" name="Freeform 188"/>
              <p:cNvSpPr>
                <a:spLocks/>
              </p:cNvSpPr>
              <p:nvPr/>
            </p:nvSpPr>
            <p:spPr bwMode="auto">
              <a:xfrm>
                <a:off x="3829" y="1820"/>
                <a:ext cx="175" cy="118"/>
              </a:xfrm>
              <a:custGeom>
                <a:avLst/>
                <a:gdLst>
                  <a:gd name="T0" fmla="*/ 0 w 702"/>
                  <a:gd name="T1" fmla="*/ 0 h 471"/>
                  <a:gd name="T2" fmla="*/ 0 w 702"/>
                  <a:gd name="T3" fmla="*/ 0 h 471"/>
                  <a:gd name="T4" fmla="*/ 0 w 702"/>
                  <a:gd name="T5" fmla="*/ 0 h 471"/>
                  <a:gd name="T6" fmla="*/ 0 w 702"/>
                  <a:gd name="T7" fmla="*/ 0 h 471"/>
                  <a:gd name="T8" fmla="*/ 0 w 702"/>
                  <a:gd name="T9" fmla="*/ 0 h 471"/>
                  <a:gd name="T10" fmla="*/ 0 w 702"/>
                  <a:gd name="T11" fmla="*/ 0 h 471"/>
                  <a:gd name="T12" fmla="*/ 0 w 702"/>
                  <a:gd name="T13" fmla="*/ 0 h 471"/>
                  <a:gd name="T14" fmla="*/ 0 w 702"/>
                  <a:gd name="T15" fmla="*/ 0 h 471"/>
                  <a:gd name="T16" fmla="*/ 0 w 702"/>
                  <a:gd name="T17" fmla="*/ 0 h 471"/>
                  <a:gd name="T18" fmla="*/ 0 w 702"/>
                  <a:gd name="T19" fmla="*/ 0 h 471"/>
                  <a:gd name="T20" fmla="*/ 0 w 702"/>
                  <a:gd name="T21" fmla="*/ 0 h 471"/>
                  <a:gd name="T22" fmla="*/ 0 w 702"/>
                  <a:gd name="T23" fmla="*/ 0 h 471"/>
                  <a:gd name="T24" fmla="*/ 0 w 702"/>
                  <a:gd name="T25" fmla="*/ 0 h 471"/>
                  <a:gd name="T26" fmla="*/ 0 w 702"/>
                  <a:gd name="T27" fmla="*/ 0 h 471"/>
                  <a:gd name="T28" fmla="*/ 0 w 702"/>
                  <a:gd name="T29" fmla="*/ 0 h 471"/>
                  <a:gd name="T30" fmla="*/ 0 w 702"/>
                  <a:gd name="T31" fmla="*/ 0 h 471"/>
                  <a:gd name="T32" fmla="*/ 0 w 702"/>
                  <a:gd name="T33" fmla="*/ 0 h 471"/>
                  <a:gd name="T34" fmla="*/ 0 w 702"/>
                  <a:gd name="T35" fmla="*/ 0 h 471"/>
                  <a:gd name="T36" fmla="*/ 0 w 702"/>
                  <a:gd name="T37" fmla="*/ 0 h 471"/>
                  <a:gd name="T38" fmla="*/ 0 w 702"/>
                  <a:gd name="T39" fmla="*/ 0 h 471"/>
                  <a:gd name="T40" fmla="*/ 0 w 702"/>
                  <a:gd name="T41" fmla="*/ 0 h 471"/>
                  <a:gd name="T42" fmla="*/ 0 w 702"/>
                  <a:gd name="T43" fmla="*/ 0 h 471"/>
                  <a:gd name="T44" fmla="*/ 0 w 702"/>
                  <a:gd name="T45" fmla="*/ 0 h 471"/>
                  <a:gd name="T46" fmla="*/ 0 w 702"/>
                  <a:gd name="T47" fmla="*/ 0 h 471"/>
                  <a:gd name="T48" fmla="*/ 0 w 702"/>
                  <a:gd name="T49" fmla="*/ 0 h 471"/>
                  <a:gd name="T50" fmla="*/ 0 w 702"/>
                  <a:gd name="T51" fmla="*/ 0 h 4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1"/>
                  <a:gd name="T80" fmla="*/ 702 w 702"/>
                  <a:gd name="T81" fmla="*/ 471 h 4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1">
                    <a:moveTo>
                      <a:pt x="702" y="0"/>
                    </a:moveTo>
                    <a:lnTo>
                      <a:pt x="450" y="63"/>
                    </a:lnTo>
                    <a:lnTo>
                      <a:pt x="381" y="80"/>
                    </a:lnTo>
                    <a:lnTo>
                      <a:pt x="324" y="102"/>
                    </a:lnTo>
                    <a:lnTo>
                      <a:pt x="273" y="125"/>
                    </a:lnTo>
                    <a:lnTo>
                      <a:pt x="220" y="147"/>
                    </a:lnTo>
                    <a:lnTo>
                      <a:pt x="184" y="184"/>
                    </a:lnTo>
                    <a:lnTo>
                      <a:pt x="144" y="218"/>
                    </a:lnTo>
                    <a:lnTo>
                      <a:pt x="99" y="264"/>
                    </a:lnTo>
                    <a:lnTo>
                      <a:pt x="70" y="306"/>
                    </a:lnTo>
                    <a:lnTo>
                      <a:pt x="36" y="356"/>
                    </a:lnTo>
                    <a:lnTo>
                      <a:pt x="6" y="395"/>
                    </a:lnTo>
                    <a:lnTo>
                      <a:pt x="0" y="424"/>
                    </a:lnTo>
                    <a:lnTo>
                      <a:pt x="6" y="449"/>
                    </a:lnTo>
                    <a:lnTo>
                      <a:pt x="25" y="464"/>
                    </a:lnTo>
                    <a:lnTo>
                      <a:pt x="52" y="471"/>
                    </a:lnTo>
                    <a:lnTo>
                      <a:pt x="99" y="471"/>
                    </a:lnTo>
                    <a:lnTo>
                      <a:pt x="151" y="461"/>
                    </a:lnTo>
                    <a:lnTo>
                      <a:pt x="220" y="449"/>
                    </a:lnTo>
                    <a:lnTo>
                      <a:pt x="265" y="431"/>
                    </a:lnTo>
                    <a:lnTo>
                      <a:pt x="312" y="407"/>
                    </a:lnTo>
                    <a:lnTo>
                      <a:pt x="363" y="378"/>
                    </a:lnTo>
                    <a:lnTo>
                      <a:pt x="409" y="349"/>
                    </a:lnTo>
                    <a:lnTo>
                      <a:pt x="450" y="309"/>
                    </a:lnTo>
                    <a:lnTo>
                      <a:pt x="490" y="259"/>
                    </a:lnTo>
                    <a:lnTo>
                      <a:pt x="702" y="0"/>
                    </a:lnTo>
                    <a:close/>
                  </a:path>
                </a:pathLst>
              </a:custGeom>
              <a:solidFill>
                <a:srgbClr val="FFFFF6"/>
              </a:solidFill>
              <a:ln w="0">
                <a:solidFill>
                  <a:srgbClr val="FCECDD"/>
                </a:solidFill>
                <a:round/>
                <a:headEnd/>
                <a:tailEnd/>
              </a:ln>
            </p:spPr>
            <p:txBody>
              <a:bodyPr/>
              <a:lstStyle/>
              <a:p>
                <a:endParaRPr lang="en-US" dirty="0"/>
              </a:p>
            </p:txBody>
          </p:sp>
          <p:sp>
            <p:nvSpPr>
              <p:cNvPr id="14755" name="Freeform 189"/>
              <p:cNvSpPr>
                <a:spLocks/>
              </p:cNvSpPr>
              <p:nvPr/>
            </p:nvSpPr>
            <p:spPr bwMode="auto">
              <a:xfrm>
                <a:off x="3819" y="1781"/>
                <a:ext cx="156" cy="137"/>
              </a:xfrm>
              <a:custGeom>
                <a:avLst/>
                <a:gdLst>
                  <a:gd name="T0" fmla="*/ 0 w 628"/>
                  <a:gd name="T1" fmla="*/ 0 h 545"/>
                  <a:gd name="T2" fmla="*/ 0 w 628"/>
                  <a:gd name="T3" fmla="*/ 0 h 545"/>
                  <a:gd name="T4" fmla="*/ 0 w 628"/>
                  <a:gd name="T5" fmla="*/ 0 h 545"/>
                  <a:gd name="T6" fmla="*/ 0 w 628"/>
                  <a:gd name="T7" fmla="*/ 0 h 545"/>
                  <a:gd name="T8" fmla="*/ 0 w 628"/>
                  <a:gd name="T9" fmla="*/ 0 h 545"/>
                  <a:gd name="T10" fmla="*/ 0 w 628"/>
                  <a:gd name="T11" fmla="*/ 0 h 545"/>
                  <a:gd name="T12" fmla="*/ 0 w 628"/>
                  <a:gd name="T13" fmla="*/ 0 h 545"/>
                  <a:gd name="T14" fmla="*/ 0 w 628"/>
                  <a:gd name="T15" fmla="*/ 0 h 545"/>
                  <a:gd name="T16" fmla="*/ 0 w 628"/>
                  <a:gd name="T17" fmla="*/ 0 h 545"/>
                  <a:gd name="T18" fmla="*/ 0 w 628"/>
                  <a:gd name="T19" fmla="*/ 0 h 545"/>
                  <a:gd name="T20" fmla="*/ 0 w 628"/>
                  <a:gd name="T21" fmla="*/ 0 h 545"/>
                  <a:gd name="T22" fmla="*/ 0 w 628"/>
                  <a:gd name="T23" fmla="*/ 0 h 545"/>
                  <a:gd name="T24" fmla="*/ 0 w 628"/>
                  <a:gd name="T25" fmla="*/ 0 h 545"/>
                  <a:gd name="T26" fmla="*/ 0 w 628"/>
                  <a:gd name="T27" fmla="*/ 0 h 545"/>
                  <a:gd name="T28" fmla="*/ 0 w 628"/>
                  <a:gd name="T29" fmla="*/ 0 h 545"/>
                  <a:gd name="T30" fmla="*/ 0 w 628"/>
                  <a:gd name="T31" fmla="*/ 0 h 545"/>
                  <a:gd name="T32" fmla="*/ 0 w 628"/>
                  <a:gd name="T33" fmla="*/ 0 h 545"/>
                  <a:gd name="T34" fmla="*/ 0 w 628"/>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8"/>
                  <a:gd name="T55" fmla="*/ 0 h 545"/>
                  <a:gd name="T56" fmla="*/ 628 w 628"/>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8" h="545">
                    <a:moveTo>
                      <a:pt x="628" y="0"/>
                    </a:moveTo>
                    <a:lnTo>
                      <a:pt x="508" y="218"/>
                    </a:lnTo>
                    <a:lnTo>
                      <a:pt x="473" y="269"/>
                    </a:lnTo>
                    <a:lnTo>
                      <a:pt x="440" y="327"/>
                    </a:lnTo>
                    <a:lnTo>
                      <a:pt x="398" y="373"/>
                    </a:lnTo>
                    <a:lnTo>
                      <a:pt x="365" y="406"/>
                    </a:lnTo>
                    <a:lnTo>
                      <a:pt x="318" y="442"/>
                    </a:lnTo>
                    <a:lnTo>
                      <a:pt x="277" y="471"/>
                    </a:lnTo>
                    <a:lnTo>
                      <a:pt x="225" y="499"/>
                    </a:lnTo>
                    <a:lnTo>
                      <a:pt x="169" y="515"/>
                    </a:lnTo>
                    <a:lnTo>
                      <a:pt x="66" y="545"/>
                    </a:lnTo>
                    <a:lnTo>
                      <a:pt x="12" y="539"/>
                    </a:lnTo>
                    <a:lnTo>
                      <a:pt x="0" y="486"/>
                    </a:lnTo>
                    <a:lnTo>
                      <a:pt x="30" y="402"/>
                    </a:lnTo>
                    <a:lnTo>
                      <a:pt x="93" y="309"/>
                    </a:lnTo>
                    <a:lnTo>
                      <a:pt x="155" y="229"/>
                    </a:lnTo>
                    <a:lnTo>
                      <a:pt x="248" y="166"/>
                    </a:lnTo>
                    <a:lnTo>
                      <a:pt x="628" y="0"/>
                    </a:lnTo>
                    <a:close/>
                  </a:path>
                </a:pathLst>
              </a:custGeom>
              <a:solidFill>
                <a:srgbClr val="FFFFF6"/>
              </a:solidFill>
              <a:ln w="0">
                <a:solidFill>
                  <a:srgbClr val="FCECDD"/>
                </a:solidFill>
                <a:round/>
                <a:headEnd/>
                <a:tailEnd/>
              </a:ln>
            </p:spPr>
            <p:txBody>
              <a:bodyPr/>
              <a:lstStyle/>
              <a:p>
                <a:endParaRPr lang="en-US" dirty="0"/>
              </a:p>
            </p:txBody>
          </p:sp>
          <p:sp>
            <p:nvSpPr>
              <p:cNvPr id="14756" name="Freeform 190"/>
              <p:cNvSpPr>
                <a:spLocks/>
              </p:cNvSpPr>
              <p:nvPr/>
            </p:nvSpPr>
            <p:spPr bwMode="auto">
              <a:xfrm>
                <a:off x="3838" y="1863"/>
                <a:ext cx="188" cy="88"/>
              </a:xfrm>
              <a:custGeom>
                <a:avLst/>
                <a:gdLst>
                  <a:gd name="T0" fmla="*/ 0 w 753"/>
                  <a:gd name="T1" fmla="*/ 0 h 351"/>
                  <a:gd name="T2" fmla="*/ 0 w 753"/>
                  <a:gd name="T3" fmla="*/ 0 h 351"/>
                  <a:gd name="T4" fmla="*/ 0 w 753"/>
                  <a:gd name="T5" fmla="*/ 0 h 351"/>
                  <a:gd name="T6" fmla="*/ 0 w 753"/>
                  <a:gd name="T7" fmla="*/ 0 h 351"/>
                  <a:gd name="T8" fmla="*/ 0 w 753"/>
                  <a:gd name="T9" fmla="*/ 0 h 351"/>
                  <a:gd name="T10" fmla="*/ 0 w 753"/>
                  <a:gd name="T11" fmla="*/ 0 h 351"/>
                  <a:gd name="T12" fmla="*/ 0 w 753"/>
                  <a:gd name="T13" fmla="*/ 0 h 351"/>
                  <a:gd name="T14" fmla="*/ 0 w 753"/>
                  <a:gd name="T15" fmla="*/ 0 h 351"/>
                  <a:gd name="T16" fmla="*/ 0 w 753"/>
                  <a:gd name="T17" fmla="*/ 0 h 351"/>
                  <a:gd name="T18" fmla="*/ 0 w 753"/>
                  <a:gd name="T19" fmla="*/ 0 h 351"/>
                  <a:gd name="T20" fmla="*/ 0 w 753"/>
                  <a:gd name="T21" fmla="*/ 0 h 351"/>
                  <a:gd name="T22" fmla="*/ 0 w 753"/>
                  <a:gd name="T23" fmla="*/ 0 h 351"/>
                  <a:gd name="T24" fmla="*/ 0 w 753"/>
                  <a:gd name="T25" fmla="*/ 0 h 351"/>
                  <a:gd name="T26" fmla="*/ 0 w 753"/>
                  <a:gd name="T27" fmla="*/ 0 h 351"/>
                  <a:gd name="T28" fmla="*/ 0 w 753"/>
                  <a:gd name="T29" fmla="*/ 0 h 351"/>
                  <a:gd name="T30" fmla="*/ 0 w 753"/>
                  <a:gd name="T31" fmla="*/ 0 h 351"/>
                  <a:gd name="T32" fmla="*/ 0 w 753"/>
                  <a:gd name="T33" fmla="*/ 0 h 351"/>
                  <a:gd name="T34" fmla="*/ 0 w 753"/>
                  <a:gd name="T35" fmla="*/ 0 h 351"/>
                  <a:gd name="T36" fmla="*/ 0 w 753"/>
                  <a:gd name="T37" fmla="*/ 0 h 351"/>
                  <a:gd name="T38" fmla="*/ 0 w 753"/>
                  <a:gd name="T39" fmla="*/ 0 h 351"/>
                  <a:gd name="T40" fmla="*/ 0 w 753"/>
                  <a:gd name="T41" fmla="*/ 0 h 351"/>
                  <a:gd name="T42" fmla="*/ 0 w 753"/>
                  <a:gd name="T43" fmla="*/ 0 h 351"/>
                  <a:gd name="T44" fmla="*/ 0 w 753"/>
                  <a:gd name="T45" fmla="*/ 0 h 351"/>
                  <a:gd name="T46" fmla="*/ 0 w 753"/>
                  <a:gd name="T47" fmla="*/ 0 h 351"/>
                  <a:gd name="T48" fmla="*/ 0 w 753"/>
                  <a:gd name="T49" fmla="*/ 0 h 351"/>
                  <a:gd name="T50" fmla="*/ 0 w 753"/>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1"/>
                  <a:gd name="T80" fmla="*/ 753 w 753"/>
                  <a:gd name="T81" fmla="*/ 351 h 3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1">
                    <a:moveTo>
                      <a:pt x="753" y="0"/>
                    </a:moveTo>
                    <a:lnTo>
                      <a:pt x="500" y="4"/>
                    </a:lnTo>
                    <a:lnTo>
                      <a:pt x="437" y="17"/>
                    </a:lnTo>
                    <a:lnTo>
                      <a:pt x="379" y="22"/>
                    </a:lnTo>
                    <a:lnTo>
                      <a:pt x="321" y="41"/>
                    </a:lnTo>
                    <a:lnTo>
                      <a:pt x="276" y="57"/>
                    </a:lnTo>
                    <a:lnTo>
                      <a:pt x="224" y="79"/>
                    </a:lnTo>
                    <a:lnTo>
                      <a:pt x="184" y="104"/>
                    </a:lnTo>
                    <a:lnTo>
                      <a:pt x="133" y="149"/>
                    </a:lnTo>
                    <a:lnTo>
                      <a:pt x="86" y="184"/>
                    </a:lnTo>
                    <a:lnTo>
                      <a:pt x="40" y="230"/>
                    </a:lnTo>
                    <a:lnTo>
                      <a:pt x="16" y="259"/>
                    </a:lnTo>
                    <a:lnTo>
                      <a:pt x="0" y="292"/>
                    </a:lnTo>
                    <a:lnTo>
                      <a:pt x="0" y="310"/>
                    </a:lnTo>
                    <a:lnTo>
                      <a:pt x="11" y="333"/>
                    </a:lnTo>
                    <a:lnTo>
                      <a:pt x="34" y="339"/>
                    </a:lnTo>
                    <a:lnTo>
                      <a:pt x="68" y="351"/>
                    </a:lnTo>
                    <a:lnTo>
                      <a:pt x="125" y="351"/>
                    </a:lnTo>
                    <a:lnTo>
                      <a:pt x="184" y="351"/>
                    </a:lnTo>
                    <a:lnTo>
                      <a:pt x="237" y="343"/>
                    </a:lnTo>
                    <a:lnTo>
                      <a:pt x="288" y="339"/>
                    </a:lnTo>
                    <a:lnTo>
                      <a:pt x="339" y="314"/>
                    </a:lnTo>
                    <a:lnTo>
                      <a:pt x="392" y="299"/>
                    </a:lnTo>
                    <a:lnTo>
                      <a:pt x="437" y="263"/>
                    </a:lnTo>
                    <a:lnTo>
                      <a:pt x="489" y="230"/>
                    </a:lnTo>
                    <a:lnTo>
                      <a:pt x="753" y="0"/>
                    </a:lnTo>
                    <a:close/>
                  </a:path>
                </a:pathLst>
              </a:custGeom>
              <a:solidFill>
                <a:srgbClr val="FFFFF6"/>
              </a:solidFill>
              <a:ln w="0">
                <a:solidFill>
                  <a:srgbClr val="FCECDD"/>
                </a:solidFill>
                <a:round/>
                <a:headEnd/>
                <a:tailEnd/>
              </a:ln>
            </p:spPr>
            <p:txBody>
              <a:bodyPr/>
              <a:lstStyle/>
              <a:p>
                <a:endParaRPr lang="en-US" dirty="0"/>
              </a:p>
            </p:txBody>
          </p:sp>
          <p:sp>
            <p:nvSpPr>
              <p:cNvPr id="14757" name="Freeform 191"/>
              <p:cNvSpPr>
                <a:spLocks/>
              </p:cNvSpPr>
              <p:nvPr/>
            </p:nvSpPr>
            <p:spPr bwMode="auto">
              <a:xfrm>
                <a:off x="3763" y="1863"/>
                <a:ext cx="174" cy="116"/>
              </a:xfrm>
              <a:custGeom>
                <a:avLst/>
                <a:gdLst>
                  <a:gd name="T0" fmla="*/ 0 w 696"/>
                  <a:gd name="T1" fmla="*/ 0 h 461"/>
                  <a:gd name="T2" fmla="*/ 0 w 696"/>
                  <a:gd name="T3" fmla="*/ 0 h 461"/>
                  <a:gd name="T4" fmla="*/ 0 w 696"/>
                  <a:gd name="T5" fmla="*/ 0 h 461"/>
                  <a:gd name="T6" fmla="*/ 0 w 696"/>
                  <a:gd name="T7" fmla="*/ 0 h 461"/>
                  <a:gd name="T8" fmla="*/ 0 w 696"/>
                  <a:gd name="T9" fmla="*/ 0 h 461"/>
                  <a:gd name="T10" fmla="*/ 0 w 696"/>
                  <a:gd name="T11" fmla="*/ 0 h 461"/>
                  <a:gd name="T12" fmla="*/ 0 w 696"/>
                  <a:gd name="T13" fmla="*/ 0 h 461"/>
                  <a:gd name="T14" fmla="*/ 0 w 696"/>
                  <a:gd name="T15" fmla="*/ 0 h 461"/>
                  <a:gd name="T16" fmla="*/ 0 w 696"/>
                  <a:gd name="T17" fmla="*/ 0 h 461"/>
                  <a:gd name="T18" fmla="*/ 0 w 696"/>
                  <a:gd name="T19" fmla="*/ 0 h 461"/>
                  <a:gd name="T20" fmla="*/ 0 w 696"/>
                  <a:gd name="T21" fmla="*/ 0 h 461"/>
                  <a:gd name="T22" fmla="*/ 0 w 696"/>
                  <a:gd name="T23" fmla="*/ 0 h 461"/>
                  <a:gd name="T24" fmla="*/ 0 w 696"/>
                  <a:gd name="T25" fmla="*/ 0 h 461"/>
                  <a:gd name="T26" fmla="*/ 0 w 696"/>
                  <a:gd name="T27" fmla="*/ 0 h 461"/>
                  <a:gd name="T28" fmla="*/ 0 w 696"/>
                  <a:gd name="T29" fmla="*/ 0 h 461"/>
                  <a:gd name="T30" fmla="*/ 0 w 696"/>
                  <a:gd name="T31" fmla="*/ 0 h 461"/>
                  <a:gd name="T32" fmla="*/ 0 w 696"/>
                  <a:gd name="T33" fmla="*/ 0 h 461"/>
                  <a:gd name="T34" fmla="*/ 0 w 696"/>
                  <a:gd name="T35" fmla="*/ 0 h 461"/>
                  <a:gd name="T36" fmla="*/ 0 w 696"/>
                  <a:gd name="T37" fmla="*/ 0 h 461"/>
                  <a:gd name="T38" fmla="*/ 0 w 696"/>
                  <a:gd name="T39" fmla="*/ 0 h 461"/>
                  <a:gd name="T40" fmla="*/ 0 w 696"/>
                  <a:gd name="T41" fmla="*/ 0 h 461"/>
                  <a:gd name="T42" fmla="*/ 0 w 696"/>
                  <a:gd name="T43" fmla="*/ 0 h 461"/>
                  <a:gd name="T44" fmla="*/ 0 w 696"/>
                  <a:gd name="T45" fmla="*/ 0 h 461"/>
                  <a:gd name="T46" fmla="*/ 0 w 696"/>
                  <a:gd name="T47" fmla="*/ 0 h 461"/>
                  <a:gd name="T48" fmla="*/ 0 w 696"/>
                  <a:gd name="T49" fmla="*/ 0 h 461"/>
                  <a:gd name="T50" fmla="*/ 0 w 696"/>
                  <a:gd name="T51" fmla="*/ 0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61"/>
                  <a:gd name="T80" fmla="*/ 696 w 696"/>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61">
                    <a:moveTo>
                      <a:pt x="696" y="0"/>
                    </a:moveTo>
                    <a:lnTo>
                      <a:pt x="448" y="57"/>
                    </a:lnTo>
                    <a:lnTo>
                      <a:pt x="386" y="68"/>
                    </a:lnTo>
                    <a:lnTo>
                      <a:pt x="322" y="97"/>
                    </a:lnTo>
                    <a:lnTo>
                      <a:pt x="270" y="120"/>
                    </a:lnTo>
                    <a:lnTo>
                      <a:pt x="223" y="144"/>
                    </a:lnTo>
                    <a:lnTo>
                      <a:pt x="178" y="177"/>
                    </a:lnTo>
                    <a:lnTo>
                      <a:pt x="138" y="212"/>
                    </a:lnTo>
                    <a:lnTo>
                      <a:pt x="105" y="259"/>
                    </a:lnTo>
                    <a:lnTo>
                      <a:pt x="65" y="299"/>
                    </a:lnTo>
                    <a:lnTo>
                      <a:pt x="35" y="351"/>
                    </a:lnTo>
                    <a:lnTo>
                      <a:pt x="12" y="390"/>
                    </a:lnTo>
                    <a:lnTo>
                      <a:pt x="0" y="419"/>
                    </a:lnTo>
                    <a:lnTo>
                      <a:pt x="6" y="444"/>
                    </a:lnTo>
                    <a:lnTo>
                      <a:pt x="23" y="454"/>
                    </a:lnTo>
                    <a:lnTo>
                      <a:pt x="58" y="461"/>
                    </a:lnTo>
                    <a:lnTo>
                      <a:pt x="92" y="461"/>
                    </a:lnTo>
                    <a:lnTo>
                      <a:pt x="151" y="447"/>
                    </a:lnTo>
                    <a:lnTo>
                      <a:pt x="213" y="436"/>
                    </a:lnTo>
                    <a:lnTo>
                      <a:pt x="264" y="425"/>
                    </a:lnTo>
                    <a:lnTo>
                      <a:pt x="316" y="403"/>
                    </a:lnTo>
                    <a:lnTo>
                      <a:pt x="363" y="374"/>
                    </a:lnTo>
                    <a:lnTo>
                      <a:pt x="404" y="339"/>
                    </a:lnTo>
                    <a:lnTo>
                      <a:pt x="448" y="310"/>
                    </a:lnTo>
                    <a:lnTo>
                      <a:pt x="490" y="259"/>
                    </a:lnTo>
                    <a:lnTo>
                      <a:pt x="696" y="0"/>
                    </a:lnTo>
                    <a:close/>
                  </a:path>
                </a:pathLst>
              </a:custGeom>
              <a:solidFill>
                <a:srgbClr val="FFFFF6"/>
              </a:solidFill>
              <a:ln w="0">
                <a:solidFill>
                  <a:srgbClr val="FCECDD"/>
                </a:solidFill>
                <a:round/>
                <a:headEnd/>
                <a:tailEnd/>
              </a:ln>
            </p:spPr>
            <p:txBody>
              <a:bodyPr/>
              <a:lstStyle/>
              <a:p>
                <a:endParaRPr lang="en-US" dirty="0"/>
              </a:p>
            </p:txBody>
          </p:sp>
          <p:sp>
            <p:nvSpPr>
              <p:cNvPr id="14758" name="Freeform 192"/>
              <p:cNvSpPr>
                <a:spLocks/>
              </p:cNvSpPr>
              <p:nvPr/>
            </p:nvSpPr>
            <p:spPr bwMode="auto">
              <a:xfrm>
                <a:off x="3753" y="1823"/>
                <a:ext cx="157" cy="137"/>
              </a:xfrm>
              <a:custGeom>
                <a:avLst/>
                <a:gdLst>
                  <a:gd name="T0" fmla="*/ 0 w 629"/>
                  <a:gd name="T1" fmla="*/ 0 h 546"/>
                  <a:gd name="T2" fmla="*/ 0 w 629"/>
                  <a:gd name="T3" fmla="*/ 0 h 546"/>
                  <a:gd name="T4" fmla="*/ 0 w 629"/>
                  <a:gd name="T5" fmla="*/ 0 h 546"/>
                  <a:gd name="T6" fmla="*/ 0 w 629"/>
                  <a:gd name="T7" fmla="*/ 0 h 546"/>
                  <a:gd name="T8" fmla="*/ 0 w 629"/>
                  <a:gd name="T9" fmla="*/ 0 h 546"/>
                  <a:gd name="T10" fmla="*/ 0 w 629"/>
                  <a:gd name="T11" fmla="*/ 0 h 546"/>
                  <a:gd name="T12" fmla="*/ 0 w 629"/>
                  <a:gd name="T13" fmla="*/ 0 h 546"/>
                  <a:gd name="T14" fmla="*/ 0 w 629"/>
                  <a:gd name="T15" fmla="*/ 0 h 546"/>
                  <a:gd name="T16" fmla="*/ 0 w 629"/>
                  <a:gd name="T17" fmla="*/ 0 h 546"/>
                  <a:gd name="T18" fmla="*/ 0 w 629"/>
                  <a:gd name="T19" fmla="*/ 0 h 546"/>
                  <a:gd name="T20" fmla="*/ 0 w 629"/>
                  <a:gd name="T21" fmla="*/ 0 h 546"/>
                  <a:gd name="T22" fmla="*/ 0 w 629"/>
                  <a:gd name="T23" fmla="*/ 0 h 546"/>
                  <a:gd name="T24" fmla="*/ 0 w 629"/>
                  <a:gd name="T25" fmla="*/ 0 h 546"/>
                  <a:gd name="T26" fmla="*/ 0 w 629"/>
                  <a:gd name="T27" fmla="*/ 0 h 546"/>
                  <a:gd name="T28" fmla="*/ 0 w 629"/>
                  <a:gd name="T29" fmla="*/ 0 h 546"/>
                  <a:gd name="T30" fmla="*/ 0 w 629"/>
                  <a:gd name="T31" fmla="*/ 0 h 546"/>
                  <a:gd name="T32" fmla="*/ 0 w 629"/>
                  <a:gd name="T33" fmla="*/ 0 h 546"/>
                  <a:gd name="T34" fmla="*/ 0 w 629"/>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9"/>
                  <a:gd name="T55" fmla="*/ 0 h 546"/>
                  <a:gd name="T56" fmla="*/ 629 w 629"/>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9" h="546">
                    <a:moveTo>
                      <a:pt x="629" y="0"/>
                    </a:moveTo>
                    <a:lnTo>
                      <a:pt x="507" y="218"/>
                    </a:lnTo>
                    <a:lnTo>
                      <a:pt x="474" y="276"/>
                    </a:lnTo>
                    <a:lnTo>
                      <a:pt x="438" y="320"/>
                    </a:lnTo>
                    <a:lnTo>
                      <a:pt x="398" y="373"/>
                    </a:lnTo>
                    <a:lnTo>
                      <a:pt x="363" y="403"/>
                    </a:lnTo>
                    <a:lnTo>
                      <a:pt x="318" y="438"/>
                    </a:lnTo>
                    <a:lnTo>
                      <a:pt x="276" y="471"/>
                    </a:lnTo>
                    <a:lnTo>
                      <a:pt x="225" y="500"/>
                    </a:lnTo>
                    <a:lnTo>
                      <a:pt x="163" y="512"/>
                    </a:lnTo>
                    <a:lnTo>
                      <a:pt x="64" y="546"/>
                    </a:lnTo>
                    <a:lnTo>
                      <a:pt x="13" y="540"/>
                    </a:lnTo>
                    <a:lnTo>
                      <a:pt x="0" y="494"/>
                    </a:lnTo>
                    <a:lnTo>
                      <a:pt x="29" y="403"/>
                    </a:lnTo>
                    <a:lnTo>
                      <a:pt x="81" y="310"/>
                    </a:lnTo>
                    <a:lnTo>
                      <a:pt x="156" y="229"/>
                    </a:lnTo>
                    <a:lnTo>
                      <a:pt x="249" y="165"/>
                    </a:lnTo>
                    <a:lnTo>
                      <a:pt x="629" y="0"/>
                    </a:lnTo>
                    <a:close/>
                  </a:path>
                </a:pathLst>
              </a:custGeom>
              <a:solidFill>
                <a:srgbClr val="FFFFF6"/>
              </a:solidFill>
              <a:ln w="0">
                <a:solidFill>
                  <a:srgbClr val="FCECDD"/>
                </a:solidFill>
                <a:round/>
                <a:headEnd/>
                <a:tailEnd/>
              </a:ln>
            </p:spPr>
            <p:txBody>
              <a:bodyPr/>
              <a:lstStyle/>
              <a:p>
                <a:endParaRPr lang="en-US" dirty="0"/>
              </a:p>
            </p:txBody>
          </p:sp>
          <p:sp>
            <p:nvSpPr>
              <p:cNvPr id="14759" name="Freeform 193"/>
              <p:cNvSpPr>
                <a:spLocks/>
              </p:cNvSpPr>
              <p:nvPr/>
            </p:nvSpPr>
            <p:spPr bwMode="auto">
              <a:xfrm>
                <a:off x="3770" y="1903"/>
                <a:ext cx="188" cy="89"/>
              </a:xfrm>
              <a:custGeom>
                <a:avLst/>
                <a:gdLst>
                  <a:gd name="T0" fmla="*/ 0 w 753"/>
                  <a:gd name="T1" fmla="*/ 0 h 357"/>
                  <a:gd name="T2" fmla="*/ 0 w 753"/>
                  <a:gd name="T3" fmla="*/ 0 h 357"/>
                  <a:gd name="T4" fmla="*/ 0 w 753"/>
                  <a:gd name="T5" fmla="*/ 0 h 357"/>
                  <a:gd name="T6" fmla="*/ 0 w 753"/>
                  <a:gd name="T7" fmla="*/ 0 h 357"/>
                  <a:gd name="T8" fmla="*/ 0 w 753"/>
                  <a:gd name="T9" fmla="*/ 0 h 357"/>
                  <a:gd name="T10" fmla="*/ 0 w 753"/>
                  <a:gd name="T11" fmla="*/ 0 h 357"/>
                  <a:gd name="T12" fmla="*/ 0 w 753"/>
                  <a:gd name="T13" fmla="*/ 0 h 357"/>
                  <a:gd name="T14" fmla="*/ 0 w 753"/>
                  <a:gd name="T15" fmla="*/ 0 h 357"/>
                  <a:gd name="T16" fmla="*/ 0 w 753"/>
                  <a:gd name="T17" fmla="*/ 0 h 357"/>
                  <a:gd name="T18" fmla="*/ 0 w 753"/>
                  <a:gd name="T19" fmla="*/ 0 h 357"/>
                  <a:gd name="T20" fmla="*/ 0 w 753"/>
                  <a:gd name="T21" fmla="*/ 0 h 357"/>
                  <a:gd name="T22" fmla="*/ 0 w 753"/>
                  <a:gd name="T23" fmla="*/ 0 h 357"/>
                  <a:gd name="T24" fmla="*/ 0 w 753"/>
                  <a:gd name="T25" fmla="*/ 0 h 357"/>
                  <a:gd name="T26" fmla="*/ 0 w 753"/>
                  <a:gd name="T27" fmla="*/ 0 h 357"/>
                  <a:gd name="T28" fmla="*/ 0 w 753"/>
                  <a:gd name="T29" fmla="*/ 0 h 357"/>
                  <a:gd name="T30" fmla="*/ 0 w 753"/>
                  <a:gd name="T31" fmla="*/ 0 h 357"/>
                  <a:gd name="T32" fmla="*/ 0 w 753"/>
                  <a:gd name="T33" fmla="*/ 0 h 357"/>
                  <a:gd name="T34" fmla="*/ 0 w 753"/>
                  <a:gd name="T35" fmla="*/ 0 h 357"/>
                  <a:gd name="T36" fmla="*/ 0 w 753"/>
                  <a:gd name="T37" fmla="*/ 0 h 357"/>
                  <a:gd name="T38" fmla="*/ 0 w 753"/>
                  <a:gd name="T39" fmla="*/ 0 h 357"/>
                  <a:gd name="T40" fmla="*/ 0 w 753"/>
                  <a:gd name="T41" fmla="*/ 0 h 357"/>
                  <a:gd name="T42" fmla="*/ 0 w 753"/>
                  <a:gd name="T43" fmla="*/ 0 h 357"/>
                  <a:gd name="T44" fmla="*/ 0 w 753"/>
                  <a:gd name="T45" fmla="*/ 0 h 357"/>
                  <a:gd name="T46" fmla="*/ 0 w 753"/>
                  <a:gd name="T47" fmla="*/ 0 h 357"/>
                  <a:gd name="T48" fmla="*/ 0 w 753"/>
                  <a:gd name="T49" fmla="*/ 0 h 357"/>
                  <a:gd name="T50" fmla="*/ 0 w 753"/>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7"/>
                  <a:gd name="T80" fmla="*/ 753 w 75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7">
                    <a:moveTo>
                      <a:pt x="753" y="0"/>
                    </a:moveTo>
                    <a:lnTo>
                      <a:pt x="508" y="13"/>
                    </a:lnTo>
                    <a:lnTo>
                      <a:pt x="448" y="25"/>
                    </a:lnTo>
                    <a:lnTo>
                      <a:pt x="379" y="29"/>
                    </a:lnTo>
                    <a:lnTo>
                      <a:pt x="334" y="47"/>
                    </a:lnTo>
                    <a:lnTo>
                      <a:pt x="282" y="64"/>
                    </a:lnTo>
                    <a:lnTo>
                      <a:pt x="231" y="89"/>
                    </a:lnTo>
                    <a:lnTo>
                      <a:pt x="184" y="118"/>
                    </a:lnTo>
                    <a:lnTo>
                      <a:pt x="138" y="151"/>
                    </a:lnTo>
                    <a:lnTo>
                      <a:pt x="93" y="192"/>
                    </a:lnTo>
                    <a:lnTo>
                      <a:pt x="47" y="231"/>
                    </a:lnTo>
                    <a:lnTo>
                      <a:pt x="18" y="266"/>
                    </a:lnTo>
                    <a:lnTo>
                      <a:pt x="6" y="295"/>
                    </a:lnTo>
                    <a:lnTo>
                      <a:pt x="0" y="318"/>
                    </a:lnTo>
                    <a:lnTo>
                      <a:pt x="11" y="341"/>
                    </a:lnTo>
                    <a:lnTo>
                      <a:pt x="39" y="347"/>
                    </a:lnTo>
                    <a:lnTo>
                      <a:pt x="80" y="357"/>
                    </a:lnTo>
                    <a:lnTo>
                      <a:pt x="132" y="357"/>
                    </a:lnTo>
                    <a:lnTo>
                      <a:pt x="191" y="357"/>
                    </a:lnTo>
                    <a:lnTo>
                      <a:pt x="248" y="353"/>
                    </a:lnTo>
                    <a:lnTo>
                      <a:pt x="293" y="347"/>
                    </a:lnTo>
                    <a:lnTo>
                      <a:pt x="349" y="324"/>
                    </a:lnTo>
                    <a:lnTo>
                      <a:pt x="396" y="302"/>
                    </a:lnTo>
                    <a:lnTo>
                      <a:pt x="442" y="273"/>
                    </a:lnTo>
                    <a:lnTo>
                      <a:pt x="495" y="238"/>
                    </a:lnTo>
                    <a:lnTo>
                      <a:pt x="753" y="0"/>
                    </a:lnTo>
                    <a:close/>
                  </a:path>
                </a:pathLst>
              </a:custGeom>
              <a:solidFill>
                <a:srgbClr val="FFFFF6"/>
              </a:solidFill>
              <a:ln w="0">
                <a:solidFill>
                  <a:srgbClr val="FCECDD"/>
                </a:solidFill>
                <a:round/>
                <a:headEnd/>
                <a:tailEnd/>
              </a:ln>
            </p:spPr>
            <p:txBody>
              <a:bodyPr/>
              <a:lstStyle/>
              <a:p>
                <a:endParaRPr lang="en-US" dirty="0"/>
              </a:p>
            </p:txBody>
          </p:sp>
          <p:sp>
            <p:nvSpPr>
              <p:cNvPr id="14760" name="Freeform 194"/>
              <p:cNvSpPr>
                <a:spLocks/>
              </p:cNvSpPr>
              <p:nvPr/>
            </p:nvSpPr>
            <p:spPr bwMode="auto">
              <a:xfrm>
                <a:off x="3697" y="1902"/>
                <a:ext cx="175" cy="119"/>
              </a:xfrm>
              <a:custGeom>
                <a:avLst/>
                <a:gdLst>
                  <a:gd name="T0" fmla="*/ 0 w 700"/>
                  <a:gd name="T1" fmla="*/ 0 h 477"/>
                  <a:gd name="T2" fmla="*/ 0 w 700"/>
                  <a:gd name="T3" fmla="*/ 0 h 477"/>
                  <a:gd name="T4" fmla="*/ 0 w 700"/>
                  <a:gd name="T5" fmla="*/ 0 h 477"/>
                  <a:gd name="T6" fmla="*/ 0 w 700"/>
                  <a:gd name="T7" fmla="*/ 0 h 477"/>
                  <a:gd name="T8" fmla="*/ 0 w 700"/>
                  <a:gd name="T9" fmla="*/ 0 h 477"/>
                  <a:gd name="T10" fmla="*/ 0 w 700"/>
                  <a:gd name="T11" fmla="*/ 0 h 477"/>
                  <a:gd name="T12" fmla="*/ 0 w 700"/>
                  <a:gd name="T13" fmla="*/ 0 h 477"/>
                  <a:gd name="T14" fmla="*/ 0 w 700"/>
                  <a:gd name="T15" fmla="*/ 0 h 477"/>
                  <a:gd name="T16" fmla="*/ 0 w 700"/>
                  <a:gd name="T17" fmla="*/ 0 h 477"/>
                  <a:gd name="T18" fmla="*/ 0 w 700"/>
                  <a:gd name="T19" fmla="*/ 0 h 477"/>
                  <a:gd name="T20" fmla="*/ 0 w 700"/>
                  <a:gd name="T21" fmla="*/ 0 h 477"/>
                  <a:gd name="T22" fmla="*/ 0 w 700"/>
                  <a:gd name="T23" fmla="*/ 0 h 477"/>
                  <a:gd name="T24" fmla="*/ 0 w 700"/>
                  <a:gd name="T25" fmla="*/ 0 h 477"/>
                  <a:gd name="T26" fmla="*/ 0 w 700"/>
                  <a:gd name="T27" fmla="*/ 0 h 477"/>
                  <a:gd name="T28" fmla="*/ 0 w 700"/>
                  <a:gd name="T29" fmla="*/ 0 h 477"/>
                  <a:gd name="T30" fmla="*/ 0 w 700"/>
                  <a:gd name="T31" fmla="*/ 0 h 477"/>
                  <a:gd name="T32" fmla="*/ 0 w 700"/>
                  <a:gd name="T33" fmla="*/ 0 h 477"/>
                  <a:gd name="T34" fmla="*/ 0 w 700"/>
                  <a:gd name="T35" fmla="*/ 0 h 477"/>
                  <a:gd name="T36" fmla="*/ 0 w 700"/>
                  <a:gd name="T37" fmla="*/ 0 h 477"/>
                  <a:gd name="T38" fmla="*/ 0 w 700"/>
                  <a:gd name="T39" fmla="*/ 0 h 477"/>
                  <a:gd name="T40" fmla="*/ 0 w 700"/>
                  <a:gd name="T41" fmla="*/ 0 h 477"/>
                  <a:gd name="T42" fmla="*/ 0 w 700"/>
                  <a:gd name="T43" fmla="*/ 0 h 477"/>
                  <a:gd name="T44" fmla="*/ 0 w 700"/>
                  <a:gd name="T45" fmla="*/ 0 h 477"/>
                  <a:gd name="T46" fmla="*/ 0 w 700"/>
                  <a:gd name="T47" fmla="*/ 0 h 477"/>
                  <a:gd name="T48" fmla="*/ 0 w 700"/>
                  <a:gd name="T49" fmla="*/ 0 h 477"/>
                  <a:gd name="T50" fmla="*/ 0 w 700"/>
                  <a:gd name="T51" fmla="*/ 0 h 4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477"/>
                  <a:gd name="T80" fmla="*/ 700 w 700"/>
                  <a:gd name="T81" fmla="*/ 477 h 4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477">
                    <a:moveTo>
                      <a:pt x="700" y="0"/>
                    </a:moveTo>
                    <a:lnTo>
                      <a:pt x="447" y="68"/>
                    </a:lnTo>
                    <a:lnTo>
                      <a:pt x="378" y="80"/>
                    </a:lnTo>
                    <a:lnTo>
                      <a:pt x="321" y="104"/>
                    </a:lnTo>
                    <a:lnTo>
                      <a:pt x="269" y="134"/>
                    </a:lnTo>
                    <a:lnTo>
                      <a:pt x="222" y="155"/>
                    </a:lnTo>
                    <a:lnTo>
                      <a:pt x="176" y="196"/>
                    </a:lnTo>
                    <a:lnTo>
                      <a:pt x="143" y="230"/>
                    </a:lnTo>
                    <a:lnTo>
                      <a:pt x="104" y="270"/>
                    </a:lnTo>
                    <a:lnTo>
                      <a:pt x="62" y="310"/>
                    </a:lnTo>
                    <a:lnTo>
                      <a:pt x="33" y="361"/>
                    </a:lnTo>
                    <a:lnTo>
                      <a:pt x="11" y="403"/>
                    </a:lnTo>
                    <a:lnTo>
                      <a:pt x="0" y="432"/>
                    </a:lnTo>
                    <a:lnTo>
                      <a:pt x="0" y="449"/>
                    </a:lnTo>
                    <a:lnTo>
                      <a:pt x="21" y="465"/>
                    </a:lnTo>
                    <a:lnTo>
                      <a:pt x="57" y="477"/>
                    </a:lnTo>
                    <a:lnTo>
                      <a:pt x="91" y="472"/>
                    </a:lnTo>
                    <a:lnTo>
                      <a:pt x="155" y="454"/>
                    </a:lnTo>
                    <a:lnTo>
                      <a:pt x="206" y="454"/>
                    </a:lnTo>
                    <a:lnTo>
                      <a:pt x="269" y="432"/>
                    </a:lnTo>
                    <a:lnTo>
                      <a:pt x="310" y="408"/>
                    </a:lnTo>
                    <a:lnTo>
                      <a:pt x="355" y="390"/>
                    </a:lnTo>
                    <a:lnTo>
                      <a:pt x="401" y="357"/>
                    </a:lnTo>
                    <a:lnTo>
                      <a:pt x="447" y="317"/>
                    </a:lnTo>
                    <a:lnTo>
                      <a:pt x="486" y="270"/>
                    </a:lnTo>
                    <a:lnTo>
                      <a:pt x="700" y="0"/>
                    </a:lnTo>
                    <a:close/>
                  </a:path>
                </a:pathLst>
              </a:custGeom>
              <a:solidFill>
                <a:srgbClr val="FFFFF6"/>
              </a:solidFill>
              <a:ln w="0">
                <a:solidFill>
                  <a:srgbClr val="FCECDD"/>
                </a:solidFill>
                <a:round/>
                <a:headEnd/>
                <a:tailEnd/>
              </a:ln>
            </p:spPr>
            <p:txBody>
              <a:bodyPr/>
              <a:lstStyle/>
              <a:p>
                <a:endParaRPr lang="en-US" dirty="0"/>
              </a:p>
            </p:txBody>
          </p:sp>
          <p:sp>
            <p:nvSpPr>
              <p:cNvPr id="14761" name="Freeform 195"/>
              <p:cNvSpPr>
                <a:spLocks/>
              </p:cNvSpPr>
              <p:nvPr/>
            </p:nvSpPr>
            <p:spPr bwMode="auto">
              <a:xfrm>
                <a:off x="3687" y="1863"/>
                <a:ext cx="156" cy="140"/>
              </a:xfrm>
              <a:custGeom>
                <a:avLst/>
                <a:gdLst>
                  <a:gd name="T0" fmla="*/ 0 w 626"/>
                  <a:gd name="T1" fmla="*/ 0 h 558"/>
                  <a:gd name="T2" fmla="*/ 0 w 626"/>
                  <a:gd name="T3" fmla="*/ 0 h 558"/>
                  <a:gd name="T4" fmla="*/ 0 w 626"/>
                  <a:gd name="T5" fmla="*/ 0 h 558"/>
                  <a:gd name="T6" fmla="*/ 0 w 626"/>
                  <a:gd name="T7" fmla="*/ 0 h 558"/>
                  <a:gd name="T8" fmla="*/ 0 w 626"/>
                  <a:gd name="T9" fmla="*/ 0 h 558"/>
                  <a:gd name="T10" fmla="*/ 0 w 626"/>
                  <a:gd name="T11" fmla="*/ 0 h 558"/>
                  <a:gd name="T12" fmla="*/ 0 w 626"/>
                  <a:gd name="T13" fmla="*/ 0 h 558"/>
                  <a:gd name="T14" fmla="*/ 0 w 626"/>
                  <a:gd name="T15" fmla="*/ 0 h 558"/>
                  <a:gd name="T16" fmla="*/ 0 w 626"/>
                  <a:gd name="T17" fmla="*/ 0 h 558"/>
                  <a:gd name="T18" fmla="*/ 0 w 626"/>
                  <a:gd name="T19" fmla="*/ 0 h 558"/>
                  <a:gd name="T20" fmla="*/ 0 w 626"/>
                  <a:gd name="T21" fmla="*/ 0 h 558"/>
                  <a:gd name="T22" fmla="*/ 0 w 626"/>
                  <a:gd name="T23" fmla="*/ 0 h 558"/>
                  <a:gd name="T24" fmla="*/ 0 w 626"/>
                  <a:gd name="T25" fmla="*/ 0 h 558"/>
                  <a:gd name="T26" fmla="*/ 0 w 626"/>
                  <a:gd name="T27" fmla="*/ 0 h 558"/>
                  <a:gd name="T28" fmla="*/ 0 w 626"/>
                  <a:gd name="T29" fmla="*/ 0 h 558"/>
                  <a:gd name="T30" fmla="*/ 0 w 626"/>
                  <a:gd name="T31" fmla="*/ 0 h 558"/>
                  <a:gd name="T32" fmla="*/ 0 w 626"/>
                  <a:gd name="T33" fmla="*/ 0 h 558"/>
                  <a:gd name="T34" fmla="*/ 0 w 626"/>
                  <a:gd name="T35" fmla="*/ 0 h 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6"/>
                  <a:gd name="T55" fmla="*/ 0 h 558"/>
                  <a:gd name="T56" fmla="*/ 626 w 626"/>
                  <a:gd name="T57" fmla="*/ 558 h 5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6" h="558">
                    <a:moveTo>
                      <a:pt x="626" y="0"/>
                    </a:moveTo>
                    <a:lnTo>
                      <a:pt x="506" y="218"/>
                    </a:lnTo>
                    <a:lnTo>
                      <a:pt x="471" y="281"/>
                    </a:lnTo>
                    <a:lnTo>
                      <a:pt x="431" y="328"/>
                    </a:lnTo>
                    <a:lnTo>
                      <a:pt x="396" y="374"/>
                    </a:lnTo>
                    <a:lnTo>
                      <a:pt x="369" y="414"/>
                    </a:lnTo>
                    <a:lnTo>
                      <a:pt x="322" y="444"/>
                    </a:lnTo>
                    <a:lnTo>
                      <a:pt x="276" y="472"/>
                    </a:lnTo>
                    <a:lnTo>
                      <a:pt x="217" y="500"/>
                    </a:lnTo>
                    <a:lnTo>
                      <a:pt x="161" y="516"/>
                    </a:lnTo>
                    <a:lnTo>
                      <a:pt x="62" y="558"/>
                    </a:lnTo>
                    <a:lnTo>
                      <a:pt x="12" y="545"/>
                    </a:lnTo>
                    <a:lnTo>
                      <a:pt x="0" y="500"/>
                    </a:lnTo>
                    <a:lnTo>
                      <a:pt x="33" y="407"/>
                    </a:lnTo>
                    <a:lnTo>
                      <a:pt x="85" y="314"/>
                    </a:lnTo>
                    <a:lnTo>
                      <a:pt x="149" y="235"/>
                    </a:lnTo>
                    <a:lnTo>
                      <a:pt x="247" y="172"/>
                    </a:lnTo>
                    <a:lnTo>
                      <a:pt x="626" y="0"/>
                    </a:lnTo>
                    <a:close/>
                  </a:path>
                </a:pathLst>
              </a:custGeom>
              <a:solidFill>
                <a:srgbClr val="FFFFF6"/>
              </a:solidFill>
              <a:ln w="0">
                <a:solidFill>
                  <a:srgbClr val="FCECDD"/>
                </a:solidFill>
                <a:round/>
                <a:headEnd/>
                <a:tailEnd/>
              </a:ln>
            </p:spPr>
            <p:txBody>
              <a:bodyPr/>
              <a:lstStyle/>
              <a:p>
                <a:endParaRPr lang="en-US" dirty="0"/>
              </a:p>
            </p:txBody>
          </p:sp>
          <p:sp>
            <p:nvSpPr>
              <p:cNvPr id="14762" name="Freeform 196"/>
              <p:cNvSpPr>
                <a:spLocks/>
              </p:cNvSpPr>
              <p:nvPr/>
            </p:nvSpPr>
            <p:spPr bwMode="auto">
              <a:xfrm>
                <a:off x="3705" y="1945"/>
                <a:ext cx="189" cy="89"/>
              </a:xfrm>
              <a:custGeom>
                <a:avLst/>
                <a:gdLst>
                  <a:gd name="T0" fmla="*/ 0 w 754"/>
                  <a:gd name="T1" fmla="*/ 0 h 356"/>
                  <a:gd name="T2" fmla="*/ 0 w 754"/>
                  <a:gd name="T3" fmla="*/ 0 h 356"/>
                  <a:gd name="T4" fmla="*/ 0 w 754"/>
                  <a:gd name="T5" fmla="*/ 0 h 356"/>
                  <a:gd name="T6" fmla="*/ 0 w 754"/>
                  <a:gd name="T7" fmla="*/ 0 h 356"/>
                  <a:gd name="T8" fmla="*/ 0 w 754"/>
                  <a:gd name="T9" fmla="*/ 0 h 356"/>
                  <a:gd name="T10" fmla="*/ 0 w 754"/>
                  <a:gd name="T11" fmla="*/ 0 h 356"/>
                  <a:gd name="T12" fmla="*/ 0 w 754"/>
                  <a:gd name="T13" fmla="*/ 0 h 356"/>
                  <a:gd name="T14" fmla="*/ 0 w 754"/>
                  <a:gd name="T15" fmla="*/ 0 h 356"/>
                  <a:gd name="T16" fmla="*/ 0 w 754"/>
                  <a:gd name="T17" fmla="*/ 0 h 356"/>
                  <a:gd name="T18" fmla="*/ 0 w 754"/>
                  <a:gd name="T19" fmla="*/ 0 h 356"/>
                  <a:gd name="T20" fmla="*/ 0 w 754"/>
                  <a:gd name="T21" fmla="*/ 0 h 356"/>
                  <a:gd name="T22" fmla="*/ 0 w 754"/>
                  <a:gd name="T23" fmla="*/ 0 h 356"/>
                  <a:gd name="T24" fmla="*/ 0 w 754"/>
                  <a:gd name="T25" fmla="*/ 0 h 356"/>
                  <a:gd name="T26" fmla="*/ 0 w 754"/>
                  <a:gd name="T27" fmla="*/ 0 h 356"/>
                  <a:gd name="T28" fmla="*/ 0 w 754"/>
                  <a:gd name="T29" fmla="*/ 0 h 356"/>
                  <a:gd name="T30" fmla="*/ 0 w 754"/>
                  <a:gd name="T31" fmla="*/ 0 h 356"/>
                  <a:gd name="T32" fmla="*/ 0 w 754"/>
                  <a:gd name="T33" fmla="*/ 0 h 356"/>
                  <a:gd name="T34" fmla="*/ 0 w 754"/>
                  <a:gd name="T35" fmla="*/ 0 h 356"/>
                  <a:gd name="T36" fmla="*/ 0 w 754"/>
                  <a:gd name="T37" fmla="*/ 0 h 356"/>
                  <a:gd name="T38" fmla="*/ 0 w 754"/>
                  <a:gd name="T39" fmla="*/ 0 h 356"/>
                  <a:gd name="T40" fmla="*/ 0 w 754"/>
                  <a:gd name="T41" fmla="*/ 0 h 356"/>
                  <a:gd name="T42" fmla="*/ 0 w 754"/>
                  <a:gd name="T43" fmla="*/ 0 h 356"/>
                  <a:gd name="T44" fmla="*/ 0 w 754"/>
                  <a:gd name="T45" fmla="*/ 0 h 356"/>
                  <a:gd name="T46" fmla="*/ 0 w 754"/>
                  <a:gd name="T47" fmla="*/ 0 h 356"/>
                  <a:gd name="T48" fmla="*/ 0 w 754"/>
                  <a:gd name="T49" fmla="*/ 0 h 356"/>
                  <a:gd name="T50" fmla="*/ 0 w 754"/>
                  <a:gd name="T51" fmla="*/ 0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356"/>
                  <a:gd name="T80" fmla="*/ 754 w 754"/>
                  <a:gd name="T81" fmla="*/ 356 h 3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356">
                    <a:moveTo>
                      <a:pt x="754" y="0"/>
                    </a:moveTo>
                    <a:lnTo>
                      <a:pt x="507" y="11"/>
                    </a:lnTo>
                    <a:lnTo>
                      <a:pt x="438" y="15"/>
                    </a:lnTo>
                    <a:lnTo>
                      <a:pt x="381" y="28"/>
                    </a:lnTo>
                    <a:lnTo>
                      <a:pt x="322" y="41"/>
                    </a:lnTo>
                    <a:lnTo>
                      <a:pt x="277" y="57"/>
                    </a:lnTo>
                    <a:lnTo>
                      <a:pt x="230" y="86"/>
                    </a:lnTo>
                    <a:lnTo>
                      <a:pt x="179" y="108"/>
                    </a:lnTo>
                    <a:lnTo>
                      <a:pt x="126" y="149"/>
                    </a:lnTo>
                    <a:lnTo>
                      <a:pt x="87" y="184"/>
                    </a:lnTo>
                    <a:lnTo>
                      <a:pt x="40" y="235"/>
                    </a:lnTo>
                    <a:lnTo>
                      <a:pt x="11" y="263"/>
                    </a:lnTo>
                    <a:lnTo>
                      <a:pt x="0" y="292"/>
                    </a:lnTo>
                    <a:lnTo>
                      <a:pt x="0" y="318"/>
                    </a:lnTo>
                    <a:lnTo>
                      <a:pt x="6" y="339"/>
                    </a:lnTo>
                    <a:lnTo>
                      <a:pt x="34" y="343"/>
                    </a:lnTo>
                    <a:lnTo>
                      <a:pt x="71" y="356"/>
                    </a:lnTo>
                    <a:lnTo>
                      <a:pt x="126" y="356"/>
                    </a:lnTo>
                    <a:lnTo>
                      <a:pt x="184" y="356"/>
                    </a:lnTo>
                    <a:lnTo>
                      <a:pt x="242" y="356"/>
                    </a:lnTo>
                    <a:lnTo>
                      <a:pt x="288" y="343"/>
                    </a:lnTo>
                    <a:lnTo>
                      <a:pt x="339" y="321"/>
                    </a:lnTo>
                    <a:lnTo>
                      <a:pt x="386" y="299"/>
                    </a:lnTo>
                    <a:lnTo>
                      <a:pt x="438" y="271"/>
                    </a:lnTo>
                    <a:lnTo>
                      <a:pt x="490" y="235"/>
                    </a:lnTo>
                    <a:lnTo>
                      <a:pt x="754" y="0"/>
                    </a:lnTo>
                    <a:close/>
                  </a:path>
                </a:pathLst>
              </a:custGeom>
              <a:solidFill>
                <a:srgbClr val="FFFFF6"/>
              </a:solidFill>
              <a:ln w="0">
                <a:solidFill>
                  <a:srgbClr val="FCECDD"/>
                </a:solidFill>
                <a:round/>
                <a:headEnd/>
                <a:tailEnd/>
              </a:ln>
            </p:spPr>
            <p:txBody>
              <a:bodyPr/>
              <a:lstStyle/>
              <a:p>
                <a:endParaRPr lang="en-US" dirty="0"/>
              </a:p>
            </p:txBody>
          </p:sp>
          <p:sp>
            <p:nvSpPr>
              <p:cNvPr id="14763" name="Freeform 197"/>
              <p:cNvSpPr>
                <a:spLocks/>
              </p:cNvSpPr>
              <p:nvPr/>
            </p:nvSpPr>
            <p:spPr bwMode="auto">
              <a:xfrm>
                <a:off x="3625" y="1949"/>
                <a:ext cx="175" cy="118"/>
              </a:xfrm>
              <a:custGeom>
                <a:avLst/>
                <a:gdLst>
                  <a:gd name="T0" fmla="*/ 0 w 703"/>
                  <a:gd name="T1" fmla="*/ 0 h 473"/>
                  <a:gd name="T2" fmla="*/ 0 w 703"/>
                  <a:gd name="T3" fmla="*/ 0 h 473"/>
                  <a:gd name="T4" fmla="*/ 0 w 703"/>
                  <a:gd name="T5" fmla="*/ 0 h 473"/>
                  <a:gd name="T6" fmla="*/ 0 w 703"/>
                  <a:gd name="T7" fmla="*/ 0 h 473"/>
                  <a:gd name="T8" fmla="*/ 0 w 703"/>
                  <a:gd name="T9" fmla="*/ 0 h 473"/>
                  <a:gd name="T10" fmla="*/ 0 w 703"/>
                  <a:gd name="T11" fmla="*/ 0 h 473"/>
                  <a:gd name="T12" fmla="*/ 0 w 703"/>
                  <a:gd name="T13" fmla="*/ 0 h 473"/>
                  <a:gd name="T14" fmla="*/ 0 w 703"/>
                  <a:gd name="T15" fmla="*/ 0 h 473"/>
                  <a:gd name="T16" fmla="*/ 0 w 703"/>
                  <a:gd name="T17" fmla="*/ 0 h 473"/>
                  <a:gd name="T18" fmla="*/ 0 w 703"/>
                  <a:gd name="T19" fmla="*/ 0 h 473"/>
                  <a:gd name="T20" fmla="*/ 0 w 703"/>
                  <a:gd name="T21" fmla="*/ 0 h 473"/>
                  <a:gd name="T22" fmla="*/ 0 w 703"/>
                  <a:gd name="T23" fmla="*/ 0 h 473"/>
                  <a:gd name="T24" fmla="*/ 0 w 703"/>
                  <a:gd name="T25" fmla="*/ 0 h 473"/>
                  <a:gd name="T26" fmla="*/ 0 w 703"/>
                  <a:gd name="T27" fmla="*/ 0 h 473"/>
                  <a:gd name="T28" fmla="*/ 0 w 703"/>
                  <a:gd name="T29" fmla="*/ 0 h 473"/>
                  <a:gd name="T30" fmla="*/ 0 w 703"/>
                  <a:gd name="T31" fmla="*/ 0 h 473"/>
                  <a:gd name="T32" fmla="*/ 0 w 703"/>
                  <a:gd name="T33" fmla="*/ 0 h 473"/>
                  <a:gd name="T34" fmla="*/ 0 w 703"/>
                  <a:gd name="T35" fmla="*/ 0 h 473"/>
                  <a:gd name="T36" fmla="*/ 0 w 703"/>
                  <a:gd name="T37" fmla="*/ 0 h 473"/>
                  <a:gd name="T38" fmla="*/ 0 w 703"/>
                  <a:gd name="T39" fmla="*/ 0 h 473"/>
                  <a:gd name="T40" fmla="*/ 0 w 703"/>
                  <a:gd name="T41" fmla="*/ 0 h 473"/>
                  <a:gd name="T42" fmla="*/ 0 w 703"/>
                  <a:gd name="T43" fmla="*/ 0 h 473"/>
                  <a:gd name="T44" fmla="*/ 0 w 703"/>
                  <a:gd name="T45" fmla="*/ 0 h 473"/>
                  <a:gd name="T46" fmla="*/ 0 w 703"/>
                  <a:gd name="T47" fmla="*/ 0 h 473"/>
                  <a:gd name="T48" fmla="*/ 0 w 703"/>
                  <a:gd name="T49" fmla="*/ 0 h 473"/>
                  <a:gd name="T50" fmla="*/ 0 w 703"/>
                  <a:gd name="T51" fmla="*/ 0 h 4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3"/>
                  <a:gd name="T79" fmla="*/ 0 h 473"/>
                  <a:gd name="T80" fmla="*/ 703 w 703"/>
                  <a:gd name="T81" fmla="*/ 473 h 4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3" h="473">
                    <a:moveTo>
                      <a:pt x="703" y="0"/>
                    </a:moveTo>
                    <a:lnTo>
                      <a:pt x="448" y="64"/>
                    </a:lnTo>
                    <a:lnTo>
                      <a:pt x="380" y="82"/>
                    </a:lnTo>
                    <a:lnTo>
                      <a:pt x="322" y="101"/>
                    </a:lnTo>
                    <a:lnTo>
                      <a:pt x="271" y="129"/>
                    </a:lnTo>
                    <a:lnTo>
                      <a:pt x="219" y="151"/>
                    </a:lnTo>
                    <a:lnTo>
                      <a:pt x="185" y="186"/>
                    </a:lnTo>
                    <a:lnTo>
                      <a:pt x="138" y="220"/>
                    </a:lnTo>
                    <a:lnTo>
                      <a:pt x="98" y="266"/>
                    </a:lnTo>
                    <a:lnTo>
                      <a:pt x="63" y="306"/>
                    </a:lnTo>
                    <a:lnTo>
                      <a:pt x="41" y="365"/>
                    </a:lnTo>
                    <a:lnTo>
                      <a:pt x="12" y="399"/>
                    </a:lnTo>
                    <a:lnTo>
                      <a:pt x="0" y="432"/>
                    </a:lnTo>
                    <a:lnTo>
                      <a:pt x="12" y="450"/>
                    </a:lnTo>
                    <a:lnTo>
                      <a:pt x="23" y="468"/>
                    </a:lnTo>
                    <a:lnTo>
                      <a:pt x="53" y="473"/>
                    </a:lnTo>
                    <a:lnTo>
                      <a:pt x="93" y="473"/>
                    </a:lnTo>
                    <a:lnTo>
                      <a:pt x="149" y="458"/>
                    </a:lnTo>
                    <a:lnTo>
                      <a:pt x="207" y="450"/>
                    </a:lnTo>
                    <a:lnTo>
                      <a:pt x="260" y="432"/>
                    </a:lnTo>
                    <a:lnTo>
                      <a:pt x="310" y="416"/>
                    </a:lnTo>
                    <a:lnTo>
                      <a:pt x="356" y="381"/>
                    </a:lnTo>
                    <a:lnTo>
                      <a:pt x="403" y="352"/>
                    </a:lnTo>
                    <a:lnTo>
                      <a:pt x="448" y="313"/>
                    </a:lnTo>
                    <a:lnTo>
                      <a:pt x="483" y="266"/>
                    </a:lnTo>
                    <a:lnTo>
                      <a:pt x="703" y="0"/>
                    </a:lnTo>
                    <a:close/>
                  </a:path>
                </a:pathLst>
              </a:custGeom>
              <a:solidFill>
                <a:srgbClr val="FFFFF6"/>
              </a:solidFill>
              <a:ln w="0">
                <a:solidFill>
                  <a:srgbClr val="FCECDD"/>
                </a:solidFill>
                <a:round/>
                <a:headEnd/>
                <a:tailEnd/>
              </a:ln>
            </p:spPr>
            <p:txBody>
              <a:bodyPr/>
              <a:lstStyle/>
              <a:p>
                <a:endParaRPr lang="en-US" dirty="0"/>
              </a:p>
            </p:txBody>
          </p:sp>
          <p:sp>
            <p:nvSpPr>
              <p:cNvPr id="14764" name="Freeform 198"/>
              <p:cNvSpPr>
                <a:spLocks/>
              </p:cNvSpPr>
              <p:nvPr/>
            </p:nvSpPr>
            <p:spPr bwMode="auto">
              <a:xfrm>
                <a:off x="3615" y="1910"/>
                <a:ext cx="155" cy="139"/>
              </a:xfrm>
              <a:custGeom>
                <a:avLst/>
                <a:gdLst>
                  <a:gd name="T0" fmla="*/ 0 w 620"/>
                  <a:gd name="T1" fmla="*/ 0 h 554"/>
                  <a:gd name="T2" fmla="*/ 0 w 620"/>
                  <a:gd name="T3" fmla="*/ 0 h 554"/>
                  <a:gd name="T4" fmla="*/ 0 w 620"/>
                  <a:gd name="T5" fmla="*/ 0 h 554"/>
                  <a:gd name="T6" fmla="*/ 0 w 620"/>
                  <a:gd name="T7" fmla="*/ 0 h 554"/>
                  <a:gd name="T8" fmla="*/ 0 w 620"/>
                  <a:gd name="T9" fmla="*/ 0 h 554"/>
                  <a:gd name="T10" fmla="*/ 0 w 620"/>
                  <a:gd name="T11" fmla="*/ 0 h 554"/>
                  <a:gd name="T12" fmla="*/ 0 w 620"/>
                  <a:gd name="T13" fmla="*/ 0 h 554"/>
                  <a:gd name="T14" fmla="*/ 0 w 620"/>
                  <a:gd name="T15" fmla="*/ 0 h 554"/>
                  <a:gd name="T16" fmla="*/ 0 w 620"/>
                  <a:gd name="T17" fmla="*/ 0 h 554"/>
                  <a:gd name="T18" fmla="*/ 0 w 620"/>
                  <a:gd name="T19" fmla="*/ 0 h 554"/>
                  <a:gd name="T20" fmla="*/ 0 w 620"/>
                  <a:gd name="T21" fmla="*/ 0 h 554"/>
                  <a:gd name="T22" fmla="*/ 0 w 620"/>
                  <a:gd name="T23" fmla="*/ 0 h 554"/>
                  <a:gd name="T24" fmla="*/ 0 w 620"/>
                  <a:gd name="T25" fmla="*/ 0 h 554"/>
                  <a:gd name="T26" fmla="*/ 0 w 620"/>
                  <a:gd name="T27" fmla="*/ 0 h 554"/>
                  <a:gd name="T28" fmla="*/ 0 w 620"/>
                  <a:gd name="T29" fmla="*/ 0 h 554"/>
                  <a:gd name="T30" fmla="*/ 0 w 620"/>
                  <a:gd name="T31" fmla="*/ 0 h 554"/>
                  <a:gd name="T32" fmla="*/ 0 w 620"/>
                  <a:gd name="T33" fmla="*/ 0 h 554"/>
                  <a:gd name="T34" fmla="*/ 0 w 620"/>
                  <a:gd name="T35" fmla="*/ 0 h 5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54"/>
                  <a:gd name="T56" fmla="*/ 620 w 620"/>
                  <a:gd name="T57" fmla="*/ 554 h 5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54">
                    <a:moveTo>
                      <a:pt x="620" y="0"/>
                    </a:moveTo>
                    <a:lnTo>
                      <a:pt x="504" y="219"/>
                    </a:lnTo>
                    <a:lnTo>
                      <a:pt x="476" y="273"/>
                    </a:lnTo>
                    <a:lnTo>
                      <a:pt x="436" y="328"/>
                    </a:lnTo>
                    <a:lnTo>
                      <a:pt x="401" y="375"/>
                    </a:lnTo>
                    <a:lnTo>
                      <a:pt x="361" y="403"/>
                    </a:lnTo>
                    <a:lnTo>
                      <a:pt x="316" y="444"/>
                    </a:lnTo>
                    <a:lnTo>
                      <a:pt x="274" y="473"/>
                    </a:lnTo>
                    <a:lnTo>
                      <a:pt x="224" y="502"/>
                    </a:lnTo>
                    <a:lnTo>
                      <a:pt x="159" y="520"/>
                    </a:lnTo>
                    <a:lnTo>
                      <a:pt x="67" y="554"/>
                    </a:lnTo>
                    <a:lnTo>
                      <a:pt x="10" y="536"/>
                    </a:lnTo>
                    <a:lnTo>
                      <a:pt x="0" y="496"/>
                    </a:lnTo>
                    <a:lnTo>
                      <a:pt x="29" y="403"/>
                    </a:lnTo>
                    <a:lnTo>
                      <a:pt x="85" y="312"/>
                    </a:lnTo>
                    <a:lnTo>
                      <a:pt x="147" y="231"/>
                    </a:lnTo>
                    <a:lnTo>
                      <a:pt x="246" y="168"/>
                    </a:lnTo>
                    <a:lnTo>
                      <a:pt x="620" y="0"/>
                    </a:lnTo>
                    <a:close/>
                  </a:path>
                </a:pathLst>
              </a:custGeom>
              <a:solidFill>
                <a:srgbClr val="FFFFF6"/>
              </a:solidFill>
              <a:ln w="0">
                <a:solidFill>
                  <a:srgbClr val="FCECDD"/>
                </a:solidFill>
                <a:round/>
                <a:headEnd/>
                <a:tailEnd/>
              </a:ln>
            </p:spPr>
            <p:txBody>
              <a:bodyPr/>
              <a:lstStyle/>
              <a:p>
                <a:endParaRPr lang="en-US" dirty="0"/>
              </a:p>
            </p:txBody>
          </p:sp>
          <p:sp>
            <p:nvSpPr>
              <p:cNvPr id="14765" name="Freeform 199"/>
              <p:cNvSpPr>
                <a:spLocks/>
              </p:cNvSpPr>
              <p:nvPr/>
            </p:nvSpPr>
            <p:spPr bwMode="auto">
              <a:xfrm>
                <a:off x="3632" y="1991"/>
                <a:ext cx="189" cy="90"/>
              </a:xfrm>
              <a:custGeom>
                <a:avLst/>
                <a:gdLst>
                  <a:gd name="T0" fmla="*/ 0 w 759"/>
                  <a:gd name="T1" fmla="*/ 0 h 361"/>
                  <a:gd name="T2" fmla="*/ 0 w 759"/>
                  <a:gd name="T3" fmla="*/ 0 h 361"/>
                  <a:gd name="T4" fmla="*/ 0 w 759"/>
                  <a:gd name="T5" fmla="*/ 0 h 361"/>
                  <a:gd name="T6" fmla="*/ 0 w 759"/>
                  <a:gd name="T7" fmla="*/ 0 h 361"/>
                  <a:gd name="T8" fmla="*/ 0 w 759"/>
                  <a:gd name="T9" fmla="*/ 0 h 361"/>
                  <a:gd name="T10" fmla="*/ 0 w 759"/>
                  <a:gd name="T11" fmla="*/ 0 h 361"/>
                  <a:gd name="T12" fmla="*/ 0 w 759"/>
                  <a:gd name="T13" fmla="*/ 0 h 361"/>
                  <a:gd name="T14" fmla="*/ 0 w 759"/>
                  <a:gd name="T15" fmla="*/ 0 h 361"/>
                  <a:gd name="T16" fmla="*/ 0 w 759"/>
                  <a:gd name="T17" fmla="*/ 0 h 361"/>
                  <a:gd name="T18" fmla="*/ 0 w 759"/>
                  <a:gd name="T19" fmla="*/ 0 h 361"/>
                  <a:gd name="T20" fmla="*/ 0 w 759"/>
                  <a:gd name="T21" fmla="*/ 0 h 361"/>
                  <a:gd name="T22" fmla="*/ 0 w 759"/>
                  <a:gd name="T23" fmla="*/ 0 h 361"/>
                  <a:gd name="T24" fmla="*/ 0 w 759"/>
                  <a:gd name="T25" fmla="*/ 0 h 361"/>
                  <a:gd name="T26" fmla="*/ 0 w 759"/>
                  <a:gd name="T27" fmla="*/ 0 h 361"/>
                  <a:gd name="T28" fmla="*/ 0 w 759"/>
                  <a:gd name="T29" fmla="*/ 0 h 361"/>
                  <a:gd name="T30" fmla="*/ 0 w 759"/>
                  <a:gd name="T31" fmla="*/ 0 h 361"/>
                  <a:gd name="T32" fmla="*/ 0 w 759"/>
                  <a:gd name="T33" fmla="*/ 0 h 361"/>
                  <a:gd name="T34" fmla="*/ 0 w 759"/>
                  <a:gd name="T35" fmla="*/ 0 h 361"/>
                  <a:gd name="T36" fmla="*/ 0 w 759"/>
                  <a:gd name="T37" fmla="*/ 0 h 361"/>
                  <a:gd name="T38" fmla="*/ 0 w 759"/>
                  <a:gd name="T39" fmla="*/ 0 h 361"/>
                  <a:gd name="T40" fmla="*/ 0 w 759"/>
                  <a:gd name="T41" fmla="*/ 0 h 361"/>
                  <a:gd name="T42" fmla="*/ 0 w 759"/>
                  <a:gd name="T43" fmla="*/ 0 h 361"/>
                  <a:gd name="T44" fmla="*/ 0 w 759"/>
                  <a:gd name="T45" fmla="*/ 0 h 361"/>
                  <a:gd name="T46" fmla="*/ 0 w 759"/>
                  <a:gd name="T47" fmla="*/ 0 h 361"/>
                  <a:gd name="T48" fmla="*/ 0 w 759"/>
                  <a:gd name="T49" fmla="*/ 0 h 361"/>
                  <a:gd name="T50" fmla="*/ 0 w 759"/>
                  <a:gd name="T51" fmla="*/ 0 h 3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9"/>
                  <a:gd name="T79" fmla="*/ 0 h 361"/>
                  <a:gd name="T80" fmla="*/ 759 w 759"/>
                  <a:gd name="T81" fmla="*/ 361 h 3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9" h="361">
                    <a:moveTo>
                      <a:pt x="759" y="0"/>
                    </a:moveTo>
                    <a:lnTo>
                      <a:pt x="512" y="12"/>
                    </a:lnTo>
                    <a:lnTo>
                      <a:pt x="445" y="17"/>
                    </a:lnTo>
                    <a:lnTo>
                      <a:pt x="381" y="28"/>
                    </a:lnTo>
                    <a:lnTo>
                      <a:pt x="328" y="46"/>
                    </a:lnTo>
                    <a:lnTo>
                      <a:pt x="276" y="57"/>
                    </a:lnTo>
                    <a:lnTo>
                      <a:pt x="225" y="79"/>
                    </a:lnTo>
                    <a:lnTo>
                      <a:pt x="185" y="108"/>
                    </a:lnTo>
                    <a:lnTo>
                      <a:pt x="139" y="149"/>
                    </a:lnTo>
                    <a:lnTo>
                      <a:pt x="92" y="188"/>
                    </a:lnTo>
                    <a:lnTo>
                      <a:pt x="47" y="230"/>
                    </a:lnTo>
                    <a:lnTo>
                      <a:pt x="25" y="271"/>
                    </a:lnTo>
                    <a:lnTo>
                      <a:pt x="5" y="299"/>
                    </a:lnTo>
                    <a:lnTo>
                      <a:pt x="0" y="314"/>
                    </a:lnTo>
                    <a:lnTo>
                      <a:pt x="13" y="339"/>
                    </a:lnTo>
                    <a:lnTo>
                      <a:pt x="35" y="351"/>
                    </a:lnTo>
                    <a:lnTo>
                      <a:pt x="80" y="361"/>
                    </a:lnTo>
                    <a:lnTo>
                      <a:pt x="134" y="356"/>
                    </a:lnTo>
                    <a:lnTo>
                      <a:pt x="191" y="356"/>
                    </a:lnTo>
                    <a:lnTo>
                      <a:pt x="243" y="351"/>
                    </a:lnTo>
                    <a:lnTo>
                      <a:pt x="294" y="339"/>
                    </a:lnTo>
                    <a:lnTo>
                      <a:pt x="346" y="314"/>
                    </a:lnTo>
                    <a:lnTo>
                      <a:pt x="398" y="304"/>
                    </a:lnTo>
                    <a:lnTo>
                      <a:pt x="445" y="271"/>
                    </a:lnTo>
                    <a:lnTo>
                      <a:pt x="496" y="230"/>
                    </a:lnTo>
                    <a:lnTo>
                      <a:pt x="759" y="0"/>
                    </a:lnTo>
                    <a:close/>
                  </a:path>
                </a:pathLst>
              </a:custGeom>
              <a:solidFill>
                <a:srgbClr val="FFFFF6"/>
              </a:solidFill>
              <a:ln w="0">
                <a:solidFill>
                  <a:srgbClr val="FCECDD"/>
                </a:solidFill>
                <a:round/>
                <a:headEnd/>
                <a:tailEnd/>
              </a:ln>
            </p:spPr>
            <p:txBody>
              <a:bodyPr/>
              <a:lstStyle/>
              <a:p>
                <a:endParaRPr lang="en-US" dirty="0"/>
              </a:p>
            </p:txBody>
          </p:sp>
          <p:sp>
            <p:nvSpPr>
              <p:cNvPr id="14766" name="Freeform 200"/>
              <p:cNvSpPr>
                <a:spLocks/>
              </p:cNvSpPr>
              <p:nvPr/>
            </p:nvSpPr>
            <p:spPr bwMode="auto">
              <a:xfrm>
                <a:off x="3560" y="1991"/>
                <a:ext cx="174" cy="117"/>
              </a:xfrm>
              <a:custGeom>
                <a:avLst/>
                <a:gdLst>
                  <a:gd name="T0" fmla="*/ 0 w 696"/>
                  <a:gd name="T1" fmla="*/ 0 h 465"/>
                  <a:gd name="T2" fmla="*/ 0 w 696"/>
                  <a:gd name="T3" fmla="*/ 0 h 465"/>
                  <a:gd name="T4" fmla="*/ 0 w 696"/>
                  <a:gd name="T5" fmla="*/ 0 h 465"/>
                  <a:gd name="T6" fmla="*/ 0 w 696"/>
                  <a:gd name="T7" fmla="*/ 0 h 465"/>
                  <a:gd name="T8" fmla="*/ 0 w 696"/>
                  <a:gd name="T9" fmla="*/ 0 h 465"/>
                  <a:gd name="T10" fmla="*/ 0 w 696"/>
                  <a:gd name="T11" fmla="*/ 0 h 465"/>
                  <a:gd name="T12" fmla="*/ 0 w 696"/>
                  <a:gd name="T13" fmla="*/ 0 h 465"/>
                  <a:gd name="T14" fmla="*/ 0 w 696"/>
                  <a:gd name="T15" fmla="*/ 0 h 465"/>
                  <a:gd name="T16" fmla="*/ 0 w 696"/>
                  <a:gd name="T17" fmla="*/ 0 h 465"/>
                  <a:gd name="T18" fmla="*/ 0 w 696"/>
                  <a:gd name="T19" fmla="*/ 0 h 465"/>
                  <a:gd name="T20" fmla="*/ 0 w 696"/>
                  <a:gd name="T21" fmla="*/ 0 h 465"/>
                  <a:gd name="T22" fmla="*/ 0 w 696"/>
                  <a:gd name="T23" fmla="*/ 0 h 465"/>
                  <a:gd name="T24" fmla="*/ 0 w 696"/>
                  <a:gd name="T25" fmla="*/ 0 h 465"/>
                  <a:gd name="T26" fmla="*/ 0 w 696"/>
                  <a:gd name="T27" fmla="*/ 0 h 465"/>
                  <a:gd name="T28" fmla="*/ 0 w 696"/>
                  <a:gd name="T29" fmla="*/ 0 h 465"/>
                  <a:gd name="T30" fmla="*/ 0 w 696"/>
                  <a:gd name="T31" fmla="*/ 0 h 465"/>
                  <a:gd name="T32" fmla="*/ 0 w 696"/>
                  <a:gd name="T33" fmla="*/ 0 h 465"/>
                  <a:gd name="T34" fmla="*/ 0 w 696"/>
                  <a:gd name="T35" fmla="*/ 0 h 465"/>
                  <a:gd name="T36" fmla="*/ 0 w 696"/>
                  <a:gd name="T37" fmla="*/ 0 h 465"/>
                  <a:gd name="T38" fmla="*/ 0 w 696"/>
                  <a:gd name="T39" fmla="*/ 0 h 465"/>
                  <a:gd name="T40" fmla="*/ 0 w 696"/>
                  <a:gd name="T41" fmla="*/ 0 h 465"/>
                  <a:gd name="T42" fmla="*/ 0 w 696"/>
                  <a:gd name="T43" fmla="*/ 0 h 465"/>
                  <a:gd name="T44" fmla="*/ 0 w 696"/>
                  <a:gd name="T45" fmla="*/ 0 h 465"/>
                  <a:gd name="T46" fmla="*/ 0 w 696"/>
                  <a:gd name="T47" fmla="*/ 0 h 465"/>
                  <a:gd name="T48" fmla="*/ 0 w 696"/>
                  <a:gd name="T49" fmla="*/ 0 h 465"/>
                  <a:gd name="T50" fmla="*/ 0 w 696"/>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65"/>
                  <a:gd name="T80" fmla="*/ 696 w 696"/>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65">
                    <a:moveTo>
                      <a:pt x="696" y="0"/>
                    </a:moveTo>
                    <a:lnTo>
                      <a:pt x="444" y="62"/>
                    </a:lnTo>
                    <a:lnTo>
                      <a:pt x="375" y="79"/>
                    </a:lnTo>
                    <a:lnTo>
                      <a:pt x="317" y="104"/>
                    </a:lnTo>
                    <a:lnTo>
                      <a:pt x="266" y="126"/>
                    </a:lnTo>
                    <a:lnTo>
                      <a:pt x="220" y="149"/>
                    </a:lnTo>
                    <a:lnTo>
                      <a:pt x="173" y="183"/>
                    </a:lnTo>
                    <a:lnTo>
                      <a:pt x="132" y="217"/>
                    </a:lnTo>
                    <a:lnTo>
                      <a:pt x="98" y="263"/>
                    </a:lnTo>
                    <a:lnTo>
                      <a:pt x="57" y="304"/>
                    </a:lnTo>
                    <a:lnTo>
                      <a:pt x="28" y="356"/>
                    </a:lnTo>
                    <a:lnTo>
                      <a:pt x="7" y="397"/>
                    </a:lnTo>
                    <a:lnTo>
                      <a:pt x="0" y="426"/>
                    </a:lnTo>
                    <a:lnTo>
                      <a:pt x="7" y="447"/>
                    </a:lnTo>
                    <a:lnTo>
                      <a:pt x="18" y="465"/>
                    </a:lnTo>
                    <a:lnTo>
                      <a:pt x="51" y="465"/>
                    </a:lnTo>
                    <a:lnTo>
                      <a:pt x="87" y="465"/>
                    </a:lnTo>
                    <a:lnTo>
                      <a:pt x="144" y="454"/>
                    </a:lnTo>
                    <a:lnTo>
                      <a:pt x="202" y="447"/>
                    </a:lnTo>
                    <a:lnTo>
                      <a:pt x="266" y="426"/>
                    </a:lnTo>
                    <a:lnTo>
                      <a:pt x="305" y="407"/>
                    </a:lnTo>
                    <a:lnTo>
                      <a:pt x="352" y="380"/>
                    </a:lnTo>
                    <a:lnTo>
                      <a:pt x="397" y="351"/>
                    </a:lnTo>
                    <a:lnTo>
                      <a:pt x="444" y="304"/>
                    </a:lnTo>
                    <a:lnTo>
                      <a:pt x="484" y="263"/>
                    </a:lnTo>
                    <a:lnTo>
                      <a:pt x="696" y="0"/>
                    </a:lnTo>
                    <a:close/>
                  </a:path>
                </a:pathLst>
              </a:custGeom>
              <a:solidFill>
                <a:srgbClr val="FFFFF6"/>
              </a:solidFill>
              <a:ln w="0">
                <a:solidFill>
                  <a:srgbClr val="FCECDD"/>
                </a:solidFill>
                <a:round/>
                <a:headEnd/>
                <a:tailEnd/>
              </a:ln>
            </p:spPr>
            <p:txBody>
              <a:bodyPr/>
              <a:lstStyle/>
              <a:p>
                <a:endParaRPr lang="en-US" dirty="0"/>
              </a:p>
            </p:txBody>
          </p:sp>
          <p:sp>
            <p:nvSpPr>
              <p:cNvPr id="14767" name="Freeform 201"/>
              <p:cNvSpPr>
                <a:spLocks/>
              </p:cNvSpPr>
              <p:nvPr/>
            </p:nvSpPr>
            <p:spPr bwMode="auto">
              <a:xfrm>
                <a:off x="3549" y="1951"/>
                <a:ext cx="156" cy="138"/>
              </a:xfrm>
              <a:custGeom>
                <a:avLst/>
                <a:gdLst>
                  <a:gd name="T0" fmla="*/ 0 w 625"/>
                  <a:gd name="T1" fmla="*/ 0 h 551"/>
                  <a:gd name="T2" fmla="*/ 0 w 625"/>
                  <a:gd name="T3" fmla="*/ 0 h 551"/>
                  <a:gd name="T4" fmla="*/ 0 w 625"/>
                  <a:gd name="T5" fmla="*/ 0 h 551"/>
                  <a:gd name="T6" fmla="*/ 0 w 625"/>
                  <a:gd name="T7" fmla="*/ 0 h 551"/>
                  <a:gd name="T8" fmla="*/ 0 w 625"/>
                  <a:gd name="T9" fmla="*/ 0 h 551"/>
                  <a:gd name="T10" fmla="*/ 0 w 625"/>
                  <a:gd name="T11" fmla="*/ 0 h 551"/>
                  <a:gd name="T12" fmla="*/ 0 w 625"/>
                  <a:gd name="T13" fmla="*/ 0 h 551"/>
                  <a:gd name="T14" fmla="*/ 0 w 625"/>
                  <a:gd name="T15" fmla="*/ 0 h 551"/>
                  <a:gd name="T16" fmla="*/ 0 w 625"/>
                  <a:gd name="T17" fmla="*/ 0 h 551"/>
                  <a:gd name="T18" fmla="*/ 0 w 625"/>
                  <a:gd name="T19" fmla="*/ 0 h 551"/>
                  <a:gd name="T20" fmla="*/ 0 w 625"/>
                  <a:gd name="T21" fmla="*/ 0 h 551"/>
                  <a:gd name="T22" fmla="*/ 0 w 625"/>
                  <a:gd name="T23" fmla="*/ 0 h 551"/>
                  <a:gd name="T24" fmla="*/ 0 w 625"/>
                  <a:gd name="T25" fmla="*/ 0 h 551"/>
                  <a:gd name="T26" fmla="*/ 0 w 625"/>
                  <a:gd name="T27" fmla="*/ 0 h 551"/>
                  <a:gd name="T28" fmla="*/ 0 w 625"/>
                  <a:gd name="T29" fmla="*/ 0 h 551"/>
                  <a:gd name="T30" fmla="*/ 0 w 625"/>
                  <a:gd name="T31" fmla="*/ 0 h 551"/>
                  <a:gd name="T32" fmla="*/ 0 w 625"/>
                  <a:gd name="T33" fmla="*/ 0 h 551"/>
                  <a:gd name="T34" fmla="*/ 0 w 625"/>
                  <a:gd name="T35" fmla="*/ 0 h 5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5"/>
                  <a:gd name="T55" fmla="*/ 0 h 551"/>
                  <a:gd name="T56" fmla="*/ 625 w 625"/>
                  <a:gd name="T57" fmla="*/ 551 h 5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5" h="551">
                    <a:moveTo>
                      <a:pt x="625" y="0"/>
                    </a:moveTo>
                    <a:lnTo>
                      <a:pt x="499" y="218"/>
                    </a:lnTo>
                    <a:lnTo>
                      <a:pt x="465" y="281"/>
                    </a:lnTo>
                    <a:lnTo>
                      <a:pt x="437" y="333"/>
                    </a:lnTo>
                    <a:lnTo>
                      <a:pt x="396" y="373"/>
                    </a:lnTo>
                    <a:lnTo>
                      <a:pt x="361" y="408"/>
                    </a:lnTo>
                    <a:lnTo>
                      <a:pt x="320" y="442"/>
                    </a:lnTo>
                    <a:lnTo>
                      <a:pt x="274" y="475"/>
                    </a:lnTo>
                    <a:lnTo>
                      <a:pt x="217" y="504"/>
                    </a:lnTo>
                    <a:lnTo>
                      <a:pt x="165" y="517"/>
                    </a:lnTo>
                    <a:lnTo>
                      <a:pt x="62" y="551"/>
                    </a:lnTo>
                    <a:lnTo>
                      <a:pt x="4" y="541"/>
                    </a:lnTo>
                    <a:lnTo>
                      <a:pt x="0" y="500"/>
                    </a:lnTo>
                    <a:lnTo>
                      <a:pt x="33" y="413"/>
                    </a:lnTo>
                    <a:lnTo>
                      <a:pt x="84" y="316"/>
                    </a:lnTo>
                    <a:lnTo>
                      <a:pt x="147" y="236"/>
                    </a:lnTo>
                    <a:lnTo>
                      <a:pt x="246" y="173"/>
                    </a:lnTo>
                    <a:lnTo>
                      <a:pt x="625" y="0"/>
                    </a:lnTo>
                    <a:close/>
                  </a:path>
                </a:pathLst>
              </a:custGeom>
              <a:solidFill>
                <a:srgbClr val="FFFFF6"/>
              </a:solidFill>
              <a:ln w="0">
                <a:solidFill>
                  <a:srgbClr val="FCECDD"/>
                </a:solidFill>
                <a:round/>
                <a:headEnd/>
                <a:tailEnd/>
              </a:ln>
            </p:spPr>
            <p:txBody>
              <a:bodyPr/>
              <a:lstStyle/>
              <a:p>
                <a:endParaRPr lang="en-US" dirty="0"/>
              </a:p>
            </p:txBody>
          </p:sp>
          <p:sp>
            <p:nvSpPr>
              <p:cNvPr id="14768" name="Freeform 202"/>
              <p:cNvSpPr>
                <a:spLocks/>
              </p:cNvSpPr>
              <p:nvPr/>
            </p:nvSpPr>
            <p:spPr bwMode="auto">
              <a:xfrm>
                <a:off x="3566" y="2031"/>
                <a:ext cx="190" cy="92"/>
              </a:xfrm>
              <a:custGeom>
                <a:avLst/>
                <a:gdLst>
                  <a:gd name="T0" fmla="*/ 0 w 759"/>
                  <a:gd name="T1" fmla="*/ 0 h 368"/>
                  <a:gd name="T2" fmla="*/ 0 w 759"/>
                  <a:gd name="T3" fmla="*/ 0 h 368"/>
                  <a:gd name="T4" fmla="*/ 0 w 759"/>
                  <a:gd name="T5" fmla="*/ 0 h 368"/>
                  <a:gd name="T6" fmla="*/ 0 w 759"/>
                  <a:gd name="T7" fmla="*/ 0 h 368"/>
                  <a:gd name="T8" fmla="*/ 0 w 759"/>
                  <a:gd name="T9" fmla="*/ 0 h 368"/>
                  <a:gd name="T10" fmla="*/ 0 w 759"/>
                  <a:gd name="T11" fmla="*/ 0 h 368"/>
                  <a:gd name="T12" fmla="*/ 0 w 759"/>
                  <a:gd name="T13" fmla="*/ 0 h 368"/>
                  <a:gd name="T14" fmla="*/ 0 w 759"/>
                  <a:gd name="T15" fmla="*/ 0 h 368"/>
                  <a:gd name="T16" fmla="*/ 0 w 759"/>
                  <a:gd name="T17" fmla="*/ 0 h 368"/>
                  <a:gd name="T18" fmla="*/ 0 w 759"/>
                  <a:gd name="T19" fmla="*/ 0 h 368"/>
                  <a:gd name="T20" fmla="*/ 0 w 759"/>
                  <a:gd name="T21" fmla="*/ 0 h 368"/>
                  <a:gd name="T22" fmla="*/ 0 w 759"/>
                  <a:gd name="T23" fmla="*/ 0 h 368"/>
                  <a:gd name="T24" fmla="*/ 0 w 759"/>
                  <a:gd name="T25" fmla="*/ 0 h 368"/>
                  <a:gd name="T26" fmla="*/ 0 w 759"/>
                  <a:gd name="T27" fmla="*/ 0 h 368"/>
                  <a:gd name="T28" fmla="*/ 0 w 759"/>
                  <a:gd name="T29" fmla="*/ 0 h 368"/>
                  <a:gd name="T30" fmla="*/ 0 w 759"/>
                  <a:gd name="T31" fmla="*/ 0 h 368"/>
                  <a:gd name="T32" fmla="*/ 0 w 759"/>
                  <a:gd name="T33" fmla="*/ 0 h 368"/>
                  <a:gd name="T34" fmla="*/ 0 w 759"/>
                  <a:gd name="T35" fmla="*/ 0 h 368"/>
                  <a:gd name="T36" fmla="*/ 0 w 759"/>
                  <a:gd name="T37" fmla="*/ 0 h 368"/>
                  <a:gd name="T38" fmla="*/ 0 w 759"/>
                  <a:gd name="T39" fmla="*/ 0 h 368"/>
                  <a:gd name="T40" fmla="*/ 0 w 759"/>
                  <a:gd name="T41" fmla="*/ 0 h 368"/>
                  <a:gd name="T42" fmla="*/ 0 w 759"/>
                  <a:gd name="T43" fmla="*/ 0 h 368"/>
                  <a:gd name="T44" fmla="*/ 0 w 759"/>
                  <a:gd name="T45" fmla="*/ 0 h 368"/>
                  <a:gd name="T46" fmla="*/ 0 w 759"/>
                  <a:gd name="T47" fmla="*/ 0 h 368"/>
                  <a:gd name="T48" fmla="*/ 0 w 759"/>
                  <a:gd name="T49" fmla="*/ 0 h 368"/>
                  <a:gd name="T50" fmla="*/ 0 w 759"/>
                  <a:gd name="T51" fmla="*/ 0 h 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9"/>
                  <a:gd name="T79" fmla="*/ 0 h 368"/>
                  <a:gd name="T80" fmla="*/ 759 w 759"/>
                  <a:gd name="T81" fmla="*/ 368 h 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9" h="368">
                    <a:moveTo>
                      <a:pt x="759" y="0"/>
                    </a:moveTo>
                    <a:lnTo>
                      <a:pt x="506" y="19"/>
                    </a:lnTo>
                    <a:lnTo>
                      <a:pt x="436" y="24"/>
                    </a:lnTo>
                    <a:lnTo>
                      <a:pt x="384" y="37"/>
                    </a:lnTo>
                    <a:lnTo>
                      <a:pt x="328" y="53"/>
                    </a:lnTo>
                    <a:lnTo>
                      <a:pt x="276" y="65"/>
                    </a:lnTo>
                    <a:lnTo>
                      <a:pt x="225" y="93"/>
                    </a:lnTo>
                    <a:lnTo>
                      <a:pt x="185" y="122"/>
                    </a:lnTo>
                    <a:lnTo>
                      <a:pt x="138" y="155"/>
                    </a:lnTo>
                    <a:lnTo>
                      <a:pt x="87" y="197"/>
                    </a:lnTo>
                    <a:lnTo>
                      <a:pt x="45" y="231"/>
                    </a:lnTo>
                    <a:lnTo>
                      <a:pt x="23" y="272"/>
                    </a:lnTo>
                    <a:lnTo>
                      <a:pt x="0" y="306"/>
                    </a:lnTo>
                    <a:lnTo>
                      <a:pt x="0" y="324"/>
                    </a:lnTo>
                    <a:lnTo>
                      <a:pt x="12" y="339"/>
                    </a:lnTo>
                    <a:lnTo>
                      <a:pt x="45" y="352"/>
                    </a:lnTo>
                    <a:lnTo>
                      <a:pt x="79" y="368"/>
                    </a:lnTo>
                    <a:lnTo>
                      <a:pt x="133" y="365"/>
                    </a:lnTo>
                    <a:lnTo>
                      <a:pt x="188" y="368"/>
                    </a:lnTo>
                    <a:lnTo>
                      <a:pt x="242" y="352"/>
                    </a:lnTo>
                    <a:lnTo>
                      <a:pt x="293" y="352"/>
                    </a:lnTo>
                    <a:lnTo>
                      <a:pt x="343" y="329"/>
                    </a:lnTo>
                    <a:lnTo>
                      <a:pt x="390" y="306"/>
                    </a:lnTo>
                    <a:lnTo>
                      <a:pt x="442" y="277"/>
                    </a:lnTo>
                    <a:lnTo>
                      <a:pt x="495" y="238"/>
                    </a:lnTo>
                    <a:lnTo>
                      <a:pt x="759" y="0"/>
                    </a:lnTo>
                    <a:close/>
                  </a:path>
                </a:pathLst>
              </a:custGeom>
              <a:solidFill>
                <a:srgbClr val="FFFFF6"/>
              </a:solidFill>
              <a:ln w="0">
                <a:solidFill>
                  <a:srgbClr val="FCECDD"/>
                </a:solidFill>
                <a:round/>
                <a:headEnd/>
                <a:tailEnd/>
              </a:ln>
            </p:spPr>
            <p:txBody>
              <a:bodyPr/>
              <a:lstStyle/>
              <a:p>
                <a:endParaRPr lang="en-US" dirty="0"/>
              </a:p>
            </p:txBody>
          </p:sp>
          <p:sp>
            <p:nvSpPr>
              <p:cNvPr id="14769" name="Freeform 203"/>
              <p:cNvSpPr>
                <a:spLocks/>
              </p:cNvSpPr>
              <p:nvPr/>
            </p:nvSpPr>
            <p:spPr bwMode="auto">
              <a:xfrm>
                <a:off x="3492" y="2031"/>
                <a:ext cx="174" cy="120"/>
              </a:xfrm>
              <a:custGeom>
                <a:avLst/>
                <a:gdLst>
                  <a:gd name="T0" fmla="*/ 0 w 696"/>
                  <a:gd name="T1" fmla="*/ 0 h 479"/>
                  <a:gd name="T2" fmla="*/ 0 w 696"/>
                  <a:gd name="T3" fmla="*/ 0 h 479"/>
                  <a:gd name="T4" fmla="*/ 0 w 696"/>
                  <a:gd name="T5" fmla="*/ 0 h 479"/>
                  <a:gd name="T6" fmla="*/ 0 w 696"/>
                  <a:gd name="T7" fmla="*/ 0 h 479"/>
                  <a:gd name="T8" fmla="*/ 0 w 696"/>
                  <a:gd name="T9" fmla="*/ 0 h 479"/>
                  <a:gd name="T10" fmla="*/ 0 w 696"/>
                  <a:gd name="T11" fmla="*/ 0 h 479"/>
                  <a:gd name="T12" fmla="*/ 0 w 696"/>
                  <a:gd name="T13" fmla="*/ 0 h 479"/>
                  <a:gd name="T14" fmla="*/ 0 w 696"/>
                  <a:gd name="T15" fmla="*/ 0 h 479"/>
                  <a:gd name="T16" fmla="*/ 0 w 696"/>
                  <a:gd name="T17" fmla="*/ 0 h 479"/>
                  <a:gd name="T18" fmla="*/ 0 w 696"/>
                  <a:gd name="T19" fmla="*/ 0 h 479"/>
                  <a:gd name="T20" fmla="*/ 0 w 696"/>
                  <a:gd name="T21" fmla="*/ 0 h 479"/>
                  <a:gd name="T22" fmla="*/ 0 w 696"/>
                  <a:gd name="T23" fmla="*/ 0 h 479"/>
                  <a:gd name="T24" fmla="*/ 0 w 696"/>
                  <a:gd name="T25" fmla="*/ 0 h 479"/>
                  <a:gd name="T26" fmla="*/ 0 w 696"/>
                  <a:gd name="T27" fmla="*/ 0 h 479"/>
                  <a:gd name="T28" fmla="*/ 0 w 696"/>
                  <a:gd name="T29" fmla="*/ 0 h 479"/>
                  <a:gd name="T30" fmla="*/ 0 w 696"/>
                  <a:gd name="T31" fmla="*/ 0 h 479"/>
                  <a:gd name="T32" fmla="*/ 0 w 696"/>
                  <a:gd name="T33" fmla="*/ 0 h 479"/>
                  <a:gd name="T34" fmla="*/ 0 w 696"/>
                  <a:gd name="T35" fmla="*/ 0 h 479"/>
                  <a:gd name="T36" fmla="*/ 0 w 696"/>
                  <a:gd name="T37" fmla="*/ 0 h 479"/>
                  <a:gd name="T38" fmla="*/ 0 w 696"/>
                  <a:gd name="T39" fmla="*/ 0 h 479"/>
                  <a:gd name="T40" fmla="*/ 0 w 696"/>
                  <a:gd name="T41" fmla="*/ 0 h 479"/>
                  <a:gd name="T42" fmla="*/ 0 w 696"/>
                  <a:gd name="T43" fmla="*/ 0 h 479"/>
                  <a:gd name="T44" fmla="*/ 0 w 696"/>
                  <a:gd name="T45" fmla="*/ 0 h 479"/>
                  <a:gd name="T46" fmla="*/ 0 w 696"/>
                  <a:gd name="T47" fmla="*/ 0 h 479"/>
                  <a:gd name="T48" fmla="*/ 0 w 696"/>
                  <a:gd name="T49" fmla="*/ 0 h 479"/>
                  <a:gd name="T50" fmla="*/ 0 w 696"/>
                  <a:gd name="T51" fmla="*/ 0 h 4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79"/>
                  <a:gd name="T80" fmla="*/ 696 w 696"/>
                  <a:gd name="T81" fmla="*/ 479 h 4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79">
                    <a:moveTo>
                      <a:pt x="696" y="0"/>
                    </a:moveTo>
                    <a:lnTo>
                      <a:pt x="443" y="71"/>
                    </a:lnTo>
                    <a:lnTo>
                      <a:pt x="386" y="88"/>
                    </a:lnTo>
                    <a:lnTo>
                      <a:pt x="321" y="112"/>
                    </a:lnTo>
                    <a:lnTo>
                      <a:pt x="270" y="133"/>
                    </a:lnTo>
                    <a:lnTo>
                      <a:pt x="218" y="155"/>
                    </a:lnTo>
                    <a:lnTo>
                      <a:pt x="184" y="192"/>
                    </a:lnTo>
                    <a:lnTo>
                      <a:pt x="137" y="226"/>
                    </a:lnTo>
                    <a:lnTo>
                      <a:pt x="104" y="272"/>
                    </a:lnTo>
                    <a:lnTo>
                      <a:pt x="63" y="318"/>
                    </a:lnTo>
                    <a:lnTo>
                      <a:pt x="29" y="365"/>
                    </a:lnTo>
                    <a:lnTo>
                      <a:pt x="17" y="398"/>
                    </a:lnTo>
                    <a:lnTo>
                      <a:pt x="0" y="432"/>
                    </a:lnTo>
                    <a:lnTo>
                      <a:pt x="6" y="457"/>
                    </a:lnTo>
                    <a:lnTo>
                      <a:pt x="24" y="469"/>
                    </a:lnTo>
                    <a:lnTo>
                      <a:pt x="51" y="473"/>
                    </a:lnTo>
                    <a:lnTo>
                      <a:pt x="92" y="479"/>
                    </a:lnTo>
                    <a:lnTo>
                      <a:pt x="151" y="461"/>
                    </a:lnTo>
                    <a:lnTo>
                      <a:pt x="213" y="450"/>
                    </a:lnTo>
                    <a:lnTo>
                      <a:pt x="265" y="440"/>
                    </a:lnTo>
                    <a:lnTo>
                      <a:pt x="310" y="415"/>
                    </a:lnTo>
                    <a:lnTo>
                      <a:pt x="357" y="386"/>
                    </a:lnTo>
                    <a:lnTo>
                      <a:pt x="397" y="352"/>
                    </a:lnTo>
                    <a:lnTo>
                      <a:pt x="443" y="318"/>
                    </a:lnTo>
                    <a:lnTo>
                      <a:pt x="490" y="272"/>
                    </a:lnTo>
                    <a:lnTo>
                      <a:pt x="696" y="0"/>
                    </a:lnTo>
                    <a:close/>
                  </a:path>
                </a:pathLst>
              </a:custGeom>
              <a:solidFill>
                <a:srgbClr val="FFFFF6"/>
              </a:solidFill>
              <a:ln w="0">
                <a:solidFill>
                  <a:srgbClr val="FCECDD"/>
                </a:solidFill>
                <a:round/>
                <a:headEnd/>
                <a:tailEnd/>
              </a:ln>
            </p:spPr>
            <p:txBody>
              <a:bodyPr/>
              <a:lstStyle/>
              <a:p>
                <a:endParaRPr lang="en-US" dirty="0"/>
              </a:p>
            </p:txBody>
          </p:sp>
        </p:grpSp>
        <p:grpSp>
          <p:nvGrpSpPr>
            <p:cNvPr id="14349" name="Group 204"/>
            <p:cNvGrpSpPr>
              <a:grpSpLocks/>
            </p:cNvGrpSpPr>
            <p:nvPr/>
          </p:nvGrpSpPr>
          <p:grpSpPr bwMode="auto">
            <a:xfrm>
              <a:off x="1491" y="1205"/>
              <a:ext cx="2899" cy="1992"/>
              <a:chOff x="1491" y="1205"/>
              <a:chExt cx="2899" cy="1992"/>
            </a:xfrm>
          </p:grpSpPr>
          <p:sp>
            <p:nvSpPr>
              <p:cNvPr id="14370" name="Freeform 205"/>
              <p:cNvSpPr>
                <a:spLocks/>
              </p:cNvSpPr>
              <p:nvPr/>
            </p:nvSpPr>
            <p:spPr bwMode="auto">
              <a:xfrm>
                <a:off x="3482" y="1994"/>
                <a:ext cx="157" cy="136"/>
              </a:xfrm>
              <a:custGeom>
                <a:avLst/>
                <a:gdLst>
                  <a:gd name="T0" fmla="*/ 0 w 628"/>
                  <a:gd name="T1" fmla="*/ 0 h 545"/>
                  <a:gd name="T2" fmla="*/ 0 w 628"/>
                  <a:gd name="T3" fmla="*/ 0 h 545"/>
                  <a:gd name="T4" fmla="*/ 0 w 628"/>
                  <a:gd name="T5" fmla="*/ 0 h 545"/>
                  <a:gd name="T6" fmla="*/ 0 w 628"/>
                  <a:gd name="T7" fmla="*/ 0 h 545"/>
                  <a:gd name="T8" fmla="*/ 0 w 628"/>
                  <a:gd name="T9" fmla="*/ 0 h 545"/>
                  <a:gd name="T10" fmla="*/ 0 w 628"/>
                  <a:gd name="T11" fmla="*/ 0 h 545"/>
                  <a:gd name="T12" fmla="*/ 0 w 628"/>
                  <a:gd name="T13" fmla="*/ 0 h 545"/>
                  <a:gd name="T14" fmla="*/ 0 w 628"/>
                  <a:gd name="T15" fmla="*/ 0 h 545"/>
                  <a:gd name="T16" fmla="*/ 0 w 628"/>
                  <a:gd name="T17" fmla="*/ 0 h 545"/>
                  <a:gd name="T18" fmla="*/ 0 w 628"/>
                  <a:gd name="T19" fmla="*/ 0 h 545"/>
                  <a:gd name="T20" fmla="*/ 0 w 628"/>
                  <a:gd name="T21" fmla="*/ 0 h 545"/>
                  <a:gd name="T22" fmla="*/ 0 w 628"/>
                  <a:gd name="T23" fmla="*/ 0 h 545"/>
                  <a:gd name="T24" fmla="*/ 0 w 628"/>
                  <a:gd name="T25" fmla="*/ 0 h 545"/>
                  <a:gd name="T26" fmla="*/ 0 w 628"/>
                  <a:gd name="T27" fmla="*/ 0 h 545"/>
                  <a:gd name="T28" fmla="*/ 0 w 628"/>
                  <a:gd name="T29" fmla="*/ 0 h 545"/>
                  <a:gd name="T30" fmla="*/ 0 w 628"/>
                  <a:gd name="T31" fmla="*/ 0 h 545"/>
                  <a:gd name="T32" fmla="*/ 0 w 628"/>
                  <a:gd name="T33" fmla="*/ 0 h 545"/>
                  <a:gd name="T34" fmla="*/ 0 w 628"/>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8"/>
                  <a:gd name="T55" fmla="*/ 0 h 545"/>
                  <a:gd name="T56" fmla="*/ 628 w 628"/>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8" h="545">
                    <a:moveTo>
                      <a:pt x="628" y="0"/>
                    </a:moveTo>
                    <a:lnTo>
                      <a:pt x="502" y="212"/>
                    </a:lnTo>
                    <a:lnTo>
                      <a:pt x="468" y="277"/>
                    </a:lnTo>
                    <a:lnTo>
                      <a:pt x="438" y="321"/>
                    </a:lnTo>
                    <a:lnTo>
                      <a:pt x="398" y="368"/>
                    </a:lnTo>
                    <a:lnTo>
                      <a:pt x="362" y="395"/>
                    </a:lnTo>
                    <a:lnTo>
                      <a:pt x="318" y="435"/>
                    </a:lnTo>
                    <a:lnTo>
                      <a:pt x="271" y="471"/>
                    </a:lnTo>
                    <a:lnTo>
                      <a:pt x="225" y="499"/>
                    </a:lnTo>
                    <a:lnTo>
                      <a:pt x="166" y="515"/>
                    </a:lnTo>
                    <a:lnTo>
                      <a:pt x="65" y="545"/>
                    </a:lnTo>
                    <a:lnTo>
                      <a:pt x="8" y="540"/>
                    </a:lnTo>
                    <a:lnTo>
                      <a:pt x="0" y="494"/>
                    </a:lnTo>
                    <a:lnTo>
                      <a:pt x="37" y="402"/>
                    </a:lnTo>
                    <a:lnTo>
                      <a:pt x="88" y="302"/>
                    </a:lnTo>
                    <a:lnTo>
                      <a:pt x="156" y="230"/>
                    </a:lnTo>
                    <a:lnTo>
                      <a:pt x="248" y="166"/>
                    </a:lnTo>
                    <a:lnTo>
                      <a:pt x="628" y="0"/>
                    </a:lnTo>
                    <a:close/>
                  </a:path>
                </a:pathLst>
              </a:custGeom>
              <a:solidFill>
                <a:srgbClr val="FFFFF6"/>
              </a:solidFill>
              <a:ln w="0">
                <a:solidFill>
                  <a:srgbClr val="FCECDD"/>
                </a:solidFill>
                <a:round/>
                <a:headEnd/>
                <a:tailEnd/>
              </a:ln>
            </p:spPr>
            <p:txBody>
              <a:bodyPr/>
              <a:lstStyle/>
              <a:p>
                <a:endParaRPr lang="en-US" dirty="0"/>
              </a:p>
            </p:txBody>
          </p:sp>
          <p:sp>
            <p:nvSpPr>
              <p:cNvPr id="14371" name="Freeform 206"/>
              <p:cNvSpPr>
                <a:spLocks/>
              </p:cNvSpPr>
              <p:nvPr/>
            </p:nvSpPr>
            <p:spPr bwMode="auto">
              <a:xfrm>
                <a:off x="3500" y="2075"/>
                <a:ext cx="188" cy="90"/>
              </a:xfrm>
              <a:custGeom>
                <a:avLst/>
                <a:gdLst>
                  <a:gd name="T0" fmla="*/ 0 w 753"/>
                  <a:gd name="T1" fmla="*/ 0 h 362"/>
                  <a:gd name="T2" fmla="*/ 0 w 753"/>
                  <a:gd name="T3" fmla="*/ 0 h 362"/>
                  <a:gd name="T4" fmla="*/ 0 w 753"/>
                  <a:gd name="T5" fmla="*/ 0 h 362"/>
                  <a:gd name="T6" fmla="*/ 0 w 753"/>
                  <a:gd name="T7" fmla="*/ 0 h 362"/>
                  <a:gd name="T8" fmla="*/ 0 w 753"/>
                  <a:gd name="T9" fmla="*/ 0 h 362"/>
                  <a:gd name="T10" fmla="*/ 0 w 753"/>
                  <a:gd name="T11" fmla="*/ 0 h 362"/>
                  <a:gd name="T12" fmla="*/ 0 w 753"/>
                  <a:gd name="T13" fmla="*/ 0 h 362"/>
                  <a:gd name="T14" fmla="*/ 0 w 753"/>
                  <a:gd name="T15" fmla="*/ 0 h 362"/>
                  <a:gd name="T16" fmla="*/ 0 w 753"/>
                  <a:gd name="T17" fmla="*/ 0 h 362"/>
                  <a:gd name="T18" fmla="*/ 0 w 753"/>
                  <a:gd name="T19" fmla="*/ 0 h 362"/>
                  <a:gd name="T20" fmla="*/ 0 w 753"/>
                  <a:gd name="T21" fmla="*/ 0 h 362"/>
                  <a:gd name="T22" fmla="*/ 0 w 753"/>
                  <a:gd name="T23" fmla="*/ 0 h 362"/>
                  <a:gd name="T24" fmla="*/ 0 w 753"/>
                  <a:gd name="T25" fmla="*/ 0 h 362"/>
                  <a:gd name="T26" fmla="*/ 0 w 753"/>
                  <a:gd name="T27" fmla="*/ 0 h 362"/>
                  <a:gd name="T28" fmla="*/ 0 w 753"/>
                  <a:gd name="T29" fmla="*/ 0 h 362"/>
                  <a:gd name="T30" fmla="*/ 0 w 753"/>
                  <a:gd name="T31" fmla="*/ 0 h 362"/>
                  <a:gd name="T32" fmla="*/ 0 w 753"/>
                  <a:gd name="T33" fmla="*/ 0 h 362"/>
                  <a:gd name="T34" fmla="*/ 0 w 753"/>
                  <a:gd name="T35" fmla="*/ 0 h 362"/>
                  <a:gd name="T36" fmla="*/ 0 w 753"/>
                  <a:gd name="T37" fmla="*/ 0 h 362"/>
                  <a:gd name="T38" fmla="*/ 0 w 753"/>
                  <a:gd name="T39" fmla="*/ 0 h 362"/>
                  <a:gd name="T40" fmla="*/ 0 w 753"/>
                  <a:gd name="T41" fmla="*/ 0 h 362"/>
                  <a:gd name="T42" fmla="*/ 0 w 753"/>
                  <a:gd name="T43" fmla="*/ 0 h 362"/>
                  <a:gd name="T44" fmla="*/ 0 w 753"/>
                  <a:gd name="T45" fmla="*/ 0 h 362"/>
                  <a:gd name="T46" fmla="*/ 0 w 753"/>
                  <a:gd name="T47" fmla="*/ 0 h 362"/>
                  <a:gd name="T48" fmla="*/ 0 w 753"/>
                  <a:gd name="T49" fmla="*/ 0 h 362"/>
                  <a:gd name="T50" fmla="*/ 0 w 753"/>
                  <a:gd name="T51" fmla="*/ 0 h 3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62"/>
                  <a:gd name="T80" fmla="*/ 753 w 753"/>
                  <a:gd name="T81" fmla="*/ 362 h 3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62">
                    <a:moveTo>
                      <a:pt x="753" y="0"/>
                    </a:moveTo>
                    <a:lnTo>
                      <a:pt x="507" y="10"/>
                    </a:lnTo>
                    <a:lnTo>
                      <a:pt x="443" y="18"/>
                    </a:lnTo>
                    <a:lnTo>
                      <a:pt x="385" y="28"/>
                    </a:lnTo>
                    <a:lnTo>
                      <a:pt x="328" y="39"/>
                    </a:lnTo>
                    <a:lnTo>
                      <a:pt x="277" y="57"/>
                    </a:lnTo>
                    <a:lnTo>
                      <a:pt x="223" y="81"/>
                    </a:lnTo>
                    <a:lnTo>
                      <a:pt x="184" y="114"/>
                    </a:lnTo>
                    <a:lnTo>
                      <a:pt x="132" y="150"/>
                    </a:lnTo>
                    <a:lnTo>
                      <a:pt x="96" y="183"/>
                    </a:lnTo>
                    <a:lnTo>
                      <a:pt x="46" y="229"/>
                    </a:lnTo>
                    <a:lnTo>
                      <a:pt x="22" y="269"/>
                    </a:lnTo>
                    <a:lnTo>
                      <a:pt x="0" y="295"/>
                    </a:lnTo>
                    <a:lnTo>
                      <a:pt x="0" y="310"/>
                    </a:lnTo>
                    <a:lnTo>
                      <a:pt x="11" y="328"/>
                    </a:lnTo>
                    <a:lnTo>
                      <a:pt x="46" y="346"/>
                    </a:lnTo>
                    <a:lnTo>
                      <a:pt x="81" y="362"/>
                    </a:lnTo>
                    <a:lnTo>
                      <a:pt x="132" y="357"/>
                    </a:lnTo>
                    <a:lnTo>
                      <a:pt x="189" y="362"/>
                    </a:lnTo>
                    <a:lnTo>
                      <a:pt x="241" y="349"/>
                    </a:lnTo>
                    <a:lnTo>
                      <a:pt x="292" y="346"/>
                    </a:lnTo>
                    <a:lnTo>
                      <a:pt x="344" y="328"/>
                    </a:lnTo>
                    <a:lnTo>
                      <a:pt x="391" y="299"/>
                    </a:lnTo>
                    <a:lnTo>
                      <a:pt x="436" y="269"/>
                    </a:lnTo>
                    <a:lnTo>
                      <a:pt x="494" y="229"/>
                    </a:lnTo>
                    <a:lnTo>
                      <a:pt x="753" y="0"/>
                    </a:lnTo>
                    <a:close/>
                  </a:path>
                </a:pathLst>
              </a:custGeom>
              <a:solidFill>
                <a:srgbClr val="FFFFF6"/>
              </a:solidFill>
              <a:ln w="0">
                <a:solidFill>
                  <a:srgbClr val="FCECDD"/>
                </a:solidFill>
                <a:round/>
                <a:headEnd/>
                <a:tailEnd/>
              </a:ln>
            </p:spPr>
            <p:txBody>
              <a:bodyPr/>
              <a:lstStyle/>
              <a:p>
                <a:endParaRPr lang="en-US" dirty="0"/>
              </a:p>
            </p:txBody>
          </p:sp>
          <p:sp>
            <p:nvSpPr>
              <p:cNvPr id="14372" name="Freeform 207"/>
              <p:cNvSpPr>
                <a:spLocks/>
              </p:cNvSpPr>
              <p:nvPr/>
            </p:nvSpPr>
            <p:spPr bwMode="auto">
              <a:xfrm>
                <a:off x="3426" y="2075"/>
                <a:ext cx="174" cy="116"/>
              </a:xfrm>
              <a:custGeom>
                <a:avLst/>
                <a:gdLst>
                  <a:gd name="T0" fmla="*/ 0 w 697"/>
                  <a:gd name="T1" fmla="*/ 0 h 468"/>
                  <a:gd name="T2" fmla="*/ 0 w 697"/>
                  <a:gd name="T3" fmla="*/ 0 h 468"/>
                  <a:gd name="T4" fmla="*/ 0 w 697"/>
                  <a:gd name="T5" fmla="*/ 0 h 468"/>
                  <a:gd name="T6" fmla="*/ 0 w 697"/>
                  <a:gd name="T7" fmla="*/ 0 h 468"/>
                  <a:gd name="T8" fmla="*/ 0 w 697"/>
                  <a:gd name="T9" fmla="*/ 0 h 468"/>
                  <a:gd name="T10" fmla="*/ 0 w 697"/>
                  <a:gd name="T11" fmla="*/ 0 h 468"/>
                  <a:gd name="T12" fmla="*/ 0 w 697"/>
                  <a:gd name="T13" fmla="*/ 0 h 468"/>
                  <a:gd name="T14" fmla="*/ 0 w 697"/>
                  <a:gd name="T15" fmla="*/ 0 h 468"/>
                  <a:gd name="T16" fmla="*/ 0 w 697"/>
                  <a:gd name="T17" fmla="*/ 0 h 468"/>
                  <a:gd name="T18" fmla="*/ 0 w 697"/>
                  <a:gd name="T19" fmla="*/ 0 h 468"/>
                  <a:gd name="T20" fmla="*/ 0 w 697"/>
                  <a:gd name="T21" fmla="*/ 0 h 468"/>
                  <a:gd name="T22" fmla="*/ 0 w 697"/>
                  <a:gd name="T23" fmla="*/ 0 h 468"/>
                  <a:gd name="T24" fmla="*/ 0 w 697"/>
                  <a:gd name="T25" fmla="*/ 0 h 468"/>
                  <a:gd name="T26" fmla="*/ 0 w 697"/>
                  <a:gd name="T27" fmla="*/ 0 h 468"/>
                  <a:gd name="T28" fmla="*/ 0 w 697"/>
                  <a:gd name="T29" fmla="*/ 0 h 468"/>
                  <a:gd name="T30" fmla="*/ 0 w 697"/>
                  <a:gd name="T31" fmla="*/ 0 h 468"/>
                  <a:gd name="T32" fmla="*/ 0 w 697"/>
                  <a:gd name="T33" fmla="*/ 0 h 468"/>
                  <a:gd name="T34" fmla="*/ 0 w 697"/>
                  <a:gd name="T35" fmla="*/ 0 h 468"/>
                  <a:gd name="T36" fmla="*/ 0 w 697"/>
                  <a:gd name="T37" fmla="*/ 0 h 468"/>
                  <a:gd name="T38" fmla="*/ 0 w 697"/>
                  <a:gd name="T39" fmla="*/ 0 h 468"/>
                  <a:gd name="T40" fmla="*/ 0 w 697"/>
                  <a:gd name="T41" fmla="*/ 0 h 468"/>
                  <a:gd name="T42" fmla="*/ 0 w 697"/>
                  <a:gd name="T43" fmla="*/ 0 h 468"/>
                  <a:gd name="T44" fmla="*/ 0 w 697"/>
                  <a:gd name="T45" fmla="*/ 0 h 468"/>
                  <a:gd name="T46" fmla="*/ 0 w 697"/>
                  <a:gd name="T47" fmla="*/ 0 h 468"/>
                  <a:gd name="T48" fmla="*/ 0 w 697"/>
                  <a:gd name="T49" fmla="*/ 0 h 468"/>
                  <a:gd name="T50" fmla="*/ 0 w 697"/>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7"/>
                  <a:gd name="T79" fmla="*/ 0 h 468"/>
                  <a:gd name="T80" fmla="*/ 697 w 697"/>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7" h="468">
                    <a:moveTo>
                      <a:pt x="697" y="0"/>
                    </a:moveTo>
                    <a:lnTo>
                      <a:pt x="449" y="57"/>
                    </a:lnTo>
                    <a:lnTo>
                      <a:pt x="380" y="74"/>
                    </a:lnTo>
                    <a:lnTo>
                      <a:pt x="323" y="98"/>
                    </a:lnTo>
                    <a:lnTo>
                      <a:pt x="271" y="132"/>
                    </a:lnTo>
                    <a:lnTo>
                      <a:pt x="220" y="150"/>
                    </a:lnTo>
                    <a:lnTo>
                      <a:pt x="178" y="178"/>
                    </a:lnTo>
                    <a:lnTo>
                      <a:pt x="139" y="219"/>
                    </a:lnTo>
                    <a:lnTo>
                      <a:pt x="105" y="266"/>
                    </a:lnTo>
                    <a:lnTo>
                      <a:pt x="63" y="305"/>
                    </a:lnTo>
                    <a:lnTo>
                      <a:pt x="35" y="357"/>
                    </a:lnTo>
                    <a:lnTo>
                      <a:pt x="12" y="396"/>
                    </a:lnTo>
                    <a:lnTo>
                      <a:pt x="0" y="431"/>
                    </a:lnTo>
                    <a:lnTo>
                      <a:pt x="6" y="442"/>
                    </a:lnTo>
                    <a:lnTo>
                      <a:pt x="22" y="460"/>
                    </a:lnTo>
                    <a:lnTo>
                      <a:pt x="59" y="468"/>
                    </a:lnTo>
                    <a:lnTo>
                      <a:pt x="92" y="468"/>
                    </a:lnTo>
                    <a:lnTo>
                      <a:pt x="150" y="454"/>
                    </a:lnTo>
                    <a:lnTo>
                      <a:pt x="206" y="450"/>
                    </a:lnTo>
                    <a:lnTo>
                      <a:pt x="261" y="431"/>
                    </a:lnTo>
                    <a:lnTo>
                      <a:pt x="312" y="413"/>
                    </a:lnTo>
                    <a:lnTo>
                      <a:pt x="357" y="379"/>
                    </a:lnTo>
                    <a:lnTo>
                      <a:pt x="402" y="346"/>
                    </a:lnTo>
                    <a:lnTo>
                      <a:pt x="449" y="305"/>
                    </a:lnTo>
                    <a:lnTo>
                      <a:pt x="491" y="266"/>
                    </a:lnTo>
                    <a:lnTo>
                      <a:pt x="697" y="0"/>
                    </a:lnTo>
                    <a:close/>
                  </a:path>
                </a:pathLst>
              </a:custGeom>
              <a:solidFill>
                <a:srgbClr val="FFFFF6"/>
              </a:solidFill>
              <a:ln w="0">
                <a:solidFill>
                  <a:srgbClr val="FCECDD"/>
                </a:solidFill>
                <a:round/>
                <a:headEnd/>
                <a:tailEnd/>
              </a:ln>
            </p:spPr>
            <p:txBody>
              <a:bodyPr/>
              <a:lstStyle/>
              <a:p>
                <a:endParaRPr lang="en-US" dirty="0"/>
              </a:p>
            </p:txBody>
          </p:sp>
          <p:sp>
            <p:nvSpPr>
              <p:cNvPr id="14373" name="Freeform 208"/>
              <p:cNvSpPr>
                <a:spLocks/>
              </p:cNvSpPr>
              <p:nvPr/>
            </p:nvSpPr>
            <p:spPr bwMode="auto">
              <a:xfrm>
                <a:off x="3416" y="2034"/>
                <a:ext cx="156" cy="138"/>
              </a:xfrm>
              <a:custGeom>
                <a:avLst/>
                <a:gdLst>
                  <a:gd name="T0" fmla="*/ 0 w 622"/>
                  <a:gd name="T1" fmla="*/ 0 h 552"/>
                  <a:gd name="T2" fmla="*/ 0 w 622"/>
                  <a:gd name="T3" fmla="*/ 0 h 552"/>
                  <a:gd name="T4" fmla="*/ 0 w 622"/>
                  <a:gd name="T5" fmla="*/ 0 h 552"/>
                  <a:gd name="T6" fmla="*/ 0 w 622"/>
                  <a:gd name="T7" fmla="*/ 0 h 552"/>
                  <a:gd name="T8" fmla="*/ 0 w 622"/>
                  <a:gd name="T9" fmla="*/ 0 h 552"/>
                  <a:gd name="T10" fmla="*/ 0 w 622"/>
                  <a:gd name="T11" fmla="*/ 0 h 552"/>
                  <a:gd name="T12" fmla="*/ 0 w 622"/>
                  <a:gd name="T13" fmla="*/ 0 h 552"/>
                  <a:gd name="T14" fmla="*/ 0 w 622"/>
                  <a:gd name="T15" fmla="*/ 0 h 552"/>
                  <a:gd name="T16" fmla="*/ 0 w 622"/>
                  <a:gd name="T17" fmla="*/ 0 h 552"/>
                  <a:gd name="T18" fmla="*/ 0 w 622"/>
                  <a:gd name="T19" fmla="*/ 0 h 552"/>
                  <a:gd name="T20" fmla="*/ 0 w 622"/>
                  <a:gd name="T21" fmla="*/ 0 h 552"/>
                  <a:gd name="T22" fmla="*/ 0 w 622"/>
                  <a:gd name="T23" fmla="*/ 0 h 552"/>
                  <a:gd name="T24" fmla="*/ 0 w 622"/>
                  <a:gd name="T25" fmla="*/ 0 h 552"/>
                  <a:gd name="T26" fmla="*/ 0 w 622"/>
                  <a:gd name="T27" fmla="*/ 0 h 552"/>
                  <a:gd name="T28" fmla="*/ 0 w 622"/>
                  <a:gd name="T29" fmla="*/ 0 h 552"/>
                  <a:gd name="T30" fmla="*/ 0 w 622"/>
                  <a:gd name="T31" fmla="*/ 0 h 552"/>
                  <a:gd name="T32" fmla="*/ 0 w 622"/>
                  <a:gd name="T33" fmla="*/ 0 h 552"/>
                  <a:gd name="T34" fmla="*/ 0 w 622"/>
                  <a:gd name="T35" fmla="*/ 0 h 5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2"/>
                  <a:gd name="T55" fmla="*/ 0 h 552"/>
                  <a:gd name="T56" fmla="*/ 622 w 622"/>
                  <a:gd name="T57" fmla="*/ 552 h 5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2" h="552">
                    <a:moveTo>
                      <a:pt x="622" y="0"/>
                    </a:moveTo>
                    <a:lnTo>
                      <a:pt x="507" y="218"/>
                    </a:lnTo>
                    <a:lnTo>
                      <a:pt x="466" y="275"/>
                    </a:lnTo>
                    <a:lnTo>
                      <a:pt x="430" y="334"/>
                    </a:lnTo>
                    <a:lnTo>
                      <a:pt x="397" y="380"/>
                    </a:lnTo>
                    <a:lnTo>
                      <a:pt x="363" y="414"/>
                    </a:lnTo>
                    <a:lnTo>
                      <a:pt x="322" y="444"/>
                    </a:lnTo>
                    <a:lnTo>
                      <a:pt x="275" y="471"/>
                    </a:lnTo>
                    <a:lnTo>
                      <a:pt x="225" y="507"/>
                    </a:lnTo>
                    <a:lnTo>
                      <a:pt x="167" y="523"/>
                    </a:lnTo>
                    <a:lnTo>
                      <a:pt x="62" y="552"/>
                    </a:lnTo>
                    <a:lnTo>
                      <a:pt x="11" y="540"/>
                    </a:lnTo>
                    <a:lnTo>
                      <a:pt x="0" y="500"/>
                    </a:lnTo>
                    <a:lnTo>
                      <a:pt x="29" y="409"/>
                    </a:lnTo>
                    <a:lnTo>
                      <a:pt x="87" y="311"/>
                    </a:lnTo>
                    <a:lnTo>
                      <a:pt x="155" y="235"/>
                    </a:lnTo>
                    <a:lnTo>
                      <a:pt x="246" y="171"/>
                    </a:lnTo>
                    <a:lnTo>
                      <a:pt x="622" y="0"/>
                    </a:lnTo>
                    <a:close/>
                  </a:path>
                </a:pathLst>
              </a:custGeom>
              <a:solidFill>
                <a:srgbClr val="FFFFF6"/>
              </a:solidFill>
              <a:ln w="0">
                <a:solidFill>
                  <a:srgbClr val="FCECDD"/>
                </a:solidFill>
                <a:round/>
                <a:headEnd/>
                <a:tailEnd/>
              </a:ln>
            </p:spPr>
            <p:txBody>
              <a:bodyPr/>
              <a:lstStyle/>
              <a:p>
                <a:endParaRPr lang="en-US" dirty="0"/>
              </a:p>
            </p:txBody>
          </p:sp>
          <p:sp>
            <p:nvSpPr>
              <p:cNvPr id="14374" name="Freeform 209"/>
              <p:cNvSpPr>
                <a:spLocks/>
              </p:cNvSpPr>
              <p:nvPr/>
            </p:nvSpPr>
            <p:spPr bwMode="auto">
              <a:xfrm>
                <a:off x="3435" y="2116"/>
                <a:ext cx="187" cy="89"/>
              </a:xfrm>
              <a:custGeom>
                <a:avLst/>
                <a:gdLst>
                  <a:gd name="T0" fmla="*/ 0 w 749"/>
                  <a:gd name="T1" fmla="*/ 0 h 357"/>
                  <a:gd name="T2" fmla="*/ 0 w 749"/>
                  <a:gd name="T3" fmla="*/ 0 h 357"/>
                  <a:gd name="T4" fmla="*/ 0 w 749"/>
                  <a:gd name="T5" fmla="*/ 0 h 357"/>
                  <a:gd name="T6" fmla="*/ 0 w 749"/>
                  <a:gd name="T7" fmla="*/ 0 h 357"/>
                  <a:gd name="T8" fmla="*/ 0 w 749"/>
                  <a:gd name="T9" fmla="*/ 0 h 357"/>
                  <a:gd name="T10" fmla="*/ 0 w 749"/>
                  <a:gd name="T11" fmla="*/ 0 h 357"/>
                  <a:gd name="T12" fmla="*/ 0 w 749"/>
                  <a:gd name="T13" fmla="*/ 0 h 357"/>
                  <a:gd name="T14" fmla="*/ 0 w 749"/>
                  <a:gd name="T15" fmla="*/ 0 h 357"/>
                  <a:gd name="T16" fmla="*/ 0 w 749"/>
                  <a:gd name="T17" fmla="*/ 0 h 357"/>
                  <a:gd name="T18" fmla="*/ 0 w 749"/>
                  <a:gd name="T19" fmla="*/ 0 h 357"/>
                  <a:gd name="T20" fmla="*/ 0 w 749"/>
                  <a:gd name="T21" fmla="*/ 0 h 357"/>
                  <a:gd name="T22" fmla="*/ 0 w 749"/>
                  <a:gd name="T23" fmla="*/ 0 h 357"/>
                  <a:gd name="T24" fmla="*/ 0 w 749"/>
                  <a:gd name="T25" fmla="*/ 0 h 357"/>
                  <a:gd name="T26" fmla="*/ 0 w 749"/>
                  <a:gd name="T27" fmla="*/ 0 h 357"/>
                  <a:gd name="T28" fmla="*/ 0 w 749"/>
                  <a:gd name="T29" fmla="*/ 0 h 357"/>
                  <a:gd name="T30" fmla="*/ 0 w 749"/>
                  <a:gd name="T31" fmla="*/ 0 h 357"/>
                  <a:gd name="T32" fmla="*/ 0 w 749"/>
                  <a:gd name="T33" fmla="*/ 0 h 357"/>
                  <a:gd name="T34" fmla="*/ 0 w 749"/>
                  <a:gd name="T35" fmla="*/ 0 h 357"/>
                  <a:gd name="T36" fmla="*/ 0 w 749"/>
                  <a:gd name="T37" fmla="*/ 0 h 357"/>
                  <a:gd name="T38" fmla="*/ 0 w 749"/>
                  <a:gd name="T39" fmla="*/ 0 h 357"/>
                  <a:gd name="T40" fmla="*/ 0 w 749"/>
                  <a:gd name="T41" fmla="*/ 0 h 357"/>
                  <a:gd name="T42" fmla="*/ 0 w 749"/>
                  <a:gd name="T43" fmla="*/ 0 h 357"/>
                  <a:gd name="T44" fmla="*/ 0 w 749"/>
                  <a:gd name="T45" fmla="*/ 0 h 357"/>
                  <a:gd name="T46" fmla="*/ 0 w 749"/>
                  <a:gd name="T47" fmla="*/ 0 h 357"/>
                  <a:gd name="T48" fmla="*/ 0 w 749"/>
                  <a:gd name="T49" fmla="*/ 0 h 357"/>
                  <a:gd name="T50" fmla="*/ 0 w 749"/>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9"/>
                  <a:gd name="T79" fmla="*/ 0 h 357"/>
                  <a:gd name="T80" fmla="*/ 749 w 749"/>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9" h="357">
                    <a:moveTo>
                      <a:pt x="749" y="0"/>
                    </a:moveTo>
                    <a:lnTo>
                      <a:pt x="500" y="13"/>
                    </a:lnTo>
                    <a:lnTo>
                      <a:pt x="437" y="18"/>
                    </a:lnTo>
                    <a:lnTo>
                      <a:pt x="373" y="29"/>
                    </a:lnTo>
                    <a:lnTo>
                      <a:pt x="322" y="47"/>
                    </a:lnTo>
                    <a:lnTo>
                      <a:pt x="270" y="59"/>
                    </a:lnTo>
                    <a:lnTo>
                      <a:pt x="218" y="83"/>
                    </a:lnTo>
                    <a:lnTo>
                      <a:pt x="179" y="111"/>
                    </a:lnTo>
                    <a:lnTo>
                      <a:pt x="133" y="151"/>
                    </a:lnTo>
                    <a:lnTo>
                      <a:pt x="86" y="184"/>
                    </a:lnTo>
                    <a:lnTo>
                      <a:pt x="42" y="231"/>
                    </a:lnTo>
                    <a:lnTo>
                      <a:pt x="16" y="266"/>
                    </a:lnTo>
                    <a:lnTo>
                      <a:pt x="0" y="303"/>
                    </a:lnTo>
                    <a:lnTo>
                      <a:pt x="0" y="318"/>
                    </a:lnTo>
                    <a:lnTo>
                      <a:pt x="6" y="336"/>
                    </a:lnTo>
                    <a:lnTo>
                      <a:pt x="28" y="353"/>
                    </a:lnTo>
                    <a:lnTo>
                      <a:pt x="75" y="357"/>
                    </a:lnTo>
                    <a:lnTo>
                      <a:pt x="126" y="353"/>
                    </a:lnTo>
                    <a:lnTo>
                      <a:pt x="185" y="353"/>
                    </a:lnTo>
                    <a:lnTo>
                      <a:pt x="236" y="353"/>
                    </a:lnTo>
                    <a:lnTo>
                      <a:pt x="288" y="339"/>
                    </a:lnTo>
                    <a:lnTo>
                      <a:pt x="340" y="324"/>
                    </a:lnTo>
                    <a:lnTo>
                      <a:pt x="385" y="303"/>
                    </a:lnTo>
                    <a:lnTo>
                      <a:pt x="437" y="266"/>
                    </a:lnTo>
                    <a:lnTo>
                      <a:pt x="482" y="231"/>
                    </a:lnTo>
                    <a:lnTo>
                      <a:pt x="749" y="0"/>
                    </a:lnTo>
                    <a:close/>
                  </a:path>
                </a:pathLst>
              </a:custGeom>
              <a:solidFill>
                <a:srgbClr val="FFFFF6"/>
              </a:solidFill>
              <a:ln w="0">
                <a:solidFill>
                  <a:srgbClr val="FCECDD"/>
                </a:solidFill>
                <a:round/>
                <a:headEnd/>
                <a:tailEnd/>
              </a:ln>
            </p:spPr>
            <p:txBody>
              <a:bodyPr/>
              <a:lstStyle/>
              <a:p>
                <a:endParaRPr lang="en-US" dirty="0"/>
              </a:p>
            </p:txBody>
          </p:sp>
          <p:sp>
            <p:nvSpPr>
              <p:cNvPr id="14375" name="Freeform 210"/>
              <p:cNvSpPr>
                <a:spLocks/>
              </p:cNvSpPr>
              <p:nvPr/>
            </p:nvSpPr>
            <p:spPr bwMode="auto">
              <a:xfrm>
                <a:off x="3360" y="2115"/>
                <a:ext cx="174" cy="116"/>
              </a:xfrm>
              <a:custGeom>
                <a:avLst/>
                <a:gdLst>
                  <a:gd name="T0" fmla="*/ 0 w 696"/>
                  <a:gd name="T1" fmla="*/ 0 h 465"/>
                  <a:gd name="T2" fmla="*/ 0 w 696"/>
                  <a:gd name="T3" fmla="*/ 0 h 465"/>
                  <a:gd name="T4" fmla="*/ 0 w 696"/>
                  <a:gd name="T5" fmla="*/ 0 h 465"/>
                  <a:gd name="T6" fmla="*/ 0 w 696"/>
                  <a:gd name="T7" fmla="*/ 0 h 465"/>
                  <a:gd name="T8" fmla="*/ 0 w 696"/>
                  <a:gd name="T9" fmla="*/ 0 h 465"/>
                  <a:gd name="T10" fmla="*/ 0 w 696"/>
                  <a:gd name="T11" fmla="*/ 0 h 465"/>
                  <a:gd name="T12" fmla="*/ 0 w 696"/>
                  <a:gd name="T13" fmla="*/ 0 h 465"/>
                  <a:gd name="T14" fmla="*/ 0 w 696"/>
                  <a:gd name="T15" fmla="*/ 0 h 465"/>
                  <a:gd name="T16" fmla="*/ 0 w 696"/>
                  <a:gd name="T17" fmla="*/ 0 h 465"/>
                  <a:gd name="T18" fmla="*/ 0 w 696"/>
                  <a:gd name="T19" fmla="*/ 0 h 465"/>
                  <a:gd name="T20" fmla="*/ 0 w 696"/>
                  <a:gd name="T21" fmla="*/ 0 h 465"/>
                  <a:gd name="T22" fmla="*/ 0 w 696"/>
                  <a:gd name="T23" fmla="*/ 0 h 465"/>
                  <a:gd name="T24" fmla="*/ 0 w 696"/>
                  <a:gd name="T25" fmla="*/ 0 h 465"/>
                  <a:gd name="T26" fmla="*/ 0 w 696"/>
                  <a:gd name="T27" fmla="*/ 0 h 465"/>
                  <a:gd name="T28" fmla="*/ 0 w 696"/>
                  <a:gd name="T29" fmla="*/ 0 h 465"/>
                  <a:gd name="T30" fmla="*/ 0 w 696"/>
                  <a:gd name="T31" fmla="*/ 0 h 465"/>
                  <a:gd name="T32" fmla="*/ 0 w 696"/>
                  <a:gd name="T33" fmla="*/ 0 h 465"/>
                  <a:gd name="T34" fmla="*/ 0 w 696"/>
                  <a:gd name="T35" fmla="*/ 0 h 465"/>
                  <a:gd name="T36" fmla="*/ 0 w 696"/>
                  <a:gd name="T37" fmla="*/ 0 h 465"/>
                  <a:gd name="T38" fmla="*/ 0 w 696"/>
                  <a:gd name="T39" fmla="*/ 0 h 465"/>
                  <a:gd name="T40" fmla="*/ 0 w 696"/>
                  <a:gd name="T41" fmla="*/ 0 h 465"/>
                  <a:gd name="T42" fmla="*/ 0 w 696"/>
                  <a:gd name="T43" fmla="*/ 0 h 465"/>
                  <a:gd name="T44" fmla="*/ 0 w 696"/>
                  <a:gd name="T45" fmla="*/ 0 h 465"/>
                  <a:gd name="T46" fmla="*/ 0 w 696"/>
                  <a:gd name="T47" fmla="*/ 0 h 465"/>
                  <a:gd name="T48" fmla="*/ 0 w 696"/>
                  <a:gd name="T49" fmla="*/ 0 h 465"/>
                  <a:gd name="T50" fmla="*/ 0 w 696"/>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65"/>
                  <a:gd name="T80" fmla="*/ 696 w 696"/>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65">
                    <a:moveTo>
                      <a:pt x="696" y="0"/>
                    </a:moveTo>
                    <a:lnTo>
                      <a:pt x="443" y="63"/>
                    </a:lnTo>
                    <a:lnTo>
                      <a:pt x="380" y="75"/>
                    </a:lnTo>
                    <a:lnTo>
                      <a:pt x="316" y="105"/>
                    </a:lnTo>
                    <a:lnTo>
                      <a:pt x="265" y="126"/>
                    </a:lnTo>
                    <a:lnTo>
                      <a:pt x="220" y="149"/>
                    </a:lnTo>
                    <a:lnTo>
                      <a:pt x="173" y="185"/>
                    </a:lnTo>
                    <a:lnTo>
                      <a:pt x="140" y="218"/>
                    </a:lnTo>
                    <a:lnTo>
                      <a:pt x="99" y="265"/>
                    </a:lnTo>
                    <a:lnTo>
                      <a:pt x="58" y="307"/>
                    </a:lnTo>
                    <a:lnTo>
                      <a:pt x="29" y="357"/>
                    </a:lnTo>
                    <a:lnTo>
                      <a:pt x="14" y="390"/>
                    </a:lnTo>
                    <a:lnTo>
                      <a:pt x="0" y="426"/>
                    </a:lnTo>
                    <a:lnTo>
                      <a:pt x="0" y="449"/>
                    </a:lnTo>
                    <a:lnTo>
                      <a:pt x="24" y="461"/>
                    </a:lnTo>
                    <a:lnTo>
                      <a:pt x="58" y="465"/>
                    </a:lnTo>
                    <a:lnTo>
                      <a:pt x="86" y="465"/>
                    </a:lnTo>
                    <a:lnTo>
                      <a:pt x="151" y="454"/>
                    </a:lnTo>
                    <a:lnTo>
                      <a:pt x="208" y="449"/>
                    </a:lnTo>
                    <a:lnTo>
                      <a:pt x="265" y="426"/>
                    </a:lnTo>
                    <a:lnTo>
                      <a:pt x="312" y="408"/>
                    </a:lnTo>
                    <a:lnTo>
                      <a:pt x="357" y="380"/>
                    </a:lnTo>
                    <a:lnTo>
                      <a:pt x="399" y="351"/>
                    </a:lnTo>
                    <a:lnTo>
                      <a:pt x="443" y="310"/>
                    </a:lnTo>
                    <a:lnTo>
                      <a:pt x="485" y="270"/>
                    </a:lnTo>
                    <a:lnTo>
                      <a:pt x="696" y="0"/>
                    </a:lnTo>
                    <a:close/>
                  </a:path>
                </a:pathLst>
              </a:custGeom>
              <a:solidFill>
                <a:srgbClr val="FFFFF6"/>
              </a:solidFill>
              <a:ln w="0">
                <a:solidFill>
                  <a:srgbClr val="FCECDD"/>
                </a:solidFill>
                <a:round/>
                <a:headEnd/>
                <a:tailEnd/>
              </a:ln>
            </p:spPr>
            <p:txBody>
              <a:bodyPr/>
              <a:lstStyle/>
              <a:p>
                <a:endParaRPr lang="en-US" dirty="0"/>
              </a:p>
            </p:txBody>
          </p:sp>
          <p:sp>
            <p:nvSpPr>
              <p:cNvPr id="14376" name="Freeform 211"/>
              <p:cNvSpPr>
                <a:spLocks/>
              </p:cNvSpPr>
              <p:nvPr/>
            </p:nvSpPr>
            <p:spPr bwMode="auto">
              <a:xfrm>
                <a:off x="3350" y="2076"/>
                <a:ext cx="155" cy="136"/>
              </a:xfrm>
              <a:custGeom>
                <a:avLst/>
                <a:gdLst>
                  <a:gd name="T0" fmla="*/ 0 w 622"/>
                  <a:gd name="T1" fmla="*/ 0 h 545"/>
                  <a:gd name="T2" fmla="*/ 0 w 622"/>
                  <a:gd name="T3" fmla="*/ 0 h 545"/>
                  <a:gd name="T4" fmla="*/ 0 w 622"/>
                  <a:gd name="T5" fmla="*/ 0 h 545"/>
                  <a:gd name="T6" fmla="*/ 0 w 622"/>
                  <a:gd name="T7" fmla="*/ 0 h 545"/>
                  <a:gd name="T8" fmla="*/ 0 w 622"/>
                  <a:gd name="T9" fmla="*/ 0 h 545"/>
                  <a:gd name="T10" fmla="*/ 0 w 622"/>
                  <a:gd name="T11" fmla="*/ 0 h 545"/>
                  <a:gd name="T12" fmla="*/ 0 w 622"/>
                  <a:gd name="T13" fmla="*/ 0 h 545"/>
                  <a:gd name="T14" fmla="*/ 0 w 622"/>
                  <a:gd name="T15" fmla="*/ 0 h 545"/>
                  <a:gd name="T16" fmla="*/ 0 w 622"/>
                  <a:gd name="T17" fmla="*/ 0 h 545"/>
                  <a:gd name="T18" fmla="*/ 0 w 622"/>
                  <a:gd name="T19" fmla="*/ 0 h 545"/>
                  <a:gd name="T20" fmla="*/ 0 w 622"/>
                  <a:gd name="T21" fmla="*/ 0 h 545"/>
                  <a:gd name="T22" fmla="*/ 0 w 622"/>
                  <a:gd name="T23" fmla="*/ 0 h 545"/>
                  <a:gd name="T24" fmla="*/ 0 w 622"/>
                  <a:gd name="T25" fmla="*/ 0 h 545"/>
                  <a:gd name="T26" fmla="*/ 0 w 622"/>
                  <a:gd name="T27" fmla="*/ 0 h 545"/>
                  <a:gd name="T28" fmla="*/ 0 w 622"/>
                  <a:gd name="T29" fmla="*/ 0 h 545"/>
                  <a:gd name="T30" fmla="*/ 0 w 622"/>
                  <a:gd name="T31" fmla="*/ 0 h 545"/>
                  <a:gd name="T32" fmla="*/ 0 w 622"/>
                  <a:gd name="T33" fmla="*/ 0 h 545"/>
                  <a:gd name="T34" fmla="*/ 0 w 622"/>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2"/>
                  <a:gd name="T55" fmla="*/ 0 h 545"/>
                  <a:gd name="T56" fmla="*/ 622 w 622"/>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2" h="545">
                    <a:moveTo>
                      <a:pt x="622" y="0"/>
                    </a:moveTo>
                    <a:lnTo>
                      <a:pt x="502" y="213"/>
                    </a:lnTo>
                    <a:lnTo>
                      <a:pt x="474" y="281"/>
                    </a:lnTo>
                    <a:lnTo>
                      <a:pt x="433" y="328"/>
                    </a:lnTo>
                    <a:lnTo>
                      <a:pt x="398" y="373"/>
                    </a:lnTo>
                    <a:lnTo>
                      <a:pt x="365" y="407"/>
                    </a:lnTo>
                    <a:lnTo>
                      <a:pt x="318" y="436"/>
                    </a:lnTo>
                    <a:lnTo>
                      <a:pt x="277" y="472"/>
                    </a:lnTo>
                    <a:lnTo>
                      <a:pt x="220" y="498"/>
                    </a:lnTo>
                    <a:lnTo>
                      <a:pt x="163" y="512"/>
                    </a:lnTo>
                    <a:lnTo>
                      <a:pt x="59" y="545"/>
                    </a:lnTo>
                    <a:lnTo>
                      <a:pt x="8" y="535"/>
                    </a:lnTo>
                    <a:lnTo>
                      <a:pt x="0" y="495"/>
                    </a:lnTo>
                    <a:lnTo>
                      <a:pt x="30" y="407"/>
                    </a:lnTo>
                    <a:lnTo>
                      <a:pt x="88" y="304"/>
                    </a:lnTo>
                    <a:lnTo>
                      <a:pt x="151" y="230"/>
                    </a:lnTo>
                    <a:lnTo>
                      <a:pt x="243" y="167"/>
                    </a:lnTo>
                    <a:lnTo>
                      <a:pt x="622" y="0"/>
                    </a:lnTo>
                    <a:close/>
                  </a:path>
                </a:pathLst>
              </a:custGeom>
              <a:solidFill>
                <a:srgbClr val="FFFFF6"/>
              </a:solidFill>
              <a:ln w="0">
                <a:solidFill>
                  <a:srgbClr val="FCECDD"/>
                </a:solidFill>
                <a:round/>
                <a:headEnd/>
                <a:tailEnd/>
              </a:ln>
            </p:spPr>
            <p:txBody>
              <a:bodyPr/>
              <a:lstStyle/>
              <a:p>
                <a:endParaRPr lang="en-US" dirty="0"/>
              </a:p>
            </p:txBody>
          </p:sp>
          <p:sp>
            <p:nvSpPr>
              <p:cNvPr id="14377" name="Freeform 212"/>
              <p:cNvSpPr>
                <a:spLocks/>
              </p:cNvSpPr>
              <p:nvPr/>
            </p:nvSpPr>
            <p:spPr bwMode="auto">
              <a:xfrm>
                <a:off x="3367" y="2156"/>
                <a:ext cx="189" cy="90"/>
              </a:xfrm>
              <a:custGeom>
                <a:avLst/>
                <a:gdLst>
                  <a:gd name="T0" fmla="*/ 0 w 753"/>
                  <a:gd name="T1" fmla="*/ 0 h 357"/>
                  <a:gd name="T2" fmla="*/ 0 w 753"/>
                  <a:gd name="T3" fmla="*/ 0 h 357"/>
                  <a:gd name="T4" fmla="*/ 0 w 753"/>
                  <a:gd name="T5" fmla="*/ 0 h 357"/>
                  <a:gd name="T6" fmla="*/ 0 w 753"/>
                  <a:gd name="T7" fmla="*/ 0 h 357"/>
                  <a:gd name="T8" fmla="*/ 0 w 753"/>
                  <a:gd name="T9" fmla="*/ 0 h 357"/>
                  <a:gd name="T10" fmla="*/ 0 w 753"/>
                  <a:gd name="T11" fmla="*/ 0 h 357"/>
                  <a:gd name="T12" fmla="*/ 0 w 753"/>
                  <a:gd name="T13" fmla="*/ 0 h 357"/>
                  <a:gd name="T14" fmla="*/ 0 w 753"/>
                  <a:gd name="T15" fmla="*/ 0 h 357"/>
                  <a:gd name="T16" fmla="*/ 0 w 753"/>
                  <a:gd name="T17" fmla="*/ 0 h 357"/>
                  <a:gd name="T18" fmla="*/ 0 w 753"/>
                  <a:gd name="T19" fmla="*/ 0 h 357"/>
                  <a:gd name="T20" fmla="*/ 0 w 753"/>
                  <a:gd name="T21" fmla="*/ 0 h 357"/>
                  <a:gd name="T22" fmla="*/ 0 w 753"/>
                  <a:gd name="T23" fmla="*/ 0 h 357"/>
                  <a:gd name="T24" fmla="*/ 0 w 753"/>
                  <a:gd name="T25" fmla="*/ 0 h 357"/>
                  <a:gd name="T26" fmla="*/ 0 w 753"/>
                  <a:gd name="T27" fmla="*/ 0 h 357"/>
                  <a:gd name="T28" fmla="*/ 0 w 753"/>
                  <a:gd name="T29" fmla="*/ 0 h 357"/>
                  <a:gd name="T30" fmla="*/ 0 w 753"/>
                  <a:gd name="T31" fmla="*/ 0 h 357"/>
                  <a:gd name="T32" fmla="*/ 0 w 753"/>
                  <a:gd name="T33" fmla="*/ 0 h 357"/>
                  <a:gd name="T34" fmla="*/ 0 w 753"/>
                  <a:gd name="T35" fmla="*/ 0 h 357"/>
                  <a:gd name="T36" fmla="*/ 0 w 753"/>
                  <a:gd name="T37" fmla="*/ 0 h 357"/>
                  <a:gd name="T38" fmla="*/ 0 w 753"/>
                  <a:gd name="T39" fmla="*/ 0 h 357"/>
                  <a:gd name="T40" fmla="*/ 0 w 753"/>
                  <a:gd name="T41" fmla="*/ 0 h 357"/>
                  <a:gd name="T42" fmla="*/ 0 w 753"/>
                  <a:gd name="T43" fmla="*/ 0 h 357"/>
                  <a:gd name="T44" fmla="*/ 0 w 753"/>
                  <a:gd name="T45" fmla="*/ 0 h 357"/>
                  <a:gd name="T46" fmla="*/ 0 w 753"/>
                  <a:gd name="T47" fmla="*/ 0 h 357"/>
                  <a:gd name="T48" fmla="*/ 0 w 753"/>
                  <a:gd name="T49" fmla="*/ 0 h 357"/>
                  <a:gd name="T50" fmla="*/ 0 w 753"/>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7"/>
                  <a:gd name="T80" fmla="*/ 753 w 75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7">
                    <a:moveTo>
                      <a:pt x="753" y="0"/>
                    </a:moveTo>
                    <a:lnTo>
                      <a:pt x="507" y="18"/>
                    </a:lnTo>
                    <a:lnTo>
                      <a:pt x="442" y="21"/>
                    </a:lnTo>
                    <a:lnTo>
                      <a:pt x="380" y="34"/>
                    </a:lnTo>
                    <a:lnTo>
                      <a:pt x="324" y="47"/>
                    </a:lnTo>
                    <a:lnTo>
                      <a:pt x="277" y="63"/>
                    </a:lnTo>
                    <a:lnTo>
                      <a:pt x="225" y="85"/>
                    </a:lnTo>
                    <a:lnTo>
                      <a:pt x="179" y="110"/>
                    </a:lnTo>
                    <a:lnTo>
                      <a:pt x="132" y="155"/>
                    </a:lnTo>
                    <a:lnTo>
                      <a:pt x="87" y="190"/>
                    </a:lnTo>
                    <a:lnTo>
                      <a:pt x="47" y="231"/>
                    </a:lnTo>
                    <a:lnTo>
                      <a:pt x="18" y="269"/>
                    </a:lnTo>
                    <a:lnTo>
                      <a:pt x="0" y="298"/>
                    </a:lnTo>
                    <a:lnTo>
                      <a:pt x="0" y="316"/>
                    </a:lnTo>
                    <a:lnTo>
                      <a:pt x="18" y="334"/>
                    </a:lnTo>
                    <a:lnTo>
                      <a:pt x="41" y="349"/>
                    </a:lnTo>
                    <a:lnTo>
                      <a:pt x="76" y="357"/>
                    </a:lnTo>
                    <a:lnTo>
                      <a:pt x="132" y="357"/>
                    </a:lnTo>
                    <a:lnTo>
                      <a:pt x="186" y="357"/>
                    </a:lnTo>
                    <a:lnTo>
                      <a:pt x="242" y="349"/>
                    </a:lnTo>
                    <a:lnTo>
                      <a:pt x="295" y="345"/>
                    </a:lnTo>
                    <a:lnTo>
                      <a:pt x="346" y="328"/>
                    </a:lnTo>
                    <a:lnTo>
                      <a:pt x="397" y="298"/>
                    </a:lnTo>
                    <a:lnTo>
                      <a:pt x="438" y="269"/>
                    </a:lnTo>
                    <a:lnTo>
                      <a:pt x="497" y="223"/>
                    </a:lnTo>
                    <a:lnTo>
                      <a:pt x="753" y="0"/>
                    </a:lnTo>
                    <a:close/>
                  </a:path>
                </a:pathLst>
              </a:custGeom>
              <a:solidFill>
                <a:srgbClr val="FFFFF6"/>
              </a:solidFill>
              <a:ln w="0">
                <a:solidFill>
                  <a:srgbClr val="FCECDD"/>
                </a:solidFill>
                <a:round/>
                <a:headEnd/>
                <a:tailEnd/>
              </a:ln>
            </p:spPr>
            <p:txBody>
              <a:bodyPr/>
              <a:lstStyle/>
              <a:p>
                <a:endParaRPr lang="en-US" dirty="0"/>
              </a:p>
            </p:txBody>
          </p:sp>
          <p:sp>
            <p:nvSpPr>
              <p:cNvPr id="14378" name="Line 213"/>
              <p:cNvSpPr>
                <a:spLocks noChangeShapeType="1"/>
              </p:cNvSpPr>
              <p:nvPr/>
            </p:nvSpPr>
            <p:spPr bwMode="auto">
              <a:xfrm>
                <a:off x="4045" y="1829"/>
                <a:ext cx="62" cy="3"/>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79" name="Freeform 214"/>
              <p:cNvSpPr>
                <a:spLocks/>
              </p:cNvSpPr>
              <p:nvPr/>
            </p:nvSpPr>
            <p:spPr bwMode="auto">
              <a:xfrm>
                <a:off x="4049" y="1605"/>
                <a:ext cx="189" cy="137"/>
              </a:xfrm>
              <a:custGeom>
                <a:avLst/>
                <a:gdLst>
                  <a:gd name="T0" fmla="*/ 0 w 756"/>
                  <a:gd name="T1" fmla="*/ 0 h 547"/>
                  <a:gd name="T2" fmla="*/ 0 w 756"/>
                  <a:gd name="T3" fmla="*/ 0 h 547"/>
                  <a:gd name="T4" fmla="*/ 0 w 756"/>
                  <a:gd name="T5" fmla="*/ 0 h 547"/>
                  <a:gd name="T6" fmla="*/ 0 w 756"/>
                  <a:gd name="T7" fmla="*/ 0 h 547"/>
                  <a:gd name="T8" fmla="*/ 0 w 756"/>
                  <a:gd name="T9" fmla="*/ 0 h 547"/>
                  <a:gd name="T10" fmla="*/ 0 w 756"/>
                  <a:gd name="T11" fmla="*/ 0 h 547"/>
                  <a:gd name="T12" fmla="*/ 0 w 756"/>
                  <a:gd name="T13" fmla="*/ 0 h 547"/>
                  <a:gd name="T14" fmla="*/ 0 60000 65536"/>
                  <a:gd name="T15" fmla="*/ 0 60000 65536"/>
                  <a:gd name="T16" fmla="*/ 0 60000 65536"/>
                  <a:gd name="T17" fmla="*/ 0 60000 65536"/>
                  <a:gd name="T18" fmla="*/ 0 60000 65536"/>
                  <a:gd name="T19" fmla="*/ 0 60000 65536"/>
                  <a:gd name="T20" fmla="*/ 0 60000 65536"/>
                  <a:gd name="T21" fmla="*/ 0 w 756"/>
                  <a:gd name="T22" fmla="*/ 0 h 547"/>
                  <a:gd name="T23" fmla="*/ 756 w 756"/>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547">
                    <a:moveTo>
                      <a:pt x="0" y="547"/>
                    </a:moveTo>
                    <a:lnTo>
                      <a:pt x="127" y="479"/>
                    </a:lnTo>
                    <a:lnTo>
                      <a:pt x="254" y="395"/>
                    </a:lnTo>
                    <a:lnTo>
                      <a:pt x="380" y="267"/>
                    </a:lnTo>
                    <a:lnTo>
                      <a:pt x="496" y="138"/>
                    </a:lnTo>
                    <a:lnTo>
                      <a:pt x="623" y="63"/>
                    </a:lnTo>
                    <a:lnTo>
                      <a:pt x="75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0" name="Freeform 215"/>
              <p:cNvSpPr>
                <a:spLocks/>
              </p:cNvSpPr>
              <p:nvPr/>
            </p:nvSpPr>
            <p:spPr bwMode="auto">
              <a:xfrm>
                <a:off x="4039" y="1611"/>
                <a:ext cx="212" cy="176"/>
              </a:xfrm>
              <a:custGeom>
                <a:avLst/>
                <a:gdLst>
                  <a:gd name="T0" fmla="*/ 0 w 851"/>
                  <a:gd name="T1" fmla="*/ 0 h 701"/>
                  <a:gd name="T2" fmla="*/ 0 w 851"/>
                  <a:gd name="T3" fmla="*/ 0 h 701"/>
                  <a:gd name="T4" fmla="*/ 0 w 851"/>
                  <a:gd name="T5" fmla="*/ 0 h 701"/>
                  <a:gd name="T6" fmla="*/ 0 w 851"/>
                  <a:gd name="T7" fmla="*/ 0 h 701"/>
                  <a:gd name="T8" fmla="*/ 0 w 851"/>
                  <a:gd name="T9" fmla="*/ 0 h 701"/>
                  <a:gd name="T10" fmla="*/ 0 w 851"/>
                  <a:gd name="T11" fmla="*/ 0 h 701"/>
                  <a:gd name="T12" fmla="*/ 0 w 851"/>
                  <a:gd name="T13" fmla="*/ 0 h 701"/>
                  <a:gd name="T14" fmla="*/ 0 60000 65536"/>
                  <a:gd name="T15" fmla="*/ 0 60000 65536"/>
                  <a:gd name="T16" fmla="*/ 0 60000 65536"/>
                  <a:gd name="T17" fmla="*/ 0 60000 65536"/>
                  <a:gd name="T18" fmla="*/ 0 60000 65536"/>
                  <a:gd name="T19" fmla="*/ 0 60000 65536"/>
                  <a:gd name="T20" fmla="*/ 0 60000 65536"/>
                  <a:gd name="T21" fmla="*/ 0 w 851"/>
                  <a:gd name="T22" fmla="*/ 0 h 701"/>
                  <a:gd name="T23" fmla="*/ 851 w 851"/>
                  <a:gd name="T24" fmla="*/ 701 h 7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1" h="701">
                    <a:moveTo>
                      <a:pt x="0" y="701"/>
                    </a:moveTo>
                    <a:lnTo>
                      <a:pt x="144" y="615"/>
                    </a:lnTo>
                    <a:lnTo>
                      <a:pt x="282" y="508"/>
                    </a:lnTo>
                    <a:lnTo>
                      <a:pt x="427" y="344"/>
                    </a:lnTo>
                    <a:lnTo>
                      <a:pt x="570" y="190"/>
                    </a:lnTo>
                    <a:lnTo>
                      <a:pt x="714" y="86"/>
                    </a:lnTo>
                    <a:lnTo>
                      <a:pt x="85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1" name="Freeform 216"/>
              <p:cNvSpPr>
                <a:spLocks/>
              </p:cNvSpPr>
              <p:nvPr/>
            </p:nvSpPr>
            <p:spPr bwMode="auto">
              <a:xfrm>
                <a:off x="4008" y="1561"/>
                <a:ext cx="199" cy="203"/>
              </a:xfrm>
              <a:custGeom>
                <a:avLst/>
                <a:gdLst>
                  <a:gd name="T0" fmla="*/ 0 w 795"/>
                  <a:gd name="T1" fmla="*/ 0 h 811"/>
                  <a:gd name="T2" fmla="*/ 0 w 795"/>
                  <a:gd name="T3" fmla="*/ 0 h 811"/>
                  <a:gd name="T4" fmla="*/ 0 w 795"/>
                  <a:gd name="T5" fmla="*/ 0 h 811"/>
                  <a:gd name="T6" fmla="*/ 0 w 795"/>
                  <a:gd name="T7" fmla="*/ 0 h 811"/>
                  <a:gd name="T8" fmla="*/ 0 w 795"/>
                  <a:gd name="T9" fmla="*/ 0 h 811"/>
                  <a:gd name="T10" fmla="*/ 0 w 795"/>
                  <a:gd name="T11" fmla="*/ 0 h 811"/>
                  <a:gd name="T12" fmla="*/ 0 w 795"/>
                  <a:gd name="T13" fmla="*/ 0 h 811"/>
                  <a:gd name="T14" fmla="*/ 0 60000 65536"/>
                  <a:gd name="T15" fmla="*/ 0 60000 65536"/>
                  <a:gd name="T16" fmla="*/ 0 60000 65536"/>
                  <a:gd name="T17" fmla="*/ 0 60000 65536"/>
                  <a:gd name="T18" fmla="*/ 0 60000 65536"/>
                  <a:gd name="T19" fmla="*/ 0 60000 65536"/>
                  <a:gd name="T20" fmla="*/ 0 60000 65536"/>
                  <a:gd name="T21" fmla="*/ 0 w 795"/>
                  <a:gd name="T22" fmla="*/ 0 h 811"/>
                  <a:gd name="T23" fmla="*/ 795 w 795"/>
                  <a:gd name="T24" fmla="*/ 811 h 8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5" h="811">
                    <a:moveTo>
                      <a:pt x="0" y="811"/>
                    </a:moveTo>
                    <a:lnTo>
                      <a:pt x="145" y="701"/>
                    </a:lnTo>
                    <a:lnTo>
                      <a:pt x="273" y="576"/>
                    </a:lnTo>
                    <a:lnTo>
                      <a:pt x="398" y="403"/>
                    </a:lnTo>
                    <a:lnTo>
                      <a:pt x="522" y="235"/>
                    </a:lnTo>
                    <a:lnTo>
                      <a:pt x="657" y="108"/>
                    </a:lnTo>
                    <a:lnTo>
                      <a:pt x="79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2" name="Freeform 217"/>
              <p:cNvSpPr>
                <a:spLocks/>
              </p:cNvSpPr>
              <p:nvPr/>
            </p:nvSpPr>
            <p:spPr bwMode="auto">
              <a:xfrm>
                <a:off x="4072" y="1742"/>
                <a:ext cx="269" cy="91"/>
              </a:xfrm>
              <a:custGeom>
                <a:avLst/>
                <a:gdLst>
                  <a:gd name="T0" fmla="*/ 0 w 1075"/>
                  <a:gd name="T1" fmla="*/ 0 h 362"/>
                  <a:gd name="T2" fmla="*/ 0 w 1075"/>
                  <a:gd name="T3" fmla="*/ 0 h 362"/>
                  <a:gd name="T4" fmla="*/ 0 w 1075"/>
                  <a:gd name="T5" fmla="*/ 0 h 362"/>
                  <a:gd name="T6" fmla="*/ 0 w 1075"/>
                  <a:gd name="T7" fmla="*/ 0 h 362"/>
                  <a:gd name="T8" fmla="*/ 0 w 1075"/>
                  <a:gd name="T9" fmla="*/ 0 h 362"/>
                  <a:gd name="T10" fmla="*/ 0 w 1075"/>
                  <a:gd name="T11" fmla="*/ 0 h 362"/>
                  <a:gd name="T12" fmla="*/ 0 w 1075"/>
                  <a:gd name="T13" fmla="*/ 0 h 362"/>
                  <a:gd name="T14" fmla="*/ 0 60000 65536"/>
                  <a:gd name="T15" fmla="*/ 0 60000 65536"/>
                  <a:gd name="T16" fmla="*/ 0 60000 65536"/>
                  <a:gd name="T17" fmla="*/ 0 60000 65536"/>
                  <a:gd name="T18" fmla="*/ 0 60000 65536"/>
                  <a:gd name="T19" fmla="*/ 0 60000 65536"/>
                  <a:gd name="T20" fmla="*/ 0 60000 65536"/>
                  <a:gd name="T21" fmla="*/ 0 w 1075"/>
                  <a:gd name="T22" fmla="*/ 0 h 362"/>
                  <a:gd name="T23" fmla="*/ 1075 w 1075"/>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5" h="362">
                    <a:moveTo>
                      <a:pt x="0" y="362"/>
                    </a:moveTo>
                    <a:lnTo>
                      <a:pt x="161" y="287"/>
                    </a:lnTo>
                    <a:lnTo>
                      <a:pt x="333" y="223"/>
                    </a:lnTo>
                    <a:lnTo>
                      <a:pt x="541" y="184"/>
                    </a:lnTo>
                    <a:lnTo>
                      <a:pt x="747" y="151"/>
                    </a:lnTo>
                    <a:lnTo>
                      <a:pt x="915" y="80"/>
                    </a:lnTo>
                    <a:lnTo>
                      <a:pt x="107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3" name="Freeform 218"/>
              <p:cNvSpPr>
                <a:spLocks/>
              </p:cNvSpPr>
              <p:nvPr/>
            </p:nvSpPr>
            <p:spPr bwMode="auto">
              <a:xfrm>
                <a:off x="3352" y="2054"/>
                <a:ext cx="102" cy="156"/>
              </a:xfrm>
              <a:custGeom>
                <a:avLst/>
                <a:gdLst>
                  <a:gd name="T0" fmla="*/ 0 w 408"/>
                  <a:gd name="T1" fmla="*/ 0 h 622"/>
                  <a:gd name="T2" fmla="*/ 0 w 408"/>
                  <a:gd name="T3" fmla="*/ 0 h 622"/>
                  <a:gd name="T4" fmla="*/ 0 w 408"/>
                  <a:gd name="T5" fmla="*/ 0 h 622"/>
                  <a:gd name="T6" fmla="*/ 0 w 408"/>
                  <a:gd name="T7" fmla="*/ 0 h 622"/>
                  <a:gd name="T8" fmla="*/ 0 w 408"/>
                  <a:gd name="T9" fmla="*/ 0 h 622"/>
                  <a:gd name="T10" fmla="*/ 0 w 408"/>
                  <a:gd name="T11" fmla="*/ 0 h 622"/>
                  <a:gd name="T12" fmla="*/ 0 w 408"/>
                  <a:gd name="T13" fmla="*/ 0 h 622"/>
                  <a:gd name="T14" fmla="*/ 0 60000 65536"/>
                  <a:gd name="T15" fmla="*/ 0 60000 65536"/>
                  <a:gd name="T16" fmla="*/ 0 60000 65536"/>
                  <a:gd name="T17" fmla="*/ 0 60000 65536"/>
                  <a:gd name="T18" fmla="*/ 0 60000 65536"/>
                  <a:gd name="T19" fmla="*/ 0 60000 65536"/>
                  <a:gd name="T20" fmla="*/ 0 60000 65536"/>
                  <a:gd name="T21" fmla="*/ 0 w 408"/>
                  <a:gd name="T22" fmla="*/ 0 h 622"/>
                  <a:gd name="T23" fmla="*/ 408 w 408"/>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622">
                    <a:moveTo>
                      <a:pt x="0" y="622"/>
                    </a:moveTo>
                    <a:lnTo>
                      <a:pt x="18" y="512"/>
                    </a:lnTo>
                    <a:lnTo>
                      <a:pt x="65" y="411"/>
                    </a:lnTo>
                    <a:lnTo>
                      <a:pt x="165" y="322"/>
                    </a:lnTo>
                    <a:lnTo>
                      <a:pt x="269" y="233"/>
                    </a:lnTo>
                    <a:lnTo>
                      <a:pt x="345" y="120"/>
                    </a:lnTo>
                    <a:lnTo>
                      <a:pt x="40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4" name="Freeform 219"/>
              <p:cNvSpPr>
                <a:spLocks/>
              </p:cNvSpPr>
              <p:nvPr/>
            </p:nvSpPr>
            <p:spPr bwMode="auto">
              <a:xfrm>
                <a:off x="3370" y="2204"/>
                <a:ext cx="195" cy="45"/>
              </a:xfrm>
              <a:custGeom>
                <a:avLst/>
                <a:gdLst>
                  <a:gd name="T0" fmla="*/ 0 w 777"/>
                  <a:gd name="T1" fmla="*/ 0 h 178"/>
                  <a:gd name="T2" fmla="*/ 0 w 777"/>
                  <a:gd name="T3" fmla="*/ 0 h 178"/>
                  <a:gd name="T4" fmla="*/ 0 w 777"/>
                  <a:gd name="T5" fmla="*/ 0 h 178"/>
                  <a:gd name="T6" fmla="*/ 0 w 777"/>
                  <a:gd name="T7" fmla="*/ 0 h 178"/>
                  <a:gd name="T8" fmla="*/ 0 w 777"/>
                  <a:gd name="T9" fmla="*/ 0 h 178"/>
                  <a:gd name="T10" fmla="*/ 0 w 777"/>
                  <a:gd name="T11" fmla="*/ 0 h 178"/>
                  <a:gd name="T12" fmla="*/ 0 w 777"/>
                  <a:gd name="T13" fmla="*/ 0 h 178"/>
                  <a:gd name="T14" fmla="*/ 0 60000 65536"/>
                  <a:gd name="T15" fmla="*/ 0 60000 65536"/>
                  <a:gd name="T16" fmla="*/ 0 60000 65536"/>
                  <a:gd name="T17" fmla="*/ 0 60000 65536"/>
                  <a:gd name="T18" fmla="*/ 0 60000 65536"/>
                  <a:gd name="T19" fmla="*/ 0 60000 65536"/>
                  <a:gd name="T20" fmla="*/ 0 60000 65536"/>
                  <a:gd name="T21" fmla="*/ 0 w 777"/>
                  <a:gd name="T22" fmla="*/ 0 h 178"/>
                  <a:gd name="T23" fmla="*/ 777 w 777"/>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7" h="178">
                    <a:moveTo>
                      <a:pt x="0" y="178"/>
                    </a:moveTo>
                    <a:lnTo>
                      <a:pt x="120" y="178"/>
                    </a:lnTo>
                    <a:lnTo>
                      <a:pt x="246" y="159"/>
                    </a:lnTo>
                    <a:lnTo>
                      <a:pt x="392" y="87"/>
                    </a:lnTo>
                    <a:lnTo>
                      <a:pt x="538" y="21"/>
                    </a:lnTo>
                    <a:lnTo>
                      <a:pt x="661" y="0"/>
                    </a:lnTo>
                    <a:lnTo>
                      <a:pt x="77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5" name="Freeform 220"/>
              <p:cNvSpPr>
                <a:spLocks/>
              </p:cNvSpPr>
              <p:nvPr/>
            </p:nvSpPr>
            <p:spPr bwMode="auto">
              <a:xfrm>
                <a:off x="4085" y="1524"/>
                <a:ext cx="214" cy="175"/>
              </a:xfrm>
              <a:custGeom>
                <a:avLst/>
                <a:gdLst>
                  <a:gd name="T0" fmla="*/ 0 w 859"/>
                  <a:gd name="T1" fmla="*/ 0 h 703"/>
                  <a:gd name="T2" fmla="*/ 0 w 859"/>
                  <a:gd name="T3" fmla="*/ 0 h 703"/>
                  <a:gd name="T4" fmla="*/ 0 w 859"/>
                  <a:gd name="T5" fmla="*/ 0 h 703"/>
                  <a:gd name="T6" fmla="*/ 0 w 859"/>
                  <a:gd name="T7" fmla="*/ 0 h 703"/>
                  <a:gd name="T8" fmla="*/ 0 w 859"/>
                  <a:gd name="T9" fmla="*/ 0 h 703"/>
                  <a:gd name="T10" fmla="*/ 0 w 859"/>
                  <a:gd name="T11" fmla="*/ 0 h 703"/>
                  <a:gd name="T12" fmla="*/ 0 w 859"/>
                  <a:gd name="T13" fmla="*/ 0 h 703"/>
                  <a:gd name="T14" fmla="*/ 0 60000 65536"/>
                  <a:gd name="T15" fmla="*/ 0 60000 65536"/>
                  <a:gd name="T16" fmla="*/ 0 60000 65536"/>
                  <a:gd name="T17" fmla="*/ 0 60000 65536"/>
                  <a:gd name="T18" fmla="*/ 0 60000 65536"/>
                  <a:gd name="T19" fmla="*/ 0 60000 65536"/>
                  <a:gd name="T20" fmla="*/ 0 60000 65536"/>
                  <a:gd name="T21" fmla="*/ 0 w 859"/>
                  <a:gd name="T22" fmla="*/ 0 h 703"/>
                  <a:gd name="T23" fmla="*/ 859 w 859"/>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9" h="703">
                    <a:moveTo>
                      <a:pt x="0" y="703"/>
                    </a:moveTo>
                    <a:lnTo>
                      <a:pt x="143" y="611"/>
                    </a:lnTo>
                    <a:lnTo>
                      <a:pt x="286" y="507"/>
                    </a:lnTo>
                    <a:lnTo>
                      <a:pt x="432" y="346"/>
                    </a:lnTo>
                    <a:lnTo>
                      <a:pt x="575" y="191"/>
                    </a:lnTo>
                    <a:lnTo>
                      <a:pt x="720" y="80"/>
                    </a:lnTo>
                    <a:lnTo>
                      <a:pt x="85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6" name="Freeform 221"/>
              <p:cNvSpPr>
                <a:spLocks/>
              </p:cNvSpPr>
              <p:nvPr/>
            </p:nvSpPr>
            <p:spPr bwMode="auto">
              <a:xfrm>
                <a:off x="4056" y="1662"/>
                <a:ext cx="221" cy="170"/>
              </a:xfrm>
              <a:custGeom>
                <a:avLst/>
                <a:gdLst>
                  <a:gd name="T0" fmla="*/ 0 w 884"/>
                  <a:gd name="T1" fmla="*/ 0 h 678"/>
                  <a:gd name="T2" fmla="*/ 0 w 884"/>
                  <a:gd name="T3" fmla="*/ 0 h 678"/>
                  <a:gd name="T4" fmla="*/ 0 w 884"/>
                  <a:gd name="T5" fmla="*/ 0 h 678"/>
                  <a:gd name="T6" fmla="*/ 0 w 884"/>
                  <a:gd name="T7" fmla="*/ 0 h 678"/>
                  <a:gd name="T8" fmla="*/ 0 w 884"/>
                  <a:gd name="T9" fmla="*/ 0 h 678"/>
                  <a:gd name="T10" fmla="*/ 0 w 884"/>
                  <a:gd name="T11" fmla="*/ 0 h 678"/>
                  <a:gd name="T12" fmla="*/ 0 w 884"/>
                  <a:gd name="T13" fmla="*/ 0 h 678"/>
                  <a:gd name="T14" fmla="*/ 0 60000 65536"/>
                  <a:gd name="T15" fmla="*/ 0 60000 65536"/>
                  <a:gd name="T16" fmla="*/ 0 60000 65536"/>
                  <a:gd name="T17" fmla="*/ 0 60000 65536"/>
                  <a:gd name="T18" fmla="*/ 0 60000 65536"/>
                  <a:gd name="T19" fmla="*/ 0 60000 65536"/>
                  <a:gd name="T20" fmla="*/ 0 60000 65536"/>
                  <a:gd name="T21" fmla="*/ 0 w 884"/>
                  <a:gd name="T22" fmla="*/ 0 h 678"/>
                  <a:gd name="T23" fmla="*/ 884 w 884"/>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4" h="678">
                    <a:moveTo>
                      <a:pt x="0" y="678"/>
                    </a:moveTo>
                    <a:lnTo>
                      <a:pt x="120" y="563"/>
                    </a:lnTo>
                    <a:lnTo>
                      <a:pt x="256" y="447"/>
                    </a:lnTo>
                    <a:lnTo>
                      <a:pt x="448" y="339"/>
                    </a:lnTo>
                    <a:lnTo>
                      <a:pt x="631" y="237"/>
                    </a:lnTo>
                    <a:lnTo>
                      <a:pt x="762" y="121"/>
                    </a:lnTo>
                    <a:lnTo>
                      <a:pt x="88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7" name="Freeform 222"/>
              <p:cNvSpPr>
                <a:spLocks/>
              </p:cNvSpPr>
              <p:nvPr/>
            </p:nvSpPr>
            <p:spPr bwMode="auto">
              <a:xfrm>
                <a:off x="4170" y="1623"/>
                <a:ext cx="220" cy="168"/>
              </a:xfrm>
              <a:custGeom>
                <a:avLst/>
                <a:gdLst>
                  <a:gd name="T0" fmla="*/ 0 w 882"/>
                  <a:gd name="T1" fmla="*/ 0 h 671"/>
                  <a:gd name="T2" fmla="*/ 0 w 882"/>
                  <a:gd name="T3" fmla="*/ 0 h 671"/>
                  <a:gd name="T4" fmla="*/ 0 w 882"/>
                  <a:gd name="T5" fmla="*/ 0 h 671"/>
                  <a:gd name="T6" fmla="*/ 0 w 882"/>
                  <a:gd name="T7" fmla="*/ 0 h 671"/>
                  <a:gd name="T8" fmla="*/ 0 w 882"/>
                  <a:gd name="T9" fmla="*/ 0 h 671"/>
                  <a:gd name="T10" fmla="*/ 0 w 882"/>
                  <a:gd name="T11" fmla="*/ 0 h 671"/>
                  <a:gd name="T12" fmla="*/ 0 w 882"/>
                  <a:gd name="T13" fmla="*/ 0 h 671"/>
                  <a:gd name="T14" fmla="*/ 0 60000 65536"/>
                  <a:gd name="T15" fmla="*/ 0 60000 65536"/>
                  <a:gd name="T16" fmla="*/ 0 60000 65536"/>
                  <a:gd name="T17" fmla="*/ 0 60000 65536"/>
                  <a:gd name="T18" fmla="*/ 0 60000 65536"/>
                  <a:gd name="T19" fmla="*/ 0 60000 65536"/>
                  <a:gd name="T20" fmla="*/ 0 60000 65536"/>
                  <a:gd name="T21" fmla="*/ 0 w 882"/>
                  <a:gd name="T22" fmla="*/ 0 h 671"/>
                  <a:gd name="T23" fmla="*/ 882 w 882"/>
                  <a:gd name="T24" fmla="*/ 671 h 6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2" h="671">
                    <a:moveTo>
                      <a:pt x="0" y="671"/>
                    </a:moveTo>
                    <a:lnTo>
                      <a:pt x="122" y="553"/>
                    </a:lnTo>
                    <a:lnTo>
                      <a:pt x="262" y="442"/>
                    </a:lnTo>
                    <a:lnTo>
                      <a:pt x="450" y="339"/>
                    </a:lnTo>
                    <a:lnTo>
                      <a:pt x="631" y="231"/>
                    </a:lnTo>
                    <a:lnTo>
                      <a:pt x="771" y="113"/>
                    </a:lnTo>
                    <a:lnTo>
                      <a:pt x="88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8" name="Freeform 223"/>
              <p:cNvSpPr>
                <a:spLocks/>
              </p:cNvSpPr>
              <p:nvPr/>
            </p:nvSpPr>
            <p:spPr bwMode="auto">
              <a:xfrm>
                <a:off x="4101" y="1578"/>
                <a:ext cx="244" cy="217"/>
              </a:xfrm>
              <a:custGeom>
                <a:avLst/>
                <a:gdLst>
                  <a:gd name="T0" fmla="*/ 0 w 979"/>
                  <a:gd name="T1" fmla="*/ 0 h 868"/>
                  <a:gd name="T2" fmla="*/ 0 w 979"/>
                  <a:gd name="T3" fmla="*/ 0 h 868"/>
                  <a:gd name="T4" fmla="*/ 0 w 979"/>
                  <a:gd name="T5" fmla="*/ 0 h 868"/>
                  <a:gd name="T6" fmla="*/ 0 w 979"/>
                  <a:gd name="T7" fmla="*/ 0 h 868"/>
                  <a:gd name="T8" fmla="*/ 0 w 979"/>
                  <a:gd name="T9" fmla="*/ 0 h 868"/>
                  <a:gd name="T10" fmla="*/ 0 w 979"/>
                  <a:gd name="T11" fmla="*/ 0 h 868"/>
                  <a:gd name="T12" fmla="*/ 0 w 979"/>
                  <a:gd name="T13" fmla="*/ 0 h 868"/>
                  <a:gd name="T14" fmla="*/ 0 60000 65536"/>
                  <a:gd name="T15" fmla="*/ 0 60000 65536"/>
                  <a:gd name="T16" fmla="*/ 0 60000 65536"/>
                  <a:gd name="T17" fmla="*/ 0 60000 65536"/>
                  <a:gd name="T18" fmla="*/ 0 60000 65536"/>
                  <a:gd name="T19" fmla="*/ 0 60000 65536"/>
                  <a:gd name="T20" fmla="*/ 0 60000 65536"/>
                  <a:gd name="T21" fmla="*/ 0 w 979"/>
                  <a:gd name="T22" fmla="*/ 0 h 868"/>
                  <a:gd name="T23" fmla="*/ 979 w 979"/>
                  <a:gd name="T24" fmla="*/ 868 h 8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9" h="868">
                    <a:moveTo>
                      <a:pt x="0" y="868"/>
                    </a:moveTo>
                    <a:lnTo>
                      <a:pt x="139" y="725"/>
                    </a:lnTo>
                    <a:lnTo>
                      <a:pt x="287" y="581"/>
                    </a:lnTo>
                    <a:lnTo>
                      <a:pt x="495" y="438"/>
                    </a:lnTo>
                    <a:lnTo>
                      <a:pt x="699" y="296"/>
                    </a:lnTo>
                    <a:lnTo>
                      <a:pt x="852" y="151"/>
                    </a:lnTo>
                    <a:lnTo>
                      <a:pt x="97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89" name="Freeform 224"/>
              <p:cNvSpPr>
                <a:spLocks/>
              </p:cNvSpPr>
              <p:nvPr/>
            </p:nvSpPr>
            <p:spPr bwMode="auto">
              <a:xfrm>
                <a:off x="4125" y="1550"/>
                <a:ext cx="213" cy="175"/>
              </a:xfrm>
              <a:custGeom>
                <a:avLst/>
                <a:gdLst>
                  <a:gd name="T0" fmla="*/ 0 w 852"/>
                  <a:gd name="T1" fmla="*/ 0 h 703"/>
                  <a:gd name="T2" fmla="*/ 0 w 852"/>
                  <a:gd name="T3" fmla="*/ 0 h 703"/>
                  <a:gd name="T4" fmla="*/ 0 w 852"/>
                  <a:gd name="T5" fmla="*/ 0 h 703"/>
                  <a:gd name="T6" fmla="*/ 0 w 852"/>
                  <a:gd name="T7" fmla="*/ 0 h 703"/>
                  <a:gd name="T8" fmla="*/ 0 w 852"/>
                  <a:gd name="T9" fmla="*/ 0 h 703"/>
                  <a:gd name="T10" fmla="*/ 0 w 852"/>
                  <a:gd name="T11" fmla="*/ 0 h 703"/>
                  <a:gd name="T12" fmla="*/ 0 w 852"/>
                  <a:gd name="T13" fmla="*/ 0 h 703"/>
                  <a:gd name="T14" fmla="*/ 0 60000 65536"/>
                  <a:gd name="T15" fmla="*/ 0 60000 65536"/>
                  <a:gd name="T16" fmla="*/ 0 60000 65536"/>
                  <a:gd name="T17" fmla="*/ 0 60000 65536"/>
                  <a:gd name="T18" fmla="*/ 0 60000 65536"/>
                  <a:gd name="T19" fmla="*/ 0 60000 65536"/>
                  <a:gd name="T20" fmla="*/ 0 60000 65536"/>
                  <a:gd name="T21" fmla="*/ 0 w 852"/>
                  <a:gd name="T22" fmla="*/ 0 h 703"/>
                  <a:gd name="T23" fmla="*/ 852 w 85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2" h="703">
                    <a:moveTo>
                      <a:pt x="0" y="703"/>
                    </a:moveTo>
                    <a:lnTo>
                      <a:pt x="138" y="610"/>
                    </a:lnTo>
                    <a:lnTo>
                      <a:pt x="279" y="507"/>
                    </a:lnTo>
                    <a:lnTo>
                      <a:pt x="425" y="346"/>
                    </a:lnTo>
                    <a:lnTo>
                      <a:pt x="571" y="191"/>
                    </a:lnTo>
                    <a:lnTo>
                      <a:pt x="713" y="82"/>
                    </a:lnTo>
                    <a:lnTo>
                      <a:pt x="85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0" name="Freeform 225"/>
              <p:cNvSpPr>
                <a:spLocks/>
              </p:cNvSpPr>
              <p:nvPr/>
            </p:nvSpPr>
            <p:spPr bwMode="auto">
              <a:xfrm>
                <a:off x="3540" y="2153"/>
                <a:ext cx="197" cy="14"/>
              </a:xfrm>
              <a:custGeom>
                <a:avLst/>
                <a:gdLst>
                  <a:gd name="T0" fmla="*/ 0 w 788"/>
                  <a:gd name="T1" fmla="*/ 0 h 57"/>
                  <a:gd name="T2" fmla="*/ 0 w 788"/>
                  <a:gd name="T3" fmla="*/ 0 h 57"/>
                  <a:gd name="T4" fmla="*/ 0 w 788"/>
                  <a:gd name="T5" fmla="*/ 0 h 57"/>
                  <a:gd name="T6" fmla="*/ 0 w 788"/>
                  <a:gd name="T7" fmla="*/ 0 h 57"/>
                  <a:gd name="T8" fmla="*/ 0 w 788"/>
                  <a:gd name="T9" fmla="*/ 0 h 57"/>
                  <a:gd name="T10" fmla="*/ 0 w 788"/>
                  <a:gd name="T11" fmla="*/ 0 h 57"/>
                  <a:gd name="T12" fmla="*/ 0 w 788"/>
                  <a:gd name="T13" fmla="*/ 0 h 57"/>
                  <a:gd name="T14" fmla="*/ 0 w 788"/>
                  <a:gd name="T15" fmla="*/ 0 h 57"/>
                  <a:gd name="T16" fmla="*/ 0 w 788"/>
                  <a:gd name="T17" fmla="*/ 0 h 57"/>
                  <a:gd name="T18" fmla="*/ 0 w 788"/>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8"/>
                  <a:gd name="T31" fmla="*/ 0 h 57"/>
                  <a:gd name="T32" fmla="*/ 788 w 788"/>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8" h="57">
                    <a:moveTo>
                      <a:pt x="0" y="15"/>
                    </a:moveTo>
                    <a:lnTo>
                      <a:pt x="70" y="29"/>
                    </a:lnTo>
                    <a:lnTo>
                      <a:pt x="117" y="44"/>
                    </a:lnTo>
                    <a:lnTo>
                      <a:pt x="240" y="57"/>
                    </a:lnTo>
                    <a:lnTo>
                      <a:pt x="398" y="33"/>
                    </a:lnTo>
                    <a:lnTo>
                      <a:pt x="555" y="0"/>
                    </a:lnTo>
                    <a:lnTo>
                      <a:pt x="586" y="0"/>
                    </a:lnTo>
                    <a:lnTo>
                      <a:pt x="619" y="1"/>
                    </a:lnTo>
                    <a:lnTo>
                      <a:pt x="686" y="15"/>
                    </a:lnTo>
                    <a:lnTo>
                      <a:pt x="788" y="4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1" name="Freeform 226"/>
              <p:cNvSpPr>
                <a:spLocks/>
              </p:cNvSpPr>
              <p:nvPr/>
            </p:nvSpPr>
            <p:spPr bwMode="auto">
              <a:xfrm>
                <a:off x="3613" y="2098"/>
                <a:ext cx="197" cy="24"/>
              </a:xfrm>
              <a:custGeom>
                <a:avLst/>
                <a:gdLst>
                  <a:gd name="T0" fmla="*/ 0 w 789"/>
                  <a:gd name="T1" fmla="*/ 0 h 97"/>
                  <a:gd name="T2" fmla="*/ 0 w 789"/>
                  <a:gd name="T3" fmla="*/ 0 h 97"/>
                  <a:gd name="T4" fmla="*/ 0 w 789"/>
                  <a:gd name="T5" fmla="*/ 0 h 97"/>
                  <a:gd name="T6" fmla="*/ 0 w 789"/>
                  <a:gd name="T7" fmla="*/ 0 h 97"/>
                  <a:gd name="T8" fmla="*/ 0 w 789"/>
                  <a:gd name="T9" fmla="*/ 0 h 97"/>
                  <a:gd name="T10" fmla="*/ 0 w 789"/>
                  <a:gd name="T11" fmla="*/ 0 h 97"/>
                  <a:gd name="T12" fmla="*/ 0 w 789"/>
                  <a:gd name="T13" fmla="*/ 0 h 97"/>
                  <a:gd name="T14" fmla="*/ 0 w 789"/>
                  <a:gd name="T15" fmla="*/ 0 h 97"/>
                  <a:gd name="T16" fmla="*/ 0 w 789"/>
                  <a:gd name="T17" fmla="*/ 0 h 97"/>
                  <a:gd name="T18" fmla="*/ 0 w 789"/>
                  <a:gd name="T19" fmla="*/ 0 h 97"/>
                  <a:gd name="T20" fmla="*/ 0 w 7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9"/>
                  <a:gd name="T34" fmla="*/ 0 h 97"/>
                  <a:gd name="T35" fmla="*/ 789 w 7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9" h="97">
                    <a:moveTo>
                      <a:pt x="0" y="70"/>
                    </a:moveTo>
                    <a:lnTo>
                      <a:pt x="122" y="88"/>
                    </a:lnTo>
                    <a:lnTo>
                      <a:pt x="182" y="96"/>
                    </a:lnTo>
                    <a:lnTo>
                      <a:pt x="213" y="97"/>
                    </a:lnTo>
                    <a:lnTo>
                      <a:pt x="244" y="94"/>
                    </a:lnTo>
                    <a:lnTo>
                      <a:pt x="398" y="49"/>
                    </a:lnTo>
                    <a:lnTo>
                      <a:pt x="549" y="5"/>
                    </a:lnTo>
                    <a:lnTo>
                      <a:pt x="611" y="0"/>
                    </a:lnTo>
                    <a:lnTo>
                      <a:pt x="642" y="2"/>
                    </a:lnTo>
                    <a:lnTo>
                      <a:pt x="675" y="8"/>
                    </a:lnTo>
                    <a:lnTo>
                      <a:pt x="789" y="3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2" name="Freeform 227"/>
              <p:cNvSpPr>
                <a:spLocks/>
              </p:cNvSpPr>
              <p:nvPr/>
            </p:nvSpPr>
            <p:spPr bwMode="auto">
              <a:xfrm>
                <a:off x="3687" y="2061"/>
                <a:ext cx="200" cy="26"/>
              </a:xfrm>
              <a:custGeom>
                <a:avLst/>
                <a:gdLst>
                  <a:gd name="T0" fmla="*/ 0 w 799"/>
                  <a:gd name="T1" fmla="*/ 0 h 104"/>
                  <a:gd name="T2" fmla="*/ 0 w 799"/>
                  <a:gd name="T3" fmla="*/ 0 h 104"/>
                  <a:gd name="T4" fmla="*/ 0 w 799"/>
                  <a:gd name="T5" fmla="*/ 0 h 104"/>
                  <a:gd name="T6" fmla="*/ 0 w 799"/>
                  <a:gd name="T7" fmla="*/ 0 h 104"/>
                  <a:gd name="T8" fmla="*/ 0 w 799"/>
                  <a:gd name="T9" fmla="*/ 0 h 104"/>
                  <a:gd name="T10" fmla="*/ 0 w 799"/>
                  <a:gd name="T11" fmla="*/ 0 h 104"/>
                  <a:gd name="T12" fmla="*/ 0 w 799"/>
                  <a:gd name="T13" fmla="*/ 0 h 104"/>
                  <a:gd name="T14" fmla="*/ 0 w 799"/>
                  <a:gd name="T15" fmla="*/ 0 h 104"/>
                  <a:gd name="T16" fmla="*/ 0 w 799"/>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9"/>
                  <a:gd name="T28" fmla="*/ 0 h 104"/>
                  <a:gd name="T29" fmla="*/ 799 w 799"/>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9" h="104">
                    <a:moveTo>
                      <a:pt x="0" y="81"/>
                    </a:moveTo>
                    <a:lnTo>
                      <a:pt x="114" y="100"/>
                    </a:lnTo>
                    <a:lnTo>
                      <a:pt x="179" y="104"/>
                    </a:lnTo>
                    <a:lnTo>
                      <a:pt x="245" y="99"/>
                    </a:lnTo>
                    <a:lnTo>
                      <a:pt x="402" y="53"/>
                    </a:lnTo>
                    <a:lnTo>
                      <a:pt x="555" y="5"/>
                    </a:lnTo>
                    <a:lnTo>
                      <a:pt x="618" y="0"/>
                    </a:lnTo>
                    <a:lnTo>
                      <a:pt x="682" y="9"/>
                    </a:lnTo>
                    <a:lnTo>
                      <a:pt x="799"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3" name="Freeform 228"/>
              <p:cNvSpPr>
                <a:spLocks/>
              </p:cNvSpPr>
              <p:nvPr/>
            </p:nvSpPr>
            <p:spPr bwMode="auto">
              <a:xfrm>
                <a:off x="3750" y="2021"/>
                <a:ext cx="199" cy="26"/>
              </a:xfrm>
              <a:custGeom>
                <a:avLst/>
                <a:gdLst>
                  <a:gd name="T0" fmla="*/ 0 w 798"/>
                  <a:gd name="T1" fmla="*/ 0 h 101"/>
                  <a:gd name="T2" fmla="*/ 0 w 798"/>
                  <a:gd name="T3" fmla="*/ 0 h 101"/>
                  <a:gd name="T4" fmla="*/ 0 w 798"/>
                  <a:gd name="T5" fmla="*/ 0 h 101"/>
                  <a:gd name="T6" fmla="*/ 0 w 798"/>
                  <a:gd name="T7" fmla="*/ 0 h 101"/>
                  <a:gd name="T8" fmla="*/ 0 w 798"/>
                  <a:gd name="T9" fmla="*/ 0 h 101"/>
                  <a:gd name="T10" fmla="*/ 0 w 798"/>
                  <a:gd name="T11" fmla="*/ 0 h 101"/>
                  <a:gd name="T12" fmla="*/ 0 w 798"/>
                  <a:gd name="T13" fmla="*/ 0 h 101"/>
                  <a:gd name="T14" fmla="*/ 0 w 798"/>
                  <a:gd name="T15" fmla="*/ 0 h 101"/>
                  <a:gd name="T16" fmla="*/ 0 w 798"/>
                  <a:gd name="T17" fmla="*/ 0 h 101"/>
                  <a:gd name="T18" fmla="*/ 0 w 798"/>
                  <a:gd name="T19" fmla="*/ 0 h 101"/>
                  <a:gd name="T20" fmla="*/ 0 w 798"/>
                  <a:gd name="T21" fmla="*/ 0 h 101"/>
                  <a:gd name="T22" fmla="*/ 0 w 798"/>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8"/>
                  <a:gd name="T37" fmla="*/ 0 h 101"/>
                  <a:gd name="T38" fmla="*/ 798 w 798"/>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8" h="101">
                    <a:moveTo>
                      <a:pt x="0" y="86"/>
                    </a:moveTo>
                    <a:lnTo>
                      <a:pt x="66" y="91"/>
                    </a:lnTo>
                    <a:lnTo>
                      <a:pt x="116" y="97"/>
                    </a:lnTo>
                    <a:lnTo>
                      <a:pt x="178" y="101"/>
                    </a:lnTo>
                    <a:lnTo>
                      <a:pt x="208" y="101"/>
                    </a:lnTo>
                    <a:lnTo>
                      <a:pt x="241" y="97"/>
                    </a:lnTo>
                    <a:lnTo>
                      <a:pt x="403" y="52"/>
                    </a:lnTo>
                    <a:lnTo>
                      <a:pt x="560" y="6"/>
                    </a:lnTo>
                    <a:lnTo>
                      <a:pt x="622" y="0"/>
                    </a:lnTo>
                    <a:lnTo>
                      <a:pt x="653" y="0"/>
                    </a:lnTo>
                    <a:lnTo>
                      <a:pt x="685" y="6"/>
                    </a:lnTo>
                    <a:lnTo>
                      <a:pt x="798"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4" name="Freeform 229"/>
              <p:cNvSpPr>
                <a:spLocks/>
              </p:cNvSpPr>
              <p:nvPr/>
            </p:nvSpPr>
            <p:spPr bwMode="auto">
              <a:xfrm>
                <a:off x="3815" y="1971"/>
                <a:ext cx="198" cy="27"/>
              </a:xfrm>
              <a:custGeom>
                <a:avLst/>
                <a:gdLst>
                  <a:gd name="T0" fmla="*/ 0 w 794"/>
                  <a:gd name="T1" fmla="*/ 0 h 107"/>
                  <a:gd name="T2" fmla="*/ 0 w 794"/>
                  <a:gd name="T3" fmla="*/ 0 h 107"/>
                  <a:gd name="T4" fmla="*/ 0 w 794"/>
                  <a:gd name="T5" fmla="*/ 0 h 107"/>
                  <a:gd name="T6" fmla="*/ 0 w 794"/>
                  <a:gd name="T7" fmla="*/ 0 h 107"/>
                  <a:gd name="T8" fmla="*/ 0 w 794"/>
                  <a:gd name="T9" fmla="*/ 0 h 107"/>
                  <a:gd name="T10" fmla="*/ 0 w 794"/>
                  <a:gd name="T11" fmla="*/ 0 h 107"/>
                  <a:gd name="T12" fmla="*/ 0 w 794"/>
                  <a:gd name="T13" fmla="*/ 0 h 107"/>
                  <a:gd name="T14" fmla="*/ 0 w 794"/>
                  <a:gd name="T15" fmla="*/ 0 h 107"/>
                  <a:gd name="T16" fmla="*/ 0 w 794"/>
                  <a:gd name="T17" fmla="*/ 0 h 107"/>
                  <a:gd name="T18" fmla="*/ 0 w 794"/>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107"/>
                  <a:gd name="T32" fmla="*/ 794 w 79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107">
                    <a:moveTo>
                      <a:pt x="0" y="84"/>
                    </a:moveTo>
                    <a:lnTo>
                      <a:pt x="114" y="103"/>
                    </a:lnTo>
                    <a:lnTo>
                      <a:pt x="175" y="107"/>
                    </a:lnTo>
                    <a:lnTo>
                      <a:pt x="241" y="99"/>
                    </a:lnTo>
                    <a:lnTo>
                      <a:pt x="402" y="51"/>
                    </a:lnTo>
                    <a:lnTo>
                      <a:pt x="559" y="7"/>
                    </a:lnTo>
                    <a:lnTo>
                      <a:pt x="621" y="0"/>
                    </a:lnTo>
                    <a:lnTo>
                      <a:pt x="652" y="0"/>
                    </a:lnTo>
                    <a:lnTo>
                      <a:pt x="684" y="4"/>
                    </a:lnTo>
                    <a:lnTo>
                      <a:pt x="794" y="2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5" name="Freeform 230"/>
              <p:cNvSpPr>
                <a:spLocks/>
              </p:cNvSpPr>
              <p:nvPr/>
            </p:nvSpPr>
            <p:spPr bwMode="auto">
              <a:xfrm>
                <a:off x="3878" y="1928"/>
                <a:ext cx="197" cy="25"/>
              </a:xfrm>
              <a:custGeom>
                <a:avLst/>
                <a:gdLst>
                  <a:gd name="T0" fmla="*/ 0 w 787"/>
                  <a:gd name="T1" fmla="*/ 0 h 101"/>
                  <a:gd name="T2" fmla="*/ 0 w 787"/>
                  <a:gd name="T3" fmla="*/ 0 h 101"/>
                  <a:gd name="T4" fmla="*/ 0 w 787"/>
                  <a:gd name="T5" fmla="*/ 0 h 101"/>
                  <a:gd name="T6" fmla="*/ 0 w 787"/>
                  <a:gd name="T7" fmla="*/ 0 h 101"/>
                  <a:gd name="T8" fmla="*/ 0 w 787"/>
                  <a:gd name="T9" fmla="*/ 0 h 101"/>
                  <a:gd name="T10" fmla="*/ 0 w 787"/>
                  <a:gd name="T11" fmla="*/ 0 h 101"/>
                  <a:gd name="T12" fmla="*/ 0 w 787"/>
                  <a:gd name="T13" fmla="*/ 0 h 101"/>
                  <a:gd name="T14" fmla="*/ 0 w 787"/>
                  <a:gd name="T15" fmla="*/ 0 h 101"/>
                  <a:gd name="T16" fmla="*/ 0 w 787"/>
                  <a:gd name="T17" fmla="*/ 0 h 101"/>
                  <a:gd name="T18" fmla="*/ 0 w 787"/>
                  <a:gd name="T19" fmla="*/ 0 h 101"/>
                  <a:gd name="T20" fmla="*/ 0 w 787"/>
                  <a:gd name="T21" fmla="*/ 0 h 101"/>
                  <a:gd name="T22" fmla="*/ 0 w 787"/>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7"/>
                  <a:gd name="T37" fmla="*/ 0 h 101"/>
                  <a:gd name="T38" fmla="*/ 787 w 78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7" h="101">
                    <a:moveTo>
                      <a:pt x="0" y="84"/>
                    </a:moveTo>
                    <a:lnTo>
                      <a:pt x="66" y="91"/>
                    </a:lnTo>
                    <a:lnTo>
                      <a:pt x="115" y="97"/>
                    </a:lnTo>
                    <a:lnTo>
                      <a:pt x="178" y="101"/>
                    </a:lnTo>
                    <a:lnTo>
                      <a:pt x="208" y="101"/>
                    </a:lnTo>
                    <a:lnTo>
                      <a:pt x="240" y="97"/>
                    </a:lnTo>
                    <a:lnTo>
                      <a:pt x="396" y="51"/>
                    </a:lnTo>
                    <a:lnTo>
                      <a:pt x="554" y="7"/>
                    </a:lnTo>
                    <a:lnTo>
                      <a:pt x="616" y="0"/>
                    </a:lnTo>
                    <a:lnTo>
                      <a:pt x="646" y="0"/>
                    </a:lnTo>
                    <a:lnTo>
                      <a:pt x="680" y="4"/>
                    </a:lnTo>
                    <a:lnTo>
                      <a:pt x="787" y="3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6" name="Freeform 231"/>
              <p:cNvSpPr>
                <a:spLocks/>
              </p:cNvSpPr>
              <p:nvPr/>
            </p:nvSpPr>
            <p:spPr bwMode="auto">
              <a:xfrm>
                <a:off x="3937" y="1884"/>
                <a:ext cx="200" cy="24"/>
              </a:xfrm>
              <a:custGeom>
                <a:avLst/>
                <a:gdLst>
                  <a:gd name="T0" fmla="*/ 0 w 800"/>
                  <a:gd name="T1" fmla="*/ 0 h 98"/>
                  <a:gd name="T2" fmla="*/ 0 w 800"/>
                  <a:gd name="T3" fmla="*/ 0 h 98"/>
                  <a:gd name="T4" fmla="*/ 0 w 800"/>
                  <a:gd name="T5" fmla="*/ 0 h 98"/>
                  <a:gd name="T6" fmla="*/ 0 w 800"/>
                  <a:gd name="T7" fmla="*/ 0 h 98"/>
                  <a:gd name="T8" fmla="*/ 0 w 800"/>
                  <a:gd name="T9" fmla="*/ 0 h 98"/>
                  <a:gd name="T10" fmla="*/ 0 w 800"/>
                  <a:gd name="T11" fmla="*/ 0 h 98"/>
                  <a:gd name="T12" fmla="*/ 0 w 800"/>
                  <a:gd name="T13" fmla="*/ 0 h 98"/>
                  <a:gd name="T14" fmla="*/ 0 w 800"/>
                  <a:gd name="T15" fmla="*/ 0 h 98"/>
                  <a:gd name="T16" fmla="*/ 0 w 800"/>
                  <a:gd name="T17" fmla="*/ 0 h 98"/>
                  <a:gd name="T18" fmla="*/ 0 w 800"/>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0"/>
                  <a:gd name="T31" fmla="*/ 0 h 98"/>
                  <a:gd name="T32" fmla="*/ 800 w 80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0" h="98">
                    <a:moveTo>
                      <a:pt x="0" y="76"/>
                    </a:moveTo>
                    <a:lnTo>
                      <a:pt x="122" y="94"/>
                    </a:lnTo>
                    <a:lnTo>
                      <a:pt x="183" y="98"/>
                    </a:lnTo>
                    <a:lnTo>
                      <a:pt x="248" y="93"/>
                    </a:lnTo>
                    <a:lnTo>
                      <a:pt x="404" y="51"/>
                    </a:lnTo>
                    <a:lnTo>
                      <a:pt x="560" y="6"/>
                    </a:lnTo>
                    <a:lnTo>
                      <a:pt x="622" y="0"/>
                    </a:lnTo>
                    <a:lnTo>
                      <a:pt x="653" y="0"/>
                    </a:lnTo>
                    <a:lnTo>
                      <a:pt x="685" y="4"/>
                    </a:lnTo>
                    <a:lnTo>
                      <a:pt x="800" y="2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7" name="Freeform 232"/>
              <p:cNvSpPr>
                <a:spLocks/>
              </p:cNvSpPr>
              <p:nvPr/>
            </p:nvSpPr>
            <p:spPr bwMode="auto">
              <a:xfrm>
                <a:off x="3988" y="1841"/>
                <a:ext cx="199" cy="27"/>
              </a:xfrm>
              <a:custGeom>
                <a:avLst/>
                <a:gdLst>
                  <a:gd name="T0" fmla="*/ 0 w 796"/>
                  <a:gd name="T1" fmla="*/ 0 h 108"/>
                  <a:gd name="T2" fmla="*/ 0 w 796"/>
                  <a:gd name="T3" fmla="*/ 0 h 108"/>
                  <a:gd name="T4" fmla="*/ 0 w 796"/>
                  <a:gd name="T5" fmla="*/ 0 h 108"/>
                  <a:gd name="T6" fmla="*/ 0 w 796"/>
                  <a:gd name="T7" fmla="*/ 0 h 108"/>
                  <a:gd name="T8" fmla="*/ 0 w 796"/>
                  <a:gd name="T9" fmla="*/ 0 h 108"/>
                  <a:gd name="T10" fmla="*/ 0 w 796"/>
                  <a:gd name="T11" fmla="*/ 0 h 108"/>
                  <a:gd name="T12" fmla="*/ 0 w 796"/>
                  <a:gd name="T13" fmla="*/ 0 h 108"/>
                  <a:gd name="T14" fmla="*/ 0 w 796"/>
                  <a:gd name="T15" fmla="*/ 0 h 108"/>
                  <a:gd name="T16" fmla="*/ 0 w 796"/>
                  <a:gd name="T17" fmla="*/ 0 h 108"/>
                  <a:gd name="T18" fmla="*/ 0 w 79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108"/>
                  <a:gd name="T32" fmla="*/ 796 w 79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108">
                    <a:moveTo>
                      <a:pt x="0" y="87"/>
                    </a:moveTo>
                    <a:lnTo>
                      <a:pt x="67" y="95"/>
                    </a:lnTo>
                    <a:lnTo>
                      <a:pt x="117" y="104"/>
                    </a:lnTo>
                    <a:lnTo>
                      <a:pt x="178" y="108"/>
                    </a:lnTo>
                    <a:lnTo>
                      <a:pt x="242" y="103"/>
                    </a:lnTo>
                    <a:lnTo>
                      <a:pt x="404" y="52"/>
                    </a:lnTo>
                    <a:lnTo>
                      <a:pt x="557" y="5"/>
                    </a:lnTo>
                    <a:lnTo>
                      <a:pt x="620" y="0"/>
                    </a:lnTo>
                    <a:lnTo>
                      <a:pt x="681" y="11"/>
                    </a:lnTo>
                    <a:lnTo>
                      <a:pt x="796" y="2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8" name="Freeform 233"/>
              <p:cNvSpPr>
                <a:spLocks/>
              </p:cNvSpPr>
              <p:nvPr/>
            </p:nvSpPr>
            <p:spPr bwMode="auto">
              <a:xfrm>
                <a:off x="4055" y="1800"/>
                <a:ext cx="198" cy="13"/>
              </a:xfrm>
              <a:custGeom>
                <a:avLst/>
                <a:gdLst>
                  <a:gd name="T0" fmla="*/ 0 w 795"/>
                  <a:gd name="T1" fmla="*/ 0 h 52"/>
                  <a:gd name="T2" fmla="*/ 0 w 795"/>
                  <a:gd name="T3" fmla="*/ 0 h 52"/>
                  <a:gd name="T4" fmla="*/ 0 w 795"/>
                  <a:gd name="T5" fmla="*/ 0 h 52"/>
                  <a:gd name="T6" fmla="*/ 0 w 795"/>
                  <a:gd name="T7" fmla="*/ 0 h 52"/>
                  <a:gd name="T8" fmla="*/ 0 w 795"/>
                  <a:gd name="T9" fmla="*/ 0 h 52"/>
                  <a:gd name="T10" fmla="*/ 0 w 795"/>
                  <a:gd name="T11" fmla="*/ 0 h 52"/>
                  <a:gd name="T12" fmla="*/ 0 w 795"/>
                  <a:gd name="T13" fmla="*/ 0 h 52"/>
                  <a:gd name="T14" fmla="*/ 0 w 795"/>
                  <a:gd name="T15" fmla="*/ 0 h 52"/>
                  <a:gd name="T16" fmla="*/ 0 w 795"/>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5"/>
                  <a:gd name="T28" fmla="*/ 0 h 52"/>
                  <a:gd name="T29" fmla="*/ 795 w 795"/>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5" h="52">
                    <a:moveTo>
                      <a:pt x="0" y="1"/>
                    </a:moveTo>
                    <a:lnTo>
                      <a:pt x="117" y="35"/>
                    </a:lnTo>
                    <a:lnTo>
                      <a:pt x="244" y="51"/>
                    </a:lnTo>
                    <a:lnTo>
                      <a:pt x="409" y="23"/>
                    </a:lnTo>
                    <a:lnTo>
                      <a:pt x="568" y="0"/>
                    </a:lnTo>
                    <a:lnTo>
                      <a:pt x="599" y="0"/>
                    </a:lnTo>
                    <a:lnTo>
                      <a:pt x="630" y="1"/>
                    </a:lnTo>
                    <a:lnTo>
                      <a:pt x="691" y="19"/>
                    </a:lnTo>
                    <a:lnTo>
                      <a:pt x="795" y="5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99" name="Freeform 234"/>
              <p:cNvSpPr>
                <a:spLocks/>
              </p:cNvSpPr>
              <p:nvPr/>
            </p:nvSpPr>
            <p:spPr bwMode="auto">
              <a:xfrm>
                <a:off x="3572" y="1869"/>
                <a:ext cx="90" cy="171"/>
              </a:xfrm>
              <a:custGeom>
                <a:avLst/>
                <a:gdLst>
                  <a:gd name="T0" fmla="*/ 0 w 361"/>
                  <a:gd name="T1" fmla="*/ 0 h 686"/>
                  <a:gd name="T2" fmla="*/ 0 w 361"/>
                  <a:gd name="T3" fmla="*/ 0 h 686"/>
                  <a:gd name="T4" fmla="*/ 0 w 361"/>
                  <a:gd name="T5" fmla="*/ 0 h 686"/>
                  <a:gd name="T6" fmla="*/ 0 w 361"/>
                  <a:gd name="T7" fmla="*/ 0 h 686"/>
                  <a:gd name="T8" fmla="*/ 0 w 361"/>
                  <a:gd name="T9" fmla="*/ 0 h 686"/>
                  <a:gd name="T10" fmla="*/ 0 w 361"/>
                  <a:gd name="T11" fmla="*/ 0 h 686"/>
                  <a:gd name="T12" fmla="*/ 0 w 361"/>
                  <a:gd name="T13" fmla="*/ 0 h 686"/>
                  <a:gd name="T14" fmla="*/ 0 60000 65536"/>
                  <a:gd name="T15" fmla="*/ 0 60000 65536"/>
                  <a:gd name="T16" fmla="*/ 0 60000 65536"/>
                  <a:gd name="T17" fmla="*/ 0 60000 65536"/>
                  <a:gd name="T18" fmla="*/ 0 60000 65536"/>
                  <a:gd name="T19" fmla="*/ 0 60000 65536"/>
                  <a:gd name="T20" fmla="*/ 0 60000 65536"/>
                  <a:gd name="T21" fmla="*/ 0 w 361"/>
                  <a:gd name="T22" fmla="*/ 0 h 686"/>
                  <a:gd name="T23" fmla="*/ 361 w 361"/>
                  <a:gd name="T24" fmla="*/ 686 h 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686">
                    <a:moveTo>
                      <a:pt x="0" y="686"/>
                    </a:moveTo>
                    <a:lnTo>
                      <a:pt x="35" y="569"/>
                    </a:lnTo>
                    <a:lnTo>
                      <a:pt x="84" y="460"/>
                    </a:lnTo>
                    <a:lnTo>
                      <a:pt x="183" y="339"/>
                    </a:lnTo>
                    <a:lnTo>
                      <a:pt x="287" y="220"/>
                    </a:lnTo>
                    <a:lnTo>
                      <a:pt x="332" y="112"/>
                    </a:lnTo>
                    <a:lnTo>
                      <a:pt x="36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0" name="Freeform 235"/>
              <p:cNvSpPr>
                <a:spLocks/>
              </p:cNvSpPr>
              <p:nvPr/>
            </p:nvSpPr>
            <p:spPr bwMode="auto">
              <a:xfrm>
                <a:off x="3635" y="1816"/>
                <a:ext cx="93" cy="175"/>
              </a:xfrm>
              <a:custGeom>
                <a:avLst/>
                <a:gdLst>
                  <a:gd name="T0" fmla="*/ 0 w 374"/>
                  <a:gd name="T1" fmla="*/ 0 h 702"/>
                  <a:gd name="T2" fmla="*/ 0 w 374"/>
                  <a:gd name="T3" fmla="*/ 0 h 702"/>
                  <a:gd name="T4" fmla="*/ 0 w 374"/>
                  <a:gd name="T5" fmla="*/ 0 h 702"/>
                  <a:gd name="T6" fmla="*/ 0 w 374"/>
                  <a:gd name="T7" fmla="*/ 0 h 702"/>
                  <a:gd name="T8" fmla="*/ 0 w 374"/>
                  <a:gd name="T9" fmla="*/ 0 h 702"/>
                  <a:gd name="T10" fmla="*/ 0 w 374"/>
                  <a:gd name="T11" fmla="*/ 0 h 702"/>
                  <a:gd name="T12" fmla="*/ 0 w 374"/>
                  <a:gd name="T13" fmla="*/ 0 h 702"/>
                  <a:gd name="T14" fmla="*/ 0 60000 65536"/>
                  <a:gd name="T15" fmla="*/ 0 60000 65536"/>
                  <a:gd name="T16" fmla="*/ 0 60000 65536"/>
                  <a:gd name="T17" fmla="*/ 0 60000 65536"/>
                  <a:gd name="T18" fmla="*/ 0 60000 65536"/>
                  <a:gd name="T19" fmla="*/ 0 60000 65536"/>
                  <a:gd name="T20" fmla="*/ 0 60000 65536"/>
                  <a:gd name="T21" fmla="*/ 0 w 374"/>
                  <a:gd name="T22" fmla="*/ 0 h 702"/>
                  <a:gd name="T23" fmla="*/ 374 w 374"/>
                  <a:gd name="T24" fmla="*/ 702 h 7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702">
                    <a:moveTo>
                      <a:pt x="0" y="702"/>
                    </a:moveTo>
                    <a:lnTo>
                      <a:pt x="28" y="593"/>
                    </a:lnTo>
                    <a:lnTo>
                      <a:pt x="81" y="476"/>
                    </a:lnTo>
                    <a:lnTo>
                      <a:pt x="194" y="349"/>
                    </a:lnTo>
                    <a:lnTo>
                      <a:pt x="297" y="226"/>
                    </a:lnTo>
                    <a:lnTo>
                      <a:pt x="352" y="114"/>
                    </a:lnTo>
                    <a:lnTo>
                      <a:pt x="37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1" name="Freeform 236"/>
              <p:cNvSpPr>
                <a:spLocks/>
              </p:cNvSpPr>
              <p:nvPr/>
            </p:nvSpPr>
            <p:spPr bwMode="auto">
              <a:xfrm>
                <a:off x="3705" y="1783"/>
                <a:ext cx="95" cy="177"/>
              </a:xfrm>
              <a:custGeom>
                <a:avLst/>
                <a:gdLst>
                  <a:gd name="T0" fmla="*/ 0 w 381"/>
                  <a:gd name="T1" fmla="*/ 0 h 707"/>
                  <a:gd name="T2" fmla="*/ 0 w 381"/>
                  <a:gd name="T3" fmla="*/ 0 h 707"/>
                  <a:gd name="T4" fmla="*/ 0 w 381"/>
                  <a:gd name="T5" fmla="*/ 0 h 707"/>
                  <a:gd name="T6" fmla="*/ 0 w 381"/>
                  <a:gd name="T7" fmla="*/ 0 h 707"/>
                  <a:gd name="T8" fmla="*/ 0 w 381"/>
                  <a:gd name="T9" fmla="*/ 0 h 707"/>
                  <a:gd name="T10" fmla="*/ 0 w 381"/>
                  <a:gd name="T11" fmla="*/ 0 h 707"/>
                  <a:gd name="T12" fmla="*/ 0 w 381"/>
                  <a:gd name="T13" fmla="*/ 0 h 707"/>
                  <a:gd name="T14" fmla="*/ 0 60000 65536"/>
                  <a:gd name="T15" fmla="*/ 0 60000 65536"/>
                  <a:gd name="T16" fmla="*/ 0 60000 65536"/>
                  <a:gd name="T17" fmla="*/ 0 60000 65536"/>
                  <a:gd name="T18" fmla="*/ 0 60000 65536"/>
                  <a:gd name="T19" fmla="*/ 0 60000 65536"/>
                  <a:gd name="T20" fmla="*/ 0 60000 65536"/>
                  <a:gd name="T21" fmla="*/ 0 w 381"/>
                  <a:gd name="T22" fmla="*/ 0 h 707"/>
                  <a:gd name="T23" fmla="*/ 381 w 381"/>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 h="707">
                    <a:moveTo>
                      <a:pt x="0" y="707"/>
                    </a:moveTo>
                    <a:lnTo>
                      <a:pt x="40" y="599"/>
                    </a:lnTo>
                    <a:lnTo>
                      <a:pt x="87" y="477"/>
                    </a:lnTo>
                    <a:lnTo>
                      <a:pt x="202" y="350"/>
                    </a:lnTo>
                    <a:lnTo>
                      <a:pt x="305" y="227"/>
                    </a:lnTo>
                    <a:lnTo>
                      <a:pt x="352" y="109"/>
                    </a:lnTo>
                    <a:lnTo>
                      <a:pt x="38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2" name="Freeform 237"/>
              <p:cNvSpPr>
                <a:spLocks/>
              </p:cNvSpPr>
              <p:nvPr/>
            </p:nvSpPr>
            <p:spPr bwMode="auto">
              <a:xfrm>
                <a:off x="3772" y="1733"/>
                <a:ext cx="95" cy="176"/>
              </a:xfrm>
              <a:custGeom>
                <a:avLst/>
                <a:gdLst>
                  <a:gd name="T0" fmla="*/ 0 w 380"/>
                  <a:gd name="T1" fmla="*/ 0 h 703"/>
                  <a:gd name="T2" fmla="*/ 0 w 380"/>
                  <a:gd name="T3" fmla="*/ 0 h 703"/>
                  <a:gd name="T4" fmla="*/ 0 w 380"/>
                  <a:gd name="T5" fmla="*/ 0 h 703"/>
                  <a:gd name="T6" fmla="*/ 0 w 380"/>
                  <a:gd name="T7" fmla="*/ 0 h 703"/>
                  <a:gd name="T8" fmla="*/ 0 w 380"/>
                  <a:gd name="T9" fmla="*/ 0 h 703"/>
                  <a:gd name="T10" fmla="*/ 0 w 380"/>
                  <a:gd name="T11" fmla="*/ 0 h 703"/>
                  <a:gd name="T12" fmla="*/ 0 w 380"/>
                  <a:gd name="T13" fmla="*/ 0 h 703"/>
                  <a:gd name="T14" fmla="*/ 0 60000 65536"/>
                  <a:gd name="T15" fmla="*/ 0 60000 65536"/>
                  <a:gd name="T16" fmla="*/ 0 60000 65536"/>
                  <a:gd name="T17" fmla="*/ 0 60000 65536"/>
                  <a:gd name="T18" fmla="*/ 0 60000 65536"/>
                  <a:gd name="T19" fmla="*/ 0 60000 65536"/>
                  <a:gd name="T20" fmla="*/ 0 60000 65536"/>
                  <a:gd name="T21" fmla="*/ 0 w 380"/>
                  <a:gd name="T22" fmla="*/ 0 h 703"/>
                  <a:gd name="T23" fmla="*/ 380 w 380"/>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703">
                    <a:moveTo>
                      <a:pt x="0" y="703"/>
                    </a:moveTo>
                    <a:lnTo>
                      <a:pt x="33" y="594"/>
                    </a:lnTo>
                    <a:lnTo>
                      <a:pt x="85" y="475"/>
                    </a:lnTo>
                    <a:lnTo>
                      <a:pt x="196" y="347"/>
                    </a:lnTo>
                    <a:lnTo>
                      <a:pt x="300" y="223"/>
                    </a:lnTo>
                    <a:lnTo>
                      <a:pt x="351" y="112"/>
                    </a:lnTo>
                    <a:lnTo>
                      <a:pt x="3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3" name="Freeform 238"/>
              <p:cNvSpPr>
                <a:spLocks/>
              </p:cNvSpPr>
              <p:nvPr/>
            </p:nvSpPr>
            <p:spPr bwMode="auto">
              <a:xfrm>
                <a:off x="3842" y="1697"/>
                <a:ext cx="95" cy="175"/>
              </a:xfrm>
              <a:custGeom>
                <a:avLst/>
                <a:gdLst>
                  <a:gd name="T0" fmla="*/ 0 w 380"/>
                  <a:gd name="T1" fmla="*/ 0 h 700"/>
                  <a:gd name="T2" fmla="*/ 0 w 380"/>
                  <a:gd name="T3" fmla="*/ 0 h 700"/>
                  <a:gd name="T4" fmla="*/ 0 w 380"/>
                  <a:gd name="T5" fmla="*/ 0 h 700"/>
                  <a:gd name="T6" fmla="*/ 0 w 380"/>
                  <a:gd name="T7" fmla="*/ 0 h 700"/>
                  <a:gd name="T8" fmla="*/ 0 w 380"/>
                  <a:gd name="T9" fmla="*/ 0 h 700"/>
                  <a:gd name="T10" fmla="*/ 0 w 380"/>
                  <a:gd name="T11" fmla="*/ 0 h 700"/>
                  <a:gd name="T12" fmla="*/ 0 w 380"/>
                  <a:gd name="T13" fmla="*/ 0 h 700"/>
                  <a:gd name="T14" fmla="*/ 0 60000 65536"/>
                  <a:gd name="T15" fmla="*/ 0 60000 65536"/>
                  <a:gd name="T16" fmla="*/ 0 60000 65536"/>
                  <a:gd name="T17" fmla="*/ 0 60000 65536"/>
                  <a:gd name="T18" fmla="*/ 0 60000 65536"/>
                  <a:gd name="T19" fmla="*/ 0 60000 65536"/>
                  <a:gd name="T20" fmla="*/ 0 60000 65536"/>
                  <a:gd name="T21" fmla="*/ 0 w 380"/>
                  <a:gd name="T22" fmla="*/ 0 h 700"/>
                  <a:gd name="T23" fmla="*/ 380 w 380"/>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700">
                    <a:moveTo>
                      <a:pt x="0" y="700"/>
                    </a:moveTo>
                    <a:lnTo>
                      <a:pt x="29" y="591"/>
                    </a:lnTo>
                    <a:lnTo>
                      <a:pt x="85" y="474"/>
                    </a:lnTo>
                    <a:lnTo>
                      <a:pt x="196" y="345"/>
                    </a:lnTo>
                    <a:lnTo>
                      <a:pt x="299" y="221"/>
                    </a:lnTo>
                    <a:lnTo>
                      <a:pt x="347" y="108"/>
                    </a:lnTo>
                    <a:lnTo>
                      <a:pt x="3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4" name="Freeform 239"/>
              <p:cNvSpPr>
                <a:spLocks/>
              </p:cNvSpPr>
              <p:nvPr/>
            </p:nvSpPr>
            <p:spPr bwMode="auto">
              <a:xfrm>
                <a:off x="3903" y="1651"/>
                <a:ext cx="96" cy="176"/>
              </a:xfrm>
              <a:custGeom>
                <a:avLst/>
                <a:gdLst>
                  <a:gd name="T0" fmla="*/ 0 w 381"/>
                  <a:gd name="T1" fmla="*/ 0 h 704"/>
                  <a:gd name="T2" fmla="*/ 0 w 381"/>
                  <a:gd name="T3" fmla="*/ 0 h 704"/>
                  <a:gd name="T4" fmla="*/ 0 w 381"/>
                  <a:gd name="T5" fmla="*/ 0 h 704"/>
                  <a:gd name="T6" fmla="*/ 0 w 381"/>
                  <a:gd name="T7" fmla="*/ 0 h 704"/>
                  <a:gd name="T8" fmla="*/ 0 w 381"/>
                  <a:gd name="T9" fmla="*/ 0 h 704"/>
                  <a:gd name="T10" fmla="*/ 0 w 381"/>
                  <a:gd name="T11" fmla="*/ 0 h 704"/>
                  <a:gd name="T12" fmla="*/ 0 w 381"/>
                  <a:gd name="T13" fmla="*/ 0 h 704"/>
                  <a:gd name="T14" fmla="*/ 0 60000 65536"/>
                  <a:gd name="T15" fmla="*/ 0 60000 65536"/>
                  <a:gd name="T16" fmla="*/ 0 60000 65536"/>
                  <a:gd name="T17" fmla="*/ 0 60000 65536"/>
                  <a:gd name="T18" fmla="*/ 0 60000 65536"/>
                  <a:gd name="T19" fmla="*/ 0 60000 65536"/>
                  <a:gd name="T20" fmla="*/ 0 60000 65536"/>
                  <a:gd name="T21" fmla="*/ 0 w 381"/>
                  <a:gd name="T22" fmla="*/ 0 h 704"/>
                  <a:gd name="T23" fmla="*/ 381 w 381"/>
                  <a:gd name="T24" fmla="*/ 704 h 7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 h="704">
                    <a:moveTo>
                      <a:pt x="0" y="704"/>
                    </a:moveTo>
                    <a:lnTo>
                      <a:pt x="36" y="594"/>
                    </a:lnTo>
                    <a:lnTo>
                      <a:pt x="86" y="479"/>
                    </a:lnTo>
                    <a:lnTo>
                      <a:pt x="191" y="352"/>
                    </a:lnTo>
                    <a:lnTo>
                      <a:pt x="298" y="229"/>
                    </a:lnTo>
                    <a:lnTo>
                      <a:pt x="346" y="111"/>
                    </a:lnTo>
                    <a:lnTo>
                      <a:pt x="38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5" name="Freeform 240"/>
              <p:cNvSpPr>
                <a:spLocks/>
              </p:cNvSpPr>
              <p:nvPr/>
            </p:nvSpPr>
            <p:spPr bwMode="auto">
              <a:xfrm>
                <a:off x="3971" y="1617"/>
                <a:ext cx="97" cy="177"/>
              </a:xfrm>
              <a:custGeom>
                <a:avLst/>
                <a:gdLst>
                  <a:gd name="T0" fmla="*/ 0 w 385"/>
                  <a:gd name="T1" fmla="*/ 0 h 707"/>
                  <a:gd name="T2" fmla="*/ 0 w 385"/>
                  <a:gd name="T3" fmla="*/ 0 h 707"/>
                  <a:gd name="T4" fmla="*/ 0 w 385"/>
                  <a:gd name="T5" fmla="*/ 0 h 707"/>
                  <a:gd name="T6" fmla="*/ 0 w 385"/>
                  <a:gd name="T7" fmla="*/ 0 h 707"/>
                  <a:gd name="T8" fmla="*/ 0 w 385"/>
                  <a:gd name="T9" fmla="*/ 0 h 707"/>
                  <a:gd name="T10" fmla="*/ 0 w 385"/>
                  <a:gd name="T11" fmla="*/ 0 h 707"/>
                  <a:gd name="T12" fmla="*/ 0 w 385"/>
                  <a:gd name="T13" fmla="*/ 0 h 707"/>
                  <a:gd name="T14" fmla="*/ 0 60000 65536"/>
                  <a:gd name="T15" fmla="*/ 0 60000 65536"/>
                  <a:gd name="T16" fmla="*/ 0 60000 65536"/>
                  <a:gd name="T17" fmla="*/ 0 60000 65536"/>
                  <a:gd name="T18" fmla="*/ 0 60000 65536"/>
                  <a:gd name="T19" fmla="*/ 0 60000 65536"/>
                  <a:gd name="T20" fmla="*/ 0 60000 65536"/>
                  <a:gd name="T21" fmla="*/ 0 w 385"/>
                  <a:gd name="T22" fmla="*/ 0 h 707"/>
                  <a:gd name="T23" fmla="*/ 385 w 385"/>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707">
                    <a:moveTo>
                      <a:pt x="0" y="707"/>
                    </a:moveTo>
                    <a:lnTo>
                      <a:pt x="40" y="592"/>
                    </a:lnTo>
                    <a:lnTo>
                      <a:pt x="89" y="472"/>
                    </a:lnTo>
                    <a:lnTo>
                      <a:pt x="196" y="345"/>
                    </a:lnTo>
                    <a:lnTo>
                      <a:pt x="301" y="225"/>
                    </a:lnTo>
                    <a:lnTo>
                      <a:pt x="357" y="108"/>
                    </a:lnTo>
                    <a:lnTo>
                      <a:pt x="38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6" name="Freeform 241"/>
              <p:cNvSpPr>
                <a:spLocks/>
              </p:cNvSpPr>
              <p:nvPr/>
            </p:nvSpPr>
            <p:spPr bwMode="auto">
              <a:xfrm>
                <a:off x="3983" y="1667"/>
                <a:ext cx="94" cy="177"/>
              </a:xfrm>
              <a:custGeom>
                <a:avLst/>
                <a:gdLst>
                  <a:gd name="T0" fmla="*/ 0 w 379"/>
                  <a:gd name="T1" fmla="*/ 0 h 707"/>
                  <a:gd name="T2" fmla="*/ 0 w 379"/>
                  <a:gd name="T3" fmla="*/ 0 h 707"/>
                  <a:gd name="T4" fmla="*/ 0 w 379"/>
                  <a:gd name="T5" fmla="*/ 0 h 707"/>
                  <a:gd name="T6" fmla="*/ 0 w 379"/>
                  <a:gd name="T7" fmla="*/ 0 h 707"/>
                  <a:gd name="T8" fmla="*/ 0 w 379"/>
                  <a:gd name="T9" fmla="*/ 0 h 707"/>
                  <a:gd name="T10" fmla="*/ 0 w 379"/>
                  <a:gd name="T11" fmla="*/ 0 h 707"/>
                  <a:gd name="T12" fmla="*/ 0 w 379"/>
                  <a:gd name="T13" fmla="*/ 0 h 707"/>
                  <a:gd name="T14" fmla="*/ 0 60000 65536"/>
                  <a:gd name="T15" fmla="*/ 0 60000 65536"/>
                  <a:gd name="T16" fmla="*/ 0 60000 65536"/>
                  <a:gd name="T17" fmla="*/ 0 60000 65536"/>
                  <a:gd name="T18" fmla="*/ 0 60000 65536"/>
                  <a:gd name="T19" fmla="*/ 0 60000 65536"/>
                  <a:gd name="T20" fmla="*/ 0 60000 65536"/>
                  <a:gd name="T21" fmla="*/ 0 w 379"/>
                  <a:gd name="T22" fmla="*/ 0 h 707"/>
                  <a:gd name="T23" fmla="*/ 379 w 379"/>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9" h="707">
                    <a:moveTo>
                      <a:pt x="0" y="707"/>
                    </a:moveTo>
                    <a:lnTo>
                      <a:pt x="29" y="593"/>
                    </a:lnTo>
                    <a:lnTo>
                      <a:pt x="83" y="477"/>
                    </a:lnTo>
                    <a:lnTo>
                      <a:pt x="191" y="350"/>
                    </a:lnTo>
                    <a:lnTo>
                      <a:pt x="290" y="227"/>
                    </a:lnTo>
                    <a:lnTo>
                      <a:pt x="346" y="109"/>
                    </a:lnTo>
                    <a:lnTo>
                      <a:pt x="37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7" name="Freeform 242"/>
              <p:cNvSpPr>
                <a:spLocks/>
              </p:cNvSpPr>
              <p:nvPr/>
            </p:nvSpPr>
            <p:spPr bwMode="auto">
              <a:xfrm>
                <a:off x="3501" y="1915"/>
                <a:ext cx="91" cy="171"/>
              </a:xfrm>
              <a:custGeom>
                <a:avLst/>
                <a:gdLst>
                  <a:gd name="T0" fmla="*/ 0 w 363"/>
                  <a:gd name="T1" fmla="*/ 0 h 686"/>
                  <a:gd name="T2" fmla="*/ 0 w 363"/>
                  <a:gd name="T3" fmla="*/ 0 h 686"/>
                  <a:gd name="T4" fmla="*/ 0 w 363"/>
                  <a:gd name="T5" fmla="*/ 0 h 686"/>
                  <a:gd name="T6" fmla="*/ 0 w 363"/>
                  <a:gd name="T7" fmla="*/ 0 h 686"/>
                  <a:gd name="T8" fmla="*/ 0 w 363"/>
                  <a:gd name="T9" fmla="*/ 0 h 686"/>
                  <a:gd name="T10" fmla="*/ 0 w 363"/>
                  <a:gd name="T11" fmla="*/ 0 h 686"/>
                  <a:gd name="T12" fmla="*/ 0 w 363"/>
                  <a:gd name="T13" fmla="*/ 0 h 686"/>
                  <a:gd name="T14" fmla="*/ 0 60000 65536"/>
                  <a:gd name="T15" fmla="*/ 0 60000 65536"/>
                  <a:gd name="T16" fmla="*/ 0 60000 65536"/>
                  <a:gd name="T17" fmla="*/ 0 60000 65536"/>
                  <a:gd name="T18" fmla="*/ 0 60000 65536"/>
                  <a:gd name="T19" fmla="*/ 0 60000 65536"/>
                  <a:gd name="T20" fmla="*/ 0 60000 65536"/>
                  <a:gd name="T21" fmla="*/ 0 w 363"/>
                  <a:gd name="T22" fmla="*/ 0 h 686"/>
                  <a:gd name="T23" fmla="*/ 363 w 363"/>
                  <a:gd name="T24" fmla="*/ 686 h 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686">
                    <a:moveTo>
                      <a:pt x="0" y="686"/>
                    </a:moveTo>
                    <a:lnTo>
                      <a:pt x="29" y="577"/>
                    </a:lnTo>
                    <a:lnTo>
                      <a:pt x="80" y="461"/>
                    </a:lnTo>
                    <a:lnTo>
                      <a:pt x="184" y="339"/>
                    </a:lnTo>
                    <a:lnTo>
                      <a:pt x="285" y="224"/>
                    </a:lnTo>
                    <a:lnTo>
                      <a:pt x="334" y="108"/>
                    </a:lnTo>
                    <a:lnTo>
                      <a:pt x="36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8" name="Freeform 243"/>
              <p:cNvSpPr>
                <a:spLocks/>
              </p:cNvSpPr>
              <p:nvPr/>
            </p:nvSpPr>
            <p:spPr bwMode="auto">
              <a:xfrm>
                <a:off x="3480" y="2177"/>
                <a:ext cx="131" cy="49"/>
              </a:xfrm>
              <a:custGeom>
                <a:avLst/>
                <a:gdLst>
                  <a:gd name="T0" fmla="*/ 0 w 523"/>
                  <a:gd name="T1" fmla="*/ 0 h 196"/>
                  <a:gd name="T2" fmla="*/ 0 w 523"/>
                  <a:gd name="T3" fmla="*/ 0 h 196"/>
                  <a:gd name="T4" fmla="*/ 0 w 523"/>
                  <a:gd name="T5" fmla="*/ 0 h 196"/>
                  <a:gd name="T6" fmla="*/ 0 w 523"/>
                  <a:gd name="T7" fmla="*/ 0 h 196"/>
                  <a:gd name="T8" fmla="*/ 0 w 523"/>
                  <a:gd name="T9" fmla="*/ 0 h 196"/>
                  <a:gd name="T10" fmla="*/ 0 60000 65536"/>
                  <a:gd name="T11" fmla="*/ 0 60000 65536"/>
                  <a:gd name="T12" fmla="*/ 0 60000 65536"/>
                  <a:gd name="T13" fmla="*/ 0 60000 65536"/>
                  <a:gd name="T14" fmla="*/ 0 60000 65536"/>
                  <a:gd name="T15" fmla="*/ 0 w 523"/>
                  <a:gd name="T16" fmla="*/ 0 h 196"/>
                  <a:gd name="T17" fmla="*/ 523 w 523"/>
                  <a:gd name="T18" fmla="*/ 196 h 196"/>
                </a:gdLst>
                <a:ahLst/>
                <a:cxnLst>
                  <a:cxn ang="T10">
                    <a:pos x="T0" y="T1"/>
                  </a:cxn>
                  <a:cxn ang="T11">
                    <a:pos x="T2" y="T3"/>
                  </a:cxn>
                  <a:cxn ang="T12">
                    <a:pos x="T4" y="T5"/>
                  </a:cxn>
                  <a:cxn ang="T13">
                    <a:pos x="T6" y="T7"/>
                  </a:cxn>
                  <a:cxn ang="T14">
                    <a:pos x="T8" y="T9"/>
                  </a:cxn>
                </a:cxnLst>
                <a:rect l="T15" t="T16" r="T17" b="T18"/>
                <a:pathLst>
                  <a:path w="523" h="196">
                    <a:moveTo>
                      <a:pt x="0" y="196"/>
                    </a:moveTo>
                    <a:lnTo>
                      <a:pt x="143" y="95"/>
                    </a:lnTo>
                    <a:lnTo>
                      <a:pt x="286" y="25"/>
                    </a:lnTo>
                    <a:lnTo>
                      <a:pt x="408" y="4"/>
                    </a:lnTo>
                    <a:lnTo>
                      <a:pt x="52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09" name="Freeform 244"/>
              <p:cNvSpPr>
                <a:spLocks/>
              </p:cNvSpPr>
              <p:nvPr/>
            </p:nvSpPr>
            <p:spPr bwMode="auto">
              <a:xfrm>
                <a:off x="3416" y="2015"/>
                <a:ext cx="89" cy="103"/>
              </a:xfrm>
              <a:custGeom>
                <a:avLst/>
                <a:gdLst>
                  <a:gd name="T0" fmla="*/ 0 w 356"/>
                  <a:gd name="T1" fmla="*/ 0 h 409"/>
                  <a:gd name="T2" fmla="*/ 0 w 356"/>
                  <a:gd name="T3" fmla="*/ 0 h 409"/>
                  <a:gd name="T4" fmla="*/ 0 w 356"/>
                  <a:gd name="T5" fmla="*/ 0 h 409"/>
                  <a:gd name="T6" fmla="*/ 0 w 356"/>
                  <a:gd name="T7" fmla="*/ 0 h 409"/>
                  <a:gd name="T8" fmla="*/ 0 w 356"/>
                  <a:gd name="T9" fmla="*/ 0 h 409"/>
                  <a:gd name="T10" fmla="*/ 0 60000 65536"/>
                  <a:gd name="T11" fmla="*/ 0 60000 65536"/>
                  <a:gd name="T12" fmla="*/ 0 60000 65536"/>
                  <a:gd name="T13" fmla="*/ 0 60000 65536"/>
                  <a:gd name="T14" fmla="*/ 0 60000 65536"/>
                  <a:gd name="T15" fmla="*/ 0 w 356"/>
                  <a:gd name="T16" fmla="*/ 0 h 409"/>
                  <a:gd name="T17" fmla="*/ 356 w 356"/>
                  <a:gd name="T18" fmla="*/ 409 h 409"/>
                </a:gdLst>
                <a:ahLst/>
                <a:cxnLst>
                  <a:cxn ang="T10">
                    <a:pos x="T0" y="T1"/>
                  </a:cxn>
                  <a:cxn ang="T11">
                    <a:pos x="T2" y="T3"/>
                  </a:cxn>
                  <a:cxn ang="T12">
                    <a:pos x="T4" y="T5"/>
                  </a:cxn>
                  <a:cxn ang="T13">
                    <a:pos x="T6" y="T7"/>
                  </a:cxn>
                  <a:cxn ang="T14">
                    <a:pos x="T8" y="T9"/>
                  </a:cxn>
                </a:cxnLst>
                <a:rect l="T15" t="T16" r="T17" b="T18"/>
                <a:pathLst>
                  <a:path w="356" h="409">
                    <a:moveTo>
                      <a:pt x="0" y="409"/>
                    </a:moveTo>
                    <a:lnTo>
                      <a:pt x="117" y="329"/>
                    </a:lnTo>
                    <a:lnTo>
                      <a:pt x="223" y="236"/>
                    </a:lnTo>
                    <a:lnTo>
                      <a:pt x="293" y="120"/>
                    </a:lnTo>
                    <a:lnTo>
                      <a:pt x="35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10" name="Freeform 245"/>
              <p:cNvSpPr>
                <a:spLocks/>
              </p:cNvSpPr>
              <p:nvPr/>
            </p:nvSpPr>
            <p:spPr bwMode="auto">
              <a:xfrm>
                <a:off x="2810" y="2276"/>
                <a:ext cx="302" cy="921"/>
              </a:xfrm>
              <a:custGeom>
                <a:avLst/>
                <a:gdLst>
                  <a:gd name="T0" fmla="*/ 0 w 1207"/>
                  <a:gd name="T1" fmla="*/ 0 h 3685"/>
                  <a:gd name="T2" fmla="*/ 0 w 1207"/>
                  <a:gd name="T3" fmla="*/ 0 h 3685"/>
                  <a:gd name="T4" fmla="*/ 0 w 1207"/>
                  <a:gd name="T5" fmla="*/ 0 h 3685"/>
                  <a:gd name="T6" fmla="*/ 0 w 1207"/>
                  <a:gd name="T7" fmla="*/ 0 h 3685"/>
                  <a:gd name="T8" fmla="*/ 0 w 1207"/>
                  <a:gd name="T9" fmla="*/ 0 h 3685"/>
                  <a:gd name="T10" fmla="*/ 0 w 1207"/>
                  <a:gd name="T11" fmla="*/ 0 h 3685"/>
                  <a:gd name="T12" fmla="*/ 0 w 1207"/>
                  <a:gd name="T13" fmla="*/ 0 h 3685"/>
                  <a:gd name="T14" fmla="*/ 0 w 1207"/>
                  <a:gd name="T15" fmla="*/ 0 h 3685"/>
                  <a:gd name="T16" fmla="*/ 0 w 1207"/>
                  <a:gd name="T17" fmla="*/ 0 h 3685"/>
                  <a:gd name="T18" fmla="*/ 0 w 1207"/>
                  <a:gd name="T19" fmla="*/ 0 h 3685"/>
                  <a:gd name="T20" fmla="*/ 0 w 1207"/>
                  <a:gd name="T21" fmla="*/ 0 h 3685"/>
                  <a:gd name="T22" fmla="*/ 0 w 1207"/>
                  <a:gd name="T23" fmla="*/ 0 h 3685"/>
                  <a:gd name="T24" fmla="*/ 0 w 1207"/>
                  <a:gd name="T25" fmla="*/ 0 h 3685"/>
                  <a:gd name="T26" fmla="*/ 0 w 1207"/>
                  <a:gd name="T27" fmla="*/ 0 h 3685"/>
                  <a:gd name="T28" fmla="*/ 0 w 1207"/>
                  <a:gd name="T29" fmla="*/ 0 h 3685"/>
                  <a:gd name="T30" fmla="*/ 0 w 1207"/>
                  <a:gd name="T31" fmla="*/ 0 h 3685"/>
                  <a:gd name="T32" fmla="*/ 0 w 1207"/>
                  <a:gd name="T33" fmla="*/ 0 h 3685"/>
                  <a:gd name="T34" fmla="*/ 0 w 1207"/>
                  <a:gd name="T35" fmla="*/ 0 h 3685"/>
                  <a:gd name="T36" fmla="*/ 0 w 1207"/>
                  <a:gd name="T37" fmla="*/ 0 h 3685"/>
                  <a:gd name="T38" fmla="*/ 0 w 1207"/>
                  <a:gd name="T39" fmla="*/ 0 h 3685"/>
                  <a:gd name="T40" fmla="*/ 0 w 1207"/>
                  <a:gd name="T41" fmla="*/ 0 h 3685"/>
                  <a:gd name="T42" fmla="*/ 0 w 1207"/>
                  <a:gd name="T43" fmla="*/ 0 h 3685"/>
                  <a:gd name="T44" fmla="*/ 0 w 1207"/>
                  <a:gd name="T45" fmla="*/ 0 h 3685"/>
                  <a:gd name="T46" fmla="*/ 0 w 1207"/>
                  <a:gd name="T47" fmla="*/ 0 h 3685"/>
                  <a:gd name="T48" fmla="*/ 0 w 1207"/>
                  <a:gd name="T49" fmla="*/ 0 h 3685"/>
                  <a:gd name="T50" fmla="*/ 0 w 1207"/>
                  <a:gd name="T51" fmla="*/ 0 h 3685"/>
                  <a:gd name="T52" fmla="*/ 0 w 1207"/>
                  <a:gd name="T53" fmla="*/ 0 h 3685"/>
                  <a:gd name="T54" fmla="*/ 0 w 1207"/>
                  <a:gd name="T55" fmla="*/ 0 h 3685"/>
                  <a:gd name="T56" fmla="*/ 0 w 1207"/>
                  <a:gd name="T57" fmla="*/ 0 h 3685"/>
                  <a:gd name="T58" fmla="*/ 0 w 1207"/>
                  <a:gd name="T59" fmla="*/ 0 h 3685"/>
                  <a:gd name="T60" fmla="*/ 0 w 1207"/>
                  <a:gd name="T61" fmla="*/ 0 h 3685"/>
                  <a:gd name="T62" fmla="*/ 0 w 1207"/>
                  <a:gd name="T63" fmla="*/ 0 h 3685"/>
                  <a:gd name="T64" fmla="*/ 0 w 1207"/>
                  <a:gd name="T65" fmla="*/ 0 h 3685"/>
                  <a:gd name="T66" fmla="*/ 0 w 1207"/>
                  <a:gd name="T67" fmla="*/ 0 h 3685"/>
                  <a:gd name="T68" fmla="*/ 0 w 1207"/>
                  <a:gd name="T69" fmla="*/ 0 h 3685"/>
                  <a:gd name="T70" fmla="*/ 0 w 1207"/>
                  <a:gd name="T71" fmla="*/ 0 h 3685"/>
                  <a:gd name="T72" fmla="*/ 0 w 1207"/>
                  <a:gd name="T73" fmla="*/ 0 h 3685"/>
                  <a:gd name="T74" fmla="*/ 0 w 1207"/>
                  <a:gd name="T75" fmla="*/ 0 h 3685"/>
                  <a:gd name="T76" fmla="*/ 0 w 1207"/>
                  <a:gd name="T77" fmla="*/ 0 h 3685"/>
                  <a:gd name="T78" fmla="*/ 0 w 1207"/>
                  <a:gd name="T79" fmla="*/ 0 h 3685"/>
                  <a:gd name="T80" fmla="*/ 0 w 1207"/>
                  <a:gd name="T81" fmla="*/ 0 h 3685"/>
                  <a:gd name="T82" fmla="*/ 0 w 1207"/>
                  <a:gd name="T83" fmla="*/ 0 h 3685"/>
                  <a:gd name="T84" fmla="*/ 0 w 1207"/>
                  <a:gd name="T85" fmla="*/ 0 h 3685"/>
                  <a:gd name="T86" fmla="*/ 0 w 1207"/>
                  <a:gd name="T87" fmla="*/ 0 h 3685"/>
                  <a:gd name="T88" fmla="*/ 0 w 1207"/>
                  <a:gd name="T89" fmla="*/ 0 h 3685"/>
                  <a:gd name="T90" fmla="*/ 0 w 1207"/>
                  <a:gd name="T91" fmla="*/ 0 h 3685"/>
                  <a:gd name="T92" fmla="*/ 0 w 1207"/>
                  <a:gd name="T93" fmla="*/ 0 h 3685"/>
                  <a:gd name="T94" fmla="*/ 0 w 1207"/>
                  <a:gd name="T95" fmla="*/ 0 h 3685"/>
                  <a:gd name="T96" fmla="*/ 0 w 1207"/>
                  <a:gd name="T97" fmla="*/ 0 h 3685"/>
                  <a:gd name="T98" fmla="*/ 0 w 1207"/>
                  <a:gd name="T99" fmla="*/ 0 h 3685"/>
                  <a:gd name="T100" fmla="*/ 0 w 1207"/>
                  <a:gd name="T101" fmla="*/ 0 h 3685"/>
                  <a:gd name="T102" fmla="*/ 0 w 1207"/>
                  <a:gd name="T103" fmla="*/ 0 h 3685"/>
                  <a:gd name="T104" fmla="*/ 0 w 1207"/>
                  <a:gd name="T105" fmla="*/ 0 h 3685"/>
                  <a:gd name="T106" fmla="*/ 0 w 1207"/>
                  <a:gd name="T107" fmla="*/ 0 h 3685"/>
                  <a:gd name="T108" fmla="*/ 0 w 1207"/>
                  <a:gd name="T109" fmla="*/ 0 h 3685"/>
                  <a:gd name="T110" fmla="*/ 0 w 1207"/>
                  <a:gd name="T111" fmla="*/ 0 h 3685"/>
                  <a:gd name="T112" fmla="*/ 0 w 1207"/>
                  <a:gd name="T113" fmla="*/ 0 h 3685"/>
                  <a:gd name="T114" fmla="*/ 0 w 1207"/>
                  <a:gd name="T115" fmla="*/ 0 h 3685"/>
                  <a:gd name="T116" fmla="*/ 0 w 1207"/>
                  <a:gd name="T117" fmla="*/ 0 h 36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7"/>
                  <a:gd name="T178" fmla="*/ 0 h 3685"/>
                  <a:gd name="T179" fmla="*/ 1207 w 1207"/>
                  <a:gd name="T180" fmla="*/ 3685 h 36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7" h="3685">
                    <a:moveTo>
                      <a:pt x="0" y="80"/>
                    </a:moveTo>
                    <a:lnTo>
                      <a:pt x="90" y="263"/>
                    </a:lnTo>
                    <a:lnTo>
                      <a:pt x="136" y="354"/>
                    </a:lnTo>
                    <a:lnTo>
                      <a:pt x="170" y="423"/>
                    </a:lnTo>
                    <a:lnTo>
                      <a:pt x="188" y="482"/>
                    </a:lnTo>
                    <a:lnTo>
                      <a:pt x="206" y="515"/>
                    </a:lnTo>
                    <a:lnTo>
                      <a:pt x="211" y="574"/>
                    </a:lnTo>
                    <a:lnTo>
                      <a:pt x="227" y="620"/>
                    </a:lnTo>
                    <a:lnTo>
                      <a:pt x="246" y="696"/>
                    </a:lnTo>
                    <a:lnTo>
                      <a:pt x="269" y="780"/>
                    </a:lnTo>
                    <a:lnTo>
                      <a:pt x="286" y="833"/>
                    </a:lnTo>
                    <a:lnTo>
                      <a:pt x="298" y="872"/>
                    </a:lnTo>
                    <a:lnTo>
                      <a:pt x="310" y="918"/>
                    </a:lnTo>
                    <a:lnTo>
                      <a:pt x="327" y="947"/>
                    </a:lnTo>
                    <a:lnTo>
                      <a:pt x="331" y="977"/>
                    </a:lnTo>
                    <a:lnTo>
                      <a:pt x="349" y="1010"/>
                    </a:lnTo>
                    <a:lnTo>
                      <a:pt x="361" y="1035"/>
                    </a:lnTo>
                    <a:lnTo>
                      <a:pt x="372" y="1060"/>
                    </a:lnTo>
                    <a:lnTo>
                      <a:pt x="390" y="1090"/>
                    </a:lnTo>
                    <a:lnTo>
                      <a:pt x="401" y="1119"/>
                    </a:lnTo>
                    <a:lnTo>
                      <a:pt x="406" y="1153"/>
                    </a:lnTo>
                    <a:lnTo>
                      <a:pt x="419" y="1182"/>
                    </a:lnTo>
                    <a:lnTo>
                      <a:pt x="424" y="1223"/>
                    </a:lnTo>
                    <a:lnTo>
                      <a:pt x="429" y="1270"/>
                    </a:lnTo>
                    <a:lnTo>
                      <a:pt x="435" y="1316"/>
                    </a:lnTo>
                    <a:lnTo>
                      <a:pt x="441" y="1367"/>
                    </a:lnTo>
                    <a:lnTo>
                      <a:pt x="447" y="1425"/>
                    </a:lnTo>
                    <a:lnTo>
                      <a:pt x="457" y="1471"/>
                    </a:lnTo>
                    <a:lnTo>
                      <a:pt x="465" y="1522"/>
                    </a:lnTo>
                    <a:lnTo>
                      <a:pt x="475" y="1562"/>
                    </a:lnTo>
                    <a:lnTo>
                      <a:pt x="493" y="1602"/>
                    </a:lnTo>
                    <a:lnTo>
                      <a:pt x="512" y="1655"/>
                    </a:lnTo>
                    <a:lnTo>
                      <a:pt x="527" y="1702"/>
                    </a:lnTo>
                    <a:lnTo>
                      <a:pt x="556" y="1746"/>
                    </a:lnTo>
                    <a:lnTo>
                      <a:pt x="579" y="1798"/>
                    </a:lnTo>
                    <a:lnTo>
                      <a:pt x="603" y="1849"/>
                    </a:lnTo>
                    <a:lnTo>
                      <a:pt x="620" y="1896"/>
                    </a:lnTo>
                    <a:lnTo>
                      <a:pt x="649" y="1941"/>
                    </a:lnTo>
                    <a:lnTo>
                      <a:pt x="670" y="1994"/>
                    </a:lnTo>
                    <a:lnTo>
                      <a:pt x="688" y="2045"/>
                    </a:lnTo>
                    <a:lnTo>
                      <a:pt x="717" y="2096"/>
                    </a:lnTo>
                    <a:lnTo>
                      <a:pt x="747" y="2154"/>
                    </a:lnTo>
                    <a:lnTo>
                      <a:pt x="763" y="2218"/>
                    </a:lnTo>
                    <a:lnTo>
                      <a:pt x="785" y="2268"/>
                    </a:lnTo>
                    <a:lnTo>
                      <a:pt x="810" y="2327"/>
                    </a:lnTo>
                    <a:lnTo>
                      <a:pt x="832" y="2373"/>
                    </a:lnTo>
                    <a:lnTo>
                      <a:pt x="851" y="2420"/>
                    </a:lnTo>
                    <a:lnTo>
                      <a:pt x="866" y="2465"/>
                    </a:lnTo>
                    <a:lnTo>
                      <a:pt x="876" y="2511"/>
                    </a:lnTo>
                    <a:lnTo>
                      <a:pt x="902" y="2557"/>
                    </a:lnTo>
                    <a:lnTo>
                      <a:pt x="913" y="2608"/>
                    </a:lnTo>
                    <a:lnTo>
                      <a:pt x="931" y="2655"/>
                    </a:lnTo>
                    <a:lnTo>
                      <a:pt x="941" y="2708"/>
                    </a:lnTo>
                    <a:lnTo>
                      <a:pt x="947" y="2737"/>
                    </a:lnTo>
                    <a:lnTo>
                      <a:pt x="952" y="2788"/>
                    </a:lnTo>
                    <a:lnTo>
                      <a:pt x="952" y="2834"/>
                    </a:lnTo>
                    <a:lnTo>
                      <a:pt x="947" y="2885"/>
                    </a:lnTo>
                    <a:lnTo>
                      <a:pt x="947" y="2932"/>
                    </a:lnTo>
                    <a:lnTo>
                      <a:pt x="941" y="2989"/>
                    </a:lnTo>
                    <a:lnTo>
                      <a:pt x="936" y="3040"/>
                    </a:lnTo>
                    <a:lnTo>
                      <a:pt x="936" y="3098"/>
                    </a:lnTo>
                    <a:lnTo>
                      <a:pt x="941" y="3145"/>
                    </a:lnTo>
                    <a:lnTo>
                      <a:pt x="941" y="3202"/>
                    </a:lnTo>
                    <a:lnTo>
                      <a:pt x="947" y="3249"/>
                    </a:lnTo>
                    <a:lnTo>
                      <a:pt x="959" y="3304"/>
                    </a:lnTo>
                    <a:lnTo>
                      <a:pt x="977" y="3357"/>
                    </a:lnTo>
                    <a:lnTo>
                      <a:pt x="994" y="3473"/>
                    </a:lnTo>
                    <a:lnTo>
                      <a:pt x="1010" y="3551"/>
                    </a:lnTo>
                    <a:lnTo>
                      <a:pt x="1016" y="3615"/>
                    </a:lnTo>
                    <a:lnTo>
                      <a:pt x="1016" y="3651"/>
                    </a:lnTo>
                    <a:lnTo>
                      <a:pt x="1016" y="3680"/>
                    </a:lnTo>
                    <a:lnTo>
                      <a:pt x="1033" y="3685"/>
                    </a:lnTo>
                    <a:lnTo>
                      <a:pt x="1068" y="3661"/>
                    </a:lnTo>
                    <a:lnTo>
                      <a:pt x="1124" y="3615"/>
                    </a:lnTo>
                    <a:lnTo>
                      <a:pt x="1179" y="3564"/>
                    </a:lnTo>
                    <a:lnTo>
                      <a:pt x="1207" y="3501"/>
                    </a:lnTo>
                    <a:lnTo>
                      <a:pt x="1207" y="3444"/>
                    </a:lnTo>
                    <a:lnTo>
                      <a:pt x="1182" y="3357"/>
                    </a:lnTo>
                    <a:lnTo>
                      <a:pt x="1153" y="3278"/>
                    </a:lnTo>
                    <a:lnTo>
                      <a:pt x="1137" y="3207"/>
                    </a:lnTo>
                    <a:lnTo>
                      <a:pt x="1124" y="3145"/>
                    </a:lnTo>
                    <a:lnTo>
                      <a:pt x="1120" y="3076"/>
                    </a:lnTo>
                    <a:lnTo>
                      <a:pt x="1120" y="3005"/>
                    </a:lnTo>
                    <a:lnTo>
                      <a:pt x="1107" y="2937"/>
                    </a:lnTo>
                    <a:lnTo>
                      <a:pt x="1097" y="2863"/>
                    </a:lnTo>
                    <a:lnTo>
                      <a:pt x="1073" y="2759"/>
                    </a:lnTo>
                    <a:lnTo>
                      <a:pt x="1045" y="2674"/>
                    </a:lnTo>
                    <a:lnTo>
                      <a:pt x="1016" y="2586"/>
                    </a:lnTo>
                    <a:lnTo>
                      <a:pt x="987" y="2511"/>
                    </a:lnTo>
                    <a:lnTo>
                      <a:pt x="959" y="2427"/>
                    </a:lnTo>
                    <a:lnTo>
                      <a:pt x="923" y="2345"/>
                    </a:lnTo>
                    <a:lnTo>
                      <a:pt x="907" y="2276"/>
                    </a:lnTo>
                    <a:lnTo>
                      <a:pt x="876" y="2218"/>
                    </a:lnTo>
                    <a:lnTo>
                      <a:pt x="851" y="2167"/>
                    </a:lnTo>
                    <a:lnTo>
                      <a:pt x="822" y="2110"/>
                    </a:lnTo>
                    <a:lnTo>
                      <a:pt x="792" y="2045"/>
                    </a:lnTo>
                    <a:lnTo>
                      <a:pt x="758" y="1970"/>
                    </a:lnTo>
                    <a:lnTo>
                      <a:pt x="721" y="1867"/>
                    </a:lnTo>
                    <a:lnTo>
                      <a:pt x="682" y="1776"/>
                    </a:lnTo>
                    <a:lnTo>
                      <a:pt x="649" y="1689"/>
                    </a:lnTo>
                    <a:lnTo>
                      <a:pt x="613" y="1614"/>
                    </a:lnTo>
                    <a:lnTo>
                      <a:pt x="584" y="1522"/>
                    </a:lnTo>
                    <a:lnTo>
                      <a:pt x="556" y="1441"/>
                    </a:lnTo>
                    <a:lnTo>
                      <a:pt x="527" y="1350"/>
                    </a:lnTo>
                    <a:lnTo>
                      <a:pt x="512" y="1252"/>
                    </a:lnTo>
                    <a:lnTo>
                      <a:pt x="493" y="1132"/>
                    </a:lnTo>
                    <a:lnTo>
                      <a:pt x="475" y="1016"/>
                    </a:lnTo>
                    <a:lnTo>
                      <a:pt x="457" y="923"/>
                    </a:lnTo>
                    <a:lnTo>
                      <a:pt x="429" y="861"/>
                    </a:lnTo>
                    <a:lnTo>
                      <a:pt x="406" y="797"/>
                    </a:lnTo>
                    <a:lnTo>
                      <a:pt x="378" y="740"/>
                    </a:lnTo>
                    <a:lnTo>
                      <a:pt x="354" y="667"/>
                    </a:lnTo>
                    <a:lnTo>
                      <a:pt x="320" y="579"/>
                    </a:lnTo>
                    <a:lnTo>
                      <a:pt x="280" y="465"/>
                    </a:lnTo>
                    <a:lnTo>
                      <a:pt x="240" y="354"/>
                    </a:lnTo>
                    <a:lnTo>
                      <a:pt x="206" y="256"/>
                    </a:lnTo>
                    <a:lnTo>
                      <a:pt x="176" y="184"/>
                    </a:lnTo>
                    <a:lnTo>
                      <a:pt x="90" y="0"/>
                    </a:lnTo>
                    <a:lnTo>
                      <a:pt x="0" y="80"/>
                    </a:lnTo>
                    <a:close/>
                  </a:path>
                </a:pathLst>
              </a:custGeom>
              <a:solidFill>
                <a:srgbClr val="FFFFED"/>
              </a:solidFill>
              <a:ln w="0">
                <a:solidFill>
                  <a:srgbClr val="F0DACE"/>
                </a:solidFill>
                <a:round/>
                <a:headEnd/>
                <a:tailEnd/>
              </a:ln>
            </p:spPr>
            <p:txBody>
              <a:bodyPr/>
              <a:lstStyle/>
              <a:p>
                <a:endParaRPr lang="en-US" dirty="0"/>
              </a:p>
            </p:txBody>
          </p:sp>
          <p:sp>
            <p:nvSpPr>
              <p:cNvPr id="14411" name="Freeform 246"/>
              <p:cNvSpPr>
                <a:spLocks/>
              </p:cNvSpPr>
              <p:nvPr/>
            </p:nvSpPr>
            <p:spPr bwMode="auto">
              <a:xfrm>
                <a:off x="2487" y="1546"/>
                <a:ext cx="88" cy="191"/>
              </a:xfrm>
              <a:custGeom>
                <a:avLst/>
                <a:gdLst>
                  <a:gd name="T0" fmla="*/ 0 w 352"/>
                  <a:gd name="T1" fmla="*/ 0 h 763"/>
                  <a:gd name="T2" fmla="*/ 0 w 352"/>
                  <a:gd name="T3" fmla="*/ 0 h 763"/>
                  <a:gd name="T4" fmla="*/ 0 w 352"/>
                  <a:gd name="T5" fmla="*/ 0 h 763"/>
                  <a:gd name="T6" fmla="*/ 0 w 352"/>
                  <a:gd name="T7" fmla="*/ 0 h 763"/>
                  <a:gd name="T8" fmla="*/ 0 w 352"/>
                  <a:gd name="T9" fmla="*/ 0 h 763"/>
                  <a:gd name="T10" fmla="*/ 0 w 352"/>
                  <a:gd name="T11" fmla="*/ 0 h 763"/>
                  <a:gd name="T12" fmla="*/ 0 w 352"/>
                  <a:gd name="T13" fmla="*/ 0 h 763"/>
                  <a:gd name="T14" fmla="*/ 0 w 352"/>
                  <a:gd name="T15" fmla="*/ 0 h 763"/>
                  <a:gd name="T16" fmla="*/ 0 w 352"/>
                  <a:gd name="T17" fmla="*/ 0 h 763"/>
                  <a:gd name="T18" fmla="*/ 0 w 352"/>
                  <a:gd name="T19" fmla="*/ 0 h 763"/>
                  <a:gd name="T20" fmla="*/ 0 w 352"/>
                  <a:gd name="T21" fmla="*/ 0 h 763"/>
                  <a:gd name="T22" fmla="*/ 0 w 352"/>
                  <a:gd name="T23" fmla="*/ 0 h 763"/>
                  <a:gd name="T24" fmla="*/ 0 w 352"/>
                  <a:gd name="T25" fmla="*/ 0 h 763"/>
                  <a:gd name="T26" fmla="*/ 0 w 352"/>
                  <a:gd name="T27" fmla="*/ 0 h 763"/>
                  <a:gd name="T28" fmla="*/ 0 w 352"/>
                  <a:gd name="T29" fmla="*/ 0 h 763"/>
                  <a:gd name="T30" fmla="*/ 0 w 352"/>
                  <a:gd name="T31" fmla="*/ 0 h 763"/>
                  <a:gd name="T32" fmla="*/ 0 w 352"/>
                  <a:gd name="T33" fmla="*/ 0 h 763"/>
                  <a:gd name="T34" fmla="*/ 0 w 352"/>
                  <a:gd name="T35" fmla="*/ 0 h 763"/>
                  <a:gd name="T36" fmla="*/ 0 w 352"/>
                  <a:gd name="T37" fmla="*/ 0 h 763"/>
                  <a:gd name="T38" fmla="*/ 0 w 352"/>
                  <a:gd name="T39" fmla="*/ 0 h 763"/>
                  <a:gd name="T40" fmla="*/ 0 w 352"/>
                  <a:gd name="T41" fmla="*/ 0 h 763"/>
                  <a:gd name="T42" fmla="*/ 0 w 352"/>
                  <a:gd name="T43" fmla="*/ 0 h 763"/>
                  <a:gd name="T44" fmla="*/ 0 w 352"/>
                  <a:gd name="T45" fmla="*/ 0 h 763"/>
                  <a:gd name="T46" fmla="*/ 0 w 352"/>
                  <a:gd name="T47" fmla="*/ 0 h 763"/>
                  <a:gd name="T48" fmla="*/ 0 w 352"/>
                  <a:gd name="T49" fmla="*/ 0 h 763"/>
                  <a:gd name="T50" fmla="*/ 0 w 352"/>
                  <a:gd name="T51" fmla="*/ 0 h 7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2"/>
                  <a:gd name="T79" fmla="*/ 0 h 763"/>
                  <a:gd name="T80" fmla="*/ 352 w 352"/>
                  <a:gd name="T81" fmla="*/ 763 h 7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2" h="763">
                    <a:moveTo>
                      <a:pt x="0" y="0"/>
                    </a:moveTo>
                    <a:lnTo>
                      <a:pt x="173" y="188"/>
                    </a:lnTo>
                    <a:lnTo>
                      <a:pt x="208" y="246"/>
                    </a:lnTo>
                    <a:lnTo>
                      <a:pt x="255" y="292"/>
                    </a:lnTo>
                    <a:lnTo>
                      <a:pt x="281" y="343"/>
                    </a:lnTo>
                    <a:lnTo>
                      <a:pt x="306" y="390"/>
                    </a:lnTo>
                    <a:lnTo>
                      <a:pt x="328" y="447"/>
                    </a:lnTo>
                    <a:lnTo>
                      <a:pt x="335" y="494"/>
                    </a:lnTo>
                    <a:lnTo>
                      <a:pt x="347" y="556"/>
                    </a:lnTo>
                    <a:lnTo>
                      <a:pt x="352" y="607"/>
                    </a:lnTo>
                    <a:lnTo>
                      <a:pt x="352" y="667"/>
                    </a:lnTo>
                    <a:lnTo>
                      <a:pt x="339" y="711"/>
                    </a:lnTo>
                    <a:lnTo>
                      <a:pt x="335" y="746"/>
                    </a:lnTo>
                    <a:lnTo>
                      <a:pt x="318" y="751"/>
                    </a:lnTo>
                    <a:lnTo>
                      <a:pt x="300" y="763"/>
                    </a:lnTo>
                    <a:lnTo>
                      <a:pt x="271" y="751"/>
                    </a:lnTo>
                    <a:lnTo>
                      <a:pt x="238" y="729"/>
                    </a:lnTo>
                    <a:lnTo>
                      <a:pt x="197" y="682"/>
                    </a:lnTo>
                    <a:lnTo>
                      <a:pt x="151" y="641"/>
                    </a:lnTo>
                    <a:lnTo>
                      <a:pt x="122" y="596"/>
                    </a:lnTo>
                    <a:lnTo>
                      <a:pt x="86" y="556"/>
                    </a:lnTo>
                    <a:lnTo>
                      <a:pt x="71" y="506"/>
                    </a:lnTo>
                    <a:lnTo>
                      <a:pt x="46" y="452"/>
                    </a:lnTo>
                    <a:lnTo>
                      <a:pt x="36" y="394"/>
                    </a:lnTo>
                    <a:lnTo>
                      <a:pt x="24" y="33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12" name="Freeform 247"/>
              <p:cNvSpPr>
                <a:spLocks/>
              </p:cNvSpPr>
              <p:nvPr/>
            </p:nvSpPr>
            <p:spPr bwMode="auto">
              <a:xfrm>
                <a:off x="2525" y="1530"/>
                <a:ext cx="76" cy="196"/>
              </a:xfrm>
              <a:custGeom>
                <a:avLst/>
                <a:gdLst>
                  <a:gd name="T0" fmla="*/ 0 w 304"/>
                  <a:gd name="T1" fmla="*/ 0 h 788"/>
                  <a:gd name="T2" fmla="*/ 0 w 304"/>
                  <a:gd name="T3" fmla="*/ 0 h 788"/>
                  <a:gd name="T4" fmla="*/ 0 w 304"/>
                  <a:gd name="T5" fmla="*/ 0 h 788"/>
                  <a:gd name="T6" fmla="*/ 0 w 304"/>
                  <a:gd name="T7" fmla="*/ 0 h 788"/>
                  <a:gd name="T8" fmla="*/ 0 w 304"/>
                  <a:gd name="T9" fmla="*/ 0 h 788"/>
                  <a:gd name="T10" fmla="*/ 0 w 304"/>
                  <a:gd name="T11" fmla="*/ 0 h 788"/>
                  <a:gd name="T12" fmla="*/ 0 w 304"/>
                  <a:gd name="T13" fmla="*/ 0 h 788"/>
                  <a:gd name="T14" fmla="*/ 0 w 304"/>
                  <a:gd name="T15" fmla="*/ 0 h 788"/>
                  <a:gd name="T16" fmla="*/ 0 w 304"/>
                  <a:gd name="T17" fmla="*/ 0 h 788"/>
                  <a:gd name="T18" fmla="*/ 0 w 304"/>
                  <a:gd name="T19" fmla="*/ 0 h 788"/>
                  <a:gd name="T20" fmla="*/ 0 w 304"/>
                  <a:gd name="T21" fmla="*/ 0 h 788"/>
                  <a:gd name="T22" fmla="*/ 0 w 304"/>
                  <a:gd name="T23" fmla="*/ 0 h 788"/>
                  <a:gd name="T24" fmla="*/ 0 w 304"/>
                  <a:gd name="T25" fmla="*/ 0 h 788"/>
                  <a:gd name="T26" fmla="*/ 0 w 304"/>
                  <a:gd name="T27" fmla="*/ 0 h 788"/>
                  <a:gd name="T28" fmla="*/ 0 w 304"/>
                  <a:gd name="T29" fmla="*/ 0 h 788"/>
                  <a:gd name="T30" fmla="*/ 0 w 304"/>
                  <a:gd name="T31" fmla="*/ 0 h 788"/>
                  <a:gd name="T32" fmla="*/ 0 w 304"/>
                  <a:gd name="T33" fmla="*/ 0 h 788"/>
                  <a:gd name="T34" fmla="*/ 0 w 304"/>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4"/>
                  <a:gd name="T55" fmla="*/ 0 h 788"/>
                  <a:gd name="T56" fmla="*/ 304 w 304"/>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4" h="788">
                    <a:moveTo>
                      <a:pt x="28" y="0"/>
                    </a:moveTo>
                    <a:lnTo>
                      <a:pt x="12" y="249"/>
                    </a:lnTo>
                    <a:lnTo>
                      <a:pt x="0" y="316"/>
                    </a:lnTo>
                    <a:lnTo>
                      <a:pt x="0" y="375"/>
                    </a:lnTo>
                    <a:lnTo>
                      <a:pt x="12" y="437"/>
                    </a:lnTo>
                    <a:lnTo>
                      <a:pt x="22" y="484"/>
                    </a:lnTo>
                    <a:lnTo>
                      <a:pt x="41" y="535"/>
                    </a:lnTo>
                    <a:lnTo>
                      <a:pt x="57" y="588"/>
                    </a:lnTo>
                    <a:lnTo>
                      <a:pt x="79" y="643"/>
                    </a:lnTo>
                    <a:lnTo>
                      <a:pt x="120" y="685"/>
                    </a:lnTo>
                    <a:lnTo>
                      <a:pt x="184" y="765"/>
                    </a:lnTo>
                    <a:lnTo>
                      <a:pt x="235" y="788"/>
                    </a:lnTo>
                    <a:lnTo>
                      <a:pt x="270" y="761"/>
                    </a:lnTo>
                    <a:lnTo>
                      <a:pt x="292" y="668"/>
                    </a:lnTo>
                    <a:lnTo>
                      <a:pt x="304" y="559"/>
                    </a:lnTo>
                    <a:lnTo>
                      <a:pt x="289" y="455"/>
                    </a:lnTo>
                    <a:lnTo>
                      <a:pt x="247" y="351"/>
                    </a:lnTo>
                    <a:lnTo>
                      <a:pt x="28" y="0"/>
                    </a:lnTo>
                    <a:close/>
                  </a:path>
                </a:pathLst>
              </a:custGeom>
              <a:solidFill>
                <a:srgbClr val="FFFFF6"/>
              </a:solidFill>
              <a:ln w="0">
                <a:solidFill>
                  <a:srgbClr val="FCECDD"/>
                </a:solidFill>
                <a:round/>
                <a:headEnd/>
                <a:tailEnd/>
              </a:ln>
            </p:spPr>
            <p:txBody>
              <a:bodyPr/>
              <a:lstStyle/>
              <a:p>
                <a:endParaRPr lang="en-US" dirty="0"/>
              </a:p>
            </p:txBody>
          </p:sp>
          <p:sp>
            <p:nvSpPr>
              <p:cNvPr id="14413" name="Freeform 248"/>
              <p:cNvSpPr>
                <a:spLocks/>
              </p:cNvSpPr>
              <p:nvPr/>
            </p:nvSpPr>
            <p:spPr bwMode="auto">
              <a:xfrm>
                <a:off x="2446" y="1569"/>
                <a:ext cx="115" cy="173"/>
              </a:xfrm>
              <a:custGeom>
                <a:avLst/>
                <a:gdLst>
                  <a:gd name="T0" fmla="*/ 0 w 460"/>
                  <a:gd name="T1" fmla="*/ 0 h 695"/>
                  <a:gd name="T2" fmla="*/ 0 w 460"/>
                  <a:gd name="T3" fmla="*/ 0 h 695"/>
                  <a:gd name="T4" fmla="*/ 0 w 460"/>
                  <a:gd name="T5" fmla="*/ 0 h 695"/>
                  <a:gd name="T6" fmla="*/ 0 w 460"/>
                  <a:gd name="T7" fmla="*/ 0 h 695"/>
                  <a:gd name="T8" fmla="*/ 0 w 460"/>
                  <a:gd name="T9" fmla="*/ 0 h 695"/>
                  <a:gd name="T10" fmla="*/ 0 w 460"/>
                  <a:gd name="T11" fmla="*/ 0 h 695"/>
                  <a:gd name="T12" fmla="*/ 0 w 460"/>
                  <a:gd name="T13" fmla="*/ 0 h 695"/>
                  <a:gd name="T14" fmla="*/ 0 w 460"/>
                  <a:gd name="T15" fmla="*/ 0 h 695"/>
                  <a:gd name="T16" fmla="*/ 0 w 460"/>
                  <a:gd name="T17" fmla="*/ 0 h 695"/>
                  <a:gd name="T18" fmla="*/ 0 w 460"/>
                  <a:gd name="T19" fmla="*/ 0 h 695"/>
                  <a:gd name="T20" fmla="*/ 0 w 460"/>
                  <a:gd name="T21" fmla="*/ 0 h 695"/>
                  <a:gd name="T22" fmla="*/ 0 w 460"/>
                  <a:gd name="T23" fmla="*/ 0 h 695"/>
                  <a:gd name="T24" fmla="*/ 0 w 460"/>
                  <a:gd name="T25" fmla="*/ 0 h 695"/>
                  <a:gd name="T26" fmla="*/ 0 w 460"/>
                  <a:gd name="T27" fmla="*/ 0 h 695"/>
                  <a:gd name="T28" fmla="*/ 0 w 460"/>
                  <a:gd name="T29" fmla="*/ 0 h 695"/>
                  <a:gd name="T30" fmla="*/ 0 w 460"/>
                  <a:gd name="T31" fmla="*/ 0 h 695"/>
                  <a:gd name="T32" fmla="*/ 0 w 460"/>
                  <a:gd name="T33" fmla="*/ 0 h 695"/>
                  <a:gd name="T34" fmla="*/ 0 w 460"/>
                  <a:gd name="T35" fmla="*/ 0 h 695"/>
                  <a:gd name="T36" fmla="*/ 0 w 460"/>
                  <a:gd name="T37" fmla="*/ 0 h 695"/>
                  <a:gd name="T38" fmla="*/ 0 w 460"/>
                  <a:gd name="T39" fmla="*/ 0 h 695"/>
                  <a:gd name="T40" fmla="*/ 0 w 460"/>
                  <a:gd name="T41" fmla="*/ 0 h 695"/>
                  <a:gd name="T42" fmla="*/ 0 w 460"/>
                  <a:gd name="T43" fmla="*/ 0 h 695"/>
                  <a:gd name="T44" fmla="*/ 0 w 460"/>
                  <a:gd name="T45" fmla="*/ 0 h 695"/>
                  <a:gd name="T46" fmla="*/ 0 w 460"/>
                  <a:gd name="T47" fmla="*/ 0 h 695"/>
                  <a:gd name="T48" fmla="*/ 0 w 460"/>
                  <a:gd name="T49" fmla="*/ 0 h 695"/>
                  <a:gd name="T50" fmla="*/ 0 w 460"/>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5"/>
                  <a:gd name="T80" fmla="*/ 460 w 460"/>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5">
                    <a:moveTo>
                      <a:pt x="0" y="0"/>
                    </a:moveTo>
                    <a:lnTo>
                      <a:pt x="201" y="144"/>
                    </a:lnTo>
                    <a:lnTo>
                      <a:pt x="246" y="195"/>
                    </a:lnTo>
                    <a:lnTo>
                      <a:pt x="287" y="230"/>
                    </a:lnTo>
                    <a:lnTo>
                      <a:pt x="328" y="277"/>
                    </a:lnTo>
                    <a:lnTo>
                      <a:pt x="362" y="315"/>
                    </a:lnTo>
                    <a:lnTo>
                      <a:pt x="391" y="361"/>
                    </a:lnTo>
                    <a:lnTo>
                      <a:pt x="413" y="415"/>
                    </a:lnTo>
                    <a:lnTo>
                      <a:pt x="431" y="472"/>
                    </a:lnTo>
                    <a:lnTo>
                      <a:pt x="442" y="524"/>
                    </a:lnTo>
                    <a:lnTo>
                      <a:pt x="453" y="591"/>
                    </a:lnTo>
                    <a:lnTo>
                      <a:pt x="460" y="632"/>
                    </a:lnTo>
                    <a:lnTo>
                      <a:pt x="453" y="660"/>
                    </a:lnTo>
                    <a:lnTo>
                      <a:pt x="442" y="684"/>
                    </a:lnTo>
                    <a:lnTo>
                      <a:pt x="420" y="695"/>
                    </a:lnTo>
                    <a:lnTo>
                      <a:pt x="395" y="684"/>
                    </a:lnTo>
                    <a:lnTo>
                      <a:pt x="357" y="679"/>
                    </a:lnTo>
                    <a:lnTo>
                      <a:pt x="316" y="642"/>
                    </a:lnTo>
                    <a:lnTo>
                      <a:pt x="269" y="609"/>
                    </a:lnTo>
                    <a:lnTo>
                      <a:pt x="223" y="576"/>
                    </a:lnTo>
                    <a:lnTo>
                      <a:pt x="189" y="540"/>
                    </a:lnTo>
                    <a:lnTo>
                      <a:pt x="160" y="495"/>
                    </a:lnTo>
                    <a:lnTo>
                      <a:pt x="132" y="448"/>
                    </a:lnTo>
                    <a:lnTo>
                      <a:pt x="108" y="396"/>
                    </a:lnTo>
                    <a:lnTo>
                      <a:pt x="85" y="34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14" name="Freeform 249"/>
              <p:cNvSpPr>
                <a:spLocks/>
              </p:cNvSpPr>
              <p:nvPr/>
            </p:nvSpPr>
            <p:spPr bwMode="auto">
              <a:xfrm>
                <a:off x="2518" y="1617"/>
                <a:ext cx="89" cy="190"/>
              </a:xfrm>
              <a:custGeom>
                <a:avLst/>
                <a:gdLst>
                  <a:gd name="T0" fmla="*/ 0 w 357"/>
                  <a:gd name="T1" fmla="*/ 0 h 759"/>
                  <a:gd name="T2" fmla="*/ 0 w 357"/>
                  <a:gd name="T3" fmla="*/ 0 h 759"/>
                  <a:gd name="T4" fmla="*/ 0 w 357"/>
                  <a:gd name="T5" fmla="*/ 0 h 759"/>
                  <a:gd name="T6" fmla="*/ 0 w 357"/>
                  <a:gd name="T7" fmla="*/ 0 h 759"/>
                  <a:gd name="T8" fmla="*/ 0 w 357"/>
                  <a:gd name="T9" fmla="*/ 0 h 759"/>
                  <a:gd name="T10" fmla="*/ 0 w 357"/>
                  <a:gd name="T11" fmla="*/ 0 h 759"/>
                  <a:gd name="T12" fmla="*/ 0 w 357"/>
                  <a:gd name="T13" fmla="*/ 0 h 759"/>
                  <a:gd name="T14" fmla="*/ 0 w 357"/>
                  <a:gd name="T15" fmla="*/ 0 h 759"/>
                  <a:gd name="T16" fmla="*/ 0 w 357"/>
                  <a:gd name="T17" fmla="*/ 0 h 759"/>
                  <a:gd name="T18" fmla="*/ 0 w 357"/>
                  <a:gd name="T19" fmla="*/ 0 h 759"/>
                  <a:gd name="T20" fmla="*/ 0 w 357"/>
                  <a:gd name="T21" fmla="*/ 0 h 759"/>
                  <a:gd name="T22" fmla="*/ 0 w 357"/>
                  <a:gd name="T23" fmla="*/ 0 h 759"/>
                  <a:gd name="T24" fmla="*/ 0 w 357"/>
                  <a:gd name="T25" fmla="*/ 0 h 759"/>
                  <a:gd name="T26" fmla="*/ 0 w 357"/>
                  <a:gd name="T27" fmla="*/ 0 h 759"/>
                  <a:gd name="T28" fmla="*/ 0 w 357"/>
                  <a:gd name="T29" fmla="*/ 0 h 759"/>
                  <a:gd name="T30" fmla="*/ 0 w 357"/>
                  <a:gd name="T31" fmla="*/ 0 h 759"/>
                  <a:gd name="T32" fmla="*/ 0 w 357"/>
                  <a:gd name="T33" fmla="*/ 0 h 759"/>
                  <a:gd name="T34" fmla="*/ 0 w 357"/>
                  <a:gd name="T35" fmla="*/ 0 h 759"/>
                  <a:gd name="T36" fmla="*/ 0 w 357"/>
                  <a:gd name="T37" fmla="*/ 0 h 759"/>
                  <a:gd name="T38" fmla="*/ 0 w 357"/>
                  <a:gd name="T39" fmla="*/ 0 h 759"/>
                  <a:gd name="T40" fmla="*/ 0 w 357"/>
                  <a:gd name="T41" fmla="*/ 0 h 759"/>
                  <a:gd name="T42" fmla="*/ 0 w 357"/>
                  <a:gd name="T43" fmla="*/ 0 h 759"/>
                  <a:gd name="T44" fmla="*/ 0 w 357"/>
                  <a:gd name="T45" fmla="*/ 0 h 759"/>
                  <a:gd name="T46" fmla="*/ 0 w 357"/>
                  <a:gd name="T47" fmla="*/ 0 h 759"/>
                  <a:gd name="T48" fmla="*/ 0 w 357"/>
                  <a:gd name="T49" fmla="*/ 0 h 759"/>
                  <a:gd name="T50" fmla="*/ 0 w 357"/>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59"/>
                  <a:gd name="T80" fmla="*/ 357 w 357"/>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59">
                    <a:moveTo>
                      <a:pt x="0" y="0"/>
                    </a:moveTo>
                    <a:lnTo>
                      <a:pt x="178" y="195"/>
                    </a:lnTo>
                    <a:lnTo>
                      <a:pt x="217" y="241"/>
                    </a:lnTo>
                    <a:lnTo>
                      <a:pt x="252" y="292"/>
                    </a:lnTo>
                    <a:lnTo>
                      <a:pt x="288" y="339"/>
                    </a:lnTo>
                    <a:lnTo>
                      <a:pt x="318" y="392"/>
                    </a:lnTo>
                    <a:lnTo>
                      <a:pt x="333" y="443"/>
                    </a:lnTo>
                    <a:lnTo>
                      <a:pt x="339" y="494"/>
                    </a:lnTo>
                    <a:lnTo>
                      <a:pt x="351" y="557"/>
                    </a:lnTo>
                    <a:lnTo>
                      <a:pt x="357" y="610"/>
                    </a:lnTo>
                    <a:lnTo>
                      <a:pt x="357" y="668"/>
                    </a:lnTo>
                    <a:lnTo>
                      <a:pt x="351" y="712"/>
                    </a:lnTo>
                    <a:lnTo>
                      <a:pt x="339" y="742"/>
                    </a:lnTo>
                    <a:lnTo>
                      <a:pt x="321" y="753"/>
                    </a:lnTo>
                    <a:lnTo>
                      <a:pt x="299" y="759"/>
                    </a:lnTo>
                    <a:lnTo>
                      <a:pt x="276" y="749"/>
                    </a:lnTo>
                    <a:lnTo>
                      <a:pt x="246" y="731"/>
                    </a:lnTo>
                    <a:lnTo>
                      <a:pt x="201" y="684"/>
                    </a:lnTo>
                    <a:lnTo>
                      <a:pt x="155" y="644"/>
                    </a:lnTo>
                    <a:lnTo>
                      <a:pt x="126" y="598"/>
                    </a:lnTo>
                    <a:lnTo>
                      <a:pt x="91" y="557"/>
                    </a:lnTo>
                    <a:lnTo>
                      <a:pt x="70" y="507"/>
                    </a:lnTo>
                    <a:lnTo>
                      <a:pt x="51" y="455"/>
                    </a:lnTo>
                    <a:lnTo>
                      <a:pt x="41" y="396"/>
                    </a:lnTo>
                    <a:lnTo>
                      <a:pt x="29" y="33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15" name="Freeform 250"/>
              <p:cNvSpPr>
                <a:spLocks/>
              </p:cNvSpPr>
              <p:nvPr/>
            </p:nvSpPr>
            <p:spPr bwMode="auto">
              <a:xfrm>
                <a:off x="2557" y="1600"/>
                <a:ext cx="76" cy="200"/>
              </a:xfrm>
              <a:custGeom>
                <a:avLst/>
                <a:gdLst>
                  <a:gd name="T0" fmla="*/ 0 w 301"/>
                  <a:gd name="T1" fmla="*/ 0 h 800"/>
                  <a:gd name="T2" fmla="*/ 0 w 301"/>
                  <a:gd name="T3" fmla="*/ 0 h 800"/>
                  <a:gd name="T4" fmla="*/ 0 w 301"/>
                  <a:gd name="T5" fmla="*/ 0 h 800"/>
                  <a:gd name="T6" fmla="*/ 0 w 301"/>
                  <a:gd name="T7" fmla="*/ 0 h 800"/>
                  <a:gd name="T8" fmla="*/ 0 w 301"/>
                  <a:gd name="T9" fmla="*/ 0 h 800"/>
                  <a:gd name="T10" fmla="*/ 0 w 301"/>
                  <a:gd name="T11" fmla="*/ 0 h 800"/>
                  <a:gd name="T12" fmla="*/ 0 w 301"/>
                  <a:gd name="T13" fmla="*/ 0 h 800"/>
                  <a:gd name="T14" fmla="*/ 0 w 301"/>
                  <a:gd name="T15" fmla="*/ 0 h 800"/>
                  <a:gd name="T16" fmla="*/ 0 w 301"/>
                  <a:gd name="T17" fmla="*/ 0 h 800"/>
                  <a:gd name="T18" fmla="*/ 0 w 301"/>
                  <a:gd name="T19" fmla="*/ 0 h 800"/>
                  <a:gd name="T20" fmla="*/ 0 w 301"/>
                  <a:gd name="T21" fmla="*/ 0 h 800"/>
                  <a:gd name="T22" fmla="*/ 0 w 301"/>
                  <a:gd name="T23" fmla="*/ 0 h 800"/>
                  <a:gd name="T24" fmla="*/ 0 w 301"/>
                  <a:gd name="T25" fmla="*/ 0 h 800"/>
                  <a:gd name="T26" fmla="*/ 0 w 301"/>
                  <a:gd name="T27" fmla="*/ 0 h 800"/>
                  <a:gd name="T28" fmla="*/ 0 w 301"/>
                  <a:gd name="T29" fmla="*/ 0 h 800"/>
                  <a:gd name="T30" fmla="*/ 0 w 301"/>
                  <a:gd name="T31" fmla="*/ 0 h 800"/>
                  <a:gd name="T32" fmla="*/ 0 w 301"/>
                  <a:gd name="T33" fmla="*/ 0 h 800"/>
                  <a:gd name="T34" fmla="*/ 0 w 301"/>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800"/>
                  <a:gd name="T56" fmla="*/ 301 w 301"/>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800">
                    <a:moveTo>
                      <a:pt x="25" y="0"/>
                    </a:moveTo>
                    <a:lnTo>
                      <a:pt x="0" y="248"/>
                    </a:lnTo>
                    <a:lnTo>
                      <a:pt x="0" y="317"/>
                    </a:lnTo>
                    <a:lnTo>
                      <a:pt x="0" y="379"/>
                    </a:lnTo>
                    <a:lnTo>
                      <a:pt x="0" y="437"/>
                    </a:lnTo>
                    <a:lnTo>
                      <a:pt x="19" y="483"/>
                    </a:lnTo>
                    <a:lnTo>
                      <a:pt x="37" y="534"/>
                    </a:lnTo>
                    <a:lnTo>
                      <a:pt x="54" y="587"/>
                    </a:lnTo>
                    <a:lnTo>
                      <a:pt x="76" y="646"/>
                    </a:lnTo>
                    <a:lnTo>
                      <a:pt x="117" y="690"/>
                    </a:lnTo>
                    <a:lnTo>
                      <a:pt x="180" y="771"/>
                    </a:lnTo>
                    <a:lnTo>
                      <a:pt x="231" y="800"/>
                    </a:lnTo>
                    <a:lnTo>
                      <a:pt x="267" y="764"/>
                    </a:lnTo>
                    <a:lnTo>
                      <a:pt x="284" y="672"/>
                    </a:lnTo>
                    <a:lnTo>
                      <a:pt x="301" y="558"/>
                    </a:lnTo>
                    <a:lnTo>
                      <a:pt x="284" y="461"/>
                    </a:lnTo>
                    <a:lnTo>
                      <a:pt x="242" y="357"/>
                    </a:lnTo>
                    <a:lnTo>
                      <a:pt x="25" y="0"/>
                    </a:lnTo>
                    <a:close/>
                  </a:path>
                </a:pathLst>
              </a:custGeom>
              <a:solidFill>
                <a:srgbClr val="FFFFF6"/>
              </a:solidFill>
              <a:ln w="0">
                <a:solidFill>
                  <a:srgbClr val="FCECDD"/>
                </a:solidFill>
                <a:round/>
                <a:headEnd/>
                <a:tailEnd/>
              </a:ln>
            </p:spPr>
            <p:txBody>
              <a:bodyPr/>
              <a:lstStyle/>
              <a:p>
                <a:endParaRPr lang="en-US" dirty="0"/>
              </a:p>
            </p:txBody>
          </p:sp>
          <p:sp>
            <p:nvSpPr>
              <p:cNvPr id="14416" name="Freeform 251"/>
              <p:cNvSpPr>
                <a:spLocks/>
              </p:cNvSpPr>
              <p:nvPr/>
            </p:nvSpPr>
            <p:spPr bwMode="auto">
              <a:xfrm>
                <a:off x="2477" y="1639"/>
                <a:ext cx="115" cy="175"/>
              </a:xfrm>
              <a:custGeom>
                <a:avLst/>
                <a:gdLst>
                  <a:gd name="T0" fmla="*/ 0 w 460"/>
                  <a:gd name="T1" fmla="*/ 0 h 701"/>
                  <a:gd name="T2" fmla="*/ 0 w 460"/>
                  <a:gd name="T3" fmla="*/ 0 h 701"/>
                  <a:gd name="T4" fmla="*/ 0 w 460"/>
                  <a:gd name="T5" fmla="*/ 0 h 701"/>
                  <a:gd name="T6" fmla="*/ 0 w 460"/>
                  <a:gd name="T7" fmla="*/ 0 h 701"/>
                  <a:gd name="T8" fmla="*/ 0 w 460"/>
                  <a:gd name="T9" fmla="*/ 0 h 701"/>
                  <a:gd name="T10" fmla="*/ 0 w 460"/>
                  <a:gd name="T11" fmla="*/ 0 h 701"/>
                  <a:gd name="T12" fmla="*/ 0 w 460"/>
                  <a:gd name="T13" fmla="*/ 0 h 701"/>
                  <a:gd name="T14" fmla="*/ 0 w 460"/>
                  <a:gd name="T15" fmla="*/ 0 h 701"/>
                  <a:gd name="T16" fmla="*/ 0 w 460"/>
                  <a:gd name="T17" fmla="*/ 0 h 701"/>
                  <a:gd name="T18" fmla="*/ 0 w 460"/>
                  <a:gd name="T19" fmla="*/ 0 h 701"/>
                  <a:gd name="T20" fmla="*/ 0 w 460"/>
                  <a:gd name="T21" fmla="*/ 0 h 701"/>
                  <a:gd name="T22" fmla="*/ 0 w 460"/>
                  <a:gd name="T23" fmla="*/ 0 h 701"/>
                  <a:gd name="T24" fmla="*/ 0 w 460"/>
                  <a:gd name="T25" fmla="*/ 0 h 701"/>
                  <a:gd name="T26" fmla="*/ 0 w 460"/>
                  <a:gd name="T27" fmla="*/ 0 h 701"/>
                  <a:gd name="T28" fmla="*/ 0 w 460"/>
                  <a:gd name="T29" fmla="*/ 0 h 701"/>
                  <a:gd name="T30" fmla="*/ 0 w 460"/>
                  <a:gd name="T31" fmla="*/ 0 h 701"/>
                  <a:gd name="T32" fmla="*/ 0 w 460"/>
                  <a:gd name="T33" fmla="*/ 0 h 701"/>
                  <a:gd name="T34" fmla="*/ 0 w 460"/>
                  <a:gd name="T35" fmla="*/ 0 h 701"/>
                  <a:gd name="T36" fmla="*/ 0 w 460"/>
                  <a:gd name="T37" fmla="*/ 0 h 701"/>
                  <a:gd name="T38" fmla="*/ 0 w 460"/>
                  <a:gd name="T39" fmla="*/ 0 h 701"/>
                  <a:gd name="T40" fmla="*/ 0 w 460"/>
                  <a:gd name="T41" fmla="*/ 0 h 701"/>
                  <a:gd name="T42" fmla="*/ 0 w 460"/>
                  <a:gd name="T43" fmla="*/ 0 h 701"/>
                  <a:gd name="T44" fmla="*/ 0 w 460"/>
                  <a:gd name="T45" fmla="*/ 0 h 701"/>
                  <a:gd name="T46" fmla="*/ 0 w 460"/>
                  <a:gd name="T47" fmla="*/ 0 h 701"/>
                  <a:gd name="T48" fmla="*/ 0 w 460"/>
                  <a:gd name="T49" fmla="*/ 0 h 701"/>
                  <a:gd name="T50" fmla="*/ 0 w 460"/>
                  <a:gd name="T51" fmla="*/ 0 h 7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701"/>
                  <a:gd name="T80" fmla="*/ 460 w 460"/>
                  <a:gd name="T81" fmla="*/ 701 h 7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701">
                    <a:moveTo>
                      <a:pt x="0" y="0"/>
                    </a:moveTo>
                    <a:lnTo>
                      <a:pt x="202" y="151"/>
                    </a:lnTo>
                    <a:lnTo>
                      <a:pt x="247" y="196"/>
                    </a:lnTo>
                    <a:lnTo>
                      <a:pt x="294" y="235"/>
                    </a:lnTo>
                    <a:lnTo>
                      <a:pt x="327" y="277"/>
                    </a:lnTo>
                    <a:lnTo>
                      <a:pt x="357" y="324"/>
                    </a:lnTo>
                    <a:lnTo>
                      <a:pt x="391" y="369"/>
                    </a:lnTo>
                    <a:lnTo>
                      <a:pt x="413" y="414"/>
                    </a:lnTo>
                    <a:lnTo>
                      <a:pt x="425" y="479"/>
                    </a:lnTo>
                    <a:lnTo>
                      <a:pt x="442" y="530"/>
                    </a:lnTo>
                    <a:lnTo>
                      <a:pt x="453" y="592"/>
                    </a:lnTo>
                    <a:lnTo>
                      <a:pt x="460" y="634"/>
                    </a:lnTo>
                    <a:lnTo>
                      <a:pt x="453" y="673"/>
                    </a:lnTo>
                    <a:lnTo>
                      <a:pt x="442" y="690"/>
                    </a:lnTo>
                    <a:lnTo>
                      <a:pt x="425" y="701"/>
                    </a:lnTo>
                    <a:lnTo>
                      <a:pt x="396" y="690"/>
                    </a:lnTo>
                    <a:lnTo>
                      <a:pt x="362" y="679"/>
                    </a:lnTo>
                    <a:lnTo>
                      <a:pt x="316" y="645"/>
                    </a:lnTo>
                    <a:lnTo>
                      <a:pt x="269" y="609"/>
                    </a:lnTo>
                    <a:lnTo>
                      <a:pt x="231" y="582"/>
                    </a:lnTo>
                    <a:lnTo>
                      <a:pt x="190" y="546"/>
                    </a:lnTo>
                    <a:lnTo>
                      <a:pt x="161" y="506"/>
                    </a:lnTo>
                    <a:lnTo>
                      <a:pt x="125" y="454"/>
                    </a:lnTo>
                    <a:lnTo>
                      <a:pt x="110" y="403"/>
                    </a:lnTo>
                    <a:lnTo>
                      <a:pt x="85" y="346"/>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17" name="Freeform 252"/>
              <p:cNvSpPr>
                <a:spLocks/>
              </p:cNvSpPr>
              <p:nvPr/>
            </p:nvSpPr>
            <p:spPr bwMode="auto">
              <a:xfrm>
                <a:off x="2549" y="1689"/>
                <a:ext cx="89" cy="190"/>
              </a:xfrm>
              <a:custGeom>
                <a:avLst/>
                <a:gdLst>
                  <a:gd name="T0" fmla="*/ 0 w 357"/>
                  <a:gd name="T1" fmla="*/ 0 h 759"/>
                  <a:gd name="T2" fmla="*/ 0 w 357"/>
                  <a:gd name="T3" fmla="*/ 0 h 759"/>
                  <a:gd name="T4" fmla="*/ 0 w 357"/>
                  <a:gd name="T5" fmla="*/ 0 h 759"/>
                  <a:gd name="T6" fmla="*/ 0 w 357"/>
                  <a:gd name="T7" fmla="*/ 0 h 759"/>
                  <a:gd name="T8" fmla="*/ 0 w 357"/>
                  <a:gd name="T9" fmla="*/ 0 h 759"/>
                  <a:gd name="T10" fmla="*/ 0 w 357"/>
                  <a:gd name="T11" fmla="*/ 0 h 759"/>
                  <a:gd name="T12" fmla="*/ 0 w 357"/>
                  <a:gd name="T13" fmla="*/ 0 h 759"/>
                  <a:gd name="T14" fmla="*/ 0 w 357"/>
                  <a:gd name="T15" fmla="*/ 0 h 759"/>
                  <a:gd name="T16" fmla="*/ 0 w 357"/>
                  <a:gd name="T17" fmla="*/ 0 h 759"/>
                  <a:gd name="T18" fmla="*/ 0 w 357"/>
                  <a:gd name="T19" fmla="*/ 0 h 759"/>
                  <a:gd name="T20" fmla="*/ 0 w 357"/>
                  <a:gd name="T21" fmla="*/ 0 h 759"/>
                  <a:gd name="T22" fmla="*/ 0 w 357"/>
                  <a:gd name="T23" fmla="*/ 0 h 759"/>
                  <a:gd name="T24" fmla="*/ 0 w 357"/>
                  <a:gd name="T25" fmla="*/ 0 h 759"/>
                  <a:gd name="T26" fmla="*/ 0 w 357"/>
                  <a:gd name="T27" fmla="*/ 0 h 759"/>
                  <a:gd name="T28" fmla="*/ 0 w 357"/>
                  <a:gd name="T29" fmla="*/ 0 h 759"/>
                  <a:gd name="T30" fmla="*/ 0 w 357"/>
                  <a:gd name="T31" fmla="*/ 0 h 759"/>
                  <a:gd name="T32" fmla="*/ 0 w 357"/>
                  <a:gd name="T33" fmla="*/ 0 h 759"/>
                  <a:gd name="T34" fmla="*/ 0 w 357"/>
                  <a:gd name="T35" fmla="*/ 0 h 759"/>
                  <a:gd name="T36" fmla="*/ 0 w 357"/>
                  <a:gd name="T37" fmla="*/ 0 h 759"/>
                  <a:gd name="T38" fmla="*/ 0 w 357"/>
                  <a:gd name="T39" fmla="*/ 0 h 759"/>
                  <a:gd name="T40" fmla="*/ 0 w 357"/>
                  <a:gd name="T41" fmla="*/ 0 h 759"/>
                  <a:gd name="T42" fmla="*/ 0 w 357"/>
                  <a:gd name="T43" fmla="*/ 0 h 759"/>
                  <a:gd name="T44" fmla="*/ 0 w 357"/>
                  <a:gd name="T45" fmla="*/ 0 h 759"/>
                  <a:gd name="T46" fmla="*/ 0 w 357"/>
                  <a:gd name="T47" fmla="*/ 0 h 759"/>
                  <a:gd name="T48" fmla="*/ 0 w 357"/>
                  <a:gd name="T49" fmla="*/ 0 h 759"/>
                  <a:gd name="T50" fmla="*/ 0 w 357"/>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59"/>
                  <a:gd name="T80" fmla="*/ 357 w 357"/>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59">
                    <a:moveTo>
                      <a:pt x="0" y="0"/>
                    </a:moveTo>
                    <a:lnTo>
                      <a:pt x="173" y="189"/>
                    </a:lnTo>
                    <a:lnTo>
                      <a:pt x="217" y="242"/>
                    </a:lnTo>
                    <a:lnTo>
                      <a:pt x="259" y="292"/>
                    </a:lnTo>
                    <a:lnTo>
                      <a:pt x="288" y="339"/>
                    </a:lnTo>
                    <a:lnTo>
                      <a:pt x="310" y="390"/>
                    </a:lnTo>
                    <a:lnTo>
                      <a:pt x="334" y="443"/>
                    </a:lnTo>
                    <a:lnTo>
                      <a:pt x="339" y="494"/>
                    </a:lnTo>
                    <a:lnTo>
                      <a:pt x="350" y="553"/>
                    </a:lnTo>
                    <a:lnTo>
                      <a:pt x="357" y="609"/>
                    </a:lnTo>
                    <a:lnTo>
                      <a:pt x="350" y="661"/>
                    </a:lnTo>
                    <a:lnTo>
                      <a:pt x="350" y="713"/>
                    </a:lnTo>
                    <a:lnTo>
                      <a:pt x="339" y="742"/>
                    </a:lnTo>
                    <a:lnTo>
                      <a:pt x="328" y="753"/>
                    </a:lnTo>
                    <a:lnTo>
                      <a:pt x="300" y="759"/>
                    </a:lnTo>
                    <a:lnTo>
                      <a:pt x="275" y="742"/>
                    </a:lnTo>
                    <a:lnTo>
                      <a:pt x="246" y="724"/>
                    </a:lnTo>
                    <a:lnTo>
                      <a:pt x="202" y="678"/>
                    </a:lnTo>
                    <a:lnTo>
                      <a:pt x="155" y="638"/>
                    </a:lnTo>
                    <a:lnTo>
                      <a:pt x="126" y="598"/>
                    </a:lnTo>
                    <a:lnTo>
                      <a:pt x="91" y="553"/>
                    </a:lnTo>
                    <a:lnTo>
                      <a:pt x="70" y="499"/>
                    </a:lnTo>
                    <a:lnTo>
                      <a:pt x="52" y="454"/>
                    </a:lnTo>
                    <a:lnTo>
                      <a:pt x="33" y="396"/>
                    </a:lnTo>
                    <a:lnTo>
                      <a:pt x="29" y="33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18" name="Freeform 253"/>
              <p:cNvSpPr>
                <a:spLocks/>
              </p:cNvSpPr>
              <p:nvPr/>
            </p:nvSpPr>
            <p:spPr bwMode="auto">
              <a:xfrm>
                <a:off x="2588" y="1672"/>
                <a:ext cx="75" cy="198"/>
              </a:xfrm>
              <a:custGeom>
                <a:avLst/>
                <a:gdLst>
                  <a:gd name="T0" fmla="*/ 0 w 300"/>
                  <a:gd name="T1" fmla="*/ 0 h 792"/>
                  <a:gd name="T2" fmla="*/ 0 w 300"/>
                  <a:gd name="T3" fmla="*/ 0 h 792"/>
                  <a:gd name="T4" fmla="*/ 0 w 300"/>
                  <a:gd name="T5" fmla="*/ 0 h 792"/>
                  <a:gd name="T6" fmla="*/ 0 w 300"/>
                  <a:gd name="T7" fmla="*/ 0 h 792"/>
                  <a:gd name="T8" fmla="*/ 0 w 300"/>
                  <a:gd name="T9" fmla="*/ 0 h 792"/>
                  <a:gd name="T10" fmla="*/ 0 w 300"/>
                  <a:gd name="T11" fmla="*/ 0 h 792"/>
                  <a:gd name="T12" fmla="*/ 0 w 300"/>
                  <a:gd name="T13" fmla="*/ 0 h 792"/>
                  <a:gd name="T14" fmla="*/ 0 w 300"/>
                  <a:gd name="T15" fmla="*/ 0 h 792"/>
                  <a:gd name="T16" fmla="*/ 0 w 300"/>
                  <a:gd name="T17" fmla="*/ 0 h 792"/>
                  <a:gd name="T18" fmla="*/ 0 w 300"/>
                  <a:gd name="T19" fmla="*/ 0 h 792"/>
                  <a:gd name="T20" fmla="*/ 0 w 300"/>
                  <a:gd name="T21" fmla="*/ 0 h 792"/>
                  <a:gd name="T22" fmla="*/ 0 w 300"/>
                  <a:gd name="T23" fmla="*/ 0 h 792"/>
                  <a:gd name="T24" fmla="*/ 0 w 300"/>
                  <a:gd name="T25" fmla="*/ 0 h 792"/>
                  <a:gd name="T26" fmla="*/ 0 w 300"/>
                  <a:gd name="T27" fmla="*/ 0 h 792"/>
                  <a:gd name="T28" fmla="*/ 0 w 300"/>
                  <a:gd name="T29" fmla="*/ 0 h 792"/>
                  <a:gd name="T30" fmla="*/ 0 w 300"/>
                  <a:gd name="T31" fmla="*/ 0 h 792"/>
                  <a:gd name="T32" fmla="*/ 0 w 300"/>
                  <a:gd name="T33" fmla="*/ 0 h 792"/>
                  <a:gd name="T34" fmla="*/ 0 w 300"/>
                  <a:gd name="T35" fmla="*/ 0 h 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92"/>
                  <a:gd name="T56" fmla="*/ 300 w 300"/>
                  <a:gd name="T57" fmla="*/ 792 h 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92">
                    <a:moveTo>
                      <a:pt x="37" y="0"/>
                    </a:moveTo>
                    <a:lnTo>
                      <a:pt x="7" y="245"/>
                    </a:lnTo>
                    <a:lnTo>
                      <a:pt x="0" y="316"/>
                    </a:lnTo>
                    <a:lnTo>
                      <a:pt x="0" y="372"/>
                    </a:lnTo>
                    <a:lnTo>
                      <a:pt x="11" y="437"/>
                    </a:lnTo>
                    <a:lnTo>
                      <a:pt x="18" y="487"/>
                    </a:lnTo>
                    <a:lnTo>
                      <a:pt x="40" y="533"/>
                    </a:lnTo>
                    <a:lnTo>
                      <a:pt x="58" y="584"/>
                    </a:lnTo>
                    <a:lnTo>
                      <a:pt x="81" y="637"/>
                    </a:lnTo>
                    <a:lnTo>
                      <a:pt x="120" y="688"/>
                    </a:lnTo>
                    <a:lnTo>
                      <a:pt x="184" y="764"/>
                    </a:lnTo>
                    <a:lnTo>
                      <a:pt x="236" y="792"/>
                    </a:lnTo>
                    <a:lnTo>
                      <a:pt x="272" y="764"/>
                    </a:lnTo>
                    <a:lnTo>
                      <a:pt x="293" y="672"/>
                    </a:lnTo>
                    <a:lnTo>
                      <a:pt x="300" y="562"/>
                    </a:lnTo>
                    <a:lnTo>
                      <a:pt x="288" y="453"/>
                    </a:lnTo>
                    <a:lnTo>
                      <a:pt x="254" y="349"/>
                    </a:lnTo>
                    <a:lnTo>
                      <a:pt x="37" y="0"/>
                    </a:lnTo>
                    <a:close/>
                  </a:path>
                </a:pathLst>
              </a:custGeom>
              <a:solidFill>
                <a:srgbClr val="FFFFF6"/>
              </a:solidFill>
              <a:ln w="0">
                <a:solidFill>
                  <a:srgbClr val="FCECDD"/>
                </a:solidFill>
                <a:round/>
                <a:headEnd/>
                <a:tailEnd/>
              </a:ln>
            </p:spPr>
            <p:txBody>
              <a:bodyPr/>
              <a:lstStyle/>
              <a:p>
                <a:endParaRPr lang="en-US" dirty="0"/>
              </a:p>
            </p:txBody>
          </p:sp>
          <p:sp>
            <p:nvSpPr>
              <p:cNvPr id="14419" name="Freeform 254"/>
              <p:cNvSpPr>
                <a:spLocks/>
              </p:cNvSpPr>
              <p:nvPr/>
            </p:nvSpPr>
            <p:spPr bwMode="auto">
              <a:xfrm>
                <a:off x="2509" y="1712"/>
                <a:ext cx="115" cy="173"/>
              </a:xfrm>
              <a:custGeom>
                <a:avLst/>
                <a:gdLst>
                  <a:gd name="T0" fmla="*/ 0 w 462"/>
                  <a:gd name="T1" fmla="*/ 0 h 690"/>
                  <a:gd name="T2" fmla="*/ 0 w 462"/>
                  <a:gd name="T3" fmla="*/ 0 h 690"/>
                  <a:gd name="T4" fmla="*/ 0 w 462"/>
                  <a:gd name="T5" fmla="*/ 0 h 690"/>
                  <a:gd name="T6" fmla="*/ 0 w 462"/>
                  <a:gd name="T7" fmla="*/ 0 h 690"/>
                  <a:gd name="T8" fmla="*/ 0 w 462"/>
                  <a:gd name="T9" fmla="*/ 0 h 690"/>
                  <a:gd name="T10" fmla="*/ 0 w 462"/>
                  <a:gd name="T11" fmla="*/ 0 h 690"/>
                  <a:gd name="T12" fmla="*/ 0 w 462"/>
                  <a:gd name="T13" fmla="*/ 0 h 690"/>
                  <a:gd name="T14" fmla="*/ 0 w 462"/>
                  <a:gd name="T15" fmla="*/ 0 h 690"/>
                  <a:gd name="T16" fmla="*/ 0 w 462"/>
                  <a:gd name="T17" fmla="*/ 0 h 690"/>
                  <a:gd name="T18" fmla="*/ 0 w 462"/>
                  <a:gd name="T19" fmla="*/ 0 h 690"/>
                  <a:gd name="T20" fmla="*/ 0 w 462"/>
                  <a:gd name="T21" fmla="*/ 0 h 690"/>
                  <a:gd name="T22" fmla="*/ 0 w 462"/>
                  <a:gd name="T23" fmla="*/ 0 h 690"/>
                  <a:gd name="T24" fmla="*/ 0 w 462"/>
                  <a:gd name="T25" fmla="*/ 0 h 690"/>
                  <a:gd name="T26" fmla="*/ 0 w 462"/>
                  <a:gd name="T27" fmla="*/ 0 h 690"/>
                  <a:gd name="T28" fmla="*/ 0 w 462"/>
                  <a:gd name="T29" fmla="*/ 0 h 690"/>
                  <a:gd name="T30" fmla="*/ 0 w 462"/>
                  <a:gd name="T31" fmla="*/ 0 h 690"/>
                  <a:gd name="T32" fmla="*/ 0 w 462"/>
                  <a:gd name="T33" fmla="*/ 0 h 690"/>
                  <a:gd name="T34" fmla="*/ 0 w 462"/>
                  <a:gd name="T35" fmla="*/ 0 h 690"/>
                  <a:gd name="T36" fmla="*/ 0 w 462"/>
                  <a:gd name="T37" fmla="*/ 0 h 690"/>
                  <a:gd name="T38" fmla="*/ 0 w 462"/>
                  <a:gd name="T39" fmla="*/ 0 h 690"/>
                  <a:gd name="T40" fmla="*/ 0 w 462"/>
                  <a:gd name="T41" fmla="*/ 0 h 690"/>
                  <a:gd name="T42" fmla="*/ 0 w 462"/>
                  <a:gd name="T43" fmla="*/ 0 h 690"/>
                  <a:gd name="T44" fmla="*/ 0 w 462"/>
                  <a:gd name="T45" fmla="*/ 0 h 690"/>
                  <a:gd name="T46" fmla="*/ 0 w 462"/>
                  <a:gd name="T47" fmla="*/ 0 h 690"/>
                  <a:gd name="T48" fmla="*/ 0 w 462"/>
                  <a:gd name="T49" fmla="*/ 0 h 690"/>
                  <a:gd name="T50" fmla="*/ 0 w 462"/>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690"/>
                  <a:gd name="T80" fmla="*/ 462 w 462"/>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690">
                    <a:moveTo>
                      <a:pt x="0" y="0"/>
                    </a:moveTo>
                    <a:lnTo>
                      <a:pt x="195" y="142"/>
                    </a:lnTo>
                    <a:lnTo>
                      <a:pt x="249" y="188"/>
                    </a:lnTo>
                    <a:lnTo>
                      <a:pt x="295" y="229"/>
                    </a:lnTo>
                    <a:lnTo>
                      <a:pt x="335" y="276"/>
                    </a:lnTo>
                    <a:lnTo>
                      <a:pt x="364" y="314"/>
                    </a:lnTo>
                    <a:lnTo>
                      <a:pt x="393" y="361"/>
                    </a:lnTo>
                    <a:lnTo>
                      <a:pt x="408" y="406"/>
                    </a:lnTo>
                    <a:lnTo>
                      <a:pt x="426" y="465"/>
                    </a:lnTo>
                    <a:lnTo>
                      <a:pt x="450" y="523"/>
                    </a:lnTo>
                    <a:lnTo>
                      <a:pt x="455" y="578"/>
                    </a:lnTo>
                    <a:lnTo>
                      <a:pt x="462" y="625"/>
                    </a:lnTo>
                    <a:lnTo>
                      <a:pt x="455" y="660"/>
                    </a:lnTo>
                    <a:lnTo>
                      <a:pt x="443" y="678"/>
                    </a:lnTo>
                    <a:lnTo>
                      <a:pt x="426" y="690"/>
                    </a:lnTo>
                    <a:lnTo>
                      <a:pt x="398" y="682"/>
                    </a:lnTo>
                    <a:lnTo>
                      <a:pt x="364" y="671"/>
                    </a:lnTo>
                    <a:lnTo>
                      <a:pt x="317" y="636"/>
                    </a:lnTo>
                    <a:lnTo>
                      <a:pt x="266" y="603"/>
                    </a:lnTo>
                    <a:lnTo>
                      <a:pt x="232" y="568"/>
                    </a:lnTo>
                    <a:lnTo>
                      <a:pt x="191" y="538"/>
                    </a:lnTo>
                    <a:lnTo>
                      <a:pt x="162" y="494"/>
                    </a:lnTo>
                    <a:lnTo>
                      <a:pt x="127" y="442"/>
                    </a:lnTo>
                    <a:lnTo>
                      <a:pt x="106" y="395"/>
                    </a:lnTo>
                    <a:lnTo>
                      <a:pt x="87" y="331"/>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20" name="Freeform 255"/>
              <p:cNvSpPr>
                <a:spLocks/>
              </p:cNvSpPr>
              <p:nvPr/>
            </p:nvSpPr>
            <p:spPr bwMode="auto">
              <a:xfrm>
                <a:off x="2581" y="1759"/>
                <a:ext cx="89" cy="192"/>
              </a:xfrm>
              <a:custGeom>
                <a:avLst/>
                <a:gdLst>
                  <a:gd name="T0" fmla="*/ 0 w 357"/>
                  <a:gd name="T1" fmla="*/ 0 h 766"/>
                  <a:gd name="T2" fmla="*/ 0 w 357"/>
                  <a:gd name="T3" fmla="*/ 0 h 766"/>
                  <a:gd name="T4" fmla="*/ 0 w 357"/>
                  <a:gd name="T5" fmla="*/ 0 h 766"/>
                  <a:gd name="T6" fmla="*/ 0 w 357"/>
                  <a:gd name="T7" fmla="*/ 0 h 766"/>
                  <a:gd name="T8" fmla="*/ 0 w 357"/>
                  <a:gd name="T9" fmla="*/ 0 h 766"/>
                  <a:gd name="T10" fmla="*/ 0 w 357"/>
                  <a:gd name="T11" fmla="*/ 0 h 766"/>
                  <a:gd name="T12" fmla="*/ 0 w 357"/>
                  <a:gd name="T13" fmla="*/ 0 h 766"/>
                  <a:gd name="T14" fmla="*/ 0 w 357"/>
                  <a:gd name="T15" fmla="*/ 0 h 766"/>
                  <a:gd name="T16" fmla="*/ 0 w 357"/>
                  <a:gd name="T17" fmla="*/ 0 h 766"/>
                  <a:gd name="T18" fmla="*/ 0 w 357"/>
                  <a:gd name="T19" fmla="*/ 0 h 766"/>
                  <a:gd name="T20" fmla="*/ 0 w 357"/>
                  <a:gd name="T21" fmla="*/ 0 h 766"/>
                  <a:gd name="T22" fmla="*/ 0 w 357"/>
                  <a:gd name="T23" fmla="*/ 0 h 766"/>
                  <a:gd name="T24" fmla="*/ 0 w 357"/>
                  <a:gd name="T25" fmla="*/ 0 h 766"/>
                  <a:gd name="T26" fmla="*/ 0 w 357"/>
                  <a:gd name="T27" fmla="*/ 0 h 766"/>
                  <a:gd name="T28" fmla="*/ 0 w 357"/>
                  <a:gd name="T29" fmla="*/ 0 h 766"/>
                  <a:gd name="T30" fmla="*/ 0 w 357"/>
                  <a:gd name="T31" fmla="*/ 0 h 766"/>
                  <a:gd name="T32" fmla="*/ 0 w 357"/>
                  <a:gd name="T33" fmla="*/ 0 h 766"/>
                  <a:gd name="T34" fmla="*/ 0 w 357"/>
                  <a:gd name="T35" fmla="*/ 0 h 766"/>
                  <a:gd name="T36" fmla="*/ 0 w 357"/>
                  <a:gd name="T37" fmla="*/ 0 h 766"/>
                  <a:gd name="T38" fmla="*/ 0 w 357"/>
                  <a:gd name="T39" fmla="*/ 0 h 766"/>
                  <a:gd name="T40" fmla="*/ 0 w 357"/>
                  <a:gd name="T41" fmla="*/ 0 h 766"/>
                  <a:gd name="T42" fmla="*/ 0 w 357"/>
                  <a:gd name="T43" fmla="*/ 0 h 766"/>
                  <a:gd name="T44" fmla="*/ 0 w 357"/>
                  <a:gd name="T45" fmla="*/ 0 h 766"/>
                  <a:gd name="T46" fmla="*/ 0 w 357"/>
                  <a:gd name="T47" fmla="*/ 0 h 766"/>
                  <a:gd name="T48" fmla="*/ 0 w 357"/>
                  <a:gd name="T49" fmla="*/ 0 h 766"/>
                  <a:gd name="T50" fmla="*/ 0 w 357"/>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6"/>
                  <a:gd name="T80" fmla="*/ 357 w 357"/>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6">
                    <a:moveTo>
                      <a:pt x="0" y="0"/>
                    </a:moveTo>
                    <a:lnTo>
                      <a:pt x="174" y="196"/>
                    </a:lnTo>
                    <a:lnTo>
                      <a:pt x="224" y="248"/>
                    </a:lnTo>
                    <a:lnTo>
                      <a:pt x="260" y="293"/>
                    </a:lnTo>
                    <a:lnTo>
                      <a:pt x="288" y="350"/>
                    </a:lnTo>
                    <a:lnTo>
                      <a:pt x="317" y="390"/>
                    </a:lnTo>
                    <a:lnTo>
                      <a:pt x="329" y="448"/>
                    </a:lnTo>
                    <a:lnTo>
                      <a:pt x="346" y="502"/>
                    </a:lnTo>
                    <a:lnTo>
                      <a:pt x="351" y="552"/>
                    </a:lnTo>
                    <a:lnTo>
                      <a:pt x="357" y="611"/>
                    </a:lnTo>
                    <a:lnTo>
                      <a:pt x="357" y="667"/>
                    </a:lnTo>
                    <a:lnTo>
                      <a:pt x="351" y="714"/>
                    </a:lnTo>
                    <a:lnTo>
                      <a:pt x="339" y="748"/>
                    </a:lnTo>
                    <a:lnTo>
                      <a:pt x="329" y="754"/>
                    </a:lnTo>
                    <a:lnTo>
                      <a:pt x="304" y="766"/>
                    </a:lnTo>
                    <a:lnTo>
                      <a:pt x="275" y="748"/>
                    </a:lnTo>
                    <a:lnTo>
                      <a:pt x="242" y="725"/>
                    </a:lnTo>
                    <a:lnTo>
                      <a:pt x="202" y="678"/>
                    </a:lnTo>
                    <a:lnTo>
                      <a:pt x="162" y="645"/>
                    </a:lnTo>
                    <a:lnTo>
                      <a:pt x="120" y="599"/>
                    </a:lnTo>
                    <a:lnTo>
                      <a:pt x="99" y="552"/>
                    </a:lnTo>
                    <a:lnTo>
                      <a:pt x="69" y="507"/>
                    </a:lnTo>
                    <a:lnTo>
                      <a:pt x="53" y="461"/>
                    </a:lnTo>
                    <a:lnTo>
                      <a:pt x="40" y="397"/>
                    </a:lnTo>
                    <a:lnTo>
                      <a:pt x="29" y="33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21" name="Freeform 256"/>
              <p:cNvSpPr>
                <a:spLocks/>
              </p:cNvSpPr>
              <p:nvPr/>
            </p:nvSpPr>
            <p:spPr bwMode="auto">
              <a:xfrm>
                <a:off x="2619" y="1744"/>
                <a:ext cx="76" cy="197"/>
              </a:xfrm>
              <a:custGeom>
                <a:avLst/>
                <a:gdLst>
                  <a:gd name="T0" fmla="*/ 0 w 301"/>
                  <a:gd name="T1" fmla="*/ 0 h 787"/>
                  <a:gd name="T2" fmla="*/ 0 w 301"/>
                  <a:gd name="T3" fmla="*/ 0 h 787"/>
                  <a:gd name="T4" fmla="*/ 0 w 301"/>
                  <a:gd name="T5" fmla="*/ 0 h 787"/>
                  <a:gd name="T6" fmla="*/ 0 w 301"/>
                  <a:gd name="T7" fmla="*/ 0 h 787"/>
                  <a:gd name="T8" fmla="*/ 0 w 301"/>
                  <a:gd name="T9" fmla="*/ 0 h 787"/>
                  <a:gd name="T10" fmla="*/ 0 w 301"/>
                  <a:gd name="T11" fmla="*/ 0 h 787"/>
                  <a:gd name="T12" fmla="*/ 0 w 301"/>
                  <a:gd name="T13" fmla="*/ 0 h 787"/>
                  <a:gd name="T14" fmla="*/ 0 w 301"/>
                  <a:gd name="T15" fmla="*/ 0 h 787"/>
                  <a:gd name="T16" fmla="*/ 0 w 301"/>
                  <a:gd name="T17" fmla="*/ 0 h 787"/>
                  <a:gd name="T18" fmla="*/ 0 w 301"/>
                  <a:gd name="T19" fmla="*/ 0 h 787"/>
                  <a:gd name="T20" fmla="*/ 0 w 301"/>
                  <a:gd name="T21" fmla="*/ 0 h 787"/>
                  <a:gd name="T22" fmla="*/ 0 w 301"/>
                  <a:gd name="T23" fmla="*/ 0 h 787"/>
                  <a:gd name="T24" fmla="*/ 0 w 301"/>
                  <a:gd name="T25" fmla="*/ 0 h 787"/>
                  <a:gd name="T26" fmla="*/ 0 w 301"/>
                  <a:gd name="T27" fmla="*/ 0 h 787"/>
                  <a:gd name="T28" fmla="*/ 0 w 301"/>
                  <a:gd name="T29" fmla="*/ 0 h 787"/>
                  <a:gd name="T30" fmla="*/ 0 w 301"/>
                  <a:gd name="T31" fmla="*/ 0 h 787"/>
                  <a:gd name="T32" fmla="*/ 0 w 301"/>
                  <a:gd name="T33" fmla="*/ 0 h 787"/>
                  <a:gd name="T34" fmla="*/ 0 w 301"/>
                  <a:gd name="T35" fmla="*/ 0 h 7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787"/>
                  <a:gd name="T56" fmla="*/ 301 w 301"/>
                  <a:gd name="T57" fmla="*/ 787 h 7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787">
                    <a:moveTo>
                      <a:pt x="36" y="0"/>
                    </a:moveTo>
                    <a:lnTo>
                      <a:pt x="12" y="242"/>
                    </a:lnTo>
                    <a:lnTo>
                      <a:pt x="0" y="316"/>
                    </a:lnTo>
                    <a:lnTo>
                      <a:pt x="7" y="372"/>
                    </a:lnTo>
                    <a:lnTo>
                      <a:pt x="12" y="437"/>
                    </a:lnTo>
                    <a:lnTo>
                      <a:pt x="19" y="481"/>
                    </a:lnTo>
                    <a:lnTo>
                      <a:pt x="36" y="534"/>
                    </a:lnTo>
                    <a:lnTo>
                      <a:pt x="53" y="581"/>
                    </a:lnTo>
                    <a:lnTo>
                      <a:pt x="87" y="636"/>
                    </a:lnTo>
                    <a:lnTo>
                      <a:pt x="128" y="683"/>
                    </a:lnTo>
                    <a:lnTo>
                      <a:pt x="191" y="769"/>
                    </a:lnTo>
                    <a:lnTo>
                      <a:pt x="238" y="787"/>
                    </a:lnTo>
                    <a:lnTo>
                      <a:pt x="265" y="758"/>
                    </a:lnTo>
                    <a:lnTo>
                      <a:pt x="293" y="665"/>
                    </a:lnTo>
                    <a:lnTo>
                      <a:pt x="301" y="556"/>
                    </a:lnTo>
                    <a:lnTo>
                      <a:pt x="289" y="452"/>
                    </a:lnTo>
                    <a:lnTo>
                      <a:pt x="249" y="350"/>
                    </a:lnTo>
                    <a:lnTo>
                      <a:pt x="36" y="0"/>
                    </a:lnTo>
                    <a:close/>
                  </a:path>
                </a:pathLst>
              </a:custGeom>
              <a:solidFill>
                <a:srgbClr val="FFFFF6"/>
              </a:solidFill>
              <a:ln w="0">
                <a:solidFill>
                  <a:srgbClr val="FCECDD"/>
                </a:solidFill>
                <a:round/>
                <a:headEnd/>
                <a:tailEnd/>
              </a:ln>
            </p:spPr>
            <p:txBody>
              <a:bodyPr/>
              <a:lstStyle/>
              <a:p>
                <a:endParaRPr lang="en-US" dirty="0"/>
              </a:p>
            </p:txBody>
          </p:sp>
          <p:sp>
            <p:nvSpPr>
              <p:cNvPr id="14422" name="Freeform 257"/>
              <p:cNvSpPr>
                <a:spLocks/>
              </p:cNvSpPr>
              <p:nvPr/>
            </p:nvSpPr>
            <p:spPr bwMode="auto">
              <a:xfrm>
                <a:off x="2539" y="1783"/>
                <a:ext cx="117" cy="172"/>
              </a:xfrm>
              <a:custGeom>
                <a:avLst/>
                <a:gdLst>
                  <a:gd name="T0" fmla="*/ 0 w 467"/>
                  <a:gd name="T1" fmla="*/ 0 h 691"/>
                  <a:gd name="T2" fmla="*/ 0 w 467"/>
                  <a:gd name="T3" fmla="*/ 0 h 691"/>
                  <a:gd name="T4" fmla="*/ 0 w 467"/>
                  <a:gd name="T5" fmla="*/ 0 h 691"/>
                  <a:gd name="T6" fmla="*/ 0 w 467"/>
                  <a:gd name="T7" fmla="*/ 0 h 691"/>
                  <a:gd name="T8" fmla="*/ 0 w 467"/>
                  <a:gd name="T9" fmla="*/ 0 h 691"/>
                  <a:gd name="T10" fmla="*/ 0 w 467"/>
                  <a:gd name="T11" fmla="*/ 0 h 691"/>
                  <a:gd name="T12" fmla="*/ 0 w 467"/>
                  <a:gd name="T13" fmla="*/ 0 h 691"/>
                  <a:gd name="T14" fmla="*/ 0 w 467"/>
                  <a:gd name="T15" fmla="*/ 0 h 691"/>
                  <a:gd name="T16" fmla="*/ 0 w 467"/>
                  <a:gd name="T17" fmla="*/ 0 h 691"/>
                  <a:gd name="T18" fmla="*/ 0 w 467"/>
                  <a:gd name="T19" fmla="*/ 0 h 691"/>
                  <a:gd name="T20" fmla="*/ 0 w 467"/>
                  <a:gd name="T21" fmla="*/ 0 h 691"/>
                  <a:gd name="T22" fmla="*/ 0 w 467"/>
                  <a:gd name="T23" fmla="*/ 0 h 691"/>
                  <a:gd name="T24" fmla="*/ 0 w 467"/>
                  <a:gd name="T25" fmla="*/ 0 h 691"/>
                  <a:gd name="T26" fmla="*/ 0 w 467"/>
                  <a:gd name="T27" fmla="*/ 0 h 691"/>
                  <a:gd name="T28" fmla="*/ 0 w 467"/>
                  <a:gd name="T29" fmla="*/ 0 h 691"/>
                  <a:gd name="T30" fmla="*/ 0 w 467"/>
                  <a:gd name="T31" fmla="*/ 0 h 691"/>
                  <a:gd name="T32" fmla="*/ 0 w 467"/>
                  <a:gd name="T33" fmla="*/ 0 h 691"/>
                  <a:gd name="T34" fmla="*/ 0 w 467"/>
                  <a:gd name="T35" fmla="*/ 0 h 691"/>
                  <a:gd name="T36" fmla="*/ 0 w 467"/>
                  <a:gd name="T37" fmla="*/ 0 h 691"/>
                  <a:gd name="T38" fmla="*/ 0 w 467"/>
                  <a:gd name="T39" fmla="*/ 0 h 691"/>
                  <a:gd name="T40" fmla="*/ 0 w 467"/>
                  <a:gd name="T41" fmla="*/ 0 h 691"/>
                  <a:gd name="T42" fmla="*/ 0 w 467"/>
                  <a:gd name="T43" fmla="*/ 0 h 691"/>
                  <a:gd name="T44" fmla="*/ 0 w 467"/>
                  <a:gd name="T45" fmla="*/ 0 h 691"/>
                  <a:gd name="T46" fmla="*/ 0 w 467"/>
                  <a:gd name="T47" fmla="*/ 0 h 691"/>
                  <a:gd name="T48" fmla="*/ 0 w 467"/>
                  <a:gd name="T49" fmla="*/ 0 h 691"/>
                  <a:gd name="T50" fmla="*/ 0 w 467"/>
                  <a:gd name="T51" fmla="*/ 0 h 6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7"/>
                  <a:gd name="T79" fmla="*/ 0 h 691"/>
                  <a:gd name="T80" fmla="*/ 467 w 467"/>
                  <a:gd name="T81" fmla="*/ 691 h 6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7" h="691">
                    <a:moveTo>
                      <a:pt x="0" y="0"/>
                    </a:moveTo>
                    <a:lnTo>
                      <a:pt x="202" y="150"/>
                    </a:lnTo>
                    <a:lnTo>
                      <a:pt x="253" y="195"/>
                    </a:lnTo>
                    <a:lnTo>
                      <a:pt x="299" y="230"/>
                    </a:lnTo>
                    <a:lnTo>
                      <a:pt x="333" y="275"/>
                    </a:lnTo>
                    <a:lnTo>
                      <a:pt x="368" y="316"/>
                    </a:lnTo>
                    <a:lnTo>
                      <a:pt x="390" y="363"/>
                    </a:lnTo>
                    <a:lnTo>
                      <a:pt x="412" y="409"/>
                    </a:lnTo>
                    <a:lnTo>
                      <a:pt x="437" y="471"/>
                    </a:lnTo>
                    <a:lnTo>
                      <a:pt x="449" y="528"/>
                    </a:lnTo>
                    <a:lnTo>
                      <a:pt x="467" y="585"/>
                    </a:lnTo>
                    <a:lnTo>
                      <a:pt x="467" y="632"/>
                    </a:lnTo>
                    <a:lnTo>
                      <a:pt x="467" y="665"/>
                    </a:lnTo>
                    <a:lnTo>
                      <a:pt x="449" y="683"/>
                    </a:lnTo>
                    <a:lnTo>
                      <a:pt x="431" y="691"/>
                    </a:lnTo>
                    <a:lnTo>
                      <a:pt x="402" y="691"/>
                    </a:lnTo>
                    <a:lnTo>
                      <a:pt x="374" y="673"/>
                    </a:lnTo>
                    <a:lnTo>
                      <a:pt x="321" y="636"/>
                    </a:lnTo>
                    <a:lnTo>
                      <a:pt x="271" y="614"/>
                    </a:lnTo>
                    <a:lnTo>
                      <a:pt x="235" y="574"/>
                    </a:lnTo>
                    <a:lnTo>
                      <a:pt x="195" y="540"/>
                    </a:lnTo>
                    <a:lnTo>
                      <a:pt x="166" y="494"/>
                    </a:lnTo>
                    <a:lnTo>
                      <a:pt x="139" y="456"/>
                    </a:lnTo>
                    <a:lnTo>
                      <a:pt x="110" y="397"/>
                    </a:lnTo>
                    <a:lnTo>
                      <a:pt x="92" y="33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23" name="Freeform 258"/>
              <p:cNvSpPr>
                <a:spLocks/>
              </p:cNvSpPr>
              <p:nvPr/>
            </p:nvSpPr>
            <p:spPr bwMode="auto">
              <a:xfrm>
                <a:off x="2615" y="1837"/>
                <a:ext cx="89" cy="191"/>
              </a:xfrm>
              <a:custGeom>
                <a:avLst/>
                <a:gdLst>
                  <a:gd name="T0" fmla="*/ 0 w 357"/>
                  <a:gd name="T1" fmla="*/ 0 h 766"/>
                  <a:gd name="T2" fmla="*/ 0 w 357"/>
                  <a:gd name="T3" fmla="*/ 0 h 766"/>
                  <a:gd name="T4" fmla="*/ 0 w 357"/>
                  <a:gd name="T5" fmla="*/ 0 h 766"/>
                  <a:gd name="T6" fmla="*/ 0 w 357"/>
                  <a:gd name="T7" fmla="*/ 0 h 766"/>
                  <a:gd name="T8" fmla="*/ 0 w 357"/>
                  <a:gd name="T9" fmla="*/ 0 h 766"/>
                  <a:gd name="T10" fmla="*/ 0 w 357"/>
                  <a:gd name="T11" fmla="*/ 0 h 766"/>
                  <a:gd name="T12" fmla="*/ 0 w 357"/>
                  <a:gd name="T13" fmla="*/ 0 h 766"/>
                  <a:gd name="T14" fmla="*/ 0 w 357"/>
                  <a:gd name="T15" fmla="*/ 0 h 766"/>
                  <a:gd name="T16" fmla="*/ 0 w 357"/>
                  <a:gd name="T17" fmla="*/ 0 h 766"/>
                  <a:gd name="T18" fmla="*/ 0 w 357"/>
                  <a:gd name="T19" fmla="*/ 0 h 766"/>
                  <a:gd name="T20" fmla="*/ 0 w 357"/>
                  <a:gd name="T21" fmla="*/ 0 h 766"/>
                  <a:gd name="T22" fmla="*/ 0 w 357"/>
                  <a:gd name="T23" fmla="*/ 0 h 766"/>
                  <a:gd name="T24" fmla="*/ 0 w 357"/>
                  <a:gd name="T25" fmla="*/ 0 h 766"/>
                  <a:gd name="T26" fmla="*/ 0 w 357"/>
                  <a:gd name="T27" fmla="*/ 0 h 766"/>
                  <a:gd name="T28" fmla="*/ 0 w 357"/>
                  <a:gd name="T29" fmla="*/ 0 h 766"/>
                  <a:gd name="T30" fmla="*/ 0 w 357"/>
                  <a:gd name="T31" fmla="*/ 0 h 766"/>
                  <a:gd name="T32" fmla="*/ 0 w 357"/>
                  <a:gd name="T33" fmla="*/ 0 h 766"/>
                  <a:gd name="T34" fmla="*/ 0 w 357"/>
                  <a:gd name="T35" fmla="*/ 0 h 766"/>
                  <a:gd name="T36" fmla="*/ 0 w 357"/>
                  <a:gd name="T37" fmla="*/ 0 h 766"/>
                  <a:gd name="T38" fmla="*/ 0 w 357"/>
                  <a:gd name="T39" fmla="*/ 0 h 766"/>
                  <a:gd name="T40" fmla="*/ 0 w 357"/>
                  <a:gd name="T41" fmla="*/ 0 h 766"/>
                  <a:gd name="T42" fmla="*/ 0 w 357"/>
                  <a:gd name="T43" fmla="*/ 0 h 766"/>
                  <a:gd name="T44" fmla="*/ 0 w 357"/>
                  <a:gd name="T45" fmla="*/ 0 h 766"/>
                  <a:gd name="T46" fmla="*/ 0 w 357"/>
                  <a:gd name="T47" fmla="*/ 0 h 766"/>
                  <a:gd name="T48" fmla="*/ 0 w 357"/>
                  <a:gd name="T49" fmla="*/ 0 h 766"/>
                  <a:gd name="T50" fmla="*/ 0 w 357"/>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6"/>
                  <a:gd name="T80" fmla="*/ 357 w 357"/>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6">
                    <a:moveTo>
                      <a:pt x="0" y="0"/>
                    </a:moveTo>
                    <a:lnTo>
                      <a:pt x="179" y="197"/>
                    </a:lnTo>
                    <a:lnTo>
                      <a:pt x="213" y="254"/>
                    </a:lnTo>
                    <a:lnTo>
                      <a:pt x="255" y="301"/>
                    </a:lnTo>
                    <a:lnTo>
                      <a:pt x="282" y="353"/>
                    </a:lnTo>
                    <a:lnTo>
                      <a:pt x="310" y="397"/>
                    </a:lnTo>
                    <a:lnTo>
                      <a:pt x="329" y="448"/>
                    </a:lnTo>
                    <a:lnTo>
                      <a:pt x="339" y="502"/>
                    </a:lnTo>
                    <a:lnTo>
                      <a:pt x="352" y="559"/>
                    </a:lnTo>
                    <a:lnTo>
                      <a:pt x="357" y="617"/>
                    </a:lnTo>
                    <a:lnTo>
                      <a:pt x="352" y="674"/>
                    </a:lnTo>
                    <a:lnTo>
                      <a:pt x="347" y="721"/>
                    </a:lnTo>
                    <a:lnTo>
                      <a:pt x="339" y="751"/>
                    </a:lnTo>
                    <a:lnTo>
                      <a:pt x="323" y="761"/>
                    </a:lnTo>
                    <a:lnTo>
                      <a:pt x="300" y="766"/>
                    </a:lnTo>
                    <a:lnTo>
                      <a:pt x="277" y="754"/>
                    </a:lnTo>
                    <a:lnTo>
                      <a:pt x="241" y="732"/>
                    </a:lnTo>
                    <a:lnTo>
                      <a:pt x="196" y="692"/>
                    </a:lnTo>
                    <a:lnTo>
                      <a:pt x="163" y="650"/>
                    </a:lnTo>
                    <a:lnTo>
                      <a:pt x="122" y="605"/>
                    </a:lnTo>
                    <a:lnTo>
                      <a:pt x="86" y="566"/>
                    </a:lnTo>
                    <a:lnTo>
                      <a:pt x="70" y="512"/>
                    </a:lnTo>
                    <a:lnTo>
                      <a:pt x="53" y="461"/>
                    </a:lnTo>
                    <a:lnTo>
                      <a:pt x="36" y="404"/>
                    </a:lnTo>
                    <a:lnTo>
                      <a:pt x="29" y="34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24" name="Freeform 259"/>
              <p:cNvSpPr>
                <a:spLocks/>
              </p:cNvSpPr>
              <p:nvPr/>
            </p:nvSpPr>
            <p:spPr bwMode="auto">
              <a:xfrm>
                <a:off x="2654" y="1823"/>
                <a:ext cx="75" cy="197"/>
              </a:xfrm>
              <a:custGeom>
                <a:avLst/>
                <a:gdLst>
                  <a:gd name="T0" fmla="*/ 0 w 300"/>
                  <a:gd name="T1" fmla="*/ 0 h 788"/>
                  <a:gd name="T2" fmla="*/ 0 w 300"/>
                  <a:gd name="T3" fmla="*/ 0 h 788"/>
                  <a:gd name="T4" fmla="*/ 0 w 300"/>
                  <a:gd name="T5" fmla="*/ 0 h 788"/>
                  <a:gd name="T6" fmla="*/ 0 w 300"/>
                  <a:gd name="T7" fmla="*/ 0 h 788"/>
                  <a:gd name="T8" fmla="*/ 0 w 300"/>
                  <a:gd name="T9" fmla="*/ 0 h 788"/>
                  <a:gd name="T10" fmla="*/ 0 w 300"/>
                  <a:gd name="T11" fmla="*/ 0 h 788"/>
                  <a:gd name="T12" fmla="*/ 0 w 300"/>
                  <a:gd name="T13" fmla="*/ 0 h 788"/>
                  <a:gd name="T14" fmla="*/ 0 w 300"/>
                  <a:gd name="T15" fmla="*/ 0 h 788"/>
                  <a:gd name="T16" fmla="*/ 0 w 300"/>
                  <a:gd name="T17" fmla="*/ 0 h 788"/>
                  <a:gd name="T18" fmla="*/ 0 w 300"/>
                  <a:gd name="T19" fmla="*/ 0 h 788"/>
                  <a:gd name="T20" fmla="*/ 0 w 300"/>
                  <a:gd name="T21" fmla="*/ 0 h 788"/>
                  <a:gd name="T22" fmla="*/ 0 w 300"/>
                  <a:gd name="T23" fmla="*/ 0 h 788"/>
                  <a:gd name="T24" fmla="*/ 0 w 300"/>
                  <a:gd name="T25" fmla="*/ 0 h 788"/>
                  <a:gd name="T26" fmla="*/ 0 w 300"/>
                  <a:gd name="T27" fmla="*/ 0 h 788"/>
                  <a:gd name="T28" fmla="*/ 0 w 300"/>
                  <a:gd name="T29" fmla="*/ 0 h 788"/>
                  <a:gd name="T30" fmla="*/ 0 w 300"/>
                  <a:gd name="T31" fmla="*/ 0 h 788"/>
                  <a:gd name="T32" fmla="*/ 0 w 300"/>
                  <a:gd name="T33" fmla="*/ 0 h 788"/>
                  <a:gd name="T34" fmla="*/ 0 w 300"/>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88"/>
                  <a:gd name="T56" fmla="*/ 300 w 300"/>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88">
                    <a:moveTo>
                      <a:pt x="36" y="0"/>
                    </a:moveTo>
                    <a:lnTo>
                      <a:pt x="8" y="248"/>
                    </a:lnTo>
                    <a:lnTo>
                      <a:pt x="8" y="310"/>
                    </a:lnTo>
                    <a:lnTo>
                      <a:pt x="0" y="373"/>
                    </a:lnTo>
                    <a:lnTo>
                      <a:pt x="8" y="431"/>
                    </a:lnTo>
                    <a:lnTo>
                      <a:pt x="19" y="475"/>
                    </a:lnTo>
                    <a:lnTo>
                      <a:pt x="36" y="535"/>
                    </a:lnTo>
                    <a:lnTo>
                      <a:pt x="53" y="586"/>
                    </a:lnTo>
                    <a:lnTo>
                      <a:pt x="83" y="633"/>
                    </a:lnTo>
                    <a:lnTo>
                      <a:pt x="122" y="685"/>
                    </a:lnTo>
                    <a:lnTo>
                      <a:pt x="184" y="765"/>
                    </a:lnTo>
                    <a:lnTo>
                      <a:pt x="230" y="788"/>
                    </a:lnTo>
                    <a:lnTo>
                      <a:pt x="271" y="752"/>
                    </a:lnTo>
                    <a:lnTo>
                      <a:pt x="288" y="667"/>
                    </a:lnTo>
                    <a:lnTo>
                      <a:pt x="300" y="551"/>
                    </a:lnTo>
                    <a:lnTo>
                      <a:pt x="288" y="453"/>
                    </a:lnTo>
                    <a:lnTo>
                      <a:pt x="248" y="345"/>
                    </a:lnTo>
                    <a:lnTo>
                      <a:pt x="36" y="0"/>
                    </a:lnTo>
                    <a:close/>
                  </a:path>
                </a:pathLst>
              </a:custGeom>
              <a:solidFill>
                <a:srgbClr val="FFFFF6"/>
              </a:solidFill>
              <a:ln w="0">
                <a:solidFill>
                  <a:srgbClr val="FCECDD"/>
                </a:solidFill>
                <a:round/>
                <a:headEnd/>
                <a:tailEnd/>
              </a:ln>
            </p:spPr>
            <p:txBody>
              <a:bodyPr/>
              <a:lstStyle/>
              <a:p>
                <a:endParaRPr lang="en-US" dirty="0"/>
              </a:p>
            </p:txBody>
          </p:sp>
          <p:sp>
            <p:nvSpPr>
              <p:cNvPr id="14425" name="Freeform 260"/>
              <p:cNvSpPr>
                <a:spLocks/>
              </p:cNvSpPr>
              <p:nvPr/>
            </p:nvSpPr>
            <p:spPr bwMode="auto">
              <a:xfrm>
                <a:off x="2575" y="1860"/>
                <a:ext cx="113" cy="176"/>
              </a:xfrm>
              <a:custGeom>
                <a:avLst/>
                <a:gdLst>
                  <a:gd name="T0" fmla="*/ 0 w 452"/>
                  <a:gd name="T1" fmla="*/ 0 h 702"/>
                  <a:gd name="T2" fmla="*/ 0 w 452"/>
                  <a:gd name="T3" fmla="*/ 0 h 702"/>
                  <a:gd name="T4" fmla="*/ 0 w 452"/>
                  <a:gd name="T5" fmla="*/ 0 h 702"/>
                  <a:gd name="T6" fmla="*/ 0 w 452"/>
                  <a:gd name="T7" fmla="*/ 0 h 702"/>
                  <a:gd name="T8" fmla="*/ 0 w 452"/>
                  <a:gd name="T9" fmla="*/ 0 h 702"/>
                  <a:gd name="T10" fmla="*/ 0 w 452"/>
                  <a:gd name="T11" fmla="*/ 0 h 702"/>
                  <a:gd name="T12" fmla="*/ 0 w 452"/>
                  <a:gd name="T13" fmla="*/ 0 h 702"/>
                  <a:gd name="T14" fmla="*/ 0 w 452"/>
                  <a:gd name="T15" fmla="*/ 0 h 702"/>
                  <a:gd name="T16" fmla="*/ 0 w 452"/>
                  <a:gd name="T17" fmla="*/ 0 h 702"/>
                  <a:gd name="T18" fmla="*/ 0 w 452"/>
                  <a:gd name="T19" fmla="*/ 0 h 702"/>
                  <a:gd name="T20" fmla="*/ 0 w 452"/>
                  <a:gd name="T21" fmla="*/ 0 h 702"/>
                  <a:gd name="T22" fmla="*/ 0 w 452"/>
                  <a:gd name="T23" fmla="*/ 0 h 702"/>
                  <a:gd name="T24" fmla="*/ 0 w 452"/>
                  <a:gd name="T25" fmla="*/ 0 h 702"/>
                  <a:gd name="T26" fmla="*/ 0 w 452"/>
                  <a:gd name="T27" fmla="*/ 0 h 702"/>
                  <a:gd name="T28" fmla="*/ 0 w 452"/>
                  <a:gd name="T29" fmla="*/ 0 h 702"/>
                  <a:gd name="T30" fmla="*/ 0 w 452"/>
                  <a:gd name="T31" fmla="*/ 0 h 702"/>
                  <a:gd name="T32" fmla="*/ 0 w 452"/>
                  <a:gd name="T33" fmla="*/ 0 h 702"/>
                  <a:gd name="T34" fmla="*/ 0 w 452"/>
                  <a:gd name="T35" fmla="*/ 0 h 702"/>
                  <a:gd name="T36" fmla="*/ 0 w 452"/>
                  <a:gd name="T37" fmla="*/ 0 h 702"/>
                  <a:gd name="T38" fmla="*/ 0 w 452"/>
                  <a:gd name="T39" fmla="*/ 0 h 702"/>
                  <a:gd name="T40" fmla="*/ 0 w 452"/>
                  <a:gd name="T41" fmla="*/ 0 h 702"/>
                  <a:gd name="T42" fmla="*/ 0 w 452"/>
                  <a:gd name="T43" fmla="*/ 0 h 702"/>
                  <a:gd name="T44" fmla="*/ 0 w 452"/>
                  <a:gd name="T45" fmla="*/ 0 h 702"/>
                  <a:gd name="T46" fmla="*/ 0 w 452"/>
                  <a:gd name="T47" fmla="*/ 0 h 702"/>
                  <a:gd name="T48" fmla="*/ 0 w 452"/>
                  <a:gd name="T49" fmla="*/ 0 h 702"/>
                  <a:gd name="T50" fmla="*/ 0 w 452"/>
                  <a:gd name="T51" fmla="*/ 0 h 7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2"/>
                  <a:gd name="T79" fmla="*/ 0 h 702"/>
                  <a:gd name="T80" fmla="*/ 452 w 452"/>
                  <a:gd name="T81" fmla="*/ 702 h 7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2" h="702">
                    <a:moveTo>
                      <a:pt x="0" y="0"/>
                    </a:moveTo>
                    <a:lnTo>
                      <a:pt x="196" y="149"/>
                    </a:lnTo>
                    <a:lnTo>
                      <a:pt x="246" y="196"/>
                    </a:lnTo>
                    <a:lnTo>
                      <a:pt x="293" y="235"/>
                    </a:lnTo>
                    <a:lnTo>
                      <a:pt x="326" y="275"/>
                    </a:lnTo>
                    <a:lnTo>
                      <a:pt x="356" y="322"/>
                    </a:lnTo>
                    <a:lnTo>
                      <a:pt x="390" y="368"/>
                    </a:lnTo>
                    <a:lnTo>
                      <a:pt x="408" y="419"/>
                    </a:lnTo>
                    <a:lnTo>
                      <a:pt x="426" y="473"/>
                    </a:lnTo>
                    <a:lnTo>
                      <a:pt x="442" y="528"/>
                    </a:lnTo>
                    <a:lnTo>
                      <a:pt x="452" y="592"/>
                    </a:lnTo>
                    <a:lnTo>
                      <a:pt x="452" y="632"/>
                    </a:lnTo>
                    <a:lnTo>
                      <a:pt x="452" y="668"/>
                    </a:lnTo>
                    <a:lnTo>
                      <a:pt x="442" y="683"/>
                    </a:lnTo>
                    <a:lnTo>
                      <a:pt x="419" y="702"/>
                    </a:lnTo>
                    <a:lnTo>
                      <a:pt x="398" y="696"/>
                    </a:lnTo>
                    <a:lnTo>
                      <a:pt x="356" y="683"/>
                    </a:lnTo>
                    <a:lnTo>
                      <a:pt x="315" y="644"/>
                    </a:lnTo>
                    <a:lnTo>
                      <a:pt x="264" y="616"/>
                    </a:lnTo>
                    <a:lnTo>
                      <a:pt x="224" y="575"/>
                    </a:lnTo>
                    <a:lnTo>
                      <a:pt x="189" y="547"/>
                    </a:lnTo>
                    <a:lnTo>
                      <a:pt x="160" y="500"/>
                    </a:lnTo>
                    <a:lnTo>
                      <a:pt x="127" y="456"/>
                    </a:lnTo>
                    <a:lnTo>
                      <a:pt x="109" y="397"/>
                    </a:lnTo>
                    <a:lnTo>
                      <a:pt x="88" y="345"/>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26" name="Freeform 261"/>
              <p:cNvSpPr>
                <a:spLocks/>
              </p:cNvSpPr>
              <p:nvPr/>
            </p:nvSpPr>
            <p:spPr bwMode="auto">
              <a:xfrm>
                <a:off x="2647" y="1909"/>
                <a:ext cx="89" cy="191"/>
              </a:xfrm>
              <a:custGeom>
                <a:avLst/>
                <a:gdLst>
                  <a:gd name="T0" fmla="*/ 0 w 357"/>
                  <a:gd name="T1" fmla="*/ 0 h 764"/>
                  <a:gd name="T2" fmla="*/ 0 w 357"/>
                  <a:gd name="T3" fmla="*/ 0 h 764"/>
                  <a:gd name="T4" fmla="*/ 0 w 357"/>
                  <a:gd name="T5" fmla="*/ 0 h 764"/>
                  <a:gd name="T6" fmla="*/ 0 w 357"/>
                  <a:gd name="T7" fmla="*/ 0 h 764"/>
                  <a:gd name="T8" fmla="*/ 0 w 357"/>
                  <a:gd name="T9" fmla="*/ 0 h 764"/>
                  <a:gd name="T10" fmla="*/ 0 w 357"/>
                  <a:gd name="T11" fmla="*/ 0 h 764"/>
                  <a:gd name="T12" fmla="*/ 0 w 357"/>
                  <a:gd name="T13" fmla="*/ 0 h 764"/>
                  <a:gd name="T14" fmla="*/ 0 w 357"/>
                  <a:gd name="T15" fmla="*/ 0 h 764"/>
                  <a:gd name="T16" fmla="*/ 0 w 357"/>
                  <a:gd name="T17" fmla="*/ 0 h 764"/>
                  <a:gd name="T18" fmla="*/ 0 w 357"/>
                  <a:gd name="T19" fmla="*/ 0 h 764"/>
                  <a:gd name="T20" fmla="*/ 0 w 357"/>
                  <a:gd name="T21" fmla="*/ 0 h 764"/>
                  <a:gd name="T22" fmla="*/ 0 w 357"/>
                  <a:gd name="T23" fmla="*/ 0 h 764"/>
                  <a:gd name="T24" fmla="*/ 0 w 357"/>
                  <a:gd name="T25" fmla="*/ 0 h 764"/>
                  <a:gd name="T26" fmla="*/ 0 w 357"/>
                  <a:gd name="T27" fmla="*/ 0 h 764"/>
                  <a:gd name="T28" fmla="*/ 0 w 357"/>
                  <a:gd name="T29" fmla="*/ 0 h 764"/>
                  <a:gd name="T30" fmla="*/ 0 w 357"/>
                  <a:gd name="T31" fmla="*/ 0 h 764"/>
                  <a:gd name="T32" fmla="*/ 0 w 357"/>
                  <a:gd name="T33" fmla="*/ 0 h 764"/>
                  <a:gd name="T34" fmla="*/ 0 w 357"/>
                  <a:gd name="T35" fmla="*/ 0 h 764"/>
                  <a:gd name="T36" fmla="*/ 0 w 357"/>
                  <a:gd name="T37" fmla="*/ 0 h 764"/>
                  <a:gd name="T38" fmla="*/ 0 w 357"/>
                  <a:gd name="T39" fmla="*/ 0 h 764"/>
                  <a:gd name="T40" fmla="*/ 0 w 357"/>
                  <a:gd name="T41" fmla="*/ 0 h 764"/>
                  <a:gd name="T42" fmla="*/ 0 w 357"/>
                  <a:gd name="T43" fmla="*/ 0 h 764"/>
                  <a:gd name="T44" fmla="*/ 0 w 357"/>
                  <a:gd name="T45" fmla="*/ 0 h 764"/>
                  <a:gd name="T46" fmla="*/ 0 w 357"/>
                  <a:gd name="T47" fmla="*/ 0 h 764"/>
                  <a:gd name="T48" fmla="*/ 0 w 357"/>
                  <a:gd name="T49" fmla="*/ 0 h 764"/>
                  <a:gd name="T50" fmla="*/ 0 w 357"/>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4"/>
                  <a:gd name="T80" fmla="*/ 357 w 357"/>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4">
                    <a:moveTo>
                      <a:pt x="0" y="0"/>
                    </a:moveTo>
                    <a:lnTo>
                      <a:pt x="173" y="195"/>
                    </a:lnTo>
                    <a:lnTo>
                      <a:pt x="212" y="248"/>
                    </a:lnTo>
                    <a:lnTo>
                      <a:pt x="254" y="299"/>
                    </a:lnTo>
                    <a:lnTo>
                      <a:pt x="283" y="351"/>
                    </a:lnTo>
                    <a:lnTo>
                      <a:pt x="313" y="396"/>
                    </a:lnTo>
                    <a:lnTo>
                      <a:pt x="328" y="448"/>
                    </a:lnTo>
                    <a:lnTo>
                      <a:pt x="338" y="500"/>
                    </a:lnTo>
                    <a:lnTo>
                      <a:pt x="351" y="558"/>
                    </a:lnTo>
                    <a:lnTo>
                      <a:pt x="357" y="617"/>
                    </a:lnTo>
                    <a:lnTo>
                      <a:pt x="351" y="671"/>
                    </a:lnTo>
                    <a:lnTo>
                      <a:pt x="351" y="718"/>
                    </a:lnTo>
                    <a:lnTo>
                      <a:pt x="334" y="754"/>
                    </a:lnTo>
                    <a:lnTo>
                      <a:pt x="323" y="759"/>
                    </a:lnTo>
                    <a:lnTo>
                      <a:pt x="299" y="764"/>
                    </a:lnTo>
                    <a:lnTo>
                      <a:pt x="276" y="754"/>
                    </a:lnTo>
                    <a:lnTo>
                      <a:pt x="248" y="730"/>
                    </a:lnTo>
                    <a:lnTo>
                      <a:pt x="196" y="684"/>
                    </a:lnTo>
                    <a:lnTo>
                      <a:pt x="155" y="642"/>
                    </a:lnTo>
                    <a:lnTo>
                      <a:pt x="121" y="603"/>
                    </a:lnTo>
                    <a:lnTo>
                      <a:pt x="92" y="558"/>
                    </a:lnTo>
                    <a:lnTo>
                      <a:pt x="69" y="511"/>
                    </a:lnTo>
                    <a:lnTo>
                      <a:pt x="52" y="462"/>
                    </a:lnTo>
                    <a:lnTo>
                      <a:pt x="36" y="403"/>
                    </a:lnTo>
                    <a:lnTo>
                      <a:pt x="23" y="345"/>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27" name="Freeform 262"/>
              <p:cNvSpPr>
                <a:spLocks/>
              </p:cNvSpPr>
              <p:nvPr/>
            </p:nvSpPr>
            <p:spPr bwMode="auto">
              <a:xfrm>
                <a:off x="2686" y="1893"/>
                <a:ext cx="75" cy="199"/>
              </a:xfrm>
              <a:custGeom>
                <a:avLst/>
                <a:gdLst>
                  <a:gd name="T0" fmla="*/ 0 w 300"/>
                  <a:gd name="T1" fmla="*/ 0 h 794"/>
                  <a:gd name="T2" fmla="*/ 0 w 300"/>
                  <a:gd name="T3" fmla="*/ 0 h 794"/>
                  <a:gd name="T4" fmla="*/ 0 w 300"/>
                  <a:gd name="T5" fmla="*/ 0 h 794"/>
                  <a:gd name="T6" fmla="*/ 0 w 300"/>
                  <a:gd name="T7" fmla="*/ 0 h 794"/>
                  <a:gd name="T8" fmla="*/ 0 w 300"/>
                  <a:gd name="T9" fmla="*/ 0 h 794"/>
                  <a:gd name="T10" fmla="*/ 0 w 300"/>
                  <a:gd name="T11" fmla="*/ 0 h 794"/>
                  <a:gd name="T12" fmla="*/ 0 w 300"/>
                  <a:gd name="T13" fmla="*/ 0 h 794"/>
                  <a:gd name="T14" fmla="*/ 0 w 300"/>
                  <a:gd name="T15" fmla="*/ 0 h 794"/>
                  <a:gd name="T16" fmla="*/ 0 w 300"/>
                  <a:gd name="T17" fmla="*/ 0 h 794"/>
                  <a:gd name="T18" fmla="*/ 0 w 300"/>
                  <a:gd name="T19" fmla="*/ 0 h 794"/>
                  <a:gd name="T20" fmla="*/ 0 w 300"/>
                  <a:gd name="T21" fmla="*/ 0 h 794"/>
                  <a:gd name="T22" fmla="*/ 0 w 300"/>
                  <a:gd name="T23" fmla="*/ 0 h 794"/>
                  <a:gd name="T24" fmla="*/ 0 w 300"/>
                  <a:gd name="T25" fmla="*/ 0 h 794"/>
                  <a:gd name="T26" fmla="*/ 0 w 300"/>
                  <a:gd name="T27" fmla="*/ 0 h 794"/>
                  <a:gd name="T28" fmla="*/ 0 w 300"/>
                  <a:gd name="T29" fmla="*/ 0 h 794"/>
                  <a:gd name="T30" fmla="*/ 0 w 300"/>
                  <a:gd name="T31" fmla="*/ 0 h 794"/>
                  <a:gd name="T32" fmla="*/ 0 w 300"/>
                  <a:gd name="T33" fmla="*/ 0 h 794"/>
                  <a:gd name="T34" fmla="*/ 0 w 300"/>
                  <a:gd name="T35" fmla="*/ 0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94"/>
                  <a:gd name="T56" fmla="*/ 300 w 300"/>
                  <a:gd name="T57" fmla="*/ 794 h 7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94">
                    <a:moveTo>
                      <a:pt x="28" y="0"/>
                    </a:moveTo>
                    <a:lnTo>
                      <a:pt x="6" y="249"/>
                    </a:lnTo>
                    <a:lnTo>
                      <a:pt x="0" y="316"/>
                    </a:lnTo>
                    <a:lnTo>
                      <a:pt x="0" y="374"/>
                    </a:lnTo>
                    <a:lnTo>
                      <a:pt x="0" y="438"/>
                    </a:lnTo>
                    <a:lnTo>
                      <a:pt x="18" y="484"/>
                    </a:lnTo>
                    <a:lnTo>
                      <a:pt x="36" y="536"/>
                    </a:lnTo>
                    <a:lnTo>
                      <a:pt x="52" y="588"/>
                    </a:lnTo>
                    <a:lnTo>
                      <a:pt x="81" y="644"/>
                    </a:lnTo>
                    <a:lnTo>
                      <a:pt x="121" y="684"/>
                    </a:lnTo>
                    <a:lnTo>
                      <a:pt x="183" y="772"/>
                    </a:lnTo>
                    <a:lnTo>
                      <a:pt x="230" y="794"/>
                    </a:lnTo>
                    <a:lnTo>
                      <a:pt x="271" y="759"/>
                    </a:lnTo>
                    <a:lnTo>
                      <a:pt x="287" y="667"/>
                    </a:lnTo>
                    <a:lnTo>
                      <a:pt x="300" y="559"/>
                    </a:lnTo>
                    <a:lnTo>
                      <a:pt x="283" y="460"/>
                    </a:lnTo>
                    <a:lnTo>
                      <a:pt x="249" y="352"/>
                    </a:lnTo>
                    <a:lnTo>
                      <a:pt x="28" y="0"/>
                    </a:lnTo>
                    <a:close/>
                  </a:path>
                </a:pathLst>
              </a:custGeom>
              <a:solidFill>
                <a:srgbClr val="FFFFF6"/>
              </a:solidFill>
              <a:ln w="0">
                <a:solidFill>
                  <a:srgbClr val="FCECDD"/>
                </a:solidFill>
                <a:round/>
                <a:headEnd/>
                <a:tailEnd/>
              </a:ln>
            </p:spPr>
            <p:txBody>
              <a:bodyPr/>
              <a:lstStyle/>
              <a:p>
                <a:endParaRPr lang="en-US" dirty="0"/>
              </a:p>
            </p:txBody>
          </p:sp>
          <p:sp>
            <p:nvSpPr>
              <p:cNvPr id="14428" name="Freeform 263"/>
              <p:cNvSpPr>
                <a:spLocks/>
              </p:cNvSpPr>
              <p:nvPr/>
            </p:nvSpPr>
            <p:spPr bwMode="auto">
              <a:xfrm>
                <a:off x="2607" y="1933"/>
                <a:ext cx="115" cy="173"/>
              </a:xfrm>
              <a:custGeom>
                <a:avLst/>
                <a:gdLst>
                  <a:gd name="T0" fmla="*/ 0 w 459"/>
                  <a:gd name="T1" fmla="*/ 0 h 694"/>
                  <a:gd name="T2" fmla="*/ 0 w 459"/>
                  <a:gd name="T3" fmla="*/ 0 h 694"/>
                  <a:gd name="T4" fmla="*/ 0 w 459"/>
                  <a:gd name="T5" fmla="*/ 0 h 694"/>
                  <a:gd name="T6" fmla="*/ 0 w 459"/>
                  <a:gd name="T7" fmla="*/ 0 h 694"/>
                  <a:gd name="T8" fmla="*/ 0 w 459"/>
                  <a:gd name="T9" fmla="*/ 0 h 694"/>
                  <a:gd name="T10" fmla="*/ 0 w 459"/>
                  <a:gd name="T11" fmla="*/ 0 h 694"/>
                  <a:gd name="T12" fmla="*/ 0 w 459"/>
                  <a:gd name="T13" fmla="*/ 0 h 694"/>
                  <a:gd name="T14" fmla="*/ 0 w 459"/>
                  <a:gd name="T15" fmla="*/ 0 h 694"/>
                  <a:gd name="T16" fmla="*/ 0 w 459"/>
                  <a:gd name="T17" fmla="*/ 0 h 694"/>
                  <a:gd name="T18" fmla="*/ 0 w 459"/>
                  <a:gd name="T19" fmla="*/ 0 h 694"/>
                  <a:gd name="T20" fmla="*/ 0 w 459"/>
                  <a:gd name="T21" fmla="*/ 0 h 694"/>
                  <a:gd name="T22" fmla="*/ 0 w 459"/>
                  <a:gd name="T23" fmla="*/ 0 h 694"/>
                  <a:gd name="T24" fmla="*/ 0 w 459"/>
                  <a:gd name="T25" fmla="*/ 0 h 694"/>
                  <a:gd name="T26" fmla="*/ 0 w 459"/>
                  <a:gd name="T27" fmla="*/ 0 h 694"/>
                  <a:gd name="T28" fmla="*/ 0 w 459"/>
                  <a:gd name="T29" fmla="*/ 0 h 694"/>
                  <a:gd name="T30" fmla="*/ 0 w 459"/>
                  <a:gd name="T31" fmla="*/ 0 h 694"/>
                  <a:gd name="T32" fmla="*/ 0 w 459"/>
                  <a:gd name="T33" fmla="*/ 0 h 694"/>
                  <a:gd name="T34" fmla="*/ 0 w 459"/>
                  <a:gd name="T35" fmla="*/ 0 h 694"/>
                  <a:gd name="T36" fmla="*/ 0 w 459"/>
                  <a:gd name="T37" fmla="*/ 0 h 694"/>
                  <a:gd name="T38" fmla="*/ 0 w 459"/>
                  <a:gd name="T39" fmla="*/ 0 h 694"/>
                  <a:gd name="T40" fmla="*/ 0 w 459"/>
                  <a:gd name="T41" fmla="*/ 0 h 694"/>
                  <a:gd name="T42" fmla="*/ 0 w 459"/>
                  <a:gd name="T43" fmla="*/ 0 h 694"/>
                  <a:gd name="T44" fmla="*/ 0 w 459"/>
                  <a:gd name="T45" fmla="*/ 0 h 694"/>
                  <a:gd name="T46" fmla="*/ 0 w 459"/>
                  <a:gd name="T47" fmla="*/ 0 h 694"/>
                  <a:gd name="T48" fmla="*/ 0 w 459"/>
                  <a:gd name="T49" fmla="*/ 0 h 694"/>
                  <a:gd name="T50" fmla="*/ 0 w 459"/>
                  <a:gd name="T51" fmla="*/ 0 h 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9"/>
                  <a:gd name="T79" fmla="*/ 0 h 694"/>
                  <a:gd name="T80" fmla="*/ 459 w 459"/>
                  <a:gd name="T81" fmla="*/ 694 h 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9" h="694">
                    <a:moveTo>
                      <a:pt x="0" y="0"/>
                    </a:moveTo>
                    <a:lnTo>
                      <a:pt x="196" y="148"/>
                    </a:lnTo>
                    <a:lnTo>
                      <a:pt x="246" y="195"/>
                    </a:lnTo>
                    <a:lnTo>
                      <a:pt x="288" y="235"/>
                    </a:lnTo>
                    <a:lnTo>
                      <a:pt x="325" y="281"/>
                    </a:lnTo>
                    <a:lnTo>
                      <a:pt x="356" y="314"/>
                    </a:lnTo>
                    <a:lnTo>
                      <a:pt x="390" y="369"/>
                    </a:lnTo>
                    <a:lnTo>
                      <a:pt x="408" y="413"/>
                    </a:lnTo>
                    <a:lnTo>
                      <a:pt x="418" y="469"/>
                    </a:lnTo>
                    <a:lnTo>
                      <a:pt x="436" y="527"/>
                    </a:lnTo>
                    <a:lnTo>
                      <a:pt x="459" y="586"/>
                    </a:lnTo>
                    <a:lnTo>
                      <a:pt x="459" y="632"/>
                    </a:lnTo>
                    <a:lnTo>
                      <a:pt x="453" y="666"/>
                    </a:lnTo>
                    <a:lnTo>
                      <a:pt x="443" y="682"/>
                    </a:lnTo>
                    <a:lnTo>
                      <a:pt x="418" y="694"/>
                    </a:lnTo>
                    <a:lnTo>
                      <a:pt x="390" y="689"/>
                    </a:lnTo>
                    <a:lnTo>
                      <a:pt x="356" y="679"/>
                    </a:lnTo>
                    <a:lnTo>
                      <a:pt x="315" y="642"/>
                    </a:lnTo>
                    <a:lnTo>
                      <a:pt x="263" y="615"/>
                    </a:lnTo>
                    <a:lnTo>
                      <a:pt x="224" y="578"/>
                    </a:lnTo>
                    <a:lnTo>
                      <a:pt x="188" y="539"/>
                    </a:lnTo>
                    <a:lnTo>
                      <a:pt x="155" y="498"/>
                    </a:lnTo>
                    <a:lnTo>
                      <a:pt x="131" y="452"/>
                    </a:lnTo>
                    <a:lnTo>
                      <a:pt x="103" y="394"/>
                    </a:lnTo>
                    <a:lnTo>
                      <a:pt x="86" y="33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29" name="Freeform 264"/>
              <p:cNvSpPr>
                <a:spLocks/>
              </p:cNvSpPr>
              <p:nvPr/>
            </p:nvSpPr>
            <p:spPr bwMode="auto">
              <a:xfrm>
                <a:off x="2679" y="1981"/>
                <a:ext cx="89" cy="191"/>
              </a:xfrm>
              <a:custGeom>
                <a:avLst/>
                <a:gdLst>
                  <a:gd name="T0" fmla="*/ 0 w 355"/>
                  <a:gd name="T1" fmla="*/ 0 h 764"/>
                  <a:gd name="T2" fmla="*/ 0 w 355"/>
                  <a:gd name="T3" fmla="*/ 0 h 764"/>
                  <a:gd name="T4" fmla="*/ 0 w 355"/>
                  <a:gd name="T5" fmla="*/ 0 h 764"/>
                  <a:gd name="T6" fmla="*/ 0 w 355"/>
                  <a:gd name="T7" fmla="*/ 0 h 764"/>
                  <a:gd name="T8" fmla="*/ 0 w 355"/>
                  <a:gd name="T9" fmla="*/ 0 h 764"/>
                  <a:gd name="T10" fmla="*/ 0 w 355"/>
                  <a:gd name="T11" fmla="*/ 0 h 764"/>
                  <a:gd name="T12" fmla="*/ 0 w 355"/>
                  <a:gd name="T13" fmla="*/ 0 h 764"/>
                  <a:gd name="T14" fmla="*/ 0 w 355"/>
                  <a:gd name="T15" fmla="*/ 0 h 764"/>
                  <a:gd name="T16" fmla="*/ 0 w 355"/>
                  <a:gd name="T17" fmla="*/ 0 h 764"/>
                  <a:gd name="T18" fmla="*/ 0 w 355"/>
                  <a:gd name="T19" fmla="*/ 0 h 764"/>
                  <a:gd name="T20" fmla="*/ 0 w 355"/>
                  <a:gd name="T21" fmla="*/ 0 h 764"/>
                  <a:gd name="T22" fmla="*/ 0 w 355"/>
                  <a:gd name="T23" fmla="*/ 0 h 764"/>
                  <a:gd name="T24" fmla="*/ 0 w 355"/>
                  <a:gd name="T25" fmla="*/ 0 h 764"/>
                  <a:gd name="T26" fmla="*/ 0 w 355"/>
                  <a:gd name="T27" fmla="*/ 0 h 764"/>
                  <a:gd name="T28" fmla="*/ 0 w 355"/>
                  <a:gd name="T29" fmla="*/ 0 h 764"/>
                  <a:gd name="T30" fmla="*/ 0 w 355"/>
                  <a:gd name="T31" fmla="*/ 0 h 764"/>
                  <a:gd name="T32" fmla="*/ 0 w 355"/>
                  <a:gd name="T33" fmla="*/ 0 h 764"/>
                  <a:gd name="T34" fmla="*/ 0 w 355"/>
                  <a:gd name="T35" fmla="*/ 0 h 764"/>
                  <a:gd name="T36" fmla="*/ 0 w 355"/>
                  <a:gd name="T37" fmla="*/ 0 h 764"/>
                  <a:gd name="T38" fmla="*/ 0 w 355"/>
                  <a:gd name="T39" fmla="*/ 0 h 764"/>
                  <a:gd name="T40" fmla="*/ 0 w 355"/>
                  <a:gd name="T41" fmla="*/ 0 h 764"/>
                  <a:gd name="T42" fmla="*/ 0 w 355"/>
                  <a:gd name="T43" fmla="*/ 0 h 764"/>
                  <a:gd name="T44" fmla="*/ 0 w 355"/>
                  <a:gd name="T45" fmla="*/ 0 h 764"/>
                  <a:gd name="T46" fmla="*/ 0 w 355"/>
                  <a:gd name="T47" fmla="*/ 0 h 764"/>
                  <a:gd name="T48" fmla="*/ 0 w 355"/>
                  <a:gd name="T49" fmla="*/ 0 h 764"/>
                  <a:gd name="T50" fmla="*/ 0 w 355"/>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5"/>
                  <a:gd name="T79" fmla="*/ 0 h 764"/>
                  <a:gd name="T80" fmla="*/ 355 w 355"/>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5" h="764">
                    <a:moveTo>
                      <a:pt x="0" y="0"/>
                    </a:moveTo>
                    <a:lnTo>
                      <a:pt x="171" y="195"/>
                    </a:lnTo>
                    <a:lnTo>
                      <a:pt x="218" y="246"/>
                    </a:lnTo>
                    <a:lnTo>
                      <a:pt x="257" y="299"/>
                    </a:lnTo>
                    <a:lnTo>
                      <a:pt x="281" y="344"/>
                    </a:lnTo>
                    <a:lnTo>
                      <a:pt x="310" y="391"/>
                    </a:lnTo>
                    <a:lnTo>
                      <a:pt x="327" y="442"/>
                    </a:lnTo>
                    <a:lnTo>
                      <a:pt x="340" y="494"/>
                    </a:lnTo>
                    <a:lnTo>
                      <a:pt x="343" y="551"/>
                    </a:lnTo>
                    <a:lnTo>
                      <a:pt x="355" y="609"/>
                    </a:lnTo>
                    <a:lnTo>
                      <a:pt x="350" y="672"/>
                    </a:lnTo>
                    <a:lnTo>
                      <a:pt x="343" y="719"/>
                    </a:lnTo>
                    <a:lnTo>
                      <a:pt x="340" y="748"/>
                    </a:lnTo>
                    <a:lnTo>
                      <a:pt x="322" y="759"/>
                    </a:lnTo>
                    <a:lnTo>
                      <a:pt x="298" y="764"/>
                    </a:lnTo>
                    <a:lnTo>
                      <a:pt x="276" y="748"/>
                    </a:lnTo>
                    <a:lnTo>
                      <a:pt x="239" y="735"/>
                    </a:lnTo>
                    <a:lnTo>
                      <a:pt x="200" y="683"/>
                    </a:lnTo>
                    <a:lnTo>
                      <a:pt x="155" y="642"/>
                    </a:lnTo>
                    <a:lnTo>
                      <a:pt x="120" y="597"/>
                    </a:lnTo>
                    <a:lnTo>
                      <a:pt x="92" y="551"/>
                    </a:lnTo>
                    <a:lnTo>
                      <a:pt x="68" y="505"/>
                    </a:lnTo>
                    <a:lnTo>
                      <a:pt x="45" y="458"/>
                    </a:lnTo>
                    <a:lnTo>
                      <a:pt x="37" y="396"/>
                    </a:lnTo>
                    <a:lnTo>
                      <a:pt x="27" y="344"/>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30" name="Freeform 265"/>
              <p:cNvSpPr>
                <a:spLocks/>
              </p:cNvSpPr>
              <p:nvPr/>
            </p:nvSpPr>
            <p:spPr bwMode="auto">
              <a:xfrm>
                <a:off x="2718" y="1965"/>
                <a:ext cx="75" cy="200"/>
              </a:xfrm>
              <a:custGeom>
                <a:avLst/>
                <a:gdLst>
                  <a:gd name="T0" fmla="*/ 0 w 303"/>
                  <a:gd name="T1" fmla="*/ 0 h 800"/>
                  <a:gd name="T2" fmla="*/ 0 w 303"/>
                  <a:gd name="T3" fmla="*/ 0 h 800"/>
                  <a:gd name="T4" fmla="*/ 0 w 303"/>
                  <a:gd name="T5" fmla="*/ 0 h 800"/>
                  <a:gd name="T6" fmla="*/ 0 w 303"/>
                  <a:gd name="T7" fmla="*/ 0 h 800"/>
                  <a:gd name="T8" fmla="*/ 0 w 303"/>
                  <a:gd name="T9" fmla="*/ 0 h 800"/>
                  <a:gd name="T10" fmla="*/ 0 w 303"/>
                  <a:gd name="T11" fmla="*/ 0 h 800"/>
                  <a:gd name="T12" fmla="*/ 0 w 303"/>
                  <a:gd name="T13" fmla="*/ 0 h 800"/>
                  <a:gd name="T14" fmla="*/ 0 w 303"/>
                  <a:gd name="T15" fmla="*/ 0 h 800"/>
                  <a:gd name="T16" fmla="*/ 0 w 303"/>
                  <a:gd name="T17" fmla="*/ 0 h 800"/>
                  <a:gd name="T18" fmla="*/ 0 w 303"/>
                  <a:gd name="T19" fmla="*/ 0 h 800"/>
                  <a:gd name="T20" fmla="*/ 0 w 303"/>
                  <a:gd name="T21" fmla="*/ 0 h 800"/>
                  <a:gd name="T22" fmla="*/ 0 w 303"/>
                  <a:gd name="T23" fmla="*/ 0 h 800"/>
                  <a:gd name="T24" fmla="*/ 0 w 303"/>
                  <a:gd name="T25" fmla="*/ 0 h 800"/>
                  <a:gd name="T26" fmla="*/ 0 w 303"/>
                  <a:gd name="T27" fmla="*/ 0 h 800"/>
                  <a:gd name="T28" fmla="*/ 0 w 303"/>
                  <a:gd name="T29" fmla="*/ 0 h 800"/>
                  <a:gd name="T30" fmla="*/ 0 w 303"/>
                  <a:gd name="T31" fmla="*/ 0 h 800"/>
                  <a:gd name="T32" fmla="*/ 0 w 303"/>
                  <a:gd name="T33" fmla="*/ 0 h 800"/>
                  <a:gd name="T34" fmla="*/ 0 w 303"/>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3"/>
                  <a:gd name="T55" fmla="*/ 0 h 800"/>
                  <a:gd name="T56" fmla="*/ 303 w 303"/>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3" h="800">
                    <a:moveTo>
                      <a:pt x="30" y="0"/>
                    </a:moveTo>
                    <a:lnTo>
                      <a:pt x="4" y="242"/>
                    </a:lnTo>
                    <a:lnTo>
                      <a:pt x="0" y="317"/>
                    </a:lnTo>
                    <a:lnTo>
                      <a:pt x="0" y="376"/>
                    </a:lnTo>
                    <a:lnTo>
                      <a:pt x="4" y="438"/>
                    </a:lnTo>
                    <a:lnTo>
                      <a:pt x="16" y="485"/>
                    </a:lnTo>
                    <a:lnTo>
                      <a:pt x="33" y="536"/>
                    </a:lnTo>
                    <a:lnTo>
                      <a:pt x="51" y="588"/>
                    </a:lnTo>
                    <a:lnTo>
                      <a:pt x="80" y="640"/>
                    </a:lnTo>
                    <a:lnTo>
                      <a:pt x="121" y="686"/>
                    </a:lnTo>
                    <a:lnTo>
                      <a:pt x="185" y="766"/>
                    </a:lnTo>
                    <a:lnTo>
                      <a:pt x="229" y="800"/>
                    </a:lnTo>
                    <a:lnTo>
                      <a:pt x="265" y="758"/>
                    </a:lnTo>
                    <a:lnTo>
                      <a:pt x="286" y="667"/>
                    </a:lnTo>
                    <a:lnTo>
                      <a:pt x="303" y="559"/>
                    </a:lnTo>
                    <a:lnTo>
                      <a:pt x="286" y="456"/>
                    </a:lnTo>
                    <a:lnTo>
                      <a:pt x="247" y="352"/>
                    </a:lnTo>
                    <a:lnTo>
                      <a:pt x="30" y="0"/>
                    </a:lnTo>
                    <a:close/>
                  </a:path>
                </a:pathLst>
              </a:custGeom>
              <a:solidFill>
                <a:srgbClr val="FFFFF6"/>
              </a:solidFill>
              <a:ln w="0">
                <a:solidFill>
                  <a:srgbClr val="FCECDD"/>
                </a:solidFill>
                <a:round/>
                <a:headEnd/>
                <a:tailEnd/>
              </a:ln>
            </p:spPr>
            <p:txBody>
              <a:bodyPr/>
              <a:lstStyle/>
              <a:p>
                <a:endParaRPr lang="en-US" dirty="0"/>
              </a:p>
            </p:txBody>
          </p:sp>
          <p:sp>
            <p:nvSpPr>
              <p:cNvPr id="14431" name="Freeform 266"/>
              <p:cNvSpPr>
                <a:spLocks/>
              </p:cNvSpPr>
              <p:nvPr/>
            </p:nvSpPr>
            <p:spPr bwMode="auto">
              <a:xfrm>
                <a:off x="2637" y="2004"/>
                <a:ext cx="116" cy="174"/>
              </a:xfrm>
              <a:custGeom>
                <a:avLst/>
                <a:gdLst>
                  <a:gd name="T0" fmla="*/ 0 w 467"/>
                  <a:gd name="T1" fmla="*/ 0 h 695"/>
                  <a:gd name="T2" fmla="*/ 0 w 467"/>
                  <a:gd name="T3" fmla="*/ 0 h 695"/>
                  <a:gd name="T4" fmla="*/ 0 w 467"/>
                  <a:gd name="T5" fmla="*/ 0 h 695"/>
                  <a:gd name="T6" fmla="*/ 0 w 467"/>
                  <a:gd name="T7" fmla="*/ 0 h 695"/>
                  <a:gd name="T8" fmla="*/ 0 w 467"/>
                  <a:gd name="T9" fmla="*/ 0 h 695"/>
                  <a:gd name="T10" fmla="*/ 0 w 467"/>
                  <a:gd name="T11" fmla="*/ 0 h 695"/>
                  <a:gd name="T12" fmla="*/ 0 w 467"/>
                  <a:gd name="T13" fmla="*/ 0 h 695"/>
                  <a:gd name="T14" fmla="*/ 0 w 467"/>
                  <a:gd name="T15" fmla="*/ 0 h 695"/>
                  <a:gd name="T16" fmla="*/ 0 w 467"/>
                  <a:gd name="T17" fmla="*/ 0 h 695"/>
                  <a:gd name="T18" fmla="*/ 0 w 467"/>
                  <a:gd name="T19" fmla="*/ 0 h 695"/>
                  <a:gd name="T20" fmla="*/ 0 w 467"/>
                  <a:gd name="T21" fmla="*/ 0 h 695"/>
                  <a:gd name="T22" fmla="*/ 0 w 467"/>
                  <a:gd name="T23" fmla="*/ 0 h 695"/>
                  <a:gd name="T24" fmla="*/ 0 w 467"/>
                  <a:gd name="T25" fmla="*/ 0 h 695"/>
                  <a:gd name="T26" fmla="*/ 0 w 467"/>
                  <a:gd name="T27" fmla="*/ 0 h 695"/>
                  <a:gd name="T28" fmla="*/ 0 w 467"/>
                  <a:gd name="T29" fmla="*/ 0 h 695"/>
                  <a:gd name="T30" fmla="*/ 0 w 467"/>
                  <a:gd name="T31" fmla="*/ 0 h 695"/>
                  <a:gd name="T32" fmla="*/ 0 w 467"/>
                  <a:gd name="T33" fmla="*/ 0 h 695"/>
                  <a:gd name="T34" fmla="*/ 0 w 467"/>
                  <a:gd name="T35" fmla="*/ 0 h 695"/>
                  <a:gd name="T36" fmla="*/ 0 w 467"/>
                  <a:gd name="T37" fmla="*/ 0 h 695"/>
                  <a:gd name="T38" fmla="*/ 0 w 467"/>
                  <a:gd name="T39" fmla="*/ 0 h 695"/>
                  <a:gd name="T40" fmla="*/ 0 w 467"/>
                  <a:gd name="T41" fmla="*/ 0 h 695"/>
                  <a:gd name="T42" fmla="*/ 0 w 467"/>
                  <a:gd name="T43" fmla="*/ 0 h 695"/>
                  <a:gd name="T44" fmla="*/ 0 w 467"/>
                  <a:gd name="T45" fmla="*/ 0 h 695"/>
                  <a:gd name="T46" fmla="*/ 0 w 467"/>
                  <a:gd name="T47" fmla="*/ 0 h 695"/>
                  <a:gd name="T48" fmla="*/ 0 w 467"/>
                  <a:gd name="T49" fmla="*/ 0 h 695"/>
                  <a:gd name="T50" fmla="*/ 0 w 467"/>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7"/>
                  <a:gd name="T79" fmla="*/ 0 h 695"/>
                  <a:gd name="T80" fmla="*/ 467 w 467"/>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7" h="695">
                    <a:moveTo>
                      <a:pt x="0" y="0"/>
                    </a:moveTo>
                    <a:lnTo>
                      <a:pt x="196" y="150"/>
                    </a:lnTo>
                    <a:lnTo>
                      <a:pt x="253" y="196"/>
                    </a:lnTo>
                    <a:lnTo>
                      <a:pt x="299" y="238"/>
                    </a:lnTo>
                    <a:lnTo>
                      <a:pt x="334" y="276"/>
                    </a:lnTo>
                    <a:lnTo>
                      <a:pt x="369" y="316"/>
                    </a:lnTo>
                    <a:lnTo>
                      <a:pt x="392" y="363"/>
                    </a:lnTo>
                    <a:lnTo>
                      <a:pt x="416" y="414"/>
                    </a:lnTo>
                    <a:lnTo>
                      <a:pt x="432" y="473"/>
                    </a:lnTo>
                    <a:lnTo>
                      <a:pt x="450" y="523"/>
                    </a:lnTo>
                    <a:lnTo>
                      <a:pt x="467" y="587"/>
                    </a:lnTo>
                    <a:lnTo>
                      <a:pt x="467" y="631"/>
                    </a:lnTo>
                    <a:lnTo>
                      <a:pt x="467" y="668"/>
                    </a:lnTo>
                    <a:lnTo>
                      <a:pt x="450" y="685"/>
                    </a:lnTo>
                    <a:lnTo>
                      <a:pt x="426" y="695"/>
                    </a:lnTo>
                    <a:lnTo>
                      <a:pt x="404" y="685"/>
                    </a:lnTo>
                    <a:lnTo>
                      <a:pt x="364" y="678"/>
                    </a:lnTo>
                    <a:lnTo>
                      <a:pt x="317" y="644"/>
                    </a:lnTo>
                    <a:lnTo>
                      <a:pt x="271" y="610"/>
                    </a:lnTo>
                    <a:lnTo>
                      <a:pt x="232" y="581"/>
                    </a:lnTo>
                    <a:lnTo>
                      <a:pt x="196" y="540"/>
                    </a:lnTo>
                    <a:lnTo>
                      <a:pt x="162" y="501"/>
                    </a:lnTo>
                    <a:lnTo>
                      <a:pt x="133" y="447"/>
                    </a:lnTo>
                    <a:lnTo>
                      <a:pt x="110" y="396"/>
                    </a:lnTo>
                    <a:lnTo>
                      <a:pt x="93" y="33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32" name="Freeform 267"/>
              <p:cNvSpPr>
                <a:spLocks/>
              </p:cNvSpPr>
              <p:nvPr/>
            </p:nvSpPr>
            <p:spPr bwMode="auto">
              <a:xfrm>
                <a:off x="2711" y="2053"/>
                <a:ext cx="87" cy="190"/>
              </a:xfrm>
              <a:custGeom>
                <a:avLst/>
                <a:gdLst>
                  <a:gd name="T0" fmla="*/ 0 w 351"/>
                  <a:gd name="T1" fmla="*/ 0 h 759"/>
                  <a:gd name="T2" fmla="*/ 0 w 351"/>
                  <a:gd name="T3" fmla="*/ 0 h 759"/>
                  <a:gd name="T4" fmla="*/ 0 w 351"/>
                  <a:gd name="T5" fmla="*/ 0 h 759"/>
                  <a:gd name="T6" fmla="*/ 0 w 351"/>
                  <a:gd name="T7" fmla="*/ 0 h 759"/>
                  <a:gd name="T8" fmla="*/ 0 w 351"/>
                  <a:gd name="T9" fmla="*/ 0 h 759"/>
                  <a:gd name="T10" fmla="*/ 0 w 351"/>
                  <a:gd name="T11" fmla="*/ 0 h 759"/>
                  <a:gd name="T12" fmla="*/ 0 w 351"/>
                  <a:gd name="T13" fmla="*/ 0 h 759"/>
                  <a:gd name="T14" fmla="*/ 0 w 351"/>
                  <a:gd name="T15" fmla="*/ 0 h 759"/>
                  <a:gd name="T16" fmla="*/ 0 w 351"/>
                  <a:gd name="T17" fmla="*/ 0 h 759"/>
                  <a:gd name="T18" fmla="*/ 0 w 351"/>
                  <a:gd name="T19" fmla="*/ 0 h 759"/>
                  <a:gd name="T20" fmla="*/ 0 w 351"/>
                  <a:gd name="T21" fmla="*/ 0 h 759"/>
                  <a:gd name="T22" fmla="*/ 0 w 351"/>
                  <a:gd name="T23" fmla="*/ 0 h 759"/>
                  <a:gd name="T24" fmla="*/ 0 w 351"/>
                  <a:gd name="T25" fmla="*/ 0 h 759"/>
                  <a:gd name="T26" fmla="*/ 0 w 351"/>
                  <a:gd name="T27" fmla="*/ 0 h 759"/>
                  <a:gd name="T28" fmla="*/ 0 w 351"/>
                  <a:gd name="T29" fmla="*/ 0 h 759"/>
                  <a:gd name="T30" fmla="*/ 0 w 351"/>
                  <a:gd name="T31" fmla="*/ 0 h 759"/>
                  <a:gd name="T32" fmla="*/ 0 w 351"/>
                  <a:gd name="T33" fmla="*/ 0 h 759"/>
                  <a:gd name="T34" fmla="*/ 0 w 351"/>
                  <a:gd name="T35" fmla="*/ 0 h 759"/>
                  <a:gd name="T36" fmla="*/ 0 w 351"/>
                  <a:gd name="T37" fmla="*/ 0 h 759"/>
                  <a:gd name="T38" fmla="*/ 0 w 351"/>
                  <a:gd name="T39" fmla="*/ 0 h 759"/>
                  <a:gd name="T40" fmla="*/ 0 w 351"/>
                  <a:gd name="T41" fmla="*/ 0 h 759"/>
                  <a:gd name="T42" fmla="*/ 0 w 351"/>
                  <a:gd name="T43" fmla="*/ 0 h 759"/>
                  <a:gd name="T44" fmla="*/ 0 w 351"/>
                  <a:gd name="T45" fmla="*/ 0 h 759"/>
                  <a:gd name="T46" fmla="*/ 0 w 351"/>
                  <a:gd name="T47" fmla="*/ 0 h 759"/>
                  <a:gd name="T48" fmla="*/ 0 w 351"/>
                  <a:gd name="T49" fmla="*/ 0 h 759"/>
                  <a:gd name="T50" fmla="*/ 0 w 351"/>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759"/>
                  <a:gd name="T80" fmla="*/ 351 w 351"/>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759">
                    <a:moveTo>
                      <a:pt x="0" y="0"/>
                    </a:moveTo>
                    <a:lnTo>
                      <a:pt x="172" y="197"/>
                    </a:lnTo>
                    <a:lnTo>
                      <a:pt x="217" y="247"/>
                    </a:lnTo>
                    <a:lnTo>
                      <a:pt x="258" y="293"/>
                    </a:lnTo>
                    <a:lnTo>
                      <a:pt x="281" y="344"/>
                    </a:lnTo>
                    <a:lnTo>
                      <a:pt x="315" y="391"/>
                    </a:lnTo>
                    <a:lnTo>
                      <a:pt x="332" y="448"/>
                    </a:lnTo>
                    <a:lnTo>
                      <a:pt x="344" y="495"/>
                    </a:lnTo>
                    <a:lnTo>
                      <a:pt x="351" y="554"/>
                    </a:lnTo>
                    <a:lnTo>
                      <a:pt x="351" y="608"/>
                    </a:lnTo>
                    <a:lnTo>
                      <a:pt x="351" y="667"/>
                    </a:lnTo>
                    <a:lnTo>
                      <a:pt x="351" y="712"/>
                    </a:lnTo>
                    <a:lnTo>
                      <a:pt x="332" y="748"/>
                    </a:lnTo>
                    <a:lnTo>
                      <a:pt x="322" y="759"/>
                    </a:lnTo>
                    <a:lnTo>
                      <a:pt x="305" y="759"/>
                    </a:lnTo>
                    <a:lnTo>
                      <a:pt x="276" y="748"/>
                    </a:lnTo>
                    <a:lnTo>
                      <a:pt x="239" y="730"/>
                    </a:lnTo>
                    <a:lnTo>
                      <a:pt x="201" y="683"/>
                    </a:lnTo>
                    <a:lnTo>
                      <a:pt x="155" y="637"/>
                    </a:lnTo>
                    <a:lnTo>
                      <a:pt x="121" y="598"/>
                    </a:lnTo>
                    <a:lnTo>
                      <a:pt x="92" y="554"/>
                    </a:lnTo>
                    <a:lnTo>
                      <a:pt x="69" y="507"/>
                    </a:lnTo>
                    <a:lnTo>
                      <a:pt x="45" y="453"/>
                    </a:lnTo>
                    <a:lnTo>
                      <a:pt x="39" y="396"/>
                    </a:lnTo>
                    <a:lnTo>
                      <a:pt x="22" y="33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33" name="Freeform 268"/>
              <p:cNvSpPr>
                <a:spLocks/>
              </p:cNvSpPr>
              <p:nvPr/>
            </p:nvSpPr>
            <p:spPr bwMode="auto">
              <a:xfrm>
                <a:off x="2749" y="2036"/>
                <a:ext cx="75" cy="200"/>
              </a:xfrm>
              <a:custGeom>
                <a:avLst/>
                <a:gdLst>
                  <a:gd name="T0" fmla="*/ 0 w 297"/>
                  <a:gd name="T1" fmla="*/ 0 h 799"/>
                  <a:gd name="T2" fmla="*/ 0 w 297"/>
                  <a:gd name="T3" fmla="*/ 0 h 799"/>
                  <a:gd name="T4" fmla="*/ 0 w 297"/>
                  <a:gd name="T5" fmla="*/ 0 h 799"/>
                  <a:gd name="T6" fmla="*/ 0 w 297"/>
                  <a:gd name="T7" fmla="*/ 0 h 799"/>
                  <a:gd name="T8" fmla="*/ 0 w 297"/>
                  <a:gd name="T9" fmla="*/ 0 h 799"/>
                  <a:gd name="T10" fmla="*/ 0 w 297"/>
                  <a:gd name="T11" fmla="*/ 0 h 799"/>
                  <a:gd name="T12" fmla="*/ 0 w 297"/>
                  <a:gd name="T13" fmla="*/ 0 h 799"/>
                  <a:gd name="T14" fmla="*/ 0 w 297"/>
                  <a:gd name="T15" fmla="*/ 0 h 799"/>
                  <a:gd name="T16" fmla="*/ 0 w 297"/>
                  <a:gd name="T17" fmla="*/ 0 h 799"/>
                  <a:gd name="T18" fmla="*/ 0 w 297"/>
                  <a:gd name="T19" fmla="*/ 0 h 799"/>
                  <a:gd name="T20" fmla="*/ 0 w 297"/>
                  <a:gd name="T21" fmla="*/ 0 h 799"/>
                  <a:gd name="T22" fmla="*/ 0 w 297"/>
                  <a:gd name="T23" fmla="*/ 0 h 799"/>
                  <a:gd name="T24" fmla="*/ 0 w 297"/>
                  <a:gd name="T25" fmla="*/ 0 h 799"/>
                  <a:gd name="T26" fmla="*/ 0 w 297"/>
                  <a:gd name="T27" fmla="*/ 0 h 799"/>
                  <a:gd name="T28" fmla="*/ 0 w 297"/>
                  <a:gd name="T29" fmla="*/ 0 h 799"/>
                  <a:gd name="T30" fmla="*/ 0 w 297"/>
                  <a:gd name="T31" fmla="*/ 0 h 799"/>
                  <a:gd name="T32" fmla="*/ 0 w 297"/>
                  <a:gd name="T33" fmla="*/ 0 h 799"/>
                  <a:gd name="T34" fmla="*/ 0 w 297"/>
                  <a:gd name="T35" fmla="*/ 0 h 7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
                  <a:gd name="T55" fmla="*/ 0 h 799"/>
                  <a:gd name="T56" fmla="*/ 297 w 297"/>
                  <a:gd name="T57" fmla="*/ 799 h 7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 h="799">
                    <a:moveTo>
                      <a:pt x="29" y="0"/>
                    </a:moveTo>
                    <a:lnTo>
                      <a:pt x="5" y="248"/>
                    </a:lnTo>
                    <a:lnTo>
                      <a:pt x="0" y="320"/>
                    </a:lnTo>
                    <a:lnTo>
                      <a:pt x="0" y="379"/>
                    </a:lnTo>
                    <a:lnTo>
                      <a:pt x="5" y="442"/>
                    </a:lnTo>
                    <a:lnTo>
                      <a:pt x="17" y="483"/>
                    </a:lnTo>
                    <a:lnTo>
                      <a:pt x="29" y="541"/>
                    </a:lnTo>
                    <a:lnTo>
                      <a:pt x="51" y="586"/>
                    </a:lnTo>
                    <a:lnTo>
                      <a:pt x="80" y="638"/>
                    </a:lnTo>
                    <a:lnTo>
                      <a:pt x="121" y="690"/>
                    </a:lnTo>
                    <a:lnTo>
                      <a:pt x="184" y="770"/>
                    </a:lnTo>
                    <a:lnTo>
                      <a:pt x="235" y="799"/>
                    </a:lnTo>
                    <a:lnTo>
                      <a:pt x="264" y="765"/>
                    </a:lnTo>
                    <a:lnTo>
                      <a:pt x="294" y="673"/>
                    </a:lnTo>
                    <a:lnTo>
                      <a:pt x="297" y="564"/>
                    </a:lnTo>
                    <a:lnTo>
                      <a:pt x="287" y="460"/>
                    </a:lnTo>
                    <a:lnTo>
                      <a:pt x="247" y="357"/>
                    </a:lnTo>
                    <a:lnTo>
                      <a:pt x="29" y="0"/>
                    </a:lnTo>
                    <a:close/>
                  </a:path>
                </a:pathLst>
              </a:custGeom>
              <a:solidFill>
                <a:srgbClr val="FFFFF6"/>
              </a:solidFill>
              <a:ln w="0">
                <a:solidFill>
                  <a:srgbClr val="FCECDD"/>
                </a:solidFill>
                <a:round/>
                <a:headEnd/>
                <a:tailEnd/>
              </a:ln>
            </p:spPr>
            <p:txBody>
              <a:bodyPr/>
              <a:lstStyle/>
              <a:p>
                <a:endParaRPr lang="en-US" dirty="0"/>
              </a:p>
            </p:txBody>
          </p:sp>
          <p:sp>
            <p:nvSpPr>
              <p:cNvPr id="14434" name="Freeform 269"/>
              <p:cNvSpPr>
                <a:spLocks/>
              </p:cNvSpPr>
              <p:nvPr/>
            </p:nvSpPr>
            <p:spPr bwMode="auto">
              <a:xfrm>
                <a:off x="2669" y="2076"/>
                <a:ext cx="115" cy="173"/>
              </a:xfrm>
              <a:custGeom>
                <a:avLst/>
                <a:gdLst>
                  <a:gd name="T0" fmla="*/ 0 w 462"/>
                  <a:gd name="T1" fmla="*/ 0 h 690"/>
                  <a:gd name="T2" fmla="*/ 0 w 462"/>
                  <a:gd name="T3" fmla="*/ 0 h 690"/>
                  <a:gd name="T4" fmla="*/ 0 w 462"/>
                  <a:gd name="T5" fmla="*/ 0 h 690"/>
                  <a:gd name="T6" fmla="*/ 0 w 462"/>
                  <a:gd name="T7" fmla="*/ 0 h 690"/>
                  <a:gd name="T8" fmla="*/ 0 w 462"/>
                  <a:gd name="T9" fmla="*/ 0 h 690"/>
                  <a:gd name="T10" fmla="*/ 0 w 462"/>
                  <a:gd name="T11" fmla="*/ 0 h 690"/>
                  <a:gd name="T12" fmla="*/ 0 w 462"/>
                  <a:gd name="T13" fmla="*/ 0 h 690"/>
                  <a:gd name="T14" fmla="*/ 0 w 462"/>
                  <a:gd name="T15" fmla="*/ 0 h 690"/>
                  <a:gd name="T16" fmla="*/ 0 w 462"/>
                  <a:gd name="T17" fmla="*/ 0 h 690"/>
                  <a:gd name="T18" fmla="*/ 0 w 462"/>
                  <a:gd name="T19" fmla="*/ 0 h 690"/>
                  <a:gd name="T20" fmla="*/ 0 w 462"/>
                  <a:gd name="T21" fmla="*/ 0 h 690"/>
                  <a:gd name="T22" fmla="*/ 0 w 462"/>
                  <a:gd name="T23" fmla="*/ 0 h 690"/>
                  <a:gd name="T24" fmla="*/ 0 w 462"/>
                  <a:gd name="T25" fmla="*/ 0 h 690"/>
                  <a:gd name="T26" fmla="*/ 0 w 462"/>
                  <a:gd name="T27" fmla="*/ 0 h 690"/>
                  <a:gd name="T28" fmla="*/ 0 w 462"/>
                  <a:gd name="T29" fmla="*/ 0 h 690"/>
                  <a:gd name="T30" fmla="*/ 0 w 462"/>
                  <a:gd name="T31" fmla="*/ 0 h 690"/>
                  <a:gd name="T32" fmla="*/ 0 w 462"/>
                  <a:gd name="T33" fmla="*/ 0 h 690"/>
                  <a:gd name="T34" fmla="*/ 0 w 462"/>
                  <a:gd name="T35" fmla="*/ 0 h 690"/>
                  <a:gd name="T36" fmla="*/ 0 w 462"/>
                  <a:gd name="T37" fmla="*/ 0 h 690"/>
                  <a:gd name="T38" fmla="*/ 0 w 462"/>
                  <a:gd name="T39" fmla="*/ 0 h 690"/>
                  <a:gd name="T40" fmla="*/ 0 w 462"/>
                  <a:gd name="T41" fmla="*/ 0 h 690"/>
                  <a:gd name="T42" fmla="*/ 0 w 462"/>
                  <a:gd name="T43" fmla="*/ 0 h 690"/>
                  <a:gd name="T44" fmla="*/ 0 w 462"/>
                  <a:gd name="T45" fmla="*/ 0 h 690"/>
                  <a:gd name="T46" fmla="*/ 0 w 462"/>
                  <a:gd name="T47" fmla="*/ 0 h 690"/>
                  <a:gd name="T48" fmla="*/ 0 w 462"/>
                  <a:gd name="T49" fmla="*/ 0 h 690"/>
                  <a:gd name="T50" fmla="*/ 0 w 462"/>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690"/>
                  <a:gd name="T80" fmla="*/ 462 w 462"/>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690">
                    <a:moveTo>
                      <a:pt x="0" y="0"/>
                    </a:moveTo>
                    <a:lnTo>
                      <a:pt x="197" y="144"/>
                    </a:lnTo>
                    <a:lnTo>
                      <a:pt x="248" y="188"/>
                    </a:lnTo>
                    <a:lnTo>
                      <a:pt x="299" y="230"/>
                    </a:lnTo>
                    <a:lnTo>
                      <a:pt x="340" y="277"/>
                    </a:lnTo>
                    <a:lnTo>
                      <a:pt x="369" y="314"/>
                    </a:lnTo>
                    <a:lnTo>
                      <a:pt x="397" y="361"/>
                    </a:lnTo>
                    <a:lnTo>
                      <a:pt x="415" y="415"/>
                    </a:lnTo>
                    <a:lnTo>
                      <a:pt x="432" y="465"/>
                    </a:lnTo>
                    <a:lnTo>
                      <a:pt x="449" y="529"/>
                    </a:lnTo>
                    <a:lnTo>
                      <a:pt x="462" y="587"/>
                    </a:lnTo>
                    <a:lnTo>
                      <a:pt x="462" y="632"/>
                    </a:lnTo>
                    <a:lnTo>
                      <a:pt x="462" y="667"/>
                    </a:lnTo>
                    <a:lnTo>
                      <a:pt x="449" y="679"/>
                    </a:lnTo>
                    <a:lnTo>
                      <a:pt x="426" y="690"/>
                    </a:lnTo>
                    <a:lnTo>
                      <a:pt x="403" y="690"/>
                    </a:lnTo>
                    <a:lnTo>
                      <a:pt x="369" y="671"/>
                    </a:lnTo>
                    <a:lnTo>
                      <a:pt x="323" y="638"/>
                    </a:lnTo>
                    <a:lnTo>
                      <a:pt x="271" y="609"/>
                    </a:lnTo>
                    <a:lnTo>
                      <a:pt x="230" y="575"/>
                    </a:lnTo>
                    <a:lnTo>
                      <a:pt x="190" y="540"/>
                    </a:lnTo>
                    <a:lnTo>
                      <a:pt x="168" y="495"/>
                    </a:lnTo>
                    <a:lnTo>
                      <a:pt x="139" y="444"/>
                    </a:lnTo>
                    <a:lnTo>
                      <a:pt x="110" y="397"/>
                    </a:lnTo>
                    <a:lnTo>
                      <a:pt x="87" y="34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35" name="Freeform 270"/>
              <p:cNvSpPr>
                <a:spLocks/>
              </p:cNvSpPr>
              <p:nvPr/>
            </p:nvSpPr>
            <p:spPr bwMode="auto">
              <a:xfrm>
                <a:off x="2743" y="2123"/>
                <a:ext cx="89" cy="190"/>
              </a:xfrm>
              <a:custGeom>
                <a:avLst/>
                <a:gdLst>
                  <a:gd name="T0" fmla="*/ 0 w 357"/>
                  <a:gd name="T1" fmla="*/ 0 h 760"/>
                  <a:gd name="T2" fmla="*/ 0 w 357"/>
                  <a:gd name="T3" fmla="*/ 0 h 760"/>
                  <a:gd name="T4" fmla="*/ 0 w 357"/>
                  <a:gd name="T5" fmla="*/ 0 h 760"/>
                  <a:gd name="T6" fmla="*/ 0 w 357"/>
                  <a:gd name="T7" fmla="*/ 0 h 760"/>
                  <a:gd name="T8" fmla="*/ 0 w 357"/>
                  <a:gd name="T9" fmla="*/ 0 h 760"/>
                  <a:gd name="T10" fmla="*/ 0 w 357"/>
                  <a:gd name="T11" fmla="*/ 0 h 760"/>
                  <a:gd name="T12" fmla="*/ 0 w 357"/>
                  <a:gd name="T13" fmla="*/ 0 h 760"/>
                  <a:gd name="T14" fmla="*/ 0 w 357"/>
                  <a:gd name="T15" fmla="*/ 0 h 760"/>
                  <a:gd name="T16" fmla="*/ 0 w 357"/>
                  <a:gd name="T17" fmla="*/ 0 h 760"/>
                  <a:gd name="T18" fmla="*/ 0 w 357"/>
                  <a:gd name="T19" fmla="*/ 0 h 760"/>
                  <a:gd name="T20" fmla="*/ 0 w 357"/>
                  <a:gd name="T21" fmla="*/ 0 h 760"/>
                  <a:gd name="T22" fmla="*/ 0 w 357"/>
                  <a:gd name="T23" fmla="*/ 0 h 760"/>
                  <a:gd name="T24" fmla="*/ 0 w 357"/>
                  <a:gd name="T25" fmla="*/ 0 h 760"/>
                  <a:gd name="T26" fmla="*/ 0 w 357"/>
                  <a:gd name="T27" fmla="*/ 0 h 760"/>
                  <a:gd name="T28" fmla="*/ 0 w 357"/>
                  <a:gd name="T29" fmla="*/ 0 h 760"/>
                  <a:gd name="T30" fmla="*/ 0 w 357"/>
                  <a:gd name="T31" fmla="*/ 0 h 760"/>
                  <a:gd name="T32" fmla="*/ 0 w 357"/>
                  <a:gd name="T33" fmla="*/ 0 h 760"/>
                  <a:gd name="T34" fmla="*/ 0 w 357"/>
                  <a:gd name="T35" fmla="*/ 0 h 760"/>
                  <a:gd name="T36" fmla="*/ 0 w 357"/>
                  <a:gd name="T37" fmla="*/ 0 h 760"/>
                  <a:gd name="T38" fmla="*/ 0 w 357"/>
                  <a:gd name="T39" fmla="*/ 0 h 760"/>
                  <a:gd name="T40" fmla="*/ 0 w 357"/>
                  <a:gd name="T41" fmla="*/ 0 h 760"/>
                  <a:gd name="T42" fmla="*/ 0 w 357"/>
                  <a:gd name="T43" fmla="*/ 0 h 760"/>
                  <a:gd name="T44" fmla="*/ 0 w 357"/>
                  <a:gd name="T45" fmla="*/ 0 h 760"/>
                  <a:gd name="T46" fmla="*/ 0 w 357"/>
                  <a:gd name="T47" fmla="*/ 0 h 760"/>
                  <a:gd name="T48" fmla="*/ 0 w 357"/>
                  <a:gd name="T49" fmla="*/ 0 h 760"/>
                  <a:gd name="T50" fmla="*/ 0 w 357"/>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0"/>
                  <a:gd name="T80" fmla="*/ 357 w 357"/>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0">
                    <a:moveTo>
                      <a:pt x="0" y="0"/>
                    </a:moveTo>
                    <a:lnTo>
                      <a:pt x="174" y="197"/>
                    </a:lnTo>
                    <a:lnTo>
                      <a:pt x="220" y="248"/>
                    </a:lnTo>
                    <a:lnTo>
                      <a:pt x="255" y="300"/>
                    </a:lnTo>
                    <a:lnTo>
                      <a:pt x="288" y="352"/>
                    </a:lnTo>
                    <a:lnTo>
                      <a:pt x="306" y="393"/>
                    </a:lnTo>
                    <a:lnTo>
                      <a:pt x="329" y="450"/>
                    </a:lnTo>
                    <a:lnTo>
                      <a:pt x="339" y="502"/>
                    </a:lnTo>
                    <a:lnTo>
                      <a:pt x="347" y="559"/>
                    </a:lnTo>
                    <a:lnTo>
                      <a:pt x="357" y="613"/>
                    </a:lnTo>
                    <a:lnTo>
                      <a:pt x="351" y="667"/>
                    </a:lnTo>
                    <a:lnTo>
                      <a:pt x="347" y="714"/>
                    </a:lnTo>
                    <a:lnTo>
                      <a:pt x="339" y="750"/>
                    </a:lnTo>
                    <a:lnTo>
                      <a:pt x="321" y="760"/>
                    </a:lnTo>
                    <a:lnTo>
                      <a:pt x="300" y="760"/>
                    </a:lnTo>
                    <a:lnTo>
                      <a:pt x="271" y="750"/>
                    </a:lnTo>
                    <a:lnTo>
                      <a:pt x="238" y="731"/>
                    </a:lnTo>
                    <a:lnTo>
                      <a:pt x="201" y="685"/>
                    </a:lnTo>
                    <a:lnTo>
                      <a:pt x="155" y="646"/>
                    </a:lnTo>
                    <a:lnTo>
                      <a:pt x="122" y="605"/>
                    </a:lnTo>
                    <a:lnTo>
                      <a:pt x="86" y="559"/>
                    </a:lnTo>
                    <a:lnTo>
                      <a:pt x="70" y="509"/>
                    </a:lnTo>
                    <a:lnTo>
                      <a:pt x="46" y="462"/>
                    </a:lnTo>
                    <a:lnTo>
                      <a:pt x="41" y="403"/>
                    </a:lnTo>
                    <a:lnTo>
                      <a:pt x="24" y="347"/>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36" name="Freeform 271"/>
              <p:cNvSpPr>
                <a:spLocks/>
              </p:cNvSpPr>
              <p:nvPr/>
            </p:nvSpPr>
            <p:spPr bwMode="auto">
              <a:xfrm>
                <a:off x="2781" y="2108"/>
                <a:ext cx="76" cy="198"/>
              </a:xfrm>
              <a:custGeom>
                <a:avLst/>
                <a:gdLst>
                  <a:gd name="T0" fmla="*/ 0 w 305"/>
                  <a:gd name="T1" fmla="*/ 0 h 793"/>
                  <a:gd name="T2" fmla="*/ 0 w 305"/>
                  <a:gd name="T3" fmla="*/ 0 h 793"/>
                  <a:gd name="T4" fmla="*/ 0 w 305"/>
                  <a:gd name="T5" fmla="*/ 0 h 793"/>
                  <a:gd name="T6" fmla="*/ 0 w 305"/>
                  <a:gd name="T7" fmla="*/ 0 h 793"/>
                  <a:gd name="T8" fmla="*/ 0 w 305"/>
                  <a:gd name="T9" fmla="*/ 0 h 793"/>
                  <a:gd name="T10" fmla="*/ 0 w 305"/>
                  <a:gd name="T11" fmla="*/ 0 h 793"/>
                  <a:gd name="T12" fmla="*/ 0 w 305"/>
                  <a:gd name="T13" fmla="*/ 0 h 793"/>
                  <a:gd name="T14" fmla="*/ 0 w 305"/>
                  <a:gd name="T15" fmla="*/ 0 h 793"/>
                  <a:gd name="T16" fmla="*/ 0 w 305"/>
                  <a:gd name="T17" fmla="*/ 0 h 793"/>
                  <a:gd name="T18" fmla="*/ 0 w 305"/>
                  <a:gd name="T19" fmla="*/ 0 h 793"/>
                  <a:gd name="T20" fmla="*/ 0 w 305"/>
                  <a:gd name="T21" fmla="*/ 0 h 793"/>
                  <a:gd name="T22" fmla="*/ 0 w 305"/>
                  <a:gd name="T23" fmla="*/ 0 h 793"/>
                  <a:gd name="T24" fmla="*/ 0 w 305"/>
                  <a:gd name="T25" fmla="*/ 0 h 793"/>
                  <a:gd name="T26" fmla="*/ 0 w 305"/>
                  <a:gd name="T27" fmla="*/ 0 h 793"/>
                  <a:gd name="T28" fmla="*/ 0 w 305"/>
                  <a:gd name="T29" fmla="*/ 0 h 793"/>
                  <a:gd name="T30" fmla="*/ 0 w 305"/>
                  <a:gd name="T31" fmla="*/ 0 h 793"/>
                  <a:gd name="T32" fmla="*/ 0 w 305"/>
                  <a:gd name="T33" fmla="*/ 0 h 793"/>
                  <a:gd name="T34" fmla="*/ 0 w 305"/>
                  <a:gd name="T35" fmla="*/ 0 h 7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5"/>
                  <a:gd name="T55" fmla="*/ 0 h 793"/>
                  <a:gd name="T56" fmla="*/ 305 w 305"/>
                  <a:gd name="T57" fmla="*/ 793 h 7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5" h="793">
                    <a:moveTo>
                      <a:pt x="34" y="0"/>
                    </a:moveTo>
                    <a:lnTo>
                      <a:pt x="13" y="243"/>
                    </a:lnTo>
                    <a:lnTo>
                      <a:pt x="0" y="318"/>
                    </a:lnTo>
                    <a:lnTo>
                      <a:pt x="5" y="372"/>
                    </a:lnTo>
                    <a:lnTo>
                      <a:pt x="13" y="437"/>
                    </a:lnTo>
                    <a:lnTo>
                      <a:pt x="24" y="483"/>
                    </a:lnTo>
                    <a:lnTo>
                      <a:pt x="34" y="535"/>
                    </a:lnTo>
                    <a:lnTo>
                      <a:pt x="58" y="587"/>
                    </a:lnTo>
                    <a:lnTo>
                      <a:pt x="80" y="638"/>
                    </a:lnTo>
                    <a:lnTo>
                      <a:pt x="121" y="690"/>
                    </a:lnTo>
                    <a:lnTo>
                      <a:pt x="189" y="771"/>
                    </a:lnTo>
                    <a:lnTo>
                      <a:pt x="242" y="793"/>
                    </a:lnTo>
                    <a:lnTo>
                      <a:pt x="272" y="759"/>
                    </a:lnTo>
                    <a:lnTo>
                      <a:pt x="293" y="667"/>
                    </a:lnTo>
                    <a:lnTo>
                      <a:pt x="305" y="558"/>
                    </a:lnTo>
                    <a:lnTo>
                      <a:pt x="293" y="455"/>
                    </a:lnTo>
                    <a:lnTo>
                      <a:pt x="246" y="351"/>
                    </a:lnTo>
                    <a:lnTo>
                      <a:pt x="34" y="0"/>
                    </a:lnTo>
                    <a:close/>
                  </a:path>
                </a:pathLst>
              </a:custGeom>
              <a:solidFill>
                <a:srgbClr val="FFFFF6"/>
              </a:solidFill>
              <a:ln w="0">
                <a:solidFill>
                  <a:srgbClr val="FCECDD"/>
                </a:solidFill>
                <a:round/>
                <a:headEnd/>
                <a:tailEnd/>
              </a:ln>
            </p:spPr>
            <p:txBody>
              <a:bodyPr/>
              <a:lstStyle/>
              <a:p>
                <a:endParaRPr lang="en-US" dirty="0"/>
              </a:p>
            </p:txBody>
          </p:sp>
          <p:sp>
            <p:nvSpPr>
              <p:cNvPr id="14437" name="Freeform 272"/>
              <p:cNvSpPr>
                <a:spLocks/>
              </p:cNvSpPr>
              <p:nvPr/>
            </p:nvSpPr>
            <p:spPr bwMode="auto">
              <a:xfrm>
                <a:off x="2702" y="2146"/>
                <a:ext cx="114" cy="174"/>
              </a:xfrm>
              <a:custGeom>
                <a:avLst/>
                <a:gdLst>
                  <a:gd name="T0" fmla="*/ 0 w 457"/>
                  <a:gd name="T1" fmla="*/ 0 h 696"/>
                  <a:gd name="T2" fmla="*/ 0 w 457"/>
                  <a:gd name="T3" fmla="*/ 0 h 696"/>
                  <a:gd name="T4" fmla="*/ 0 w 457"/>
                  <a:gd name="T5" fmla="*/ 0 h 696"/>
                  <a:gd name="T6" fmla="*/ 0 w 457"/>
                  <a:gd name="T7" fmla="*/ 0 h 696"/>
                  <a:gd name="T8" fmla="*/ 0 w 457"/>
                  <a:gd name="T9" fmla="*/ 0 h 696"/>
                  <a:gd name="T10" fmla="*/ 0 w 457"/>
                  <a:gd name="T11" fmla="*/ 0 h 696"/>
                  <a:gd name="T12" fmla="*/ 0 w 457"/>
                  <a:gd name="T13" fmla="*/ 0 h 696"/>
                  <a:gd name="T14" fmla="*/ 0 w 457"/>
                  <a:gd name="T15" fmla="*/ 0 h 696"/>
                  <a:gd name="T16" fmla="*/ 0 w 457"/>
                  <a:gd name="T17" fmla="*/ 0 h 696"/>
                  <a:gd name="T18" fmla="*/ 0 w 457"/>
                  <a:gd name="T19" fmla="*/ 0 h 696"/>
                  <a:gd name="T20" fmla="*/ 0 w 457"/>
                  <a:gd name="T21" fmla="*/ 0 h 696"/>
                  <a:gd name="T22" fmla="*/ 0 w 457"/>
                  <a:gd name="T23" fmla="*/ 0 h 696"/>
                  <a:gd name="T24" fmla="*/ 0 w 457"/>
                  <a:gd name="T25" fmla="*/ 0 h 696"/>
                  <a:gd name="T26" fmla="*/ 0 w 457"/>
                  <a:gd name="T27" fmla="*/ 0 h 696"/>
                  <a:gd name="T28" fmla="*/ 0 w 457"/>
                  <a:gd name="T29" fmla="*/ 0 h 696"/>
                  <a:gd name="T30" fmla="*/ 0 w 457"/>
                  <a:gd name="T31" fmla="*/ 0 h 696"/>
                  <a:gd name="T32" fmla="*/ 0 w 457"/>
                  <a:gd name="T33" fmla="*/ 0 h 696"/>
                  <a:gd name="T34" fmla="*/ 0 w 457"/>
                  <a:gd name="T35" fmla="*/ 0 h 696"/>
                  <a:gd name="T36" fmla="*/ 0 w 457"/>
                  <a:gd name="T37" fmla="*/ 0 h 696"/>
                  <a:gd name="T38" fmla="*/ 0 w 457"/>
                  <a:gd name="T39" fmla="*/ 0 h 696"/>
                  <a:gd name="T40" fmla="*/ 0 w 457"/>
                  <a:gd name="T41" fmla="*/ 0 h 696"/>
                  <a:gd name="T42" fmla="*/ 0 w 457"/>
                  <a:gd name="T43" fmla="*/ 0 h 696"/>
                  <a:gd name="T44" fmla="*/ 0 w 457"/>
                  <a:gd name="T45" fmla="*/ 0 h 696"/>
                  <a:gd name="T46" fmla="*/ 0 w 457"/>
                  <a:gd name="T47" fmla="*/ 0 h 696"/>
                  <a:gd name="T48" fmla="*/ 0 w 457"/>
                  <a:gd name="T49" fmla="*/ 0 h 696"/>
                  <a:gd name="T50" fmla="*/ 0 w 457"/>
                  <a:gd name="T51" fmla="*/ 0 h 6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7"/>
                  <a:gd name="T79" fmla="*/ 0 h 696"/>
                  <a:gd name="T80" fmla="*/ 457 w 457"/>
                  <a:gd name="T81" fmla="*/ 696 h 6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7" h="696">
                    <a:moveTo>
                      <a:pt x="0" y="0"/>
                    </a:moveTo>
                    <a:lnTo>
                      <a:pt x="201" y="144"/>
                    </a:lnTo>
                    <a:lnTo>
                      <a:pt x="248" y="191"/>
                    </a:lnTo>
                    <a:lnTo>
                      <a:pt x="292" y="231"/>
                    </a:lnTo>
                    <a:lnTo>
                      <a:pt x="328" y="282"/>
                    </a:lnTo>
                    <a:lnTo>
                      <a:pt x="366" y="318"/>
                    </a:lnTo>
                    <a:lnTo>
                      <a:pt x="390" y="369"/>
                    </a:lnTo>
                    <a:lnTo>
                      <a:pt x="413" y="416"/>
                    </a:lnTo>
                    <a:lnTo>
                      <a:pt x="432" y="473"/>
                    </a:lnTo>
                    <a:lnTo>
                      <a:pt x="447" y="530"/>
                    </a:lnTo>
                    <a:lnTo>
                      <a:pt x="453" y="587"/>
                    </a:lnTo>
                    <a:lnTo>
                      <a:pt x="457" y="638"/>
                    </a:lnTo>
                    <a:lnTo>
                      <a:pt x="453" y="667"/>
                    </a:lnTo>
                    <a:lnTo>
                      <a:pt x="447" y="685"/>
                    </a:lnTo>
                    <a:lnTo>
                      <a:pt x="424" y="696"/>
                    </a:lnTo>
                    <a:lnTo>
                      <a:pt x="395" y="691"/>
                    </a:lnTo>
                    <a:lnTo>
                      <a:pt x="366" y="675"/>
                    </a:lnTo>
                    <a:lnTo>
                      <a:pt x="315" y="645"/>
                    </a:lnTo>
                    <a:lnTo>
                      <a:pt x="269" y="616"/>
                    </a:lnTo>
                    <a:lnTo>
                      <a:pt x="222" y="574"/>
                    </a:lnTo>
                    <a:lnTo>
                      <a:pt x="189" y="541"/>
                    </a:lnTo>
                    <a:lnTo>
                      <a:pt x="160" y="494"/>
                    </a:lnTo>
                    <a:lnTo>
                      <a:pt x="131" y="456"/>
                    </a:lnTo>
                    <a:lnTo>
                      <a:pt x="108" y="398"/>
                    </a:lnTo>
                    <a:lnTo>
                      <a:pt x="85" y="33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38" name="Line 273"/>
              <p:cNvSpPr>
                <a:spLocks noChangeShapeType="1"/>
              </p:cNvSpPr>
              <p:nvPr/>
            </p:nvSpPr>
            <p:spPr bwMode="auto">
              <a:xfrm flipH="1" flipV="1">
                <a:off x="2429" y="1570"/>
                <a:ext cx="53" cy="31"/>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39" name="Freeform 274"/>
              <p:cNvSpPr>
                <a:spLocks/>
              </p:cNvSpPr>
              <p:nvPr/>
            </p:nvSpPr>
            <p:spPr bwMode="auto">
              <a:xfrm>
                <a:off x="2446" y="1308"/>
                <a:ext cx="79" cy="217"/>
              </a:xfrm>
              <a:custGeom>
                <a:avLst/>
                <a:gdLst>
                  <a:gd name="T0" fmla="*/ 0 w 316"/>
                  <a:gd name="T1" fmla="*/ 0 h 870"/>
                  <a:gd name="T2" fmla="*/ 0 w 316"/>
                  <a:gd name="T3" fmla="*/ 0 h 870"/>
                  <a:gd name="T4" fmla="*/ 0 w 316"/>
                  <a:gd name="T5" fmla="*/ 0 h 870"/>
                  <a:gd name="T6" fmla="*/ 0 w 316"/>
                  <a:gd name="T7" fmla="*/ 0 h 870"/>
                  <a:gd name="T8" fmla="*/ 0 w 316"/>
                  <a:gd name="T9" fmla="*/ 0 h 870"/>
                  <a:gd name="T10" fmla="*/ 0 w 316"/>
                  <a:gd name="T11" fmla="*/ 0 h 870"/>
                  <a:gd name="T12" fmla="*/ 0 w 316"/>
                  <a:gd name="T13" fmla="*/ 0 h 870"/>
                  <a:gd name="T14" fmla="*/ 0 60000 65536"/>
                  <a:gd name="T15" fmla="*/ 0 60000 65536"/>
                  <a:gd name="T16" fmla="*/ 0 60000 65536"/>
                  <a:gd name="T17" fmla="*/ 0 60000 65536"/>
                  <a:gd name="T18" fmla="*/ 0 60000 65536"/>
                  <a:gd name="T19" fmla="*/ 0 60000 65536"/>
                  <a:gd name="T20" fmla="*/ 0 60000 65536"/>
                  <a:gd name="T21" fmla="*/ 0 w 316"/>
                  <a:gd name="T22" fmla="*/ 0 h 870"/>
                  <a:gd name="T23" fmla="*/ 316 w 316"/>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870">
                    <a:moveTo>
                      <a:pt x="316" y="870"/>
                    </a:moveTo>
                    <a:lnTo>
                      <a:pt x="246" y="749"/>
                    </a:lnTo>
                    <a:lnTo>
                      <a:pt x="193" y="608"/>
                    </a:lnTo>
                    <a:lnTo>
                      <a:pt x="160" y="431"/>
                    </a:lnTo>
                    <a:lnTo>
                      <a:pt x="132" y="257"/>
                    </a:lnTo>
                    <a:lnTo>
                      <a:pt x="67"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0" name="Freeform 275"/>
              <p:cNvSpPr>
                <a:spLocks/>
              </p:cNvSpPr>
              <p:nvPr/>
            </p:nvSpPr>
            <p:spPr bwMode="auto">
              <a:xfrm>
                <a:off x="2429" y="1305"/>
                <a:ext cx="79" cy="266"/>
              </a:xfrm>
              <a:custGeom>
                <a:avLst/>
                <a:gdLst>
                  <a:gd name="T0" fmla="*/ 0 w 316"/>
                  <a:gd name="T1" fmla="*/ 0 h 1064"/>
                  <a:gd name="T2" fmla="*/ 0 w 316"/>
                  <a:gd name="T3" fmla="*/ 0 h 1064"/>
                  <a:gd name="T4" fmla="*/ 0 w 316"/>
                  <a:gd name="T5" fmla="*/ 0 h 1064"/>
                  <a:gd name="T6" fmla="*/ 0 w 316"/>
                  <a:gd name="T7" fmla="*/ 0 h 1064"/>
                  <a:gd name="T8" fmla="*/ 0 w 316"/>
                  <a:gd name="T9" fmla="*/ 0 h 1064"/>
                  <a:gd name="T10" fmla="*/ 0 w 316"/>
                  <a:gd name="T11" fmla="*/ 0 h 1064"/>
                  <a:gd name="T12" fmla="*/ 0 w 316"/>
                  <a:gd name="T13" fmla="*/ 0 h 1064"/>
                  <a:gd name="T14" fmla="*/ 0 60000 65536"/>
                  <a:gd name="T15" fmla="*/ 0 60000 65536"/>
                  <a:gd name="T16" fmla="*/ 0 60000 65536"/>
                  <a:gd name="T17" fmla="*/ 0 60000 65536"/>
                  <a:gd name="T18" fmla="*/ 0 60000 65536"/>
                  <a:gd name="T19" fmla="*/ 0 60000 65536"/>
                  <a:gd name="T20" fmla="*/ 0 60000 65536"/>
                  <a:gd name="T21" fmla="*/ 0 w 316"/>
                  <a:gd name="T22" fmla="*/ 0 h 1064"/>
                  <a:gd name="T23" fmla="*/ 316 w 316"/>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64">
                    <a:moveTo>
                      <a:pt x="316" y="1064"/>
                    </a:moveTo>
                    <a:lnTo>
                      <a:pt x="246" y="907"/>
                    </a:lnTo>
                    <a:lnTo>
                      <a:pt x="197" y="740"/>
                    </a:lnTo>
                    <a:lnTo>
                      <a:pt x="161" y="524"/>
                    </a:lnTo>
                    <a:lnTo>
                      <a:pt x="131" y="318"/>
                    </a:lnTo>
                    <a:lnTo>
                      <a:pt x="70" y="14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1" name="Freeform 276"/>
              <p:cNvSpPr>
                <a:spLocks/>
              </p:cNvSpPr>
              <p:nvPr/>
            </p:nvSpPr>
            <p:spPr bwMode="auto">
              <a:xfrm>
                <a:off x="2493" y="1290"/>
                <a:ext cx="52" cy="277"/>
              </a:xfrm>
              <a:custGeom>
                <a:avLst/>
                <a:gdLst>
                  <a:gd name="T0" fmla="*/ 0 w 206"/>
                  <a:gd name="T1" fmla="*/ 0 h 1108"/>
                  <a:gd name="T2" fmla="*/ 0 w 206"/>
                  <a:gd name="T3" fmla="*/ 0 h 1108"/>
                  <a:gd name="T4" fmla="*/ 0 w 206"/>
                  <a:gd name="T5" fmla="*/ 0 h 1108"/>
                  <a:gd name="T6" fmla="*/ 0 w 206"/>
                  <a:gd name="T7" fmla="*/ 0 h 1108"/>
                  <a:gd name="T8" fmla="*/ 0 w 206"/>
                  <a:gd name="T9" fmla="*/ 0 h 1108"/>
                  <a:gd name="T10" fmla="*/ 0 w 206"/>
                  <a:gd name="T11" fmla="*/ 0 h 1108"/>
                  <a:gd name="T12" fmla="*/ 0 w 206"/>
                  <a:gd name="T13" fmla="*/ 0 h 1108"/>
                  <a:gd name="T14" fmla="*/ 0 w 206"/>
                  <a:gd name="T15" fmla="*/ 0 h 1108"/>
                  <a:gd name="T16" fmla="*/ 0 w 206"/>
                  <a:gd name="T17" fmla="*/ 0 h 1108"/>
                  <a:gd name="T18" fmla="*/ 0 w 206"/>
                  <a:gd name="T19" fmla="*/ 0 h 1108"/>
                  <a:gd name="T20" fmla="*/ 0 w 206"/>
                  <a:gd name="T21" fmla="*/ 0 h 1108"/>
                  <a:gd name="T22" fmla="*/ 0 w 206"/>
                  <a:gd name="T23" fmla="*/ 0 h 1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
                  <a:gd name="T37" fmla="*/ 0 h 1108"/>
                  <a:gd name="T38" fmla="*/ 206 w 206"/>
                  <a:gd name="T39" fmla="*/ 1108 h 1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 h="1108">
                    <a:moveTo>
                      <a:pt x="206" y="1108"/>
                    </a:moveTo>
                    <a:lnTo>
                      <a:pt x="155" y="943"/>
                    </a:lnTo>
                    <a:lnTo>
                      <a:pt x="113" y="767"/>
                    </a:lnTo>
                    <a:lnTo>
                      <a:pt x="106" y="668"/>
                    </a:lnTo>
                    <a:lnTo>
                      <a:pt x="106" y="614"/>
                    </a:lnTo>
                    <a:lnTo>
                      <a:pt x="109" y="550"/>
                    </a:lnTo>
                    <a:lnTo>
                      <a:pt x="109" y="494"/>
                    </a:lnTo>
                    <a:lnTo>
                      <a:pt x="109" y="469"/>
                    </a:lnTo>
                    <a:lnTo>
                      <a:pt x="108" y="442"/>
                    </a:lnTo>
                    <a:lnTo>
                      <a:pt x="101" y="347"/>
                    </a:lnTo>
                    <a:lnTo>
                      <a:pt x="57" y="16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2" name="Freeform 277"/>
              <p:cNvSpPr>
                <a:spLocks/>
              </p:cNvSpPr>
              <p:nvPr/>
            </p:nvSpPr>
            <p:spPr bwMode="auto">
              <a:xfrm>
                <a:off x="2283" y="1364"/>
                <a:ext cx="172" cy="226"/>
              </a:xfrm>
              <a:custGeom>
                <a:avLst/>
                <a:gdLst>
                  <a:gd name="T0" fmla="*/ 0 w 684"/>
                  <a:gd name="T1" fmla="*/ 0 h 902"/>
                  <a:gd name="T2" fmla="*/ 0 w 684"/>
                  <a:gd name="T3" fmla="*/ 0 h 902"/>
                  <a:gd name="T4" fmla="*/ 0 w 684"/>
                  <a:gd name="T5" fmla="*/ 0 h 902"/>
                  <a:gd name="T6" fmla="*/ 0 w 684"/>
                  <a:gd name="T7" fmla="*/ 0 h 902"/>
                  <a:gd name="T8" fmla="*/ 0 w 684"/>
                  <a:gd name="T9" fmla="*/ 0 h 902"/>
                  <a:gd name="T10" fmla="*/ 0 w 684"/>
                  <a:gd name="T11" fmla="*/ 0 h 902"/>
                  <a:gd name="T12" fmla="*/ 0 w 684"/>
                  <a:gd name="T13" fmla="*/ 0 h 902"/>
                  <a:gd name="T14" fmla="*/ 0 60000 65536"/>
                  <a:gd name="T15" fmla="*/ 0 60000 65536"/>
                  <a:gd name="T16" fmla="*/ 0 60000 65536"/>
                  <a:gd name="T17" fmla="*/ 0 60000 65536"/>
                  <a:gd name="T18" fmla="*/ 0 60000 65536"/>
                  <a:gd name="T19" fmla="*/ 0 60000 65536"/>
                  <a:gd name="T20" fmla="*/ 0 60000 65536"/>
                  <a:gd name="T21" fmla="*/ 0 w 684"/>
                  <a:gd name="T22" fmla="*/ 0 h 902"/>
                  <a:gd name="T23" fmla="*/ 684 w 684"/>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902">
                    <a:moveTo>
                      <a:pt x="684" y="902"/>
                    </a:moveTo>
                    <a:lnTo>
                      <a:pt x="598" y="747"/>
                    </a:lnTo>
                    <a:lnTo>
                      <a:pt x="491" y="595"/>
                    </a:lnTo>
                    <a:lnTo>
                      <a:pt x="337" y="448"/>
                    </a:lnTo>
                    <a:lnTo>
                      <a:pt x="189" y="303"/>
                    </a:lnTo>
                    <a:lnTo>
                      <a:pt x="86" y="15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3" name="Freeform 278"/>
              <p:cNvSpPr>
                <a:spLocks/>
              </p:cNvSpPr>
              <p:nvPr/>
            </p:nvSpPr>
            <p:spPr bwMode="auto">
              <a:xfrm>
                <a:off x="2839" y="2119"/>
                <a:ext cx="18" cy="187"/>
              </a:xfrm>
              <a:custGeom>
                <a:avLst/>
                <a:gdLst>
                  <a:gd name="T0" fmla="*/ 0 w 73"/>
                  <a:gd name="T1" fmla="*/ 0 h 747"/>
                  <a:gd name="T2" fmla="*/ 0 w 73"/>
                  <a:gd name="T3" fmla="*/ 0 h 747"/>
                  <a:gd name="T4" fmla="*/ 0 w 73"/>
                  <a:gd name="T5" fmla="*/ 0 h 747"/>
                  <a:gd name="T6" fmla="*/ 0 w 73"/>
                  <a:gd name="T7" fmla="*/ 0 h 747"/>
                  <a:gd name="T8" fmla="*/ 0 w 73"/>
                  <a:gd name="T9" fmla="*/ 0 h 747"/>
                  <a:gd name="T10" fmla="*/ 0 w 73"/>
                  <a:gd name="T11" fmla="*/ 0 h 747"/>
                  <a:gd name="T12" fmla="*/ 0 w 73"/>
                  <a:gd name="T13" fmla="*/ 0 h 747"/>
                  <a:gd name="T14" fmla="*/ 0 w 73"/>
                  <a:gd name="T15" fmla="*/ 0 h 747"/>
                  <a:gd name="T16" fmla="*/ 0 w 73"/>
                  <a:gd name="T17" fmla="*/ 0 h 747"/>
                  <a:gd name="T18" fmla="*/ 0 w 73"/>
                  <a:gd name="T19" fmla="*/ 0 h 747"/>
                  <a:gd name="T20" fmla="*/ 0 w 73"/>
                  <a:gd name="T21" fmla="*/ 0 h 7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747"/>
                  <a:gd name="T35" fmla="*/ 73 w 73"/>
                  <a:gd name="T36" fmla="*/ 747 h 7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747">
                    <a:moveTo>
                      <a:pt x="14" y="747"/>
                    </a:moveTo>
                    <a:lnTo>
                      <a:pt x="50" y="644"/>
                    </a:lnTo>
                    <a:lnTo>
                      <a:pt x="68" y="588"/>
                    </a:lnTo>
                    <a:lnTo>
                      <a:pt x="71" y="561"/>
                    </a:lnTo>
                    <a:lnTo>
                      <a:pt x="73" y="531"/>
                    </a:lnTo>
                    <a:lnTo>
                      <a:pt x="40" y="403"/>
                    </a:lnTo>
                    <a:lnTo>
                      <a:pt x="4" y="268"/>
                    </a:lnTo>
                    <a:lnTo>
                      <a:pt x="0" y="206"/>
                    </a:lnTo>
                    <a:lnTo>
                      <a:pt x="0" y="171"/>
                    </a:lnTo>
                    <a:lnTo>
                      <a:pt x="3" y="132"/>
                    </a:lnTo>
                    <a:lnTo>
                      <a:pt x="2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4" name="Freeform 279"/>
              <p:cNvSpPr>
                <a:spLocks/>
              </p:cNvSpPr>
              <p:nvPr/>
            </p:nvSpPr>
            <p:spPr bwMode="auto">
              <a:xfrm>
                <a:off x="2669" y="2181"/>
                <a:ext cx="135" cy="147"/>
              </a:xfrm>
              <a:custGeom>
                <a:avLst/>
                <a:gdLst>
                  <a:gd name="T0" fmla="*/ 0 w 540"/>
                  <a:gd name="T1" fmla="*/ 0 h 586"/>
                  <a:gd name="T2" fmla="*/ 0 w 540"/>
                  <a:gd name="T3" fmla="*/ 0 h 586"/>
                  <a:gd name="T4" fmla="*/ 0 w 540"/>
                  <a:gd name="T5" fmla="*/ 0 h 586"/>
                  <a:gd name="T6" fmla="*/ 0 w 540"/>
                  <a:gd name="T7" fmla="*/ 0 h 586"/>
                  <a:gd name="T8" fmla="*/ 0 w 540"/>
                  <a:gd name="T9" fmla="*/ 0 h 586"/>
                  <a:gd name="T10" fmla="*/ 0 w 540"/>
                  <a:gd name="T11" fmla="*/ 0 h 586"/>
                  <a:gd name="T12" fmla="*/ 0 w 540"/>
                  <a:gd name="T13" fmla="*/ 0 h 586"/>
                  <a:gd name="T14" fmla="*/ 0 60000 65536"/>
                  <a:gd name="T15" fmla="*/ 0 60000 65536"/>
                  <a:gd name="T16" fmla="*/ 0 60000 65536"/>
                  <a:gd name="T17" fmla="*/ 0 60000 65536"/>
                  <a:gd name="T18" fmla="*/ 0 60000 65536"/>
                  <a:gd name="T19" fmla="*/ 0 60000 65536"/>
                  <a:gd name="T20" fmla="*/ 0 60000 65536"/>
                  <a:gd name="T21" fmla="*/ 0 w 540"/>
                  <a:gd name="T22" fmla="*/ 0 h 586"/>
                  <a:gd name="T23" fmla="*/ 540 w 540"/>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86">
                    <a:moveTo>
                      <a:pt x="540" y="586"/>
                    </a:moveTo>
                    <a:lnTo>
                      <a:pt x="444" y="518"/>
                    </a:lnTo>
                    <a:lnTo>
                      <a:pt x="351" y="429"/>
                    </a:lnTo>
                    <a:lnTo>
                      <a:pt x="265" y="288"/>
                    </a:lnTo>
                    <a:lnTo>
                      <a:pt x="187" y="148"/>
                    </a:lnTo>
                    <a:lnTo>
                      <a:pt x="93" y="6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5" name="Freeform 280"/>
              <p:cNvSpPr>
                <a:spLocks/>
              </p:cNvSpPr>
              <p:nvPr/>
            </p:nvSpPr>
            <p:spPr bwMode="auto">
              <a:xfrm>
                <a:off x="2439" y="1206"/>
                <a:ext cx="79" cy="266"/>
              </a:xfrm>
              <a:custGeom>
                <a:avLst/>
                <a:gdLst>
                  <a:gd name="T0" fmla="*/ 0 w 316"/>
                  <a:gd name="T1" fmla="*/ 0 h 1064"/>
                  <a:gd name="T2" fmla="*/ 0 w 316"/>
                  <a:gd name="T3" fmla="*/ 0 h 1064"/>
                  <a:gd name="T4" fmla="*/ 0 w 316"/>
                  <a:gd name="T5" fmla="*/ 0 h 1064"/>
                  <a:gd name="T6" fmla="*/ 0 w 316"/>
                  <a:gd name="T7" fmla="*/ 0 h 1064"/>
                  <a:gd name="T8" fmla="*/ 0 w 316"/>
                  <a:gd name="T9" fmla="*/ 0 h 1064"/>
                  <a:gd name="T10" fmla="*/ 0 w 316"/>
                  <a:gd name="T11" fmla="*/ 0 h 1064"/>
                  <a:gd name="T12" fmla="*/ 0 w 316"/>
                  <a:gd name="T13" fmla="*/ 0 h 1064"/>
                  <a:gd name="T14" fmla="*/ 0 60000 65536"/>
                  <a:gd name="T15" fmla="*/ 0 60000 65536"/>
                  <a:gd name="T16" fmla="*/ 0 60000 65536"/>
                  <a:gd name="T17" fmla="*/ 0 60000 65536"/>
                  <a:gd name="T18" fmla="*/ 0 60000 65536"/>
                  <a:gd name="T19" fmla="*/ 0 60000 65536"/>
                  <a:gd name="T20" fmla="*/ 0 60000 65536"/>
                  <a:gd name="T21" fmla="*/ 0 w 316"/>
                  <a:gd name="T22" fmla="*/ 0 h 1064"/>
                  <a:gd name="T23" fmla="*/ 316 w 316"/>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64">
                    <a:moveTo>
                      <a:pt x="316" y="1064"/>
                    </a:moveTo>
                    <a:lnTo>
                      <a:pt x="252" y="909"/>
                    </a:lnTo>
                    <a:lnTo>
                      <a:pt x="194" y="742"/>
                    </a:lnTo>
                    <a:lnTo>
                      <a:pt x="161" y="529"/>
                    </a:lnTo>
                    <a:lnTo>
                      <a:pt x="128" y="316"/>
                    </a:lnTo>
                    <a:lnTo>
                      <a:pt x="68" y="14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6" name="Freeform 281"/>
              <p:cNvSpPr>
                <a:spLocks/>
              </p:cNvSpPr>
              <p:nvPr/>
            </p:nvSpPr>
            <p:spPr bwMode="auto">
              <a:xfrm>
                <a:off x="2380" y="1334"/>
                <a:ext cx="89" cy="263"/>
              </a:xfrm>
              <a:custGeom>
                <a:avLst/>
                <a:gdLst>
                  <a:gd name="T0" fmla="*/ 0 w 357"/>
                  <a:gd name="T1" fmla="*/ 0 h 1053"/>
                  <a:gd name="T2" fmla="*/ 0 w 357"/>
                  <a:gd name="T3" fmla="*/ 0 h 1053"/>
                  <a:gd name="T4" fmla="*/ 0 w 357"/>
                  <a:gd name="T5" fmla="*/ 0 h 1053"/>
                  <a:gd name="T6" fmla="*/ 0 w 357"/>
                  <a:gd name="T7" fmla="*/ 0 h 1053"/>
                  <a:gd name="T8" fmla="*/ 0 w 357"/>
                  <a:gd name="T9" fmla="*/ 0 h 1053"/>
                  <a:gd name="T10" fmla="*/ 0 w 357"/>
                  <a:gd name="T11" fmla="*/ 0 h 1053"/>
                  <a:gd name="T12" fmla="*/ 0 w 357"/>
                  <a:gd name="T13" fmla="*/ 0 h 1053"/>
                  <a:gd name="T14" fmla="*/ 0 60000 65536"/>
                  <a:gd name="T15" fmla="*/ 0 60000 65536"/>
                  <a:gd name="T16" fmla="*/ 0 60000 65536"/>
                  <a:gd name="T17" fmla="*/ 0 60000 65536"/>
                  <a:gd name="T18" fmla="*/ 0 60000 65536"/>
                  <a:gd name="T19" fmla="*/ 0 60000 65536"/>
                  <a:gd name="T20" fmla="*/ 0 60000 65536"/>
                  <a:gd name="T21" fmla="*/ 0 w 357"/>
                  <a:gd name="T22" fmla="*/ 0 h 1053"/>
                  <a:gd name="T23" fmla="*/ 357 w 357"/>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1053">
                    <a:moveTo>
                      <a:pt x="357" y="1053"/>
                    </a:moveTo>
                    <a:lnTo>
                      <a:pt x="322" y="885"/>
                    </a:lnTo>
                    <a:lnTo>
                      <a:pt x="275" y="717"/>
                    </a:lnTo>
                    <a:lnTo>
                      <a:pt x="174" y="523"/>
                    </a:lnTo>
                    <a:lnTo>
                      <a:pt x="80" y="332"/>
                    </a:lnTo>
                    <a:lnTo>
                      <a:pt x="30" y="16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7" name="Freeform 282"/>
              <p:cNvSpPr>
                <a:spLocks/>
              </p:cNvSpPr>
              <p:nvPr/>
            </p:nvSpPr>
            <p:spPr bwMode="auto">
              <a:xfrm>
                <a:off x="2309" y="1236"/>
                <a:ext cx="88" cy="264"/>
              </a:xfrm>
              <a:custGeom>
                <a:avLst/>
                <a:gdLst>
                  <a:gd name="T0" fmla="*/ 0 w 353"/>
                  <a:gd name="T1" fmla="*/ 0 h 1053"/>
                  <a:gd name="T2" fmla="*/ 0 w 353"/>
                  <a:gd name="T3" fmla="*/ 0 h 1053"/>
                  <a:gd name="T4" fmla="*/ 0 w 353"/>
                  <a:gd name="T5" fmla="*/ 0 h 1053"/>
                  <a:gd name="T6" fmla="*/ 0 w 353"/>
                  <a:gd name="T7" fmla="*/ 0 h 1053"/>
                  <a:gd name="T8" fmla="*/ 0 w 353"/>
                  <a:gd name="T9" fmla="*/ 0 h 1053"/>
                  <a:gd name="T10" fmla="*/ 0 w 353"/>
                  <a:gd name="T11" fmla="*/ 0 h 1053"/>
                  <a:gd name="T12" fmla="*/ 0 w 353"/>
                  <a:gd name="T13" fmla="*/ 0 h 1053"/>
                  <a:gd name="T14" fmla="*/ 0 60000 65536"/>
                  <a:gd name="T15" fmla="*/ 0 60000 65536"/>
                  <a:gd name="T16" fmla="*/ 0 60000 65536"/>
                  <a:gd name="T17" fmla="*/ 0 60000 65536"/>
                  <a:gd name="T18" fmla="*/ 0 60000 65536"/>
                  <a:gd name="T19" fmla="*/ 0 60000 65536"/>
                  <a:gd name="T20" fmla="*/ 0 60000 65536"/>
                  <a:gd name="T21" fmla="*/ 0 w 353"/>
                  <a:gd name="T22" fmla="*/ 0 h 1053"/>
                  <a:gd name="T23" fmla="*/ 353 w 353"/>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 h="1053">
                    <a:moveTo>
                      <a:pt x="353" y="1053"/>
                    </a:moveTo>
                    <a:lnTo>
                      <a:pt x="324" y="890"/>
                    </a:lnTo>
                    <a:lnTo>
                      <a:pt x="275" y="719"/>
                    </a:lnTo>
                    <a:lnTo>
                      <a:pt x="173" y="528"/>
                    </a:lnTo>
                    <a:lnTo>
                      <a:pt x="80" y="334"/>
                    </a:lnTo>
                    <a:lnTo>
                      <a:pt x="29" y="16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8" name="Freeform 283"/>
              <p:cNvSpPr>
                <a:spLocks/>
              </p:cNvSpPr>
              <p:nvPr/>
            </p:nvSpPr>
            <p:spPr bwMode="auto">
              <a:xfrm>
                <a:off x="2370" y="1226"/>
                <a:ext cx="80" cy="316"/>
              </a:xfrm>
              <a:custGeom>
                <a:avLst/>
                <a:gdLst>
                  <a:gd name="T0" fmla="*/ 0 w 321"/>
                  <a:gd name="T1" fmla="*/ 0 h 1265"/>
                  <a:gd name="T2" fmla="*/ 0 w 321"/>
                  <a:gd name="T3" fmla="*/ 0 h 1265"/>
                  <a:gd name="T4" fmla="*/ 0 w 321"/>
                  <a:gd name="T5" fmla="*/ 0 h 1265"/>
                  <a:gd name="T6" fmla="*/ 0 w 321"/>
                  <a:gd name="T7" fmla="*/ 0 h 1265"/>
                  <a:gd name="T8" fmla="*/ 0 w 321"/>
                  <a:gd name="T9" fmla="*/ 0 h 1265"/>
                  <a:gd name="T10" fmla="*/ 0 w 321"/>
                  <a:gd name="T11" fmla="*/ 0 h 1265"/>
                  <a:gd name="T12" fmla="*/ 0 w 321"/>
                  <a:gd name="T13" fmla="*/ 0 h 1265"/>
                  <a:gd name="T14" fmla="*/ 0 w 321"/>
                  <a:gd name="T15" fmla="*/ 0 h 1265"/>
                  <a:gd name="T16" fmla="*/ 0 60000 65536"/>
                  <a:gd name="T17" fmla="*/ 0 60000 65536"/>
                  <a:gd name="T18" fmla="*/ 0 60000 65536"/>
                  <a:gd name="T19" fmla="*/ 0 60000 65536"/>
                  <a:gd name="T20" fmla="*/ 0 60000 65536"/>
                  <a:gd name="T21" fmla="*/ 0 60000 65536"/>
                  <a:gd name="T22" fmla="*/ 0 60000 65536"/>
                  <a:gd name="T23" fmla="*/ 0 60000 65536"/>
                  <a:gd name="T24" fmla="*/ 0 w 321"/>
                  <a:gd name="T25" fmla="*/ 0 h 1265"/>
                  <a:gd name="T26" fmla="*/ 321 w 321"/>
                  <a:gd name="T27" fmla="*/ 1265 h 12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 h="1265">
                    <a:moveTo>
                      <a:pt x="321" y="1265"/>
                    </a:moveTo>
                    <a:lnTo>
                      <a:pt x="307" y="1148"/>
                    </a:lnTo>
                    <a:lnTo>
                      <a:pt x="293" y="1069"/>
                    </a:lnTo>
                    <a:lnTo>
                      <a:pt x="250" y="861"/>
                    </a:lnTo>
                    <a:lnTo>
                      <a:pt x="160" y="627"/>
                    </a:lnTo>
                    <a:lnTo>
                      <a:pt x="71" y="400"/>
                    </a:lnTo>
                    <a:lnTo>
                      <a:pt x="22" y="19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49" name="Freeform 284"/>
              <p:cNvSpPr>
                <a:spLocks/>
              </p:cNvSpPr>
              <p:nvPr/>
            </p:nvSpPr>
            <p:spPr bwMode="auto">
              <a:xfrm>
                <a:off x="2393" y="1205"/>
                <a:ext cx="79" cy="267"/>
              </a:xfrm>
              <a:custGeom>
                <a:avLst/>
                <a:gdLst>
                  <a:gd name="T0" fmla="*/ 0 w 317"/>
                  <a:gd name="T1" fmla="*/ 0 h 1068"/>
                  <a:gd name="T2" fmla="*/ 0 w 317"/>
                  <a:gd name="T3" fmla="*/ 0 h 1068"/>
                  <a:gd name="T4" fmla="*/ 0 w 317"/>
                  <a:gd name="T5" fmla="*/ 0 h 1068"/>
                  <a:gd name="T6" fmla="*/ 0 w 317"/>
                  <a:gd name="T7" fmla="*/ 0 h 1068"/>
                  <a:gd name="T8" fmla="*/ 0 w 317"/>
                  <a:gd name="T9" fmla="*/ 0 h 1068"/>
                  <a:gd name="T10" fmla="*/ 0 w 317"/>
                  <a:gd name="T11" fmla="*/ 0 h 1068"/>
                  <a:gd name="T12" fmla="*/ 0 w 317"/>
                  <a:gd name="T13" fmla="*/ 0 h 1068"/>
                  <a:gd name="T14" fmla="*/ 0 60000 65536"/>
                  <a:gd name="T15" fmla="*/ 0 60000 65536"/>
                  <a:gd name="T16" fmla="*/ 0 60000 65536"/>
                  <a:gd name="T17" fmla="*/ 0 60000 65536"/>
                  <a:gd name="T18" fmla="*/ 0 60000 65536"/>
                  <a:gd name="T19" fmla="*/ 0 60000 65536"/>
                  <a:gd name="T20" fmla="*/ 0 60000 65536"/>
                  <a:gd name="T21" fmla="*/ 0 w 317"/>
                  <a:gd name="T22" fmla="*/ 0 h 1068"/>
                  <a:gd name="T23" fmla="*/ 317 w 317"/>
                  <a:gd name="T24" fmla="*/ 1068 h 10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1068">
                    <a:moveTo>
                      <a:pt x="317" y="1068"/>
                    </a:moveTo>
                    <a:lnTo>
                      <a:pt x="248" y="906"/>
                    </a:lnTo>
                    <a:lnTo>
                      <a:pt x="194" y="742"/>
                    </a:lnTo>
                    <a:lnTo>
                      <a:pt x="162" y="527"/>
                    </a:lnTo>
                    <a:lnTo>
                      <a:pt x="130" y="319"/>
                    </a:lnTo>
                    <a:lnTo>
                      <a:pt x="69" y="14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0" name="Freeform 285"/>
              <p:cNvSpPr>
                <a:spLocks/>
              </p:cNvSpPr>
              <p:nvPr/>
            </p:nvSpPr>
            <p:spPr bwMode="auto">
              <a:xfrm>
                <a:off x="2547" y="2052"/>
                <a:ext cx="169" cy="103"/>
              </a:xfrm>
              <a:custGeom>
                <a:avLst/>
                <a:gdLst>
                  <a:gd name="T0" fmla="*/ 0 w 677"/>
                  <a:gd name="T1" fmla="*/ 0 h 411"/>
                  <a:gd name="T2" fmla="*/ 0 w 677"/>
                  <a:gd name="T3" fmla="*/ 0 h 411"/>
                  <a:gd name="T4" fmla="*/ 0 w 677"/>
                  <a:gd name="T5" fmla="*/ 0 h 411"/>
                  <a:gd name="T6" fmla="*/ 0 w 677"/>
                  <a:gd name="T7" fmla="*/ 0 h 411"/>
                  <a:gd name="T8" fmla="*/ 0 w 677"/>
                  <a:gd name="T9" fmla="*/ 0 h 411"/>
                  <a:gd name="T10" fmla="*/ 0 w 677"/>
                  <a:gd name="T11" fmla="*/ 0 h 411"/>
                  <a:gd name="T12" fmla="*/ 0 w 677"/>
                  <a:gd name="T13" fmla="*/ 0 h 411"/>
                  <a:gd name="T14" fmla="*/ 0 60000 65536"/>
                  <a:gd name="T15" fmla="*/ 0 60000 65536"/>
                  <a:gd name="T16" fmla="*/ 0 60000 65536"/>
                  <a:gd name="T17" fmla="*/ 0 60000 65536"/>
                  <a:gd name="T18" fmla="*/ 0 60000 65536"/>
                  <a:gd name="T19" fmla="*/ 0 60000 65536"/>
                  <a:gd name="T20" fmla="*/ 0 60000 65536"/>
                  <a:gd name="T21" fmla="*/ 0 w 677"/>
                  <a:gd name="T22" fmla="*/ 0 h 411"/>
                  <a:gd name="T23" fmla="*/ 677 w 677"/>
                  <a:gd name="T24" fmla="*/ 411 h 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7" h="411">
                    <a:moveTo>
                      <a:pt x="677" y="411"/>
                    </a:moveTo>
                    <a:lnTo>
                      <a:pt x="562" y="374"/>
                    </a:lnTo>
                    <a:lnTo>
                      <a:pt x="453" y="315"/>
                    </a:lnTo>
                    <a:lnTo>
                      <a:pt x="331" y="202"/>
                    </a:lnTo>
                    <a:lnTo>
                      <a:pt x="221" y="90"/>
                    </a:lnTo>
                    <a:lnTo>
                      <a:pt x="109" y="3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1" name="Freeform 286"/>
              <p:cNvSpPr>
                <a:spLocks/>
              </p:cNvSpPr>
              <p:nvPr/>
            </p:nvSpPr>
            <p:spPr bwMode="auto">
              <a:xfrm>
                <a:off x="2518" y="1962"/>
                <a:ext cx="158" cy="119"/>
              </a:xfrm>
              <a:custGeom>
                <a:avLst/>
                <a:gdLst>
                  <a:gd name="T0" fmla="*/ 0 w 631"/>
                  <a:gd name="T1" fmla="*/ 0 h 476"/>
                  <a:gd name="T2" fmla="*/ 0 w 631"/>
                  <a:gd name="T3" fmla="*/ 0 h 476"/>
                  <a:gd name="T4" fmla="*/ 0 w 631"/>
                  <a:gd name="T5" fmla="*/ 0 h 476"/>
                  <a:gd name="T6" fmla="*/ 0 w 631"/>
                  <a:gd name="T7" fmla="*/ 0 h 476"/>
                  <a:gd name="T8" fmla="*/ 0 w 631"/>
                  <a:gd name="T9" fmla="*/ 0 h 476"/>
                  <a:gd name="T10" fmla="*/ 0 w 631"/>
                  <a:gd name="T11" fmla="*/ 0 h 476"/>
                  <a:gd name="T12" fmla="*/ 0 w 631"/>
                  <a:gd name="T13" fmla="*/ 0 h 476"/>
                  <a:gd name="T14" fmla="*/ 0 60000 65536"/>
                  <a:gd name="T15" fmla="*/ 0 60000 65536"/>
                  <a:gd name="T16" fmla="*/ 0 60000 65536"/>
                  <a:gd name="T17" fmla="*/ 0 60000 65536"/>
                  <a:gd name="T18" fmla="*/ 0 60000 65536"/>
                  <a:gd name="T19" fmla="*/ 0 60000 65536"/>
                  <a:gd name="T20" fmla="*/ 0 60000 65536"/>
                  <a:gd name="T21" fmla="*/ 0 w 631"/>
                  <a:gd name="T22" fmla="*/ 0 h 476"/>
                  <a:gd name="T23" fmla="*/ 631 w 631"/>
                  <a:gd name="T24" fmla="*/ 476 h 4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476">
                    <a:moveTo>
                      <a:pt x="631" y="476"/>
                    </a:moveTo>
                    <a:lnTo>
                      <a:pt x="523" y="429"/>
                    </a:lnTo>
                    <a:lnTo>
                      <a:pt x="420" y="360"/>
                    </a:lnTo>
                    <a:lnTo>
                      <a:pt x="318" y="235"/>
                    </a:lnTo>
                    <a:lnTo>
                      <a:pt x="215" y="108"/>
                    </a:lnTo>
                    <a:lnTo>
                      <a:pt x="108" y="3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2" name="Freeform 287"/>
              <p:cNvSpPr>
                <a:spLocks/>
              </p:cNvSpPr>
              <p:nvPr/>
            </p:nvSpPr>
            <p:spPr bwMode="auto">
              <a:xfrm>
                <a:off x="2477" y="1889"/>
                <a:ext cx="157" cy="122"/>
              </a:xfrm>
              <a:custGeom>
                <a:avLst/>
                <a:gdLst>
                  <a:gd name="T0" fmla="*/ 0 w 626"/>
                  <a:gd name="T1" fmla="*/ 0 h 487"/>
                  <a:gd name="T2" fmla="*/ 0 w 626"/>
                  <a:gd name="T3" fmla="*/ 0 h 487"/>
                  <a:gd name="T4" fmla="*/ 0 w 626"/>
                  <a:gd name="T5" fmla="*/ 0 h 487"/>
                  <a:gd name="T6" fmla="*/ 0 w 626"/>
                  <a:gd name="T7" fmla="*/ 0 h 487"/>
                  <a:gd name="T8" fmla="*/ 0 w 626"/>
                  <a:gd name="T9" fmla="*/ 0 h 487"/>
                  <a:gd name="T10" fmla="*/ 0 w 626"/>
                  <a:gd name="T11" fmla="*/ 0 h 487"/>
                  <a:gd name="T12" fmla="*/ 0 w 626"/>
                  <a:gd name="T13" fmla="*/ 0 h 487"/>
                  <a:gd name="T14" fmla="*/ 0 60000 65536"/>
                  <a:gd name="T15" fmla="*/ 0 60000 65536"/>
                  <a:gd name="T16" fmla="*/ 0 60000 65536"/>
                  <a:gd name="T17" fmla="*/ 0 60000 65536"/>
                  <a:gd name="T18" fmla="*/ 0 60000 65536"/>
                  <a:gd name="T19" fmla="*/ 0 60000 65536"/>
                  <a:gd name="T20" fmla="*/ 0 60000 65536"/>
                  <a:gd name="T21" fmla="*/ 0 w 626"/>
                  <a:gd name="T22" fmla="*/ 0 h 487"/>
                  <a:gd name="T23" fmla="*/ 626 w 626"/>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6" h="487">
                    <a:moveTo>
                      <a:pt x="626" y="487"/>
                    </a:moveTo>
                    <a:lnTo>
                      <a:pt x="523" y="436"/>
                    </a:lnTo>
                    <a:lnTo>
                      <a:pt x="416" y="364"/>
                    </a:lnTo>
                    <a:lnTo>
                      <a:pt x="310" y="235"/>
                    </a:lnTo>
                    <a:lnTo>
                      <a:pt x="211" y="110"/>
                    </a:lnTo>
                    <a:lnTo>
                      <a:pt x="103" y="4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3" name="Freeform 288"/>
              <p:cNvSpPr>
                <a:spLocks/>
              </p:cNvSpPr>
              <p:nvPr/>
            </p:nvSpPr>
            <p:spPr bwMode="auto">
              <a:xfrm>
                <a:off x="2447" y="1820"/>
                <a:ext cx="158" cy="124"/>
              </a:xfrm>
              <a:custGeom>
                <a:avLst/>
                <a:gdLst>
                  <a:gd name="T0" fmla="*/ 0 w 633"/>
                  <a:gd name="T1" fmla="*/ 0 h 494"/>
                  <a:gd name="T2" fmla="*/ 0 w 633"/>
                  <a:gd name="T3" fmla="*/ 0 h 494"/>
                  <a:gd name="T4" fmla="*/ 0 w 633"/>
                  <a:gd name="T5" fmla="*/ 0 h 494"/>
                  <a:gd name="T6" fmla="*/ 0 w 633"/>
                  <a:gd name="T7" fmla="*/ 0 h 494"/>
                  <a:gd name="T8" fmla="*/ 0 w 633"/>
                  <a:gd name="T9" fmla="*/ 0 h 494"/>
                  <a:gd name="T10" fmla="*/ 0 w 633"/>
                  <a:gd name="T11" fmla="*/ 0 h 494"/>
                  <a:gd name="T12" fmla="*/ 0 w 633"/>
                  <a:gd name="T13" fmla="*/ 0 h 494"/>
                  <a:gd name="T14" fmla="*/ 0 60000 65536"/>
                  <a:gd name="T15" fmla="*/ 0 60000 65536"/>
                  <a:gd name="T16" fmla="*/ 0 60000 65536"/>
                  <a:gd name="T17" fmla="*/ 0 60000 65536"/>
                  <a:gd name="T18" fmla="*/ 0 60000 65536"/>
                  <a:gd name="T19" fmla="*/ 0 60000 65536"/>
                  <a:gd name="T20" fmla="*/ 0 60000 65536"/>
                  <a:gd name="T21" fmla="*/ 0 w 633"/>
                  <a:gd name="T22" fmla="*/ 0 h 494"/>
                  <a:gd name="T23" fmla="*/ 633 w 633"/>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494">
                    <a:moveTo>
                      <a:pt x="633" y="494"/>
                    </a:moveTo>
                    <a:lnTo>
                      <a:pt x="523" y="435"/>
                    </a:lnTo>
                    <a:lnTo>
                      <a:pt x="418" y="367"/>
                    </a:lnTo>
                    <a:lnTo>
                      <a:pt x="315" y="240"/>
                    </a:lnTo>
                    <a:lnTo>
                      <a:pt x="211" y="114"/>
                    </a:lnTo>
                    <a:lnTo>
                      <a:pt x="109" y="4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4" name="Freeform 289"/>
              <p:cNvSpPr>
                <a:spLocks/>
              </p:cNvSpPr>
              <p:nvPr/>
            </p:nvSpPr>
            <p:spPr bwMode="auto">
              <a:xfrm>
                <a:off x="2421" y="1742"/>
                <a:ext cx="158" cy="124"/>
              </a:xfrm>
              <a:custGeom>
                <a:avLst/>
                <a:gdLst>
                  <a:gd name="T0" fmla="*/ 0 w 632"/>
                  <a:gd name="T1" fmla="*/ 0 h 496"/>
                  <a:gd name="T2" fmla="*/ 0 w 632"/>
                  <a:gd name="T3" fmla="*/ 0 h 496"/>
                  <a:gd name="T4" fmla="*/ 0 w 632"/>
                  <a:gd name="T5" fmla="*/ 0 h 496"/>
                  <a:gd name="T6" fmla="*/ 0 w 632"/>
                  <a:gd name="T7" fmla="*/ 0 h 496"/>
                  <a:gd name="T8" fmla="*/ 0 w 632"/>
                  <a:gd name="T9" fmla="*/ 0 h 496"/>
                  <a:gd name="T10" fmla="*/ 0 w 632"/>
                  <a:gd name="T11" fmla="*/ 0 h 496"/>
                  <a:gd name="T12" fmla="*/ 0 w 632"/>
                  <a:gd name="T13" fmla="*/ 0 h 496"/>
                  <a:gd name="T14" fmla="*/ 0 60000 65536"/>
                  <a:gd name="T15" fmla="*/ 0 60000 65536"/>
                  <a:gd name="T16" fmla="*/ 0 60000 65536"/>
                  <a:gd name="T17" fmla="*/ 0 60000 65536"/>
                  <a:gd name="T18" fmla="*/ 0 60000 65536"/>
                  <a:gd name="T19" fmla="*/ 0 60000 65536"/>
                  <a:gd name="T20" fmla="*/ 0 60000 65536"/>
                  <a:gd name="T21" fmla="*/ 0 w 632"/>
                  <a:gd name="T22" fmla="*/ 0 h 496"/>
                  <a:gd name="T23" fmla="*/ 632 w 632"/>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496">
                    <a:moveTo>
                      <a:pt x="632" y="496"/>
                    </a:moveTo>
                    <a:lnTo>
                      <a:pt x="523" y="444"/>
                    </a:lnTo>
                    <a:lnTo>
                      <a:pt x="419" y="372"/>
                    </a:lnTo>
                    <a:lnTo>
                      <a:pt x="317" y="242"/>
                    </a:lnTo>
                    <a:lnTo>
                      <a:pt x="211" y="115"/>
                    </a:lnTo>
                    <a:lnTo>
                      <a:pt x="104" y="4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5" name="Freeform 290"/>
              <p:cNvSpPr>
                <a:spLocks/>
              </p:cNvSpPr>
              <p:nvPr/>
            </p:nvSpPr>
            <p:spPr bwMode="auto">
              <a:xfrm>
                <a:off x="2394" y="1672"/>
                <a:ext cx="157" cy="123"/>
              </a:xfrm>
              <a:custGeom>
                <a:avLst/>
                <a:gdLst>
                  <a:gd name="T0" fmla="*/ 0 w 628"/>
                  <a:gd name="T1" fmla="*/ 0 h 492"/>
                  <a:gd name="T2" fmla="*/ 0 w 628"/>
                  <a:gd name="T3" fmla="*/ 0 h 492"/>
                  <a:gd name="T4" fmla="*/ 0 w 628"/>
                  <a:gd name="T5" fmla="*/ 0 h 492"/>
                  <a:gd name="T6" fmla="*/ 0 w 628"/>
                  <a:gd name="T7" fmla="*/ 0 h 492"/>
                  <a:gd name="T8" fmla="*/ 0 w 628"/>
                  <a:gd name="T9" fmla="*/ 0 h 492"/>
                  <a:gd name="T10" fmla="*/ 0 w 628"/>
                  <a:gd name="T11" fmla="*/ 0 h 492"/>
                  <a:gd name="T12" fmla="*/ 0 w 628"/>
                  <a:gd name="T13" fmla="*/ 0 h 492"/>
                  <a:gd name="T14" fmla="*/ 0 60000 65536"/>
                  <a:gd name="T15" fmla="*/ 0 60000 65536"/>
                  <a:gd name="T16" fmla="*/ 0 60000 65536"/>
                  <a:gd name="T17" fmla="*/ 0 60000 65536"/>
                  <a:gd name="T18" fmla="*/ 0 60000 65536"/>
                  <a:gd name="T19" fmla="*/ 0 60000 65536"/>
                  <a:gd name="T20" fmla="*/ 0 60000 65536"/>
                  <a:gd name="T21" fmla="*/ 0 w 628"/>
                  <a:gd name="T22" fmla="*/ 0 h 492"/>
                  <a:gd name="T23" fmla="*/ 628 w 628"/>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8" h="492">
                    <a:moveTo>
                      <a:pt x="628" y="492"/>
                    </a:moveTo>
                    <a:lnTo>
                      <a:pt x="524" y="442"/>
                    </a:lnTo>
                    <a:lnTo>
                      <a:pt x="419" y="370"/>
                    </a:lnTo>
                    <a:lnTo>
                      <a:pt x="316" y="240"/>
                    </a:lnTo>
                    <a:lnTo>
                      <a:pt x="210" y="116"/>
                    </a:lnTo>
                    <a:lnTo>
                      <a:pt x="104" y="5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6" name="Freeform 291"/>
              <p:cNvSpPr>
                <a:spLocks/>
              </p:cNvSpPr>
              <p:nvPr/>
            </p:nvSpPr>
            <p:spPr bwMode="auto">
              <a:xfrm>
                <a:off x="2368" y="1600"/>
                <a:ext cx="160" cy="125"/>
              </a:xfrm>
              <a:custGeom>
                <a:avLst/>
                <a:gdLst>
                  <a:gd name="T0" fmla="*/ 0 w 641"/>
                  <a:gd name="T1" fmla="*/ 0 h 501"/>
                  <a:gd name="T2" fmla="*/ 0 w 641"/>
                  <a:gd name="T3" fmla="*/ 0 h 501"/>
                  <a:gd name="T4" fmla="*/ 0 w 641"/>
                  <a:gd name="T5" fmla="*/ 0 h 501"/>
                  <a:gd name="T6" fmla="*/ 0 w 641"/>
                  <a:gd name="T7" fmla="*/ 0 h 501"/>
                  <a:gd name="T8" fmla="*/ 0 w 641"/>
                  <a:gd name="T9" fmla="*/ 0 h 501"/>
                  <a:gd name="T10" fmla="*/ 0 w 641"/>
                  <a:gd name="T11" fmla="*/ 0 h 501"/>
                  <a:gd name="T12" fmla="*/ 0 w 641"/>
                  <a:gd name="T13" fmla="*/ 0 h 501"/>
                  <a:gd name="T14" fmla="*/ 0 60000 65536"/>
                  <a:gd name="T15" fmla="*/ 0 60000 65536"/>
                  <a:gd name="T16" fmla="*/ 0 60000 65536"/>
                  <a:gd name="T17" fmla="*/ 0 60000 65536"/>
                  <a:gd name="T18" fmla="*/ 0 60000 65536"/>
                  <a:gd name="T19" fmla="*/ 0 60000 65536"/>
                  <a:gd name="T20" fmla="*/ 0 60000 65536"/>
                  <a:gd name="T21" fmla="*/ 0 w 641"/>
                  <a:gd name="T22" fmla="*/ 0 h 501"/>
                  <a:gd name="T23" fmla="*/ 641 w 641"/>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1" h="501">
                    <a:moveTo>
                      <a:pt x="641" y="501"/>
                    </a:moveTo>
                    <a:lnTo>
                      <a:pt x="531" y="444"/>
                    </a:lnTo>
                    <a:lnTo>
                      <a:pt x="425" y="371"/>
                    </a:lnTo>
                    <a:lnTo>
                      <a:pt x="313" y="243"/>
                    </a:lnTo>
                    <a:lnTo>
                      <a:pt x="216" y="120"/>
                    </a:lnTo>
                    <a:lnTo>
                      <a:pt x="105" y="5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7" name="Freeform 292"/>
              <p:cNvSpPr>
                <a:spLocks/>
              </p:cNvSpPr>
              <p:nvPr/>
            </p:nvSpPr>
            <p:spPr bwMode="auto">
              <a:xfrm>
                <a:off x="2349" y="1538"/>
                <a:ext cx="159" cy="124"/>
              </a:xfrm>
              <a:custGeom>
                <a:avLst/>
                <a:gdLst>
                  <a:gd name="T0" fmla="*/ 0 w 632"/>
                  <a:gd name="T1" fmla="*/ 0 h 494"/>
                  <a:gd name="T2" fmla="*/ 0 w 632"/>
                  <a:gd name="T3" fmla="*/ 0 h 494"/>
                  <a:gd name="T4" fmla="*/ 0 w 632"/>
                  <a:gd name="T5" fmla="*/ 0 h 494"/>
                  <a:gd name="T6" fmla="*/ 0 w 632"/>
                  <a:gd name="T7" fmla="*/ 0 h 494"/>
                  <a:gd name="T8" fmla="*/ 0 w 632"/>
                  <a:gd name="T9" fmla="*/ 0 h 494"/>
                  <a:gd name="T10" fmla="*/ 0 w 632"/>
                  <a:gd name="T11" fmla="*/ 0 h 494"/>
                  <a:gd name="T12" fmla="*/ 0 w 632"/>
                  <a:gd name="T13" fmla="*/ 0 h 494"/>
                  <a:gd name="T14" fmla="*/ 0 w 632"/>
                  <a:gd name="T15" fmla="*/ 0 h 494"/>
                  <a:gd name="T16" fmla="*/ 0 60000 65536"/>
                  <a:gd name="T17" fmla="*/ 0 60000 65536"/>
                  <a:gd name="T18" fmla="*/ 0 60000 65536"/>
                  <a:gd name="T19" fmla="*/ 0 60000 65536"/>
                  <a:gd name="T20" fmla="*/ 0 60000 65536"/>
                  <a:gd name="T21" fmla="*/ 0 60000 65536"/>
                  <a:gd name="T22" fmla="*/ 0 60000 65536"/>
                  <a:gd name="T23" fmla="*/ 0 60000 65536"/>
                  <a:gd name="T24" fmla="*/ 0 w 632"/>
                  <a:gd name="T25" fmla="*/ 0 h 494"/>
                  <a:gd name="T26" fmla="*/ 632 w 632"/>
                  <a:gd name="T27" fmla="*/ 494 h 4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2" h="494">
                    <a:moveTo>
                      <a:pt x="632" y="494"/>
                    </a:moveTo>
                    <a:lnTo>
                      <a:pt x="522" y="435"/>
                    </a:lnTo>
                    <a:lnTo>
                      <a:pt x="418" y="366"/>
                    </a:lnTo>
                    <a:lnTo>
                      <a:pt x="316" y="241"/>
                    </a:lnTo>
                    <a:lnTo>
                      <a:pt x="211" y="113"/>
                    </a:lnTo>
                    <a:lnTo>
                      <a:pt x="103" y="44"/>
                    </a:lnTo>
                    <a:lnTo>
                      <a:pt x="66" y="2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8" name="Freeform 293"/>
              <p:cNvSpPr>
                <a:spLocks/>
              </p:cNvSpPr>
              <p:nvPr/>
            </p:nvSpPr>
            <p:spPr bwMode="auto">
              <a:xfrm>
                <a:off x="2315" y="1472"/>
                <a:ext cx="172" cy="99"/>
              </a:xfrm>
              <a:custGeom>
                <a:avLst/>
                <a:gdLst>
                  <a:gd name="T0" fmla="*/ 0 w 688"/>
                  <a:gd name="T1" fmla="*/ 0 h 397"/>
                  <a:gd name="T2" fmla="*/ 0 w 688"/>
                  <a:gd name="T3" fmla="*/ 0 h 397"/>
                  <a:gd name="T4" fmla="*/ 0 w 688"/>
                  <a:gd name="T5" fmla="*/ 0 h 397"/>
                  <a:gd name="T6" fmla="*/ 0 w 688"/>
                  <a:gd name="T7" fmla="*/ 0 h 397"/>
                  <a:gd name="T8" fmla="*/ 0 w 688"/>
                  <a:gd name="T9" fmla="*/ 0 h 397"/>
                  <a:gd name="T10" fmla="*/ 0 w 688"/>
                  <a:gd name="T11" fmla="*/ 0 h 397"/>
                  <a:gd name="T12" fmla="*/ 0 w 688"/>
                  <a:gd name="T13" fmla="*/ 0 h 397"/>
                  <a:gd name="T14" fmla="*/ 0 60000 65536"/>
                  <a:gd name="T15" fmla="*/ 0 60000 65536"/>
                  <a:gd name="T16" fmla="*/ 0 60000 65536"/>
                  <a:gd name="T17" fmla="*/ 0 60000 65536"/>
                  <a:gd name="T18" fmla="*/ 0 60000 65536"/>
                  <a:gd name="T19" fmla="*/ 0 60000 65536"/>
                  <a:gd name="T20" fmla="*/ 0 60000 65536"/>
                  <a:gd name="T21" fmla="*/ 0 w 688"/>
                  <a:gd name="T22" fmla="*/ 0 h 397"/>
                  <a:gd name="T23" fmla="*/ 688 w 688"/>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397">
                    <a:moveTo>
                      <a:pt x="688" y="397"/>
                    </a:moveTo>
                    <a:lnTo>
                      <a:pt x="574" y="357"/>
                    </a:lnTo>
                    <a:lnTo>
                      <a:pt x="463" y="305"/>
                    </a:lnTo>
                    <a:lnTo>
                      <a:pt x="339" y="195"/>
                    </a:lnTo>
                    <a:lnTo>
                      <a:pt x="217" y="83"/>
                    </a:lnTo>
                    <a:lnTo>
                      <a:pt x="108" y="2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59" name="Freeform 294"/>
              <p:cNvSpPr>
                <a:spLocks/>
              </p:cNvSpPr>
              <p:nvPr/>
            </p:nvSpPr>
            <p:spPr bwMode="auto">
              <a:xfrm>
                <a:off x="2753" y="1849"/>
                <a:ext cx="22" cy="191"/>
              </a:xfrm>
              <a:custGeom>
                <a:avLst/>
                <a:gdLst>
                  <a:gd name="T0" fmla="*/ 0 w 86"/>
                  <a:gd name="T1" fmla="*/ 0 h 766"/>
                  <a:gd name="T2" fmla="*/ 0 w 86"/>
                  <a:gd name="T3" fmla="*/ 0 h 766"/>
                  <a:gd name="T4" fmla="*/ 0 w 86"/>
                  <a:gd name="T5" fmla="*/ 0 h 766"/>
                  <a:gd name="T6" fmla="*/ 0 w 86"/>
                  <a:gd name="T7" fmla="*/ 0 h 766"/>
                  <a:gd name="T8" fmla="*/ 0 w 86"/>
                  <a:gd name="T9" fmla="*/ 0 h 766"/>
                  <a:gd name="T10" fmla="*/ 0 w 86"/>
                  <a:gd name="T11" fmla="*/ 0 h 766"/>
                  <a:gd name="T12" fmla="*/ 0 w 86"/>
                  <a:gd name="T13" fmla="*/ 0 h 766"/>
                  <a:gd name="T14" fmla="*/ 0 w 86"/>
                  <a:gd name="T15" fmla="*/ 0 h 766"/>
                  <a:gd name="T16" fmla="*/ 0 w 86"/>
                  <a:gd name="T17" fmla="*/ 0 h 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766"/>
                  <a:gd name="T29" fmla="*/ 86 w 86"/>
                  <a:gd name="T30" fmla="*/ 766 h 7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766">
                    <a:moveTo>
                      <a:pt x="0" y="766"/>
                    </a:moveTo>
                    <a:lnTo>
                      <a:pt x="42" y="662"/>
                    </a:lnTo>
                    <a:lnTo>
                      <a:pt x="61" y="535"/>
                    </a:lnTo>
                    <a:lnTo>
                      <a:pt x="61" y="502"/>
                    </a:lnTo>
                    <a:lnTo>
                      <a:pt x="57" y="462"/>
                    </a:lnTo>
                    <a:lnTo>
                      <a:pt x="42" y="372"/>
                    </a:lnTo>
                    <a:lnTo>
                      <a:pt x="20" y="220"/>
                    </a:lnTo>
                    <a:lnTo>
                      <a:pt x="45" y="104"/>
                    </a:lnTo>
                    <a:lnTo>
                      <a:pt x="8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0" name="Freeform 295"/>
              <p:cNvSpPr>
                <a:spLocks/>
              </p:cNvSpPr>
              <p:nvPr/>
            </p:nvSpPr>
            <p:spPr bwMode="auto">
              <a:xfrm>
                <a:off x="2728" y="1768"/>
                <a:ext cx="21" cy="199"/>
              </a:xfrm>
              <a:custGeom>
                <a:avLst/>
                <a:gdLst>
                  <a:gd name="T0" fmla="*/ 0 w 86"/>
                  <a:gd name="T1" fmla="*/ 0 h 795"/>
                  <a:gd name="T2" fmla="*/ 0 w 86"/>
                  <a:gd name="T3" fmla="*/ 0 h 795"/>
                  <a:gd name="T4" fmla="*/ 0 w 86"/>
                  <a:gd name="T5" fmla="*/ 0 h 795"/>
                  <a:gd name="T6" fmla="*/ 0 w 86"/>
                  <a:gd name="T7" fmla="*/ 0 h 795"/>
                  <a:gd name="T8" fmla="*/ 0 w 86"/>
                  <a:gd name="T9" fmla="*/ 0 h 795"/>
                  <a:gd name="T10" fmla="*/ 0 w 86"/>
                  <a:gd name="T11" fmla="*/ 0 h 795"/>
                  <a:gd name="T12" fmla="*/ 0 w 86"/>
                  <a:gd name="T13" fmla="*/ 0 h 795"/>
                  <a:gd name="T14" fmla="*/ 0 w 86"/>
                  <a:gd name="T15" fmla="*/ 0 h 795"/>
                  <a:gd name="T16" fmla="*/ 0 w 86"/>
                  <a:gd name="T17" fmla="*/ 0 h 795"/>
                  <a:gd name="T18" fmla="*/ 0 w 86"/>
                  <a:gd name="T19" fmla="*/ 0 h 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95"/>
                  <a:gd name="T32" fmla="*/ 86 w 86"/>
                  <a:gd name="T33" fmla="*/ 795 h 7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95">
                    <a:moveTo>
                      <a:pt x="0" y="795"/>
                    </a:moveTo>
                    <a:lnTo>
                      <a:pt x="40" y="680"/>
                    </a:lnTo>
                    <a:lnTo>
                      <a:pt x="58" y="554"/>
                    </a:lnTo>
                    <a:lnTo>
                      <a:pt x="58" y="521"/>
                    </a:lnTo>
                    <a:lnTo>
                      <a:pt x="58" y="502"/>
                    </a:lnTo>
                    <a:lnTo>
                      <a:pt x="56" y="482"/>
                    </a:lnTo>
                    <a:lnTo>
                      <a:pt x="40" y="393"/>
                    </a:lnTo>
                    <a:lnTo>
                      <a:pt x="19" y="229"/>
                    </a:lnTo>
                    <a:lnTo>
                      <a:pt x="44" y="109"/>
                    </a:lnTo>
                    <a:lnTo>
                      <a:pt x="8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1" name="Freeform 296"/>
              <p:cNvSpPr>
                <a:spLocks/>
              </p:cNvSpPr>
              <p:nvPr/>
            </p:nvSpPr>
            <p:spPr bwMode="auto">
              <a:xfrm>
                <a:off x="2686" y="1699"/>
                <a:ext cx="23" cy="200"/>
              </a:xfrm>
              <a:custGeom>
                <a:avLst/>
                <a:gdLst>
                  <a:gd name="T0" fmla="*/ 0 w 93"/>
                  <a:gd name="T1" fmla="*/ 0 h 799"/>
                  <a:gd name="T2" fmla="*/ 0 w 93"/>
                  <a:gd name="T3" fmla="*/ 0 h 799"/>
                  <a:gd name="T4" fmla="*/ 0 w 93"/>
                  <a:gd name="T5" fmla="*/ 0 h 799"/>
                  <a:gd name="T6" fmla="*/ 0 w 93"/>
                  <a:gd name="T7" fmla="*/ 0 h 799"/>
                  <a:gd name="T8" fmla="*/ 0 w 93"/>
                  <a:gd name="T9" fmla="*/ 0 h 799"/>
                  <a:gd name="T10" fmla="*/ 0 w 93"/>
                  <a:gd name="T11" fmla="*/ 0 h 799"/>
                  <a:gd name="T12" fmla="*/ 0 w 93"/>
                  <a:gd name="T13" fmla="*/ 0 h 799"/>
                  <a:gd name="T14" fmla="*/ 0 w 93"/>
                  <a:gd name="T15" fmla="*/ 0 h 799"/>
                  <a:gd name="T16" fmla="*/ 0 w 93"/>
                  <a:gd name="T17" fmla="*/ 0 h 7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799"/>
                  <a:gd name="T29" fmla="*/ 93 w 93"/>
                  <a:gd name="T30" fmla="*/ 799 h 7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799">
                    <a:moveTo>
                      <a:pt x="0" y="799"/>
                    </a:moveTo>
                    <a:lnTo>
                      <a:pt x="41" y="688"/>
                    </a:lnTo>
                    <a:lnTo>
                      <a:pt x="65" y="563"/>
                    </a:lnTo>
                    <a:lnTo>
                      <a:pt x="65" y="528"/>
                    </a:lnTo>
                    <a:lnTo>
                      <a:pt x="60" y="489"/>
                    </a:lnTo>
                    <a:lnTo>
                      <a:pt x="41" y="395"/>
                    </a:lnTo>
                    <a:lnTo>
                      <a:pt x="24" y="234"/>
                    </a:lnTo>
                    <a:lnTo>
                      <a:pt x="52" y="108"/>
                    </a:lnTo>
                    <a:lnTo>
                      <a:pt x="9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2" name="Freeform 297"/>
              <p:cNvSpPr>
                <a:spLocks/>
              </p:cNvSpPr>
              <p:nvPr/>
            </p:nvSpPr>
            <p:spPr bwMode="auto">
              <a:xfrm>
                <a:off x="2660" y="1621"/>
                <a:ext cx="22" cy="200"/>
              </a:xfrm>
              <a:custGeom>
                <a:avLst/>
                <a:gdLst>
                  <a:gd name="T0" fmla="*/ 0 w 87"/>
                  <a:gd name="T1" fmla="*/ 0 h 801"/>
                  <a:gd name="T2" fmla="*/ 0 w 87"/>
                  <a:gd name="T3" fmla="*/ 0 h 801"/>
                  <a:gd name="T4" fmla="*/ 0 w 87"/>
                  <a:gd name="T5" fmla="*/ 0 h 801"/>
                  <a:gd name="T6" fmla="*/ 0 w 87"/>
                  <a:gd name="T7" fmla="*/ 0 h 801"/>
                  <a:gd name="T8" fmla="*/ 0 w 87"/>
                  <a:gd name="T9" fmla="*/ 0 h 801"/>
                  <a:gd name="T10" fmla="*/ 0 w 87"/>
                  <a:gd name="T11" fmla="*/ 0 h 801"/>
                  <a:gd name="T12" fmla="*/ 0 w 87"/>
                  <a:gd name="T13" fmla="*/ 0 h 801"/>
                  <a:gd name="T14" fmla="*/ 0 w 87"/>
                  <a:gd name="T15" fmla="*/ 0 h 801"/>
                  <a:gd name="T16" fmla="*/ 0 w 87"/>
                  <a:gd name="T17" fmla="*/ 0 h 801"/>
                  <a:gd name="T18" fmla="*/ 0 w 87"/>
                  <a:gd name="T19" fmla="*/ 0 h 801"/>
                  <a:gd name="T20" fmla="*/ 0 w 87"/>
                  <a:gd name="T21" fmla="*/ 0 h 8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801"/>
                  <a:gd name="T35" fmla="*/ 87 w 87"/>
                  <a:gd name="T36" fmla="*/ 801 h 8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801">
                    <a:moveTo>
                      <a:pt x="0" y="801"/>
                    </a:moveTo>
                    <a:lnTo>
                      <a:pt x="34" y="686"/>
                    </a:lnTo>
                    <a:lnTo>
                      <a:pt x="57" y="561"/>
                    </a:lnTo>
                    <a:lnTo>
                      <a:pt x="57" y="527"/>
                    </a:lnTo>
                    <a:lnTo>
                      <a:pt x="57" y="508"/>
                    </a:lnTo>
                    <a:lnTo>
                      <a:pt x="56" y="488"/>
                    </a:lnTo>
                    <a:lnTo>
                      <a:pt x="40" y="398"/>
                    </a:lnTo>
                    <a:lnTo>
                      <a:pt x="19" y="234"/>
                    </a:lnTo>
                    <a:lnTo>
                      <a:pt x="23" y="172"/>
                    </a:lnTo>
                    <a:lnTo>
                      <a:pt x="40" y="111"/>
                    </a:lnTo>
                    <a:lnTo>
                      <a:pt x="8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3" name="Freeform 298"/>
              <p:cNvSpPr>
                <a:spLocks/>
              </p:cNvSpPr>
              <p:nvPr/>
            </p:nvSpPr>
            <p:spPr bwMode="auto">
              <a:xfrm>
                <a:off x="2624" y="1551"/>
                <a:ext cx="20" cy="200"/>
              </a:xfrm>
              <a:custGeom>
                <a:avLst/>
                <a:gdLst>
                  <a:gd name="T0" fmla="*/ 0 w 80"/>
                  <a:gd name="T1" fmla="*/ 0 h 800"/>
                  <a:gd name="T2" fmla="*/ 0 w 80"/>
                  <a:gd name="T3" fmla="*/ 0 h 800"/>
                  <a:gd name="T4" fmla="*/ 0 w 80"/>
                  <a:gd name="T5" fmla="*/ 0 h 800"/>
                  <a:gd name="T6" fmla="*/ 0 w 80"/>
                  <a:gd name="T7" fmla="*/ 0 h 800"/>
                  <a:gd name="T8" fmla="*/ 0 w 80"/>
                  <a:gd name="T9" fmla="*/ 0 h 800"/>
                  <a:gd name="T10" fmla="*/ 0 w 80"/>
                  <a:gd name="T11" fmla="*/ 0 h 800"/>
                  <a:gd name="T12" fmla="*/ 0 w 80"/>
                  <a:gd name="T13" fmla="*/ 0 h 800"/>
                  <a:gd name="T14" fmla="*/ 0 w 80"/>
                  <a:gd name="T15" fmla="*/ 0 h 800"/>
                  <a:gd name="T16" fmla="*/ 0 w 80"/>
                  <a:gd name="T17" fmla="*/ 0 h 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00"/>
                  <a:gd name="T29" fmla="*/ 80 w 80"/>
                  <a:gd name="T30" fmla="*/ 800 h 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00">
                    <a:moveTo>
                      <a:pt x="0" y="800"/>
                    </a:moveTo>
                    <a:lnTo>
                      <a:pt x="34" y="686"/>
                    </a:lnTo>
                    <a:lnTo>
                      <a:pt x="54" y="557"/>
                    </a:lnTo>
                    <a:lnTo>
                      <a:pt x="54" y="523"/>
                    </a:lnTo>
                    <a:lnTo>
                      <a:pt x="50" y="484"/>
                    </a:lnTo>
                    <a:lnTo>
                      <a:pt x="34" y="391"/>
                    </a:lnTo>
                    <a:lnTo>
                      <a:pt x="22" y="232"/>
                    </a:lnTo>
                    <a:lnTo>
                      <a:pt x="39" y="108"/>
                    </a:lnTo>
                    <a:lnTo>
                      <a:pt x="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4" name="Freeform 299"/>
              <p:cNvSpPr>
                <a:spLocks/>
              </p:cNvSpPr>
              <p:nvPr/>
            </p:nvSpPr>
            <p:spPr bwMode="auto">
              <a:xfrm>
                <a:off x="2598" y="1481"/>
                <a:ext cx="19" cy="198"/>
              </a:xfrm>
              <a:custGeom>
                <a:avLst/>
                <a:gdLst>
                  <a:gd name="T0" fmla="*/ 0 w 75"/>
                  <a:gd name="T1" fmla="*/ 0 h 794"/>
                  <a:gd name="T2" fmla="*/ 0 w 75"/>
                  <a:gd name="T3" fmla="*/ 0 h 794"/>
                  <a:gd name="T4" fmla="*/ 0 w 75"/>
                  <a:gd name="T5" fmla="*/ 0 h 794"/>
                  <a:gd name="T6" fmla="*/ 0 w 75"/>
                  <a:gd name="T7" fmla="*/ 0 h 794"/>
                  <a:gd name="T8" fmla="*/ 0 w 75"/>
                  <a:gd name="T9" fmla="*/ 0 h 794"/>
                  <a:gd name="T10" fmla="*/ 0 w 75"/>
                  <a:gd name="T11" fmla="*/ 0 h 794"/>
                  <a:gd name="T12" fmla="*/ 0 w 75"/>
                  <a:gd name="T13" fmla="*/ 0 h 794"/>
                  <a:gd name="T14" fmla="*/ 0 w 75"/>
                  <a:gd name="T15" fmla="*/ 0 h 794"/>
                  <a:gd name="T16" fmla="*/ 0 w 75"/>
                  <a:gd name="T17" fmla="*/ 0 h 794"/>
                  <a:gd name="T18" fmla="*/ 0 w 75"/>
                  <a:gd name="T19" fmla="*/ 0 h 794"/>
                  <a:gd name="T20" fmla="*/ 0 w 75"/>
                  <a:gd name="T21" fmla="*/ 0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94"/>
                  <a:gd name="T35" fmla="*/ 75 w 75"/>
                  <a:gd name="T36" fmla="*/ 794 h 7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94">
                    <a:moveTo>
                      <a:pt x="0" y="794"/>
                    </a:moveTo>
                    <a:lnTo>
                      <a:pt x="36" y="683"/>
                    </a:lnTo>
                    <a:lnTo>
                      <a:pt x="55" y="557"/>
                    </a:lnTo>
                    <a:lnTo>
                      <a:pt x="55" y="523"/>
                    </a:lnTo>
                    <a:lnTo>
                      <a:pt x="55" y="504"/>
                    </a:lnTo>
                    <a:lnTo>
                      <a:pt x="52" y="484"/>
                    </a:lnTo>
                    <a:lnTo>
                      <a:pt x="36" y="390"/>
                    </a:lnTo>
                    <a:lnTo>
                      <a:pt x="14" y="232"/>
                    </a:lnTo>
                    <a:lnTo>
                      <a:pt x="18" y="170"/>
                    </a:lnTo>
                    <a:lnTo>
                      <a:pt x="36" y="109"/>
                    </a:lnTo>
                    <a:lnTo>
                      <a:pt x="7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5" name="Freeform 300"/>
              <p:cNvSpPr>
                <a:spLocks/>
              </p:cNvSpPr>
              <p:nvPr/>
            </p:nvSpPr>
            <p:spPr bwMode="auto">
              <a:xfrm>
                <a:off x="2559" y="1413"/>
                <a:ext cx="22" cy="200"/>
              </a:xfrm>
              <a:custGeom>
                <a:avLst/>
                <a:gdLst>
                  <a:gd name="T0" fmla="*/ 0 w 86"/>
                  <a:gd name="T1" fmla="*/ 0 h 798"/>
                  <a:gd name="T2" fmla="*/ 0 w 86"/>
                  <a:gd name="T3" fmla="*/ 0 h 798"/>
                  <a:gd name="T4" fmla="*/ 0 w 86"/>
                  <a:gd name="T5" fmla="*/ 0 h 798"/>
                  <a:gd name="T6" fmla="*/ 0 w 86"/>
                  <a:gd name="T7" fmla="*/ 0 h 798"/>
                  <a:gd name="T8" fmla="*/ 0 w 86"/>
                  <a:gd name="T9" fmla="*/ 0 h 798"/>
                  <a:gd name="T10" fmla="*/ 0 w 86"/>
                  <a:gd name="T11" fmla="*/ 0 h 798"/>
                  <a:gd name="T12" fmla="*/ 0 w 86"/>
                  <a:gd name="T13" fmla="*/ 0 h 798"/>
                  <a:gd name="T14" fmla="*/ 0 w 86"/>
                  <a:gd name="T15" fmla="*/ 0 h 798"/>
                  <a:gd name="T16" fmla="*/ 0 w 86"/>
                  <a:gd name="T17" fmla="*/ 0 h 798"/>
                  <a:gd name="T18" fmla="*/ 0 w 86"/>
                  <a:gd name="T19" fmla="*/ 0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98"/>
                  <a:gd name="T32" fmla="*/ 86 w 86"/>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98">
                    <a:moveTo>
                      <a:pt x="0" y="798"/>
                    </a:moveTo>
                    <a:lnTo>
                      <a:pt x="35" y="685"/>
                    </a:lnTo>
                    <a:lnTo>
                      <a:pt x="58" y="558"/>
                    </a:lnTo>
                    <a:lnTo>
                      <a:pt x="58" y="524"/>
                    </a:lnTo>
                    <a:lnTo>
                      <a:pt x="58" y="505"/>
                    </a:lnTo>
                    <a:lnTo>
                      <a:pt x="55" y="484"/>
                    </a:lnTo>
                    <a:lnTo>
                      <a:pt x="40" y="390"/>
                    </a:lnTo>
                    <a:lnTo>
                      <a:pt x="19" y="233"/>
                    </a:lnTo>
                    <a:lnTo>
                      <a:pt x="47" y="110"/>
                    </a:lnTo>
                    <a:lnTo>
                      <a:pt x="8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6" name="Freeform 301"/>
              <p:cNvSpPr>
                <a:spLocks/>
              </p:cNvSpPr>
              <p:nvPr/>
            </p:nvSpPr>
            <p:spPr bwMode="auto">
              <a:xfrm>
                <a:off x="2522" y="1450"/>
                <a:ext cx="22" cy="199"/>
              </a:xfrm>
              <a:custGeom>
                <a:avLst/>
                <a:gdLst>
                  <a:gd name="T0" fmla="*/ 0 w 89"/>
                  <a:gd name="T1" fmla="*/ 0 h 795"/>
                  <a:gd name="T2" fmla="*/ 0 w 89"/>
                  <a:gd name="T3" fmla="*/ 0 h 795"/>
                  <a:gd name="T4" fmla="*/ 0 w 89"/>
                  <a:gd name="T5" fmla="*/ 0 h 795"/>
                  <a:gd name="T6" fmla="*/ 0 w 89"/>
                  <a:gd name="T7" fmla="*/ 0 h 795"/>
                  <a:gd name="T8" fmla="*/ 0 w 89"/>
                  <a:gd name="T9" fmla="*/ 0 h 795"/>
                  <a:gd name="T10" fmla="*/ 0 w 89"/>
                  <a:gd name="T11" fmla="*/ 0 h 795"/>
                  <a:gd name="T12" fmla="*/ 0 w 89"/>
                  <a:gd name="T13" fmla="*/ 0 h 795"/>
                  <a:gd name="T14" fmla="*/ 0 w 89"/>
                  <a:gd name="T15" fmla="*/ 0 h 795"/>
                  <a:gd name="T16" fmla="*/ 0 w 89"/>
                  <a:gd name="T17" fmla="*/ 0 h 795"/>
                  <a:gd name="T18" fmla="*/ 0 w 89"/>
                  <a:gd name="T19" fmla="*/ 0 h 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795"/>
                  <a:gd name="T32" fmla="*/ 89 w 89"/>
                  <a:gd name="T33" fmla="*/ 795 h 7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795">
                    <a:moveTo>
                      <a:pt x="0" y="795"/>
                    </a:moveTo>
                    <a:lnTo>
                      <a:pt x="42" y="684"/>
                    </a:lnTo>
                    <a:lnTo>
                      <a:pt x="64" y="560"/>
                    </a:lnTo>
                    <a:lnTo>
                      <a:pt x="64" y="526"/>
                    </a:lnTo>
                    <a:lnTo>
                      <a:pt x="60" y="486"/>
                    </a:lnTo>
                    <a:lnTo>
                      <a:pt x="42" y="393"/>
                    </a:lnTo>
                    <a:lnTo>
                      <a:pt x="28" y="233"/>
                    </a:lnTo>
                    <a:lnTo>
                      <a:pt x="31" y="171"/>
                    </a:lnTo>
                    <a:lnTo>
                      <a:pt x="47" y="109"/>
                    </a:lnTo>
                    <a:lnTo>
                      <a:pt x="8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7" name="Freeform 302"/>
              <p:cNvSpPr>
                <a:spLocks/>
              </p:cNvSpPr>
              <p:nvPr/>
            </p:nvSpPr>
            <p:spPr bwMode="auto">
              <a:xfrm>
                <a:off x="2788" y="1926"/>
                <a:ext cx="19" cy="193"/>
              </a:xfrm>
              <a:custGeom>
                <a:avLst/>
                <a:gdLst>
                  <a:gd name="T0" fmla="*/ 0 w 76"/>
                  <a:gd name="T1" fmla="*/ 0 h 771"/>
                  <a:gd name="T2" fmla="*/ 0 w 76"/>
                  <a:gd name="T3" fmla="*/ 0 h 771"/>
                  <a:gd name="T4" fmla="*/ 0 w 76"/>
                  <a:gd name="T5" fmla="*/ 0 h 771"/>
                  <a:gd name="T6" fmla="*/ 0 w 76"/>
                  <a:gd name="T7" fmla="*/ 0 h 771"/>
                  <a:gd name="T8" fmla="*/ 0 w 76"/>
                  <a:gd name="T9" fmla="*/ 0 h 771"/>
                  <a:gd name="T10" fmla="*/ 0 w 76"/>
                  <a:gd name="T11" fmla="*/ 0 h 771"/>
                  <a:gd name="T12" fmla="*/ 0 w 76"/>
                  <a:gd name="T13" fmla="*/ 0 h 771"/>
                  <a:gd name="T14" fmla="*/ 0 w 76"/>
                  <a:gd name="T15" fmla="*/ 0 h 771"/>
                  <a:gd name="T16" fmla="*/ 0 w 76"/>
                  <a:gd name="T17" fmla="*/ 0 h 7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771"/>
                  <a:gd name="T29" fmla="*/ 76 w 76"/>
                  <a:gd name="T30" fmla="*/ 771 h 7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771">
                    <a:moveTo>
                      <a:pt x="0" y="771"/>
                    </a:moveTo>
                    <a:lnTo>
                      <a:pt x="34" y="662"/>
                    </a:lnTo>
                    <a:lnTo>
                      <a:pt x="52" y="538"/>
                    </a:lnTo>
                    <a:lnTo>
                      <a:pt x="52" y="505"/>
                    </a:lnTo>
                    <a:lnTo>
                      <a:pt x="50" y="469"/>
                    </a:lnTo>
                    <a:lnTo>
                      <a:pt x="34" y="380"/>
                    </a:lnTo>
                    <a:lnTo>
                      <a:pt x="13" y="226"/>
                    </a:lnTo>
                    <a:lnTo>
                      <a:pt x="41" y="104"/>
                    </a:lnTo>
                    <a:lnTo>
                      <a:pt x="7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8" name="Freeform 303"/>
              <p:cNvSpPr>
                <a:spLocks/>
              </p:cNvSpPr>
              <p:nvPr/>
            </p:nvSpPr>
            <p:spPr bwMode="auto">
              <a:xfrm>
                <a:off x="2644" y="2134"/>
                <a:ext cx="82" cy="112"/>
              </a:xfrm>
              <a:custGeom>
                <a:avLst/>
                <a:gdLst>
                  <a:gd name="T0" fmla="*/ 0 w 327"/>
                  <a:gd name="T1" fmla="*/ 0 h 449"/>
                  <a:gd name="T2" fmla="*/ 0 w 327"/>
                  <a:gd name="T3" fmla="*/ 0 h 449"/>
                  <a:gd name="T4" fmla="*/ 0 w 327"/>
                  <a:gd name="T5" fmla="*/ 0 h 449"/>
                  <a:gd name="T6" fmla="*/ 0 w 327"/>
                  <a:gd name="T7" fmla="*/ 0 h 449"/>
                  <a:gd name="T8" fmla="*/ 0 w 327"/>
                  <a:gd name="T9" fmla="*/ 0 h 449"/>
                  <a:gd name="T10" fmla="*/ 0 60000 65536"/>
                  <a:gd name="T11" fmla="*/ 0 60000 65536"/>
                  <a:gd name="T12" fmla="*/ 0 60000 65536"/>
                  <a:gd name="T13" fmla="*/ 0 60000 65536"/>
                  <a:gd name="T14" fmla="*/ 0 60000 65536"/>
                  <a:gd name="T15" fmla="*/ 0 w 327"/>
                  <a:gd name="T16" fmla="*/ 0 h 449"/>
                  <a:gd name="T17" fmla="*/ 327 w 327"/>
                  <a:gd name="T18" fmla="*/ 449 h 449"/>
                </a:gdLst>
                <a:ahLst/>
                <a:cxnLst>
                  <a:cxn ang="T10">
                    <a:pos x="T0" y="T1"/>
                  </a:cxn>
                  <a:cxn ang="T11">
                    <a:pos x="T2" y="T3"/>
                  </a:cxn>
                  <a:cxn ang="T12">
                    <a:pos x="T4" y="T5"/>
                  </a:cxn>
                  <a:cxn ang="T13">
                    <a:pos x="T6" y="T7"/>
                  </a:cxn>
                  <a:cxn ang="T14">
                    <a:pos x="T8" y="T9"/>
                  </a:cxn>
                </a:cxnLst>
                <a:rect l="T15" t="T16" r="T17" b="T18"/>
                <a:pathLst>
                  <a:path w="327" h="449">
                    <a:moveTo>
                      <a:pt x="327" y="449"/>
                    </a:moveTo>
                    <a:lnTo>
                      <a:pt x="259" y="286"/>
                    </a:lnTo>
                    <a:lnTo>
                      <a:pt x="184" y="149"/>
                    </a:lnTo>
                    <a:lnTo>
                      <a:pt x="97" y="6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69" name="Freeform 304"/>
              <p:cNvSpPr>
                <a:spLocks/>
              </p:cNvSpPr>
              <p:nvPr/>
            </p:nvSpPr>
            <p:spPr bwMode="auto">
              <a:xfrm>
                <a:off x="2817" y="2059"/>
                <a:ext cx="22" cy="132"/>
              </a:xfrm>
              <a:custGeom>
                <a:avLst/>
                <a:gdLst>
                  <a:gd name="T0" fmla="*/ 0 w 88"/>
                  <a:gd name="T1" fmla="*/ 0 h 530"/>
                  <a:gd name="T2" fmla="*/ 0 w 88"/>
                  <a:gd name="T3" fmla="*/ 0 h 530"/>
                  <a:gd name="T4" fmla="*/ 0 w 88"/>
                  <a:gd name="T5" fmla="*/ 0 h 530"/>
                  <a:gd name="T6" fmla="*/ 0 w 88"/>
                  <a:gd name="T7" fmla="*/ 0 h 530"/>
                  <a:gd name="T8" fmla="*/ 0 w 88"/>
                  <a:gd name="T9" fmla="*/ 0 h 530"/>
                  <a:gd name="T10" fmla="*/ 0 w 88"/>
                  <a:gd name="T11" fmla="*/ 0 h 530"/>
                  <a:gd name="T12" fmla="*/ 0 60000 65536"/>
                  <a:gd name="T13" fmla="*/ 0 60000 65536"/>
                  <a:gd name="T14" fmla="*/ 0 60000 65536"/>
                  <a:gd name="T15" fmla="*/ 0 60000 65536"/>
                  <a:gd name="T16" fmla="*/ 0 60000 65536"/>
                  <a:gd name="T17" fmla="*/ 0 60000 65536"/>
                  <a:gd name="T18" fmla="*/ 0 w 88"/>
                  <a:gd name="T19" fmla="*/ 0 h 530"/>
                  <a:gd name="T20" fmla="*/ 88 w 88"/>
                  <a:gd name="T21" fmla="*/ 530 h 530"/>
                </a:gdLst>
                <a:ahLst/>
                <a:cxnLst>
                  <a:cxn ang="T12">
                    <a:pos x="T0" y="T1"/>
                  </a:cxn>
                  <a:cxn ang="T13">
                    <a:pos x="T2" y="T3"/>
                  </a:cxn>
                  <a:cxn ang="T14">
                    <a:pos x="T4" y="T5"/>
                  </a:cxn>
                  <a:cxn ang="T15">
                    <a:pos x="T6" y="T7"/>
                  </a:cxn>
                  <a:cxn ang="T16">
                    <a:pos x="T8" y="T9"/>
                  </a:cxn>
                  <a:cxn ang="T17">
                    <a:pos x="T10" y="T11"/>
                  </a:cxn>
                </a:cxnLst>
                <a:rect l="T18" t="T19" r="T20" b="T21"/>
                <a:pathLst>
                  <a:path w="88" h="530">
                    <a:moveTo>
                      <a:pt x="88" y="530"/>
                    </a:moveTo>
                    <a:lnTo>
                      <a:pt x="41" y="396"/>
                    </a:lnTo>
                    <a:lnTo>
                      <a:pt x="4" y="264"/>
                    </a:lnTo>
                    <a:lnTo>
                      <a:pt x="0" y="201"/>
                    </a:lnTo>
                    <a:lnTo>
                      <a:pt x="7" y="131"/>
                    </a:lnTo>
                    <a:lnTo>
                      <a:pt x="1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70" name="Freeform 305"/>
              <p:cNvSpPr>
                <a:spLocks/>
              </p:cNvSpPr>
              <p:nvPr/>
            </p:nvSpPr>
            <p:spPr bwMode="auto">
              <a:xfrm>
                <a:off x="2663" y="2230"/>
                <a:ext cx="562" cy="797"/>
              </a:xfrm>
              <a:custGeom>
                <a:avLst/>
                <a:gdLst>
                  <a:gd name="T0" fmla="*/ 0 w 2249"/>
                  <a:gd name="T1" fmla="*/ 0 h 3186"/>
                  <a:gd name="T2" fmla="*/ 0 w 2249"/>
                  <a:gd name="T3" fmla="*/ 0 h 3186"/>
                  <a:gd name="T4" fmla="*/ 0 w 2249"/>
                  <a:gd name="T5" fmla="*/ 0 h 3186"/>
                  <a:gd name="T6" fmla="*/ 0 w 2249"/>
                  <a:gd name="T7" fmla="*/ 0 h 3186"/>
                  <a:gd name="T8" fmla="*/ 0 w 2249"/>
                  <a:gd name="T9" fmla="*/ 0 h 3186"/>
                  <a:gd name="T10" fmla="*/ 0 w 2249"/>
                  <a:gd name="T11" fmla="*/ 0 h 3186"/>
                  <a:gd name="T12" fmla="*/ 0 w 2249"/>
                  <a:gd name="T13" fmla="*/ 0 h 3186"/>
                  <a:gd name="T14" fmla="*/ 0 w 2249"/>
                  <a:gd name="T15" fmla="*/ 0 h 3186"/>
                  <a:gd name="T16" fmla="*/ 0 w 2249"/>
                  <a:gd name="T17" fmla="*/ 0 h 3186"/>
                  <a:gd name="T18" fmla="*/ 0 w 2249"/>
                  <a:gd name="T19" fmla="*/ 0 h 3186"/>
                  <a:gd name="T20" fmla="*/ 0 w 2249"/>
                  <a:gd name="T21" fmla="*/ 0 h 3186"/>
                  <a:gd name="T22" fmla="*/ 0 w 2249"/>
                  <a:gd name="T23" fmla="*/ 0 h 3186"/>
                  <a:gd name="T24" fmla="*/ 0 w 2249"/>
                  <a:gd name="T25" fmla="*/ 0 h 3186"/>
                  <a:gd name="T26" fmla="*/ 0 w 2249"/>
                  <a:gd name="T27" fmla="*/ 0 h 3186"/>
                  <a:gd name="T28" fmla="*/ 0 w 2249"/>
                  <a:gd name="T29" fmla="*/ 0 h 3186"/>
                  <a:gd name="T30" fmla="*/ 0 w 2249"/>
                  <a:gd name="T31" fmla="*/ 0 h 3186"/>
                  <a:gd name="T32" fmla="*/ 0 w 2249"/>
                  <a:gd name="T33" fmla="*/ 0 h 3186"/>
                  <a:gd name="T34" fmla="*/ 0 w 2249"/>
                  <a:gd name="T35" fmla="*/ 0 h 3186"/>
                  <a:gd name="T36" fmla="*/ 0 w 2249"/>
                  <a:gd name="T37" fmla="*/ 0 h 3186"/>
                  <a:gd name="T38" fmla="*/ 0 w 2249"/>
                  <a:gd name="T39" fmla="*/ 0 h 3186"/>
                  <a:gd name="T40" fmla="*/ 0 w 2249"/>
                  <a:gd name="T41" fmla="*/ 0 h 3186"/>
                  <a:gd name="T42" fmla="*/ 0 w 2249"/>
                  <a:gd name="T43" fmla="*/ 0 h 3186"/>
                  <a:gd name="T44" fmla="*/ 0 w 2249"/>
                  <a:gd name="T45" fmla="*/ 0 h 3186"/>
                  <a:gd name="T46" fmla="*/ 0 w 2249"/>
                  <a:gd name="T47" fmla="*/ 0 h 3186"/>
                  <a:gd name="T48" fmla="*/ 0 w 2249"/>
                  <a:gd name="T49" fmla="*/ 0 h 3186"/>
                  <a:gd name="T50" fmla="*/ 0 w 2249"/>
                  <a:gd name="T51" fmla="*/ 0 h 3186"/>
                  <a:gd name="T52" fmla="*/ 0 w 2249"/>
                  <a:gd name="T53" fmla="*/ 0 h 3186"/>
                  <a:gd name="T54" fmla="*/ 0 w 2249"/>
                  <a:gd name="T55" fmla="*/ 0 h 3186"/>
                  <a:gd name="T56" fmla="*/ 0 w 2249"/>
                  <a:gd name="T57" fmla="*/ 0 h 3186"/>
                  <a:gd name="T58" fmla="*/ 0 w 2249"/>
                  <a:gd name="T59" fmla="*/ 0 h 3186"/>
                  <a:gd name="T60" fmla="*/ 0 w 2249"/>
                  <a:gd name="T61" fmla="*/ 0 h 3186"/>
                  <a:gd name="T62" fmla="*/ 0 w 2249"/>
                  <a:gd name="T63" fmla="*/ 0 h 3186"/>
                  <a:gd name="T64" fmla="*/ 0 w 2249"/>
                  <a:gd name="T65" fmla="*/ 0 h 3186"/>
                  <a:gd name="T66" fmla="*/ 0 w 2249"/>
                  <a:gd name="T67" fmla="*/ 0 h 3186"/>
                  <a:gd name="T68" fmla="*/ 0 w 2249"/>
                  <a:gd name="T69" fmla="*/ 0 h 3186"/>
                  <a:gd name="T70" fmla="*/ 0 w 2249"/>
                  <a:gd name="T71" fmla="*/ 0 h 3186"/>
                  <a:gd name="T72" fmla="*/ 0 w 2249"/>
                  <a:gd name="T73" fmla="*/ 0 h 3186"/>
                  <a:gd name="T74" fmla="*/ 0 w 2249"/>
                  <a:gd name="T75" fmla="*/ 0 h 3186"/>
                  <a:gd name="T76" fmla="*/ 0 w 2249"/>
                  <a:gd name="T77" fmla="*/ 0 h 3186"/>
                  <a:gd name="T78" fmla="*/ 0 w 2249"/>
                  <a:gd name="T79" fmla="*/ 0 h 3186"/>
                  <a:gd name="T80" fmla="*/ 0 w 2249"/>
                  <a:gd name="T81" fmla="*/ 0 h 3186"/>
                  <a:gd name="T82" fmla="*/ 0 w 2249"/>
                  <a:gd name="T83" fmla="*/ 0 h 3186"/>
                  <a:gd name="T84" fmla="*/ 0 w 2249"/>
                  <a:gd name="T85" fmla="*/ 0 h 3186"/>
                  <a:gd name="T86" fmla="*/ 0 w 2249"/>
                  <a:gd name="T87" fmla="*/ 0 h 3186"/>
                  <a:gd name="T88" fmla="*/ 0 w 2249"/>
                  <a:gd name="T89" fmla="*/ 0 h 3186"/>
                  <a:gd name="T90" fmla="*/ 0 w 2249"/>
                  <a:gd name="T91" fmla="*/ 0 h 3186"/>
                  <a:gd name="T92" fmla="*/ 0 w 2249"/>
                  <a:gd name="T93" fmla="*/ 0 h 3186"/>
                  <a:gd name="T94" fmla="*/ 0 w 2249"/>
                  <a:gd name="T95" fmla="*/ 0 h 3186"/>
                  <a:gd name="T96" fmla="*/ 0 w 2249"/>
                  <a:gd name="T97" fmla="*/ 0 h 3186"/>
                  <a:gd name="T98" fmla="*/ 0 w 2249"/>
                  <a:gd name="T99" fmla="*/ 0 h 3186"/>
                  <a:gd name="T100" fmla="*/ 0 w 2249"/>
                  <a:gd name="T101" fmla="*/ 0 h 3186"/>
                  <a:gd name="T102" fmla="*/ 0 w 2249"/>
                  <a:gd name="T103" fmla="*/ 0 h 3186"/>
                  <a:gd name="T104" fmla="*/ 0 w 2249"/>
                  <a:gd name="T105" fmla="*/ 0 h 3186"/>
                  <a:gd name="T106" fmla="*/ 0 w 2249"/>
                  <a:gd name="T107" fmla="*/ 0 h 3186"/>
                  <a:gd name="T108" fmla="*/ 0 w 2249"/>
                  <a:gd name="T109" fmla="*/ 0 h 3186"/>
                  <a:gd name="T110" fmla="*/ 0 w 2249"/>
                  <a:gd name="T111" fmla="*/ 0 h 3186"/>
                  <a:gd name="T112" fmla="*/ 0 w 2249"/>
                  <a:gd name="T113" fmla="*/ 0 h 3186"/>
                  <a:gd name="T114" fmla="*/ 0 w 2249"/>
                  <a:gd name="T115" fmla="*/ 0 h 3186"/>
                  <a:gd name="T116" fmla="*/ 0 w 2249"/>
                  <a:gd name="T117" fmla="*/ 0 h 3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9"/>
                  <a:gd name="T178" fmla="*/ 0 h 3186"/>
                  <a:gd name="T179" fmla="*/ 2249 w 2249"/>
                  <a:gd name="T180" fmla="*/ 3186 h 3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9" h="3186">
                    <a:moveTo>
                      <a:pt x="0" y="108"/>
                    </a:moveTo>
                    <a:lnTo>
                      <a:pt x="143" y="252"/>
                    </a:lnTo>
                    <a:lnTo>
                      <a:pt x="212" y="322"/>
                    </a:lnTo>
                    <a:lnTo>
                      <a:pt x="270" y="379"/>
                    </a:lnTo>
                    <a:lnTo>
                      <a:pt x="303" y="424"/>
                    </a:lnTo>
                    <a:lnTo>
                      <a:pt x="332" y="458"/>
                    </a:lnTo>
                    <a:lnTo>
                      <a:pt x="357" y="505"/>
                    </a:lnTo>
                    <a:lnTo>
                      <a:pt x="386" y="545"/>
                    </a:lnTo>
                    <a:lnTo>
                      <a:pt x="429" y="608"/>
                    </a:lnTo>
                    <a:lnTo>
                      <a:pt x="484" y="683"/>
                    </a:lnTo>
                    <a:lnTo>
                      <a:pt x="505" y="723"/>
                    </a:lnTo>
                    <a:lnTo>
                      <a:pt x="534" y="759"/>
                    </a:lnTo>
                    <a:lnTo>
                      <a:pt x="562" y="798"/>
                    </a:lnTo>
                    <a:lnTo>
                      <a:pt x="588" y="822"/>
                    </a:lnTo>
                    <a:lnTo>
                      <a:pt x="603" y="852"/>
                    </a:lnTo>
                    <a:lnTo>
                      <a:pt x="627" y="881"/>
                    </a:lnTo>
                    <a:lnTo>
                      <a:pt x="642" y="896"/>
                    </a:lnTo>
                    <a:lnTo>
                      <a:pt x="668" y="914"/>
                    </a:lnTo>
                    <a:lnTo>
                      <a:pt x="689" y="935"/>
                    </a:lnTo>
                    <a:lnTo>
                      <a:pt x="706" y="960"/>
                    </a:lnTo>
                    <a:lnTo>
                      <a:pt x="731" y="994"/>
                    </a:lnTo>
                    <a:lnTo>
                      <a:pt x="747" y="1023"/>
                    </a:lnTo>
                    <a:lnTo>
                      <a:pt x="768" y="1057"/>
                    </a:lnTo>
                    <a:lnTo>
                      <a:pt x="787" y="1090"/>
                    </a:lnTo>
                    <a:lnTo>
                      <a:pt x="805" y="1132"/>
                    </a:lnTo>
                    <a:lnTo>
                      <a:pt x="834" y="1178"/>
                    </a:lnTo>
                    <a:lnTo>
                      <a:pt x="857" y="1230"/>
                    </a:lnTo>
                    <a:lnTo>
                      <a:pt x="874" y="1271"/>
                    </a:lnTo>
                    <a:lnTo>
                      <a:pt x="902" y="1322"/>
                    </a:lnTo>
                    <a:lnTo>
                      <a:pt x="926" y="1356"/>
                    </a:lnTo>
                    <a:lnTo>
                      <a:pt x="949" y="1397"/>
                    </a:lnTo>
                    <a:lnTo>
                      <a:pt x="989" y="1430"/>
                    </a:lnTo>
                    <a:lnTo>
                      <a:pt x="1023" y="1466"/>
                    </a:lnTo>
                    <a:lnTo>
                      <a:pt x="1063" y="1501"/>
                    </a:lnTo>
                    <a:lnTo>
                      <a:pt x="1100" y="1548"/>
                    </a:lnTo>
                    <a:lnTo>
                      <a:pt x="1138" y="1587"/>
                    </a:lnTo>
                    <a:lnTo>
                      <a:pt x="1172" y="1626"/>
                    </a:lnTo>
                    <a:lnTo>
                      <a:pt x="1213" y="1661"/>
                    </a:lnTo>
                    <a:lnTo>
                      <a:pt x="1247" y="1695"/>
                    </a:lnTo>
                    <a:lnTo>
                      <a:pt x="1284" y="1742"/>
                    </a:lnTo>
                    <a:lnTo>
                      <a:pt x="1327" y="1783"/>
                    </a:lnTo>
                    <a:lnTo>
                      <a:pt x="1369" y="1834"/>
                    </a:lnTo>
                    <a:lnTo>
                      <a:pt x="1413" y="1887"/>
                    </a:lnTo>
                    <a:lnTo>
                      <a:pt x="1454" y="1926"/>
                    </a:lnTo>
                    <a:lnTo>
                      <a:pt x="1490" y="1978"/>
                    </a:lnTo>
                    <a:lnTo>
                      <a:pt x="1524" y="2013"/>
                    </a:lnTo>
                    <a:lnTo>
                      <a:pt x="1553" y="2052"/>
                    </a:lnTo>
                    <a:lnTo>
                      <a:pt x="1582" y="2086"/>
                    </a:lnTo>
                    <a:lnTo>
                      <a:pt x="1615" y="2122"/>
                    </a:lnTo>
                    <a:lnTo>
                      <a:pt x="1650" y="2155"/>
                    </a:lnTo>
                    <a:lnTo>
                      <a:pt x="1679" y="2202"/>
                    </a:lnTo>
                    <a:lnTo>
                      <a:pt x="1708" y="2236"/>
                    </a:lnTo>
                    <a:lnTo>
                      <a:pt x="1737" y="2277"/>
                    </a:lnTo>
                    <a:lnTo>
                      <a:pt x="1753" y="2318"/>
                    </a:lnTo>
                    <a:lnTo>
                      <a:pt x="1777" y="2357"/>
                    </a:lnTo>
                    <a:lnTo>
                      <a:pt x="1795" y="2403"/>
                    </a:lnTo>
                    <a:lnTo>
                      <a:pt x="1800" y="2453"/>
                    </a:lnTo>
                    <a:lnTo>
                      <a:pt x="1811" y="2500"/>
                    </a:lnTo>
                    <a:lnTo>
                      <a:pt x="1829" y="2558"/>
                    </a:lnTo>
                    <a:lnTo>
                      <a:pt x="1845" y="2605"/>
                    </a:lnTo>
                    <a:lnTo>
                      <a:pt x="1863" y="2655"/>
                    </a:lnTo>
                    <a:lnTo>
                      <a:pt x="1875" y="2696"/>
                    </a:lnTo>
                    <a:lnTo>
                      <a:pt x="1896" y="2748"/>
                    </a:lnTo>
                    <a:lnTo>
                      <a:pt x="1922" y="2800"/>
                    </a:lnTo>
                    <a:lnTo>
                      <a:pt x="1955" y="2851"/>
                    </a:lnTo>
                    <a:lnTo>
                      <a:pt x="1984" y="2893"/>
                    </a:lnTo>
                    <a:lnTo>
                      <a:pt x="2042" y="2995"/>
                    </a:lnTo>
                    <a:lnTo>
                      <a:pt x="2080" y="3064"/>
                    </a:lnTo>
                    <a:lnTo>
                      <a:pt x="2106" y="3117"/>
                    </a:lnTo>
                    <a:lnTo>
                      <a:pt x="2116" y="3150"/>
                    </a:lnTo>
                    <a:lnTo>
                      <a:pt x="2127" y="3186"/>
                    </a:lnTo>
                    <a:lnTo>
                      <a:pt x="2145" y="3179"/>
                    </a:lnTo>
                    <a:lnTo>
                      <a:pt x="2168" y="3150"/>
                    </a:lnTo>
                    <a:lnTo>
                      <a:pt x="2207" y="3081"/>
                    </a:lnTo>
                    <a:lnTo>
                      <a:pt x="2243" y="3019"/>
                    </a:lnTo>
                    <a:lnTo>
                      <a:pt x="2249" y="2955"/>
                    </a:lnTo>
                    <a:lnTo>
                      <a:pt x="2232" y="2897"/>
                    </a:lnTo>
                    <a:lnTo>
                      <a:pt x="2178" y="2822"/>
                    </a:lnTo>
                    <a:lnTo>
                      <a:pt x="2127" y="2755"/>
                    </a:lnTo>
                    <a:lnTo>
                      <a:pt x="2088" y="2696"/>
                    </a:lnTo>
                    <a:lnTo>
                      <a:pt x="2052" y="2638"/>
                    </a:lnTo>
                    <a:lnTo>
                      <a:pt x="2030" y="2570"/>
                    </a:lnTo>
                    <a:lnTo>
                      <a:pt x="2002" y="2512"/>
                    </a:lnTo>
                    <a:lnTo>
                      <a:pt x="1976" y="2443"/>
                    </a:lnTo>
                    <a:lnTo>
                      <a:pt x="1933" y="2386"/>
                    </a:lnTo>
                    <a:lnTo>
                      <a:pt x="1880" y="2295"/>
                    </a:lnTo>
                    <a:lnTo>
                      <a:pt x="1821" y="2226"/>
                    </a:lnTo>
                    <a:lnTo>
                      <a:pt x="1770" y="2151"/>
                    </a:lnTo>
                    <a:lnTo>
                      <a:pt x="1720" y="2086"/>
                    </a:lnTo>
                    <a:lnTo>
                      <a:pt x="1661" y="2018"/>
                    </a:lnTo>
                    <a:lnTo>
                      <a:pt x="1604" y="1949"/>
                    </a:lnTo>
                    <a:lnTo>
                      <a:pt x="1565" y="1891"/>
                    </a:lnTo>
                    <a:lnTo>
                      <a:pt x="1524" y="1850"/>
                    </a:lnTo>
                    <a:lnTo>
                      <a:pt x="1478" y="1804"/>
                    </a:lnTo>
                    <a:lnTo>
                      <a:pt x="1427" y="1754"/>
                    </a:lnTo>
                    <a:lnTo>
                      <a:pt x="1380" y="1714"/>
                    </a:lnTo>
                    <a:lnTo>
                      <a:pt x="1322" y="1649"/>
                    </a:lnTo>
                    <a:lnTo>
                      <a:pt x="1258" y="1563"/>
                    </a:lnTo>
                    <a:lnTo>
                      <a:pt x="1191" y="1501"/>
                    </a:lnTo>
                    <a:lnTo>
                      <a:pt x="1133" y="1419"/>
                    </a:lnTo>
                    <a:lnTo>
                      <a:pt x="1074" y="1356"/>
                    </a:lnTo>
                    <a:lnTo>
                      <a:pt x="1017" y="1282"/>
                    </a:lnTo>
                    <a:lnTo>
                      <a:pt x="960" y="1212"/>
                    </a:lnTo>
                    <a:lnTo>
                      <a:pt x="908" y="1132"/>
                    </a:lnTo>
                    <a:lnTo>
                      <a:pt x="857" y="1046"/>
                    </a:lnTo>
                    <a:lnTo>
                      <a:pt x="799" y="943"/>
                    </a:lnTo>
                    <a:lnTo>
                      <a:pt x="747" y="839"/>
                    </a:lnTo>
                    <a:lnTo>
                      <a:pt x="702" y="764"/>
                    </a:lnTo>
                    <a:lnTo>
                      <a:pt x="655" y="700"/>
                    </a:lnTo>
                    <a:lnTo>
                      <a:pt x="609" y="655"/>
                    </a:lnTo>
                    <a:lnTo>
                      <a:pt x="569" y="608"/>
                    </a:lnTo>
                    <a:lnTo>
                      <a:pt x="517" y="549"/>
                    </a:lnTo>
                    <a:lnTo>
                      <a:pt x="458" y="477"/>
                    </a:lnTo>
                    <a:lnTo>
                      <a:pt x="378" y="379"/>
                    </a:lnTo>
                    <a:lnTo>
                      <a:pt x="311" y="286"/>
                    </a:lnTo>
                    <a:lnTo>
                      <a:pt x="249" y="206"/>
                    </a:lnTo>
                    <a:lnTo>
                      <a:pt x="190" y="155"/>
                    </a:lnTo>
                    <a:lnTo>
                      <a:pt x="47" y="0"/>
                    </a:lnTo>
                    <a:lnTo>
                      <a:pt x="0" y="108"/>
                    </a:lnTo>
                    <a:close/>
                  </a:path>
                </a:pathLst>
              </a:custGeom>
              <a:solidFill>
                <a:srgbClr val="FFFFED"/>
              </a:solidFill>
              <a:ln w="0">
                <a:solidFill>
                  <a:srgbClr val="F0DACE"/>
                </a:solidFill>
                <a:round/>
                <a:headEnd/>
                <a:tailEnd/>
              </a:ln>
            </p:spPr>
            <p:txBody>
              <a:bodyPr/>
              <a:lstStyle/>
              <a:p>
                <a:endParaRPr lang="en-US" dirty="0"/>
              </a:p>
            </p:txBody>
          </p:sp>
          <p:sp>
            <p:nvSpPr>
              <p:cNvPr id="14471" name="Freeform 306"/>
              <p:cNvSpPr>
                <a:spLocks/>
              </p:cNvSpPr>
              <p:nvPr/>
            </p:nvSpPr>
            <p:spPr bwMode="auto">
              <a:xfrm>
                <a:off x="2118" y="1649"/>
                <a:ext cx="139" cy="156"/>
              </a:xfrm>
              <a:custGeom>
                <a:avLst/>
                <a:gdLst>
                  <a:gd name="T0" fmla="*/ 0 w 557"/>
                  <a:gd name="T1" fmla="*/ 0 h 622"/>
                  <a:gd name="T2" fmla="*/ 0 w 557"/>
                  <a:gd name="T3" fmla="*/ 0 h 622"/>
                  <a:gd name="T4" fmla="*/ 0 w 557"/>
                  <a:gd name="T5" fmla="*/ 0 h 622"/>
                  <a:gd name="T6" fmla="*/ 0 w 557"/>
                  <a:gd name="T7" fmla="*/ 0 h 622"/>
                  <a:gd name="T8" fmla="*/ 0 w 557"/>
                  <a:gd name="T9" fmla="*/ 0 h 622"/>
                  <a:gd name="T10" fmla="*/ 0 w 557"/>
                  <a:gd name="T11" fmla="*/ 0 h 622"/>
                  <a:gd name="T12" fmla="*/ 0 w 557"/>
                  <a:gd name="T13" fmla="*/ 0 h 622"/>
                  <a:gd name="T14" fmla="*/ 0 w 557"/>
                  <a:gd name="T15" fmla="*/ 0 h 622"/>
                  <a:gd name="T16" fmla="*/ 0 w 557"/>
                  <a:gd name="T17" fmla="*/ 0 h 622"/>
                  <a:gd name="T18" fmla="*/ 0 w 557"/>
                  <a:gd name="T19" fmla="*/ 0 h 622"/>
                  <a:gd name="T20" fmla="*/ 0 w 557"/>
                  <a:gd name="T21" fmla="*/ 0 h 622"/>
                  <a:gd name="T22" fmla="*/ 0 w 557"/>
                  <a:gd name="T23" fmla="*/ 0 h 622"/>
                  <a:gd name="T24" fmla="*/ 0 w 557"/>
                  <a:gd name="T25" fmla="*/ 0 h 622"/>
                  <a:gd name="T26" fmla="*/ 0 w 557"/>
                  <a:gd name="T27" fmla="*/ 0 h 622"/>
                  <a:gd name="T28" fmla="*/ 0 w 557"/>
                  <a:gd name="T29" fmla="*/ 0 h 622"/>
                  <a:gd name="T30" fmla="*/ 0 w 557"/>
                  <a:gd name="T31" fmla="*/ 0 h 622"/>
                  <a:gd name="T32" fmla="*/ 0 w 557"/>
                  <a:gd name="T33" fmla="*/ 0 h 622"/>
                  <a:gd name="T34" fmla="*/ 0 w 557"/>
                  <a:gd name="T35" fmla="*/ 0 h 622"/>
                  <a:gd name="T36" fmla="*/ 0 w 557"/>
                  <a:gd name="T37" fmla="*/ 0 h 622"/>
                  <a:gd name="T38" fmla="*/ 0 w 557"/>
                  <a:gd name="T39" fmla="*/ 0 h 622"/>
                  <a:gd name="T40" fmla="*/ 0 w 557"/>
                  <a:gd name="T41" fmla="*/ 0 h 622"/>
                  <a:gd name="T42" fmla="*/ 0 w 557"/>
                  <a:gd name="T43" fmla="*/ 0 h 622"/>
                  <a:gd name="T44" fmla="*/ 0 w 557"/>
                  <a:gd name="T45" fmla="*/ 0 h 622"/>
                  <a:gd name="T46" fmla="*/ 0 w 557"/>
                  <a:gd name="T47" fmla="*/ 0 h 622"/>
                  <a:gd name="T48" fmla="*/ 0 w 557"/>
                  <a:gd name="T49" fmla="*/ 0 h 622"/>
                  <a:gd name="T50" fmla="*/ 0 w 557"/>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7"/>
                  <a:gd name="T79" fmla="*/ 0 h 622"/>
                  <a:gd name="T80" fmla="*/ 557 w 557"/>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7" h="622">
                    <a:moveTo>
                      <a:pt x="0" y="0"/>
                    </a:moveTo>
                    <a:lnTo>
                      <a:pt x="225" y="126"/>
                    </a:lnTo>
                    <a:lnTo>
                      <a:pt x="280" y="165"/>
                    </a:lnTo>
                    <a:lnTo>
                      <a:pt x="340" y="194"/>
                    </a:lnTo>
                    <a:lnTo>
                      <a:pt x="385" y="236"/>
                    </a:lnTo>
                    <a:lnTo>
                      <a:pt x="420" y="269"/>
                    </a:lnTo>
                    <a:lnTo>
                      <a:pt x="461" y="316"/>
                    </a:lnTo>
                    <a:lnTo>
                      <a:pt x="482" y="362"/>
                    </a:lnTo>
                    <a:lnTo>
                      <a:pt x="512" y="409"/>
                    </a:lnTo>
                    <a:lnTo>
                      <a:pt x="534" y="460"/>
                    </a:lnTo>
                    <a:lnTo>
                      <a:pt x="551" y="517"/>
                    </a:lnTo>
                    <a:lnTo>
                      <a:pt x="551" y="557"/>
                    </a:lnTo>
                    <a:lnTo>
                      <a:pt x="557" y="585"/>
                    </a:lnTo>
                    <a:lnTo>
                      <a:pt x="551" y="604"/>
                    </a:lnTo>
                    <a:lnTo>
                      <a:pt x="528" y="622"/>
                    </a:lnTo>
                    <a:lnTo>
                      <a:pt x="500" y="615"/>
                    </a:lnTo>
                    <a:lnTo>
                      <a:pt x="466" y="604"/>
                    </a:lnTo>
                    <a:lnTo>
                      <a:pt x="414" y="580"/>
                    </a:lnTo>
                    <a:lnTo>
                      <a:pt x="357" y="551"/>
                    </a:lnTo>
                    <a:lnTo>
                      <a:pt x="303" y="522"/>
                    </a:lnTo>
                    <a:lnTo>
                      <a:pt x="269" y="494"/>
                    </a:lnTo>
                    <a:lnTo>
                      <a:pt x="230" y="460"/>
                    </a:lnTo>
                    <a:lnTo>
                      <a:pt x="195" y="413"/>
                    </a:lnTo>
                    <a:lnTo>
                      <a:pt x="161" y="362"/>
                    </a:lnTo>
                    <a:lnTo>
                      <a:pt x="132" y="31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72" name="Freeform 307"/>
              <p:cNvSpPr>
                <a:spLocks/>
              </p:cNvSpPr>
              <p:nvPr/>
            </p:nvSpPr>
            <p:spPr bwMode="auto">
              <a:xfrm>
                <a:off x="2155" y="1619"/>
                <a:ext cx="118" cy="169"/>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0" y="0"/>
                    </a:moveTo>
                    <a:lnTo>
                      <a:pt x="66" y="242"/>
                    </a:lnTo>
                    <a:lnTo>
                      <a:pt x="82" y="304"/>
                    </a:lnTo>
                    <a:lnTo>
                      <a:pt x="99" y="362"/>
                    </a:lnTo>
                    <a:lnTo>
                      <a:pt x="121" y="419"/>
                    </a:lnTo>
                    <a:lnTo>
                      <a:pt x="155" y="459"/>
                    </a:lnTo>
                    <a:lnTo>
                      <a:pt x="184" y="501"/>
                    </a:lnTo>
                    <a:lnTo>
                      <a:pt x="214" y="545"/>
                    </a:lnTo>
                    <a:lnTo>
                      <a:pt x="266" y="586"/>
                    </a:lnTo>
                    <a:lnTo>
                      <a:pt x="313" y="621"/>
                    </a:lnTo>
                    <a:lnTo>
                      <a:pt x="403" y="672"/>
                    </a:lnTo>
                    <a:lnTo>
                      <a:pt x="456" y="678"/>
                    </a:lnTo>
                    <a:lnTo>
                      <a:pt x="473" y="638"/>
                    </a:lnTo>
                    <a:lnTo>
                      <a:pt x="468" y="545"/>
                    </a:lnTo>
                    <a:lnTo>
                      <a:pt x="445" y="437"/>
                    </a:lnTo>
                    <a:lnTo>
                      <a:pt x="398" y="346"/>
                    </a:lnTo>
                    <a:lnTo>
                      <a:pt x="323" y="257"/>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73" name="Freeform 308"/>
              <p:cNvSpPr>
                <a:spLocks/>
              </p:cNvSpPr>
              <p:nvPr/>
            </p:nvSpPr>
            <p:spPr bwMode="auto">
              <a:xfrm>
                <a:off x="2086" y="1683"/>
                <a:ext cx="161" cy="131"/>
              </a:xfrm>
              <a:custGeom>
                <a:avLst/>
                <a:gdLst>
                  <a:gd name="T0" fmla="*/ 0 w 643"/>
                  <a:gd name="T1" fmla="*/ 0 h 524"/>
                  <a:gd name="T2" fmla="*/ 0 w 643"/>
                  <a:gd name="T3" fmla="*/ 0 h 524"/>
                  <a:gd name="T4" fmla="*/ 0 w 643"/>
                  <a:gd name="T5" fmla="*/ 0 h 524"/>
                  <a:gd name="T6" fmla="*/ 0 w 643"/>
                  <a:gd name="T7" fmla="*/ 0 h 524"/>
                  <a:gd name="T8" fmla="*/ 0 w 643"/>
                  <a:gd name="T9" fmla="*/ 0 h 524"/>
                  <a:gd name="T10" fmla="*/ 0 w 643"/>
                  <a:gd name="T11" fmla="*/ 0 h 524"/>
                  <a:gd name="T12" fmla="*/ 0 w 643"/>
                  <a:gd name="T13" fmla="*/ 0 h 524"/>
                  <a:gd name="T14" fmla="*/ 0 w 643"/>
                  <a:gd name="T15" fmla="*/ 0 h 524"/>
                  <a:gd name="T16" fmla="*/ 0 w 643"/>
                  <a:gd name="T17" fmla="*/ 0 h 524"/>
                  <a:gd name="T18" fmla="*/ 0 w 643"/>
                  <a:gd name="T19" fmla="*/ 0 h 524"/>
                  <a:gd name="T20" fmla="*/ 0 w 643"/>
                  <a:gd name="T21" fmla="*/ 0 h 524"/>
                  <a:gd name="T22" fmla="*/ 0 w 643"/>
                  <a:gd name="T23" fmla="*/ 0 h 524"/>
                  <a:gd name="T24" fmla="*/ 0 w 643"/>
                  <a:gd name="T25" fmla="*/ 0 h 524"/>
                  <a:gd name="T26" fmla="*/ 0 w 643"/>
                  <a:gd name="T27" fmla="*/ 0 h 524"/>
                  <a:gd name="T28" fmla="*/ 0 w 643"/>
                  <a:gd name="T29" fmla="*/ 0 h 524"/>
                  <a:gd name="T30" fmla="*/ 0 w 643"/>
                  <a:gd name="T31" fmla="*/ 0 h 524"/>
                  <a:gd name="T32" fmla="*/ 0 w 643"/>
                  <a:gd name="T33" fmla="*/ 0 h 524"/>
                  <a:gd name="T34" fmla="*/ 0 w 643"/>
                  <a:gd name="T35" fmla="*/ 0 h 524"/>
                  <a:gd name="T36" fmla="*/ 0 w 643"/>
                  <a:gd name="T37" fmla="*/ 0 h 524"/>
                  <a:gd name="T38" fmla="*/ 0 w 643"/>
                  <a:gd name="T39" fmla="*/ 0 h 524"/>
                  <a:gd name="T40" fmla="*/ 0 w 643"/>
                  <a:gd name="T41" fmla="*/ 0 h 524"/>
                  <a:gd name="T42" fmla="*/ 0 w 643"/>
                  <a:gd name="T43" fmla="*/ 0 h 524"/>
                  <a:gd name="T44" fmla="*/ 0 w 643"/>
                  <a:gd name="T45" fmla="*/ 0 h 524"/>
                  <a:gd name="T46" fmla="*/ 0 w 643"/>
                  <a:gd name="T47" fmla="*/ 0 h 524"/>
                  <a:gd name="T48" fmla="*/ 0 w 643"/>
                  <a:gd name="T49" fmla="*/ 0 h 524"/>
                  <a:gd name="T50" fmla="*/ 0 w 643"/>
                  <a:gd name="T51" fmla="*/ 0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3"/>
                  <a:gd name="T79" fmla="*/ 0 h 524"/>
                  <a:gd name="T80" fmla="*/ 643 w 643"/>
                  <a:gd name="T81" fmla="*/ 524 h 5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3" h="524">
                    <a:moveTo>
                      <a:pt x="0" y="0"/>
                    </a:moveTo>
                    <a:lnTo>
                      <a:pt x="236" y="76"/>
                    </a:lnTo>
                    <a:lnTo>
                      <a:pt x="298" y="105"/>
                    </a:lnTo>
                    <a:lnTo>
                      <a:pt x="351" y="129"/>
                    </a:lnTo>
                    <a:lnTo>
                      <a:pt x="395" y="159"/>
                    </a:lnTo>
                    <a:lnTo>
                      <a:pt x="448" y="184"/>
                    </a:lnTo>
                    <a:lnTo>
                      <a:pt x="488" y="226"/>
                    </a:lnTo>
                    <a:lnTo>
                      <a:pt x="521" y="260"/>
                    </a:lnTo>
                    <a:lnTo>
                      <a:pt x="558" y="306"/>
                    </a:lnTo>
                    <a:lnTo>
                      <a:pt x="592" y="353"/>
                    </a:lnTo>
                    <a:lnTo>
                      <a:pt x="621" y="410"/>
                    </a:lnTo>
                    <a:lnTo>
                      <a:pt x="643" y="449"/>
                    </a:lnTo>
                    <a:lnTo>
                      <a:pt x="643" y="486"/>
                    </a:lnTo>
                    <a:lnTo>
                      <a:pt x="643" y="502"/>
                    </a:lnTo>
                    <a:lnTo>
                      <a:pt x="626" y="519"/>
                    </a:lnTo>
                    <a:lnTo>
                      <a:pt x="597" y="524"/>
                    </a:lnTo>
                    <a:lnTo>
                      <a:pt x="558" y="524"/>
                    </a:lnTo>
                    <a:lnTo>
                      <a:pt x="511" y="508"/>
                    </a:lnTo>
                    <a:lnTo>
                      <a:pt x="448" y="490"/>
                    </a:lnTo>
                    <a:lnTo>
                      <a:pt x="395" y="472"/>
                    </a:lnTo>
                    <a:lnTo>
                      <a:pt x="356" y="449"/>
                    </a:lnTo>
                    <a:lnTo>
                      <a:pt x="311" y="421"/>
                    </a:lnTo>
                    <a:lnTo>
                      <a:pt x="269" y="386"/>
                    </a:lnTo>
                    <a:lnTo>
                      <a:pt x="236" y="347"/>
                    </a:lnTo>
                    <a:lnTo>
                      <a:pt x="189" y="294"/>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74" name="Freeform 309"/>
              <p:cNvSpPr>
                <a:spLocks/>
              </p:cNvSpPr>
              <p:nvPr/>
            </p:nvSpPr>
            <p:spPr bwMode="auto">
              <a:xfrm>
                <a:off x="2172" y="1706"/>
                <a:ext cx="140" cy="157"/>
              </a:xfrm>
              <a:custGeom>
                <a:avLst/>
                <a:gdLst>
                  <a:gd name="T0" fmla="*/ 0 w 563"/>
                  <a:gd name="T1" fmla="*/ 0 h 629"/>
                  <a:gd name="T2" fmla="*/ 0 w 563"/>
                  <a:gd name="T3" fmla="*/ 0 h 629"/>
                  <a:gd name="T4" fmla="*/ 0 w 563"/>
                  <a:gd name="T5" fmla="*/ 0 h 629"/>
                  <a:gd name="T6" fmla="*/ 0 w 563"/>
                  <a:gd name="T7" fmla="*/ 0 h 629"/>
                  <a:gd name="T8" fmla="*/ 0 w 563"/>
                  <a:gd name="T9" fmla="*/ 0 h 629"/>
                  <a:gd name="T10" fmla="*/ 0 w 563"/>
                  <a:gd name="T11" fmla="*/ 0 h 629"/>
                  <a:gd name="T12" fmla="*/ 0 w 563"/>
                  <a:gd name="T13" fmla="*/ 0 h 629"/>
                  <a:gd name="T14" fmla="*/ 0 w 563"/>
                  <a:gd name="T15" fmla="*/ 0 h 629"/>
                  <a:gd name="T16" fmla="*/ 0 w 563"/>
                  <a:gd name="T17" fmla="*/ 0 h 629"/>
                  <a:gd name="T18" fmla="*/ 0 w 563"/>
                  <a:gd name="T19" fmla="*/ 0 h 629"/>
                  <a:gd name="T20" fmla="*/ 0 w 563"/>
                  <a:gd name="T21" fmla="*/ 0 h 629"/>
                  <a:gd name="T22" fmla="*/ 0 w 563"/>
                  <a:gd name="T23" fmla="*/ 0 h 629"/>
                  <a:gd name="T24" fmla="*/ 0 w 563"/>
                  <a:gd name="T25" fmla="*/ 0 h 629"/>
                  <a:gd name="T26" fmla="*/ 0 w 563"/>
                  <a:gd name="T27" fmla="*/ 0 h 629"/>
                  <a:gd name="T28" fmla="*/ 0 w 563"/>
                  <a:gd name="T29" fmla="*/ 0 h 629"/>
                  <a:gd name="T30" fmla="*/ 0 w 563"/>
                  <a:gd name="T31" fmla="*/ 0 h 629"/>
                  <a:gd name="T32" fmla="*/ 0 w 563"/>
                  <a:gd name="T33" fmla="*/ 0 h 629"/>
                  <a:gd name="T34" fmla="*/ 0 w 563"/>
                  <a:gd name="T35" fmla="*/ 0 h 629"/>
                  <a:gd name="T36" fmla="*/ 0 w 563"/>
                  <a:gd name="T37" fmla="*/ 0 h 629"/>
                  <a:gd name="T38" fmla="*/ 0 w 563"/>
                  <a:gd name="T39" fmla="*/ 0 h 629"/>
                  <a:gd name="T40" fmla="*/ 0 w 563"/>
                  <a:gd name="T41" fmla="*/ 0 h 629"/>
                  <a:gd name="T42" fmla="*/ 0 w 563"/>
                  <a:gd name="T43" fmla="*/ 0 h 629"/>
                  <a:gd name="T44" fmla="*/ 0 w 563"/>
                  <a:gd name="T45" fmla="*/ 0 h 629"/>
                  <a:gd name="T46" fmla="*/ 0 w 563"/>
                  <a:gd name="T47" fmla="*/ 0 h 629"/>
                  <a:gd name="T48" fmla="*/ 0 w 563"/>
                  <a:gd name="T49" fmla="*/ 0 h 629"/>
                  <a:gd name="T50" fmla="*/ 0 w 563"/>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3"/>
                  <a:gd name="T79" fmla="*/ 0 h 629"/>
                  <a:gd name="T80" fmla="*/ 563 w 563"/>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3" h="629">
                    <a:moveTo>
                      <a:pt x="0" y="0"/>
                    </a:moveTo>
                    <a:lnTo>
                      <a:pt x="223" y="129"/>
                    </a:lnTo>
                    <a:lnTo>
                      <a:pt x="286" y="163"/>
                    </a:lnTo>
                    <a:lnTo>
                      <a:pt x="332" y="196"/>
                    </a:lnTo>
                    <a:lnTo>
                      <a:pt x="383" y="232"/>
                    </a:lnTo>
                    <a:lnTo>
                      <a:pt x="423" y="272"/>
                    </a:lnTo>
                    <a:lnTo>
                      <a:pt x="453" y="313"/>
                    </a:lnTo>
                    <a:lnTo>
                      <a:pt x="482" y="357"/>
                    </a:lnTo>
                    <a:lnTo>
                      <a:pt x="511" y="416"/>
                    </a:lnTo>
                    <a:lnTo>
                      <a:pt x="534" y="462"/>
                    </a:lnTo>
                    <a:lnTo>
                      <a:pt x="549" y="520"/>
                    </a:lnTo>
                    <a:lnTo>
                      <a:pt x="563" y="559"/>
                    </a:lnTo>
                    <a:lnTo>
                      <a:pt x="563" y="594"/>
                    </a:lnTo>
                    <a:lnTo>
                      <a:pt x="549" y="611"/>
                    </a:lnTo>
                    <a:lnTo>
                      <a:pt x="534" y="629"/>
                    </a:lnTo>
                    <a:lnTo>
                      <a:pt x="505" y="617"/>
                    </a:lnTo>
                    <a:lnTo>
                      <a:pt x="465" y="611"/>
                    </a:lnTo>
                    <a:lnTo>
                      <a:pt x="407" y="582"/>
                    </a:lnTo>
                    <a:lnTo>
                      <a:pt x="355" y="553"/>
                    </a:lnTo>
                    <a:lnTo>
                      <a:pt x="310" y="524"/>
                    </a:lnTo>
                    <a:lnTo>
                      <a:pt x="268" y="496"/>
                    </a:lnTo>
                    <a:lnTo>
                      <a:pt x="228" y="457"/>
                    </a:lnTo>
                    <a:lnTo>
                      <a:pt x="195" y="416"/>
                    </a:lnTo>
                    <a:lnTo>
                      <a:pt x="165" y="365"/>
                    </a:lnTo>
                    <a:lnTo>
                      <a:pt x="130" y="307"/>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75" name="Freeform 310"/>
              <p:cNvSpPr>
                <a:spLocks/>
              </p:cNvSpPr>
              <p:nvPr/>
            </p:nvSpPr>
            <p:spPr bwMode="auto">
              <a:xfrm>
                <a:off x="2208" y="1677"/>
                <a:ext cx="119" cy="169"/>
              </a:xfrm>
              <a:custGeom>
                <a:avLst/>
                <a:gdLst>
                  <a:gd name="T0" fmla="*/ 0 w 472"/>
                  <a:gd name="T1" fmla="*/ 0 h 677"/>
                  <a:gd name="T2" fmla="*/ 0 w 472"/>
                  <a:gd name="T3" fmla="*/ 0 h 677"/>
                  <a:gd name="T4" fmla="*/ 0 w 472"/>
                  <a:gd name="T5" fmla="*/ 0 h 677"/>
                  <a:gd name="T6" fmla="*/ 0 w 472"/>
                  <a:gd name="T7" fmla="*/ 0 h 677"/>
                  <a:gd name="T8" fmla="*/ 0 w 472"/>
                  <a:gd name="T9" fmla="*/ 0 h 677"/>
                  <a:gd name="T10" fmla="*/ 0 w 472"/>
                  <a:gd name="T11" fmla="*/ 0 h 677"/>
                  <a:gd name="T12" fmla="*/ 0 w 472"/>
                  <a:gd name="T13" fmla="*/ 0 h 677"/>
                  <a:gd name="T14" fmla="*/ 0 w 472"/>
                  <a:gd name="T15" fmla="*/ 0 h 677"/>
                  <a:gd name="T16" fmla="*/ 0 w 472"/>
                  <a:gd name="T17" fmla="*/ 0 h 677"/>
                  <a:gd name="T18" fmla="*/ 0 w 472"/>
                  <a:gd name="T19" fmla="*/ 0 h 677"/>
                  <a:gd name="T20" fmla="*/ 0 w 472"/>
                  <a:gd name="T21" fmla="*/ 0 h 677"/>
                  <a:gd name="T22" fmla="*/ 0 w 472"/>
                  <a:gd name="T23" fmla="*/ 0 h 677"/>
                  <a:gd name="T24" fmla="*/ 0 w 472"/>
                  <a:gd name="T25" fmla="*/ 0 h 677"/>
                  <a:gd name="T26" fmla="*/ 0 w 472"/>
                  <a:gd name="T27" fmla="*/ 0 h 677"/>
                  <a:gd name="T28" fmla="*/ 0 w 472"/>
                  <a:gd name="T29" fmla="*/ 0 h 677"/>
                  <a:gd name="T30" fmla="*/ 0 w 472"/>
                  <a:gd name="T31" fmla="*/ 0 h 677"/>
                  <a:gd name="T32" fmla="*/ 0 w 472"/>
                  <a:gd name="T33" fmla="*/ 0 h 677"/>
                  <a:gd name="T34" fmla="*/ 0 w 472"/>
                  <a:gd name="T35" fmla="*/ 0 h 6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2"/>
                  <a:gd name="T55" fmla="*/ 0 h 677"/>
                  <a:gd name="T56" fmla="*/ 472 w 472"/>
                  <a:gd name="T57" fmla="*/ 677 h 6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2" h="677">
                    <a:moveTo>
                      <a:pt x="0" y="0"/>
                    </a:moveTo>
                    <a:lnTo>
                      <a:pt x="62" y="235"/>
                    </a:lnTo>
                    <a:lnTo>
                      <a:pt x="80" y="299"/>
                    </a:lnTo>
                    <a:lnTo>
                      <a:pt x="99" y="361"/>
                    </a:lnTo>
                    <a:lnTo>
                      <a:pt x="120" y="412"/>
                    </a:lnTo>
                    <a:lnTo>
                      <a:pt x="150" y="458"/>
                    </a:lnTo>
                    <a:lnTo>
                      <a:pt x="184" y="498"/>
                    </a:lnTo>
                    <a:lnTo>
                      <a:pt x="217" y="545"/>
                    </a:lnTo>
                    <a:lnTo>
                      <a:pt x="259" y="586"/>
                    </a:lnTo>
                    <a:lnTo>
                      <a:pt x="310" y="614"/>
                    </a:lnTo>
                    <a:lnTo>
                      <a:pt x="401" y="671"/>
                    </a:lnTo>
                    <a:lnTo>
                      <a:pt x="460" y="677"/>
                    </a:lnTo>
                    <a:lnTo>
                      <a:pt x="472" y="638"/>
                    </a:lnTo>
                    <a:lnTo>
                      <a:pt x="472" y="539"/>
                    </a:lnTo>
                    <a:lnTo>
                      <a:pt x="437" y="436"/>
                    </a:lnTo>
                    <a:lnTo>
                      <a:pt x="390" y="340"/>
                    </a:lnTo>
                    <a:lnTo>
                      <a:pt x="322" y="257"/>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76" name="Freeform 311"/>
              <p:cNvSpPr>
                <a:spLocks/>
              </p:cNvSpPr>
              <p:nvPr/>
            </p:nvSpPr>
            <p:spPr bwMode="auto">
              <a:xfrm>
                <a:off x="2139" y="1739"/>
                <a:ext cx="162" cy="133"/>
              </a:xfrm>
              <a:custGeom>
                <a:avLst/>
                <a:gdLst>
                  <a:gd name="T0" fmla="*/ 0 w 645"/>
                  <a:gd name="T1" fmla="*/ 0 h 528"/>
                  <a:gd name="T2" fmla="*/ 0 w 645"/>
                  <a:gd name="T3" fmla="*/ 0 h 528"/>
                  <a:gd name="T4" fmla="*/ 0 w 645"/>
                  <a:gd name="T5" fmla="*/ 0 h 528"/>
                  <a:gd name="T6" fmla="*/ 0 w 645"/>
                  <a:gd name="T7" fmla="*/ 0 h 528"/>
                  <a:gd name="T8" fmla="*/ 0 w 645"/>
                  <a:gd name="T9" fmla="*/ 0 h 528"/>
                  <a:gd name="T10" fmla="*/ 0 w 645"/>
                  <a:gd name="T11" fmla="*/ 0 h 528"/>
                  <a:gd name="T12" fmla="*/ 0 w 645"/>
                  <a:gd name="T13" fmla="*/ 0 h 528"/>
                  <a:gd name="T14" fmla="*/ 0 w 645"/>
                  <a:gd name="T15" fmla="*/ 0 h 528"/>
                  <a:gd name="T16" fmla="*/ 0 w 645"/>
                  <a:gd name="T17" fmla="*/ 0 h 528"/>
                  <a:gd name="T18" fmla="*/ 0 w 645"/>
                  <a:gd name="T19" fmla="*/ 0 h 528"/>
                  <a:gd name="T20" fmla="*/ 0 w 645"/>
                  <a:gd name="T21" fmla="*/ 0 h 528"/>
                  <a:gd name="T22" fmla="*/ 0 w 645"/>
                  <a:gd name="T23" fmla="*/ 0 h 528"/>
                  <a:gd name="T24" fmla="*/ 0 w 645"/>
                  <a:gd name="T25" fmla="*/ 0 h 528"/>
                  <a:gd name="T26" fmla="*/ 0 w 645"/>
                  <a:gd name="T27" fmla="*/ 0 h 528"/>
                  <a:gd name="T28" fmla="*/ 0 w 645"/>
                  <a:gd name="T29" fmla="*/ 0 h 528"/>
                  <a:gd name="T30" fmla="*/ 0 w 645"/>
                  <a:gd name="T31" fmla="*/ 0 h 528"/>
                  <a:gd name="T32" fmla="*/ 0 w 645"/>
                  <a:gd name="T33" fmla="*/ 0 h 528"/>
                  <a:gd name="T34" fmla="*/ 0 w 645"/>
                  <a:gd name="T35" fmla="*/ 0 h 528"/>
                  <a:gd name="T36" fmla="*/ 0 w 645"/>
                  <a:gd name="T37" fmla="*/ 0 h 528"/>
                  <a:gd name="T38" fmla="*/ 0 w 645"/>
                  <a:gd name="T39" fmla="*/ 0 h 528"/>
                  <a:gd name="T40" fmla="*/ 0 w 645"/>
                  <a:gd name="T41" fmla="*/ 0 h 528"/>
                  <a:gd name="T42" fmla="*/ 0 w 645"/>
                  <a:gd name="T43" fmla="*/ 0 h 528"/>
                  <a:gd name="T44" fmla="*/ 0 w 645"/>
                  <a:gd name="T45" fmla="*/ 0 h 528"/>
                  <a:gd name="T46" fmla="*/ 0 w 645"/>
                  <a:gd name="T47" fmla="*/ 0 h 528"/>
                  <a:gd name="T48" fmla="*/ 0 w 645"/>
                  <a:gd name="T49" fmla="*/ 0 h 528"/>
                  <a:gd name="T50" fmla="*/ 0 w 645"/>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5"/>
                  <a:gd name="T79" fmla="*/ 0 h 528"/>
                  <a:gd name="T80" fmla="*/ 645 w 645"/>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5" h="528">
                    <a:moveTo>
                      <a:pt x="0" y="0"/>
                    </a:moveTo>
                    <a:lnTo>
                      <a:pt x="237" y="80"/>
                    </a:lnTo>
                    <a:lnTo>
                      <a:pt x="300" y="103"/>
                    </a:lnTo>
                    <a:lnTo>
                      <a:pt x="352" y="132"/>
                    </a:lnTo>
                    <a:lnTo>
                      <a:pt x="402" y="155"/>
                    </a:lnTo>
                    <a:lnTo>
                      <a:pt x="449" y="189"/>
                    </a:lnTo>
                    <a:lnTo>
                      <a:pt x="490" y="223"/>
                    </a:lnTo>
                    <a:lnTo>
                      <a:pt x="523" y="260"/>
                    </a:lnTo>
                    <a:lnTo>
                      <a:pt x="559" y="315"/>
                    </a:lnTo>
                    <a:lnTo>
                      <a:pt x="594" y="362"/>
                    </a:lnTo>
                    <a:lnTo>
                      <a:pt x="622" y="415"/>
                    </a:lnTo>
                    <a:lnTo>
                      <a:pt x="645" y="455"/>
                    </a:lnTo>
                    <a:lnTo>
                      <a:pt x="645" y="489"/>
                    </a:lnTo>
                    <a:lnTo>
                      <a:pt x="645" y="507"/>
                    </a:lnTo>
                    <a:lnTo>
                      <a:pt x="627" y="523"/>
                    </a:lnTo>
                    <a:lnTo>
                      <a:pt x="604" y="528"/>
                    </a:lnTo>
                    <a:lnTo>
                      <a:pt x="565" y="523"/>
                    </a:lnTo>
                    <a:lnTo>
                      <a:pt x="512" y="512"/>
                    </a:lnTo>
                    <a:lnTo>
                      <a:pt x="449" y="495"/>
                    </a:lnTo>
                    <a:lnTo>
                      <a:pt x="410" y="477"/>
                    </a:lnTo>
                    <a:lnTo>
                      <a:pt x="357" y="455"/>
                    </a:lnTo>
                    <a:lnTo>
                      <a:pt x="310" y="419"/>
                    </a:lnTo>
                    <a:lnTo>
                      <a:pt x="272" y="390"/>
                    </a:lnTo>
                    <a:lnTo>
                      <a:pt x="231" y="352"/>
                    </a:lnTo>
                    <a:lnTo>
                      <a:pt x="195" y="29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77" name="Freeform 312"/>
              <p:cNvSpPr>
                <a:spLocks/>
              </p:cNvSpPr>
              <p:nvPr/>
            </p:nvSpPr>
            <p:spPr bwMode="auto">
              <a:xfrm>
                <a:off x="2224" y="1764"/>
                <a:ext cx="143" cy="155"/>
              </a:xfrm>
              <a:custGeom>
                <a:avLst/>
                <a:gdLst>
                  <a:gd name="T0" fmla="*/ 0 w 570"/>
                  <a:gd name="T1" fmla="*/ 0 h 620"/>
                  <a:gd name="T2" fmla="*/ 0 w 570"/>
                  <a:gd name="T3" fmla="*/ 0 h 620"/>
                  <a:gd name="T4" fmla="*/ 0 w 570"/>
                  <a:gd name="T5" fmla="*/ 0 h 620"/>
                  <a:gd name="T6" fmla="*/ 0 w 570"/>
                  <a:gd name="T7" fmla="*/ 0 h 620"/>
                  <a:gd name="T8" fmla="*/ 0 w 570"/>
                  <a:gd name="T9" fmla="*/ 0 h 620"/>
                  <a:gd name="T10" fmla="*/ 0 w 570"/>
                  <a:gd name="T11" fmla="*/ 0 h 620"/>
                  <a:gd name="T12" fmla="*/ 0 w 570"/>
                  <a:gd name="T13" fmla="*/ 0 h 620"/>
                  <a:gd name="T14" fmla="*/ 0 w 570"/>
                  <a:gd name="T15" fmla="*/ 0 h 620"/>
                  <a:gd name="T16" fmla="*/ 0 w 570"/>
                  <a:gd name="T17" fmla="*/ 0 h 620"/>
                  <a:gd name="T18" fmla="*/ 0 w 570"/>
                  <a:gd name="T19" fmla="*/ 0 h 620"/>
                  <a:gd name="T20" fmla="*/ 0 w 570"/>
                  <a:gd name="T21" fmla="*/ 0 h 620"/>
                  <a:gd name="T22" fmla="*/ 0 w 570"/>
                  <a:gd name="T23" fmla="*/ 0 h 620"/>
                  <a:gd name="T24" fmla="*/ 0 w 570"/>
                  <a:gd name="T25" fmla="*/ 0 h 620"/>
                  <a:gd name="T26" fmla="*/ 0 w 570"/>
                  <a:gd name="T27" fmla="*/ 0 h 620"/>
                  <a:gd name="T28" fmla="*/ 0 w 570"/>
                  <a:gd name="T29" fmla="*/ 0 h 620"/>
                  <a:gd name="T30" fmla="*/ 0 w 570"/>
                  <a:gd name="T31" fmla="*/ 0 h 620"/>
                  <a:gd name="T32" fmla="*/ 0 w 570"/>
                  <a:gd name="T33" fmla="*/ 0 h 620"/>
                  <a:gd name="T34" fmla="*/ 0 w 570"/>
                  <a:gd name="T35" fmla="*/ 0 h 620"/>
                  <a:gd name="T36" fmla="*/ 0 w 570"/>
                  <a:gd name="T37" fmla="*/ 0 h 620"/>
                  <a:gd name="T38" fmla="*/ 0 w 570"/>
                  <a:gd name="T39" fmla="*/ 0 h 620"/>
                  <a:gd name="T40" fmla="*/ 0 w 570"/>
                  <a:gd name="T41" fmla="*/ 0 h 620"/>
                  <a:gd name="T42" fmla="*/ 0 w 570"/>
                  <a:gd name="T43" fmla="*/ 0 h 620"/>
                  <a:gd name="T44" fmla="*/ 0 w 570"/>
                  <a:gd name="T45" fmla="*/ 0 h 620"/>
                  <a:gd name="T46" fmla="*/ 0 w 570"/>
                  <a:gd name="T47" fmla="*/ 0 h 620"/>
                  <a:gd name="T48" fmla="*/ 0 w 570"/>
                  <a:gd name="T49" fmla="*/ 0 h 620"/>
                  <a:gd name="T50" fmla="*/ 0 w 570"/>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0"/>
                  <a:gd name="T79" fmla="*/ 0 h 620"/>
                  <a:gd name="T80" fmla="*/ 570 w 570"/>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0" h="620">
                    <a:moveTo>
                      <a:pt x="0" y="0"/>
                    </a:moveTo>
                    <a:lnTo>
                      <a:pt x="231" y="120"/>
                    </a:lnTo>
                    <a:lnTo>
                      <a:pt x="288" y="155"/>
                    </a:lnTo>
                    <a:lnTo>
                      <a:pt x="339" y="195"/>
                    </a:lnTo>
                    <a:lnTo>
                      <a:pt x="381" y="236"/>
                    </a:lnTo>
                    <a:lnTo>
                      <a:pt x="420" y="264"/>
                    </a:lnTo>
                    <a:lnTo>
                      <a:pt x="457" y="305"/>
                    </a:lnTo>
                    <a:lnTo>
                      <a:pt x="483" y="357"/>
                    </a:lnTo>
                    <a:lnTo>
                      <a:pt x="512" y="409"/>
                    </a:lnTo>
                    <a:lnTo>
                      <a:pt x="537" y="460"/>
                    </a:lnTo>
                    <a:lnTo>
                      <a:pt x="554" y="512"/>
                    </a:lnTo>
                    <a:lnTo>
                      <a:pt x="565" y="556"/>
                    </a:lnTo>
                    <a:lnTo>
                      <a:pt x="570" y="585"/>
                    </a:lnTo>
                    <a:lnTo>
                      <a:pt x="554" y="609"/>
                    </a:lnTo>
                    <a:lnTo>
                      <a:pt x="537" y="620"/>
                    </a:lnTo>
                    <a:lnTo>
                      <a:pt x="502" y="615"/>
                    </a:lnTo>
                    <a:lnTo>
                      <a:pt x="467" y="603"/>
                    </a:lnTo>
                    <a:lnTo>
                      <a:pt x="410" y="581"/>
                    </a:lnTo>
                    <a:lnTo>
                      <a:pt x="357" y="552"/>
                    </a:lnTo>
                    <a:lnTo>
                      <a:pt x="306" y="523"/>
                    </a:lnTo>
                    <a:lnTo>
                      <a:pt x="265" y="489"/>
                    </a:lnTo>
                    <a:lnTo>
                      <a:pt x="238" y="454"/>
                    </a:lnTo>
                    <a:lnTo>
                      <a:pt x="197" y="414"/>
                    </a:lnTo>
                    <a:lnTo>
                      <a:pt x="169" y="362"/>
                    </a:lnTo>
                    <a:lnTo>
                      <a:pt x="133" y="31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78" name="Freeform 313"/>
              <p:cNvSpPr>
                <a:spLocks/>
              </p:cNvSpPr>
              <p:nvPr/>
            </p:nvSpPr>
            <p:spPr bwMode="auto">
              <a:xfrm>
                <a:off x="2262" y="1733"/>
                <a:ext cx="118" cy="170"/>
              </a:xfrm>
              <a:custGeom>
                <a:avLst/>
                <a:gdLst>
                  <a:gd name="T0" fmla="*/ 0 w 471"/>
                  <a:gd name="T1" fmla="*/ 0 h 678"/>
                  <a:gd name="T2" fmla="*/ 0 w 471"/>
                  <a:gd name="T3" fmla="*/ 0 h 678"/>
                  <a:gd name="T4" fmla="*/ 0 w 471"/>
                  <a:gd name="T5" fmla="*/ 0 h 678"/>
                  <a:gd name="T6" fmla="*/ 0 w 471"/>
                  <a:gd name="T7" fmla="*/ 0 h 678"/>
                  <a:gd name="T8" fmla="*/ 0 w 471"/>
                  <a:gd name="T9" fmla="*/ 0 h 678"/>
                  <a:gd name="T10" fmla="*/ 0 w 471"/>
                  <a:gd name="T11" fmla="*/ 0 h 678"/>
                  <a:gd name="T12" fmla="*/ 0 w 471"/>
                  <a:gd name="T13" fmla="*/ 0 h 678"/>
                  <a:gd name="T14" fmla="*/ 0 w 471"/>
                  <a:gd name="T15" fmla="*/ 0 h 678"/>
                  <a:gd name="T16" fmla="*/ 0 w 471"/>
                  <a:gd name="T17" fmla="*/ 0 h 678"/>
                  <a:gd name="T18" fmla="*/ 0 w 471"/>
                  <a:gd name="T19" fmla="*/ 0 h 678"/>
                  <a:gd name="T20" fmla="*/ 0 w 471"/>
                  <a:gd name="T21" fmla="*/ 0 h 678"/>
                  <a:gd name="T22" fmla="*/ 0 w 471"/>
                  <a:gd name="T23" fmla="*/ 0 h 678"/>
                  <a:gd name="T24" fmla="*/ 0 w 471"/>
                  <a:gd name="T25" fmla="*/ 0 h 678"/>
                  <a:gd name="T26" fmla="*/ 0 w 471"/>
                  <a:gd name="T27" fmla="*/ 0 h 678"/>
                  <a:gd name="T28" fmla="*/ 0 w 471"/>
                  <a:gd name="T29" fmla="*/ 0 h 678"/>
                  <a:gd name="T30" fmla="*/ 0 w 471"/>
                  <a:gd name="T31" fmla="*/ 0 h 678"/>
                  <a:gd name="T32" fmla="*/ 0 w 471"/>
                  <a:gd name="T33" fmla="*/ 0 h 678"/>
                  <a:gd name="T34" fmla="*/ 0 w 471"/>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678"/>
                  <a:gd name="T56" fmla="*/ 471 w 471"/>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678">
                    <a:moveTo>
                      <a:pt x="0" y="0"/>
                    </a:moveTo>
                    <a:lnTo>
                      <a:pt x="62" y="237"/>
                    </a:lnTo>
                    <a:lnTo>
                      <a:pt x="80" y="306"/>
                    </a:lnTo>
                    <a:lnTo>
                      <a:pt x="104" y="363"/>
                    </a:lnTo>
                    <a:lnTo>
                      <a:pt x="126" y="414"/>
                    </a:lnTo>
                    <a:lnTo>
                      <a:pt x="150" y="461"/>
                    </a:lnTo>
                    <a:lnTo>
                      <a:pt x="184" y="501"/>
                    </a:lnTo>
                    <a:lnTo>
                      <a:pt x="217" y="541"/>
                    </a:lnTo>
                    <a:lnTo>
                      <a:pt x="259" y="587"/>
                    </a:lnTo>
                    <a:lnTo>
                      <a:pt x="316" y="611"/>
                    </a:lnTo>
                    <a:lnTo>
                      <a:pt x="403" y="668"/>
                    </a:lnTo>
                    <a:lnTo>
                      <a:pt x="454" y="678"/>
                    </a:lnTo>
                    <a:lnTo>
                      <a:pt x="471" y="639"/>
                    </a:lnTo>
                    <a:lnTo>
                      <a:pt x="471" y="547"/>
                    </a:lnTo>
                    <a:lnTo>
                      <a:pt x="443" y="439"/>
                    </a:lnTo>
                    <a:lnTo>
                      <a:pt x="398" y="347"/>
                    </a:lnTo>
                    <a:lnTo>
                      <a:pt x="322" y="255"/>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79" name="Freeform 314"/>
              <p:cNvSpPr>
                <a:spLocks/>
              </p:cNvSpPr>
              <p:nvPr/>
            </p:nvSpPr>
            <p:spPr bwMode="auto">
              <a:xfrm>
                <a:off x="2193" y="1798"/>
                <a:ext cx="161" cy="130"/>
              </a:xfrm>
              <a:custGeom>
                <a:avLst/>
                <a:gdLst>
                  <a:gd name="T0" fmla="*/ 0 w 646"/>
                  <a:gd name="T1" fmla="*/ 0 h 519"/>
                  <a:gd name="T2" fmla="*/ 0 w 646"/>
                  <a:gd name="T3" fmla="*/ 0 h 519"/>
                  <a:gd name="T4" fmla="*/ 0 w 646"/>
                  <a:gd name="T5" fmla="*/ 0 h 519"/>
                  <a:gd name="T6" fmla="*/ 0 w 646"/>
                  <a:gd name="T7" fmla="*/ 0 h 519"/>
                  <a:gd name="T8" fmla="*/ 0 w 646"/>
                  <a:gd name="T9" fmla="*/ 0 h 519"/>
                  <a:gd name="T10" fmla="*/ 0 w 646"/>
                  <a:gd name="T11" fmla="*/ 0 h 519"/>
                  <a:gd name="T12" fmla="*/ 0 w 646"/>
                  <a:gd name="T13" fmla="*/ 0 h 519"/>
                  <a:gd name="T14" fmla="*/ 0 w 646"/>
                  <a:gd name="T15" fmla="*/ 0 h 519"/>
                  <a:gd name="T16" fmla="*/ 0 w 646"/>
                  <a:gd name="T17" fmla="*/ 0 h 519"/>
                  <a:gd name="T18" fmla="*/ 0 w 646"/>
                  <a:gd name="T19" fmla="*/ 0 h 519"/>
                  <a:gd name="T20" fmla="*/ 0 w 646"/>
                  <a:gd name="T21" fmla="*/ 0 h 519"/>
                  <a:gd name="T22" fmla="*/ 0 w 646"/>
                  <a:gd name="T23" fmla="*/ 0 h 519"/>
                  <a:gd name="T24" fmla="*/ 0 w 646"/>
                  <a:gd name="T25" fmla="*/ 0 h 519"/>
                  <a:gd name="T26" fmla="*/ 0 w 646"/>
                  <a:gd name="T27" fmla="*/ 0 h 519"/>
                  <a:gd name="T28" fmla="*/ 0 w 646"/>
                  <a:gd name="T29" fmla="*/ 0 h 519"/>
                  <a:gd name="T30" fmla="*/ 0 w 646"/>
                  <a:gd name="T31" fmla="*/ 0 h 519"/>
                  <a:gd name="T32" fmla="*/ 0 w 646"/>
                  <a:gd name="T33" fmla="*/ 0 h 519"/>
                  <a:gd name="T34" fmla="*/ 0 w 646"/>
                  <a:gd name="T35" fmla="*/ 0 h 519"/>
                  <a:gd name="T36" fmla="*/ 0 w 646"/>
                  <a:gd name="T37" fmla="*/ 0 h 519"/>
                  <a:gd name="T38" fmla="*/ 0 w 646"/>
                  <a:gd name="T39" fmla="*/ 0 h 519"/>
                  <a:gd name="T40" fmla="*/ 0 w 646"/>
                  <a:gd name="T41" fmla="*/ 0 h 519"/>
                  <a:gd name="T42" fmla="*/ 0 w 646"/>
                  <a:gd name="T43" fmla="*/ 0 h 519"/>
                  <a:gd name="T44" fmla="*/ 0 w 646"/>
                  <a:gd name="T45" fmla="*/ 0 h 519"/>
                  <a:gd name="T46" fmla="*/ 0 w 646"/>
                  <a:gd name="T47" fmla="*/ 0 h 519"/>
                  <a:gd name="T48" fmla="*/ 0 w 646"/>
                  <a:gd name="T49" fmla="*/ 0 h 519"/>
                  <a:gd name="T50" fmla="*/ 0 w 646"/>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519"/>
                  <a:gd name="T80" fmla="*/ 646 w 646"/>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519">
                    <a:moveTo>
                      <a:pt x="0" y="0"/>
                    </a:moveTo>
                    <a:lnTo>
                      <a:pt x="236" y="76"/>
                    </a:lnTo>
                    <a:lnTo>
                      <a:pt x="295" y="99"/>
                    </a:lnTo>
                    <a:lnTo>
                      <a:pt x="357" y="127"/>
                    </a:lnTo>
                    <a:lnTo>
                      <a:pt x="403" y="151"/>
                    </a:lnTo>
                    <a:lnTo>
                      <a:pt x="450" y="184"/>
                    </a:lnTo>
                    <a:lnTo>
                      <a:pt x="483" y="220"/>
                    </a:lnTo>
                    <a:lnTo>
                      <a:pt x="524" y="260"/>
                    </a:lnTo>
                    <a:lnTo>
                      <a:pt x="554" y="306"/>
                    </a:lnTo>
                    <a:lnTo>
                      <a:pt x="593" y="347"/>
                    </a:lnTo>
                    <a:lnTo>
                      <a:pt x="628" y="404"/>
                    </a:lnTo>
                    <a:lnTo>
                      <a:pt x="646" y="448"/>
                    </a:lnTo>
                    <a:lnTo>
                      <a:pt x="646" y="478"/>
                    </a:lnTo>
                    <a:lnTo>
                      <a:pt x="646" y="502"/>
                    </a:lnTo>
                    <a:lnTo>
                      <a:pt x="628" y="519"/>
                    </a:lnTo>
                    <a:lnTo>
                      <a:pt x="605" y="519"/>
                    </a:lnTo>
                    <a:lnTo>
                      <a:pt x="565" y="519"/>
                    </a:lnTo>
                    <a:lnTo>
                      <a:pt x="512" y="502"/>
                    </a:lnTo>
                    <a:lnTo>
                      <a:pt x="450" y="490"/>
                    </a:lnTo>
                    <a:lnTo>
                      <a:pt x="403" y="472"/>
                    </a:lnTo>
                    <a:lnTo>
                      <a:pt x="357" y="448"/>
                    </a:lnTo>
                    <a:lnTo>
                      <a:pt x="318" y="419"/>
                    </a:lnTo>
                    <a:lnTo>
                      <a:pt x="271" y="380"/>
                    </a:lnTo>
                    <a:lnTo>
                      <a:pt x="236" y="339"/>
                    </a:lnTo>
                    <a:lnTo>
                      <a:pt x="197" y="293"/>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0" name="Freeform 315"/>
              <p:cNvSpPr>
                <a:spLocks/>
              </p:cNvSpPr>
              <p:nvPr/>
            </p:nvSpPr>
            <p:spPr bwMode="auto">
              <a:xfrm>
                <a:off x="2277" y="1820"/>
                <a:ext cx="141" cy="157"/>
              </a:xfrm>
              <a:custGeom>
                <a:avLst/>
                <a:gdLst>
                  <a:gd name="T0" fmla="*/ 0 w 564"/>
                  <a:gd name="T1" fmla="*/ 0 h 626"/>
                  <a:gd name="T2" fmla="*/ 0 w 564"/>
                  <a:gd name="T3" fmla="*/ 0 h 626"/>
                  <a:gd name="T4" fmla="*/ 0 w 564"/>
                  <a:gd name="T5" fmla="*/ 0 h 626"/>
                  <a:gd name="T6" fmla="*/ 0 w 564"/>
                  <a:gd name="T7" fmla="*/ 0 h 626"/>
                  <a:gd name="T8" fmla="*/ 0 w 564"/>
                  <a:gd name="T9" fmla="*/ 0 h 626"/>
                  <a:gd name="T10" fmla="*/ 0 w 564"/>
                  <a:gd name="T11" fmla="*/ 0 h 626"/>
                  <a:gd name="T12" fmla="*/ 0 w 564"/>
                  <a:gd name="T13" fmla="*/ 0 h 626"/>
                  <a:gd name="T14" fmla="*/ 0 w 564"/>
                  <a:gd name="T15" fmla="*/ 0 h 626"/>
                  <a:gd name="T16" fmla="*/ 0 w 564"/>
                  <a:gd name="T17" fmla="*/ 0 h 626"/>
                  <a:gd name="T18" fmla="*/ 0 w 564"/>
                  <a:gd name="T19" fmla="*/ 0 h 626"/>
                  <a:gd name="T20" fmla="*/ 0 w 564"/>
                  <a:gd name="T21" fmla="*/ 0 h 626"/>
                  <a:gd name="T22" fmla="*/ 0 w 564"/>
                  <a:gd name="T23" fmla="*/ 0 h 626"/>
                  <a:gd name="T24" fmla="*/ 0 w 564"/>
                  <a:gd name="T25" fmla="*/ 0 h 626"/>
                  <a:gd name="T26" fmla="*/ 0 w 564"/>
                  <a:gd name="T27" fmla="*/ 0 h 626"/>
                  <a:gd name="T28" fmla="*/ 0 w 564"/>
                  <a:gd name="T29" fmla="*/ 0 h 626"/>
                  <a:gd name="T30" fmla="*/ 0 w 564"/>
                  <a:gd name="T31" fmla="*/ 0 h 626"/>
                  <a:gd name="T32" fmla="*/ 0 w 564"/>
                  <a:gd name="T33" fmla="*/ 0 h 626"/>
                  <a:gd name="T34" fmla="*/ 0 w 564"/>
                  <a:gd name="T35" fmla="*/ 0 h 626"/>
                  <a:gd name="T36" fmla="*/ 0 w 564"/>
                  <a:gd name="T37" fmla="*/ 0 h 626"/>
                  <a:gd name="T38" fmla="*/ 0 w 564"/>
                  <a:gd name="T39" fmla="*/ 0 h 626"/>
                  <a:gd name="T40" fmla="*/ 0 w 564"/>
                  <a:gd name="T41" fmla="*/ 0 h 626"/>
                  <a:gd name="T42" fmla="*/ 0 w 564"/>
                  <a:gd name="T43" fmla="*/ 0 h 626"/>
                  <a:gd name="T44" fmla="*/ 0 w 564"/>
                  <a:gd name="T45" fmla="*/ 0 h 626"/>
                  <a:gd name="T46" fmla="*/ 0 w 564"/>
                  <a:gd name="T47" fmla="*/ 0 h 626"/>
                  <a:gd name="T48" fmla="*/ 0 w 564"/>
                  <a:gd name="T49" fmla="*/ 0 h 626"/>
                  <a:gd name="T50" fmla="*/ 0 w 564"/>
                  <a:gd name="T51" fmla="*/ 0 h 6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6"/>
                  <a:gd name="T80" fmla="*/ 564 w 564"/>
                  <a:gd name="T81" fmla="*/ 626 h 6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6">
                    <a:moveTo>
                      <a:pt x="0" y="0"/>
                    </a:moveTo>
                    <a:lnTo>
                      <a:pt x="232" y="132"/>
                    </a:lnTo>
                    <a:lnTo>
                      <a:pt x="289" y="160"/>
                    </a:lnTo>
                    <a:lnTo>
                      <a:pt x="341" y="194"/>
                    </a:lnTo>
                    <a:lnTo>
                      <a:pt x="381" y="235"/>
                    </a:lnTo>
                    <a:lnTo>
                      <a:pt x="421" y="276"/>
                    </a:lnTo>
                    <a:lnTo>
                      <a:pt x="454" y="316"/>
                    </a:lnTo>
                    <a:lnTo>
                      <a:pt x="479" y="360"/>
                    </a:lnTo>
                    <a:lnTo>
                      <a:pt x="512" y="407"/>
                    </a:lnTo>
                    <a:lnTo>
                      <a:pt x="536" y="461"/>
                    </a:lnTo>
                    <a:lnTo>
                      <a:pt x="554" y="515"/>
                    </a:lnTo>
                    <a:lnTo>
                      <a:pt x="564" y="562"/>
                    </a:lnTo>
                    <a:lnTo>
                      <a:pt x="564" y="597"/>
                    </a:lnTo>
                    <a:lnTo>
                      <a:pt x="554" y="608"/>
                    </a:lnTo>
                    <a:lnTo>
                      <a:pt x="536" y="626"/>
                    </a:lnTo>
                    <a:lnTo>
                      <a:pt x="501" y="619"/>
                    </a:lnTo>
                    <a:lnTo>
                      <a:pt x="467" y="608"/>
                    </a:lnTo>
                    <a:lnTo>
                      <a:pt x="409" y="579"/>
                    </a:lnTo>
                    <a:lnTo>
                      <a:pt x="357" y="557"/>
                    </a:lnTo>
                    <a:lnTo>
                      <a:pt x="307" y="528"/>
                    </a:lnTo>
                    <a:lnTo>
                      <a:pt x="270" y="494"/>
                    </a:lnTo>
                    <a:lnTo>
                      <a:pt x="232" y="461"/>
                    </a:lnTo>
                    <a:lnTo>
                      <a:pt x="197" y="414"/>
                    </a:lnTo>
                    <a:lnTo>
                      <a:pt x="162" y="360"/>
                    </a:lnTo>
                    <a:lnTo>
                      <a:pt x="134" y="30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1" name="Freeform 316"/>
              <p:cNvSpPr>
                <a:spLocks/>
              </p:cNvSpPr>
              <p:nvPr/>
            </p:nvSpPr>
            <p:spPr bwMode="auto">
              <a:xfrm>
                <a:off x="2316" y="1790"/>
                <a:ext cx="118" cy="170"/>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0" y="0"/>
                    </a:moveTo>
                    <a:lnTo>
                      <a:pt x="60" y="235"/>
                    </a:lnTo>
                    <a:lnTo>
                      <a:pt x="77" y="310"/>
                    </a:lnTo>
                    <a:lnTo>
                      <a:pt x="99" y="361"/>
                    </a:lnTo>
                    <a:lnTo>
                      <a:pt x="115" y="419"/>
                    </a:lnTo>
                    <a:lnTo>
                      <a:pt x="140" y="465"/>
                    </a:lnTo>
                    <a:lnTo>
                      <a:pt x="181" y="505"/>
                    </a:lnTo>
                    <a:lnTo>
                      <a:pt x="207" y="545"/>
                    </a:lnTo>
                    <a:lnTo>
                      <a:pt x="254" y="585"/>
                    </a:lnTo>
                    <a:lnTo>
                      <a:pt x="312" y="621"/>
                    </a:lnTo>
                    <a:lnTo>
                      <a:pt x="399" y="678"/>
                    </a:lnTo>
                    <a:lnTo>
                      <a:pt x="450" y="678"/>
                    </a:lnTo>
                    <a:lnTo>
                      <a:pt x="473" y="644"/>
                    </a:lnTo>
                    <a:lnTo>
                      <a:pt x="461" y="545"/>
                    </a:lnTo>
                    <a:lnTo>
                      <a:pt x="432" y="442"/>
                    </a:lnTo>
                    <a:lnTo>
                      <a:pt x="392" y="350"/>
                    </a:lnTo>
                    <a:lnTo>
                      <a:pt x="317" y="264"/>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2" name="Freeform 317"/>
              <p:cNvSpPr>
                <a:spLocks/>
              </p:cNvSpPr>
              <p:nvPr/>
            </p:nvSpPr>
            <p:spPr bwMode="auto">
              <a:xfrm>
                <a:off x="2246" y="1856"/>
                <a:ext cx="163" cy="129"/>
              </a:xfrm>
              <a:custGeom>
                <a:avLst/>
                <a:gdLst>
                  <a:gd name="T0" fmla="*/ 0 w 650"/>
                  <a:gd name="T1" fmla="*/ 0 h 517"/>
                  <a:gd name="T2" fmla="*/ 0 w 650"/>
                  <a:gd name="T3" fmla="*/ 0 h 517"/>
                  <a:gd name="T4" fmla="*/ 0 w 650"/>
                  <a:gd name="T5" fmla="*/ 0 h 517"/>
                  <a:gd name="T6" fmla="*/ 0 w 650"/>
                  <a:gd name="T7" fmla="*/ 0 h 517"/>
                  <a:gd name="T8" fmla="*/ 0 w 650"/>
                  <a:gd name="T9" fmla="*/ 0 h 517"/>
                  <a:gd name="T10" fmla="*/ 0 w 650"/>
                  <a:gd name="T11" fmla="*/ 0 h 517"/>
                  <a:gd name="T12" fmla="*/ 0 w 650"/>
                  <a:gd name="T13" fmla="*/ 0 h 517"/>
                  <a:gd name="T14" fmla="*/ 0 w 650"/>
                  <a:gd name="T15" fmla="*/ 0 h 517"/>
                  <a:gd name="T16" fmla="*/ 0 w 650"/>
                  <a:gd name="T17" fmla="*/ 0 h 517"/>
                  <a:gd name="T18" fmla="*/ 0 w 650"/>
                  <a:gd name="T19" fmla="*/ 0 h 517"/>
                  <a:gd name="T20" fmla="*/ 0 w 650"/>
                  <a:gd name="T21" fmla="*/ 0 h 517"/>
                  <a:gd name="T22" fmla="*/ 0 w 650"/>
                  <a:gd name="T23" fmla="*/ 0 h 517"/>
                  <a:gd name="T24" fmla="*/ 0 w 650"/>
                  <a:gd name="T25" fmla="*/ 0 h 517"/>
                  <a:gd name="T26" fmla="*/ 0 w 650"/>
                  <a:gd name="T27" fmla="*/ 0 h 517"/>
                  <a:gd name="T28" fmla="*/ 0 w 650"/>
                  <a:gd name="T29" fmla="*/ 0 h 517"/>
                  <a:gd name="T30" fmla="*/ 0 w 650"/>
                  <a:gd name="T31" fmla="*/ 0 h 517"/>
                  <a:gd name="T32" fmla="*/ 0 w 650"/>
                  <a:gd name="T33" fmla="*/ 0 h 517"/>
                  <a:gd name="T34" fmla="*/ 0 w 650"/>
                  <a:gd name="T35" fmla="*/ 0 h 517"/>
                  <a:gd name="T36" fmla="*/ 0 w 650"/>
                  <a:gd name="T37" fmla="*/ 0 h 517"/>
                  <a:gd name="T38" fmla="*/ 0 w 650"/>
                  <a:gd name="T39" fmla="*/ 0 h 517"/>
                  <a:gd name="T40" fmla="*/ 0 w 650"/>
                  <a:gd name="T41" fmla="*/ 0 h 517"/>
                  <a:gd name="T42" fmla="*/ 0 w 650"/>
                  <a:gd name="T43" fmla="*/ 0 h 517"/>
                  <a:gd name="T44" fmla="*/ 0 w 650"/>
                  <a:gd name="T45" fmla="*/ 0 h 517"/>
                  <a:gd name="T46" fmla="*/ 0 w 650"/>
                  <a:gd name="T47" fmla="*/ 0 h 517"/>
                  <a:gd name="T48" fmla="*/ 0 w 650"/>
                  <a:gd name="T49" fmla="*/ 0 h 517"/>
                  <a:gd name="T50" fmla="*/ 0 w 650"/>
                  <a:gd name="T51" fmla="*/ 0 h 5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17"/>
                  <a:gd name="T80" fmla="*/ 650 w 650"/>
                  <a:gd name="T81" fmla="*/ 517 h 5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17">
                    <a:moveTo>
                      <a:pt x="0" y="0"/>
                    </a:moveTo>
                    <a:lnTo>
                      <a:pt x="236" y="75"/>
                    </a:lnTo>
                    <a:lnTo>
                      <a:pt x="298" y="97"/>
                    </a:lnTo>
                    <a:lnTo>
                      <a:pt x="357" y="121"/>
                    </a:lnTo>
                    <a:lnTo>
                      <a:pt x="402" y="149"/>
                    </a:lnTo>
                    <a:lnTo>
                      <a:pt x="449" y="178"/>
                    </a:lnTo>
                    <a:lnTo>
                      <a:pt x="482" y="213"/>
                    </a:lnTo>
                    <a:lnTo>
                      <a:pt x="524" y="259"/>
                    </a:lnTo>
                    <a:lnTo>
                      <a:pt x="564" y="306"/>
                    </a:lnTo>
                    <a:lnTo>
                      <a:pt x="592" y="343"/>
                    </a:lnTo>
                    <a:lnTo>
                      <a:pt x="621" y="403"/>
                    </a:lnTo>
                    <a:lnTo>
                      <a:pt x="642" y="443"/>
                    </a:lnTo>
                    <a:lnTo>
                      <a:pt x="650" y="476"/>
                    </a:lnTo>
                    <a:lnTo>
                      <a:pt x="642" y="501"/>
                    </a:lnTo>
                    <a:lnTo>
                      <a:pt x="626" y="512"/>
                    </a:lnTo>
                    <a:lnTo>
                      <a:pt x="604" y="517"/>
                    </a:lnTo>
                    <a:lnTo>
                      <a:pt x="569" y="517"/>
                    </a:lnTo>
                    <a:lnTo>
                      <a:pt x="506" y="501"/>
                    </a:lnTo>
                    <a:lnTo>
                      <a:pt x="453" y="490"/>
                    </a:lnTo>
                    <a:lnTo>
                      <a:pt x="395" y="465"/>
                    </a:lnTo>
                    <a:lnTo>
                      <a:pt x="357" y="448"/>
                    </a:lnTo>
                    <a:lnTo>
                      <a:pt x="310" y="414"/>
                    </a:lnTo>
                    <a:lnTo>
                      <a:pt x="269" y="380"/>
                    </a:lnTo>
                    <a:lnTo>
                      <a:pt x="236" y="339"/>
                    </a:lnTo>
                    <a:lnTo>
                      <a:pt x="189" y="28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3" name="Freeform 318"/>
              <p:cNvSpPr>
                <a:spLocks/>
              </p:cNvSpPr>
              <p:nvPr/>
            </p:nvSpPr>
            <p:spPr bwMode="auto">
              <a:xfrm>
                <a:off x="2335" y="1883"/>
                <a:ext cx="141" cy="157"/>
              </a:xfrm>
              <a:custGeom>
                <a:avLst/>
                <a:gdLst>
                  <a:gd name="T0" fmla="*/ 0 w 561"/>
                  <a:gd name="T1" fmla="*/ 0 h 629"/>
                  <a:gd name="T2" fmla="*/ 0 w 561"/>
                  <a:gd name="T3" fmla="*/ 0 h 629"/>
                  <a:gd name="T4" fmla="*/ 0 w 561"/>
                  <a:gd name="T5" fmla="*/ 0 h 629"/>
                  <a:gd name="T6" fmla="*/ 0 w 561"/>
                  <a:gd name="T7" fmla="*/ 0 h 629"/>
                  <a:gd name="T8" fmla="*/ 0 w 561"/>
                  <a:gd name="T9" fmla="*/ 0 h 629"/>
                  <a:gd name="T10" fmla="*/ 0 w 561"/>
                  <a:gd name="T11" fmla="*/ 0 h 629"/>
                  <a:gd name="T12" fmla="*/ 0 w 561"/>
                  <a:gd name="T13" fmla="*/ 0 h 629"/>
                  <a:gd name="T14" fmla="*/ 0 w 561"/>
                  <a:gd name="T15" fmla="*/ 0 h 629"/>
                  <a:gd name="T16" fmla="*/ 0 w 561"/>
                  <a:gd name="T17" fmla="*/ 0 h 629"/>
                  <a:gd name="T18" fmla="*/ 0 w 561"/>
                  <a:gd name="T19" fmla="*/ 0 h 629"/>
                  <a:gd name="T20" fmla="*/ 0 w 561"/>
                  <a:gd name="T21" fmla="*/ 0 h 629"/>
                  <a:gd name="T22" fmla="*/ 0 w 561"/>
                  <a:gd name="T23" fmla="*/ 0 h 629"/>
                  <a:gd name="T24" fmla="*/ 0 w 561"/>
                  <a:gd name="T25" fmla="*/ 0 h 629"/>
                  <a:gd name="T26" fmla="*/ 0 w 561"/>
                  <a:gd name="T27" fmla="*/ 0 h 629"/>
                  <a:gd name="T28" fmla="*/ 0 w 561"/>
                  <a:gd name="T29" fmla="*/ 0 h 629"/>
                  <a:gd name="T30" fmla="*/ 0 w 561"/>
                  <a:gd name="T31" fmla="*/ 0 h 629"/>
                  <a:gd name="T32" fmla="*/ 0 w 561"/>
                  <a:gd name="T33" fmla="*/ 0 h 629"/>
                  <a:gd name="T34" fmla="*/ 0 w 561"/>
                  <a:gd name="T35" fmla="*/ 0 h 629"/>
                  <a:gd name="T36" fmla="*/ 0 w 561"/>
                  <a:gd name="T37" fmla="*/ 0 h 629"/>
                  <a:gd name="T38" fmla="*/ 0 w 561"/>
                  <a:gd name="T39" fmla="*/ 0 h 629"/>
                  <a:gd name="T40" fmla="*/ 0 w 561"/>
                  <a:gd name="T41" fmla="*/ 0 h 629"/>
                  <a:gd name="T42" fmla="*/ 0 w 561"/>
                  <a:gd name="T43" fmla="*/ 0 h 629"/>
                  <a:gd name="T44" fmla="*/ 0 w 561"/>
                  <a:gd name="T45" fmla="*/ 0 h 629"/>
                  <a:gd name="T46" fmla="*/ 0 w 561"/>
                  <a:gd name="T47" fmla="*/ 0 h 629"/>
                  <a:gd name="T48" fmla="*/ 0 w 561"/>
                  <a:gd name="T49" fmla="*/ 0 h 629"/>
                  <a:gd name="T50" fmla="*/ 0 w 561"/>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1"/>
                  <a:gd name="T79" fmla="*/ 0 h 629"/>
                  <a:gd name="T80" fmla="*/ 561 w 561"/>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1" h="629">
                    <a:moveTo>
                      <a:pt x="0" y="0"/>
                    </a:moveTo>
                    <a:lnTo>
                      <a:pt x="229" y="127"/>
                    </a:lnTo>
                    <a:lnTo>
                      <a:pt x="280" y="163"/>
                    </a:lnTo>
                    <a:lnTo>
                      <a:pt x="339" y="202"/>
                    </a:lnTo>
                    <a:lnTo>
                      <a:pt x="377" y="235"/>
                    </a:lnTo>
                    <a:lnTo>
                      <a:pt x="419" y="272"/>
                    </a:lnTo>
                    <a:lnTo>
                      <a:pt x="453" y="318"/>
                    </a:lnTo>
                    <a:lnTo>
                      <a:pt x="482" y="357"/>
                    </a:lnTo>
                    <a:lnTo>
                      <a:pt x="510" y="415"/>
                    </a:lnTo>
                    <a:lnTo>
                      <a:pt x="534" y="466"/>
                    </a:lnTo>
                    <a:lnTo>
                      <a:pt x="546" y="525"/>
                    </a:lnTo>
                    <a:lnTo>
                      <a:pt x="561" y="559"/>
                    </a:lnTo>
                    <a:lnTo>
                      <a:pt x="561" y="592"/>
                    </a:lnTo>
                    <a:lnTo>
                      <a:pt x="551" y="611"/>
                    </a:lnTo>
                    <a:lnTo>
                      <a:pt x="534" y="629"/>
                    </a:lnTo>
                    <a:lnTo>
                      <a:pt x="499" y="629"/>
                    </a:lnTo>
                    <a:lnTo>
                      <a:pt x="459" y="611"/>
                    </a:lnTo>
                    <a:lnTo>
                      <a:pt x="414" y="588"/>
                    </a:lnTo>
                    <a:lnTo>
                      <a:pt x="355" y="559"/>
                    </a:lnTo>
                    <a:lnTo>
                      <a:pt x="310" y="530"/>
                    </a:lnTo>
                    <a:lnTo>
                      <a:pt x="264" y="508"/>
                    </a:lnTo>
                    <a:lnTo>
                      <a:pt x="235" y="456"/>
                    </a:lnTo>
                    <a:lnTo>
                      <a:pt x="196" y="415"/>
                    </a:lnTo>
                    <a:lnTo>
                      <a:pt x="160" y="368"/>
                    </a:lnTo>
                    <a:lnTo>
                      <a:pt x="130" y="31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4" name="Freeform 319"/>
              <p:cNvSpPr>
                <a:spLocks/>
              </p:cNvSpPr>
              <p:nvPr/>
            </p:nvSpPr>
            <p:spPr bwMode="auto">
              <a:xfrm>
                <a:off x="2374" y="1853"/>
                <a:ext cx="116" cy="170"/>
              </a:xfrm>
              <a:custGeom>
                <a:avLst/>
                <a:gdLst>
                  <a:gd name="T0" fmla="*/ 0 w 464"/>
                  <a:gd name="T1" fmla="*/ 0 h 678"/>
                  <a:gd name="T2" fmla="*/ 0 w 464"/>
                  <a:gd name="T3" fmla="*/ 0 h 678"/>
                  <a:gd name="T4" fmla="*/ 0 w 464"/>
                  <a:gd name="T5" fmla="*/ 0 h 678"/>
                  <a:gd name="T6" fmla="*/ 0 w 464"/>
                  <a:gd name="T7" fmla="*/ 0 h 678"/>
                  <a:gd name="T8" fmla="*/ 0 w 464"/>
                  <a:gd name="T9" fmla="*/ 0 h 678"/>
                  <a:gd name="T10" fmla="*/ 0 w 464"/>
                  <a:gd name="T11" fmla="*/ 0 h 678"/>
                  <a:gd name="T12" fmla="*/ 0 w 464"/>
                  <a:gd name="T13" fmla="*/ 0 h 678"/>
                  <a:gd name="T14" fmla="*/ 0 w 464"/>
                  <a:gd name="T15" fmla="*/ 0 h 678"/>
                  <a:gd name="T16" fmla="*/ 0 w 464"/>
                  <a:gd name="T17" fmla="*/ 0 h 678"/>
                  <a:gd name="T18" fmla="*/ 0 w 464"/>
                  <a:gd name="T19" fmla="*/ 0 h 678"/>
                  <a:gd name="T20" fmla="*/ 0 w 464"/>
                  <a:gd name="T21" fmla="*/ 0 h 678"/>
                  <a:gd name="T22" fmla="*/ 0 w 464"/>
                  <a:gd name="T23" fmla="*/ 0 h 678"/>
                  <a:gd name="T24" fmla="*/ 0 w 464"/>
                  <a:gd name="T25" fmla="*/ 0 h 678"/>
                  <a:gd name="T26" fmla="*/ 0 w 464"/>
                  <a:gd name="T27" fmla="*/ 0 h 678"/>
                  <a:gd name="T28" fmla="*/ 0 w 464"/>
                  <a:gd name="T29" fmla="*/ 0 h 678"/>
                  <a:gd name="T30" fmla="*/ 0 w 464"/>
                  <a:gd name="T31" fmla="*/ 0 h 678"/>
                  <a:gd name="T32" fmla="*/ 0 w 464"/>
                  <a:gd name="T33" fmla="*/ 0 h 678"/>
                  <a:gd name="T34" fmla="*/ 0 w 464"/>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4"/>
                  <a:gd name="T55" fmla="*/ 0 h 678"/>
                  <a:gd name="T56" fmla="*/ 464 w 464"/>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4" h="678">
                    <a:moveTo>
                      <a:pt x="0" y="0"/>
                    </a:moveTo>
                    <a:lnTo>
                      <a:pt x="57" y="241"/>
                    </a:lnTo>
                    <a:lnTo>
                      <a:pt x="74" y="303"/>
                    </a:lnTo>
                    <a:lnTo>
                      <a:pt x="92" y="368"/>
                    </a:lnTo>
                    <a:lnTo>
                      <a:pt x="114" y="425"/>
                    </a:lnTo>
                    <a:lnTo>
                      <a:pt x="143" y="465"/>
                    </a:lnTo>
                    <a:lnTo>
                      <a:pt x="177" y="512"/>
                    </a:lnTo>
                    <a:lnTo>
                      <a:pt x="207" y="546"/>
                    </a:lnTo>
                    <a:lnTo>
                      <a:pt x="251" y="585"/>
                    </a:lnTo>
                    <a:lnTo>
                      <a:pt x="304" y="620"/>
                    </a:lnTo>
                    <a:lnTo>
                      <a:pt x="391" y="672"/>
                    </a:lnTo>
                    <a:lnTo>
                      <a:pt x="453" y="678"/>
                    </a:lnTo>
                    <a:lnTo>
                      <a:pt x="464" y="644"/>
                    </a:lnTo>
                    <a:lnTo>
                      <a:pt x="464" y="546"/>
                    </a:lnTo>
                    <a:lnTo>
                      <a:pt x="435" y="443"/>
                    </a:lnTo>
                    <a:lnTo>
                      <a:pt x="391" y="350"/>
                    </a:lnTo>
                    <a:lnTo>
                      <a:pt x="310" y="25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5" name="Freeform 320"/>
              <p:cNvSpPr>
                <a:spLocks/>
              </p:cNvSpPr>
              <p:nvPr/>
            </p:nvSpPr>
            <p:spPr bwMode="auto">
              <a:xfrm>
                <a:off x="2303" y="1919"/>
                <a:ext cx="163" cy="130"/>
              </a:xfrm>
              <a:custGeom>
                <a:avLst/>
                <a:gdLst>
                  <a:gd name="T0" fmla="*/ 0 w 650"/>
                  <a:gd name="T1" fmla="*/ 0 h 519"/>
                  <a:gd name="T2" fmla="*/ 0 w 650"/>
                  <a:gd name="T3" fmla="*/ 0 h 519"/>
                  <a:gd name="T4" fmla="*/ 0 w 650"/>
                  <a:gd name="T5" fmla="*/ 0 h 519"/>
                  <a:gd name="T6" fmla="*/ 0 w 650"/>
                  <a:gd name="T7" fmla="*/ 0 h 519"/>
                  <a:gd name="T8" fmla="*/ 0 w 650"/>
                  <a:gd name="T9" fmla="*/ 0 h 519"/>
                  <a:gd name="T10" fmla="*/ 0 w 650"/>
                  <a:gd name="T11" fmla="*/ 0 h 519"/>
                  <a:gd name="T12" fmla="*/ 0 w 650"/>
                  <a:gd name="T13" fmla="*/ 0 h 519"/>
                  <a:gd name="T14" fmla="*/ 0 w 650"/>
                  <a:gd name="T15" fmla="*/ 0 h 519"/>
                  <a:gd name="T16" fmla="*/ 0 w 650"/>
                  <a:gd name="T17" fmla="*/ 0 h 519"/>
                  <a:gd name="T18" fmla="*/ 0 w 650"/>
                  <a:gd name="T19" fmla="*/ 0 h 519"/>
                  <a:gd name="T20" fmla="*/ 0 w 650"/>
                  <a:gd name="T21" fmla="*/ 0 h 519"/>
                  <a:gd name="T22" fmla="*/ 0 w 650"/>
                  <a:gd name="T23" fmla="*/ 0 h 519"/>
                  <a:gd name="T24" fmla="*/ 0 w 650"/>
                  <a:gd name="T25" fmla="*/ 0 h 519"/>
                  <a:gd name="T26" fmla="*/ 0 w 650"/>
                  <a:gd name="T27" fmla="*/ 0 h 519"/>
                  <a:gd name="T28" fmla="*/ 0 w 650"/>
                  <a:gd name="T29" fmla="*/ 0 h 519"/>
                  <a:gd name="T30" fmla="*/ 0 w 650"/>
                  <a:gd name="T31" fmla="*/ 0 h 519"/>
                  <a:gd name="T32" fmla="*/ 0 w 650"/>
                  <a:gd name="T33" fmla="*/ 0 h 519"/>
                  <a:gd name="T34" fmla="*/ 0 w 650"/>
                  <a:gd name="T35" fmla="*/ 0 h 519"/>
                  <a:gd name="T36" fmla="*/ 0 w 650"/>
                  <a:gd name="T37" fmla="*/ 0 h 519"/>
                  <a:gd name="T38" fmla="*/ 0 w 650"/>
                  <a:gd name="T39" fmla="*/ 0 h 519"/>
                  <a:gd name="T40" fmla="*/ 0 w 650"/>
                  <a:gd name="T41" fmla="*/ 0 h 519"/>
                  <a:gd name="T42" fmla="*/ 0 w 650"/>
                  <a:gd name="T43" fmla="*/ 0 h 519"/>
                  <a:gd name="T44" fmla="*/ 0 w 650"/>
                  <a:gd name="T45" fmla="*/ 0 h 519"/>
                  <a:gd name="T46" fmla="*/ 0 w 650"/>
                  <a:gd name="T47" fmla="*/ 0 h 519"/>
                  <a:gd name="T48" fmla="*/ 0 w 650"/>
                  <a:gd name="T49" fmla="*/ 0 h 519"/>
                  <a:gd name="T50" fmla="*/ 0 w 650"/>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19"/>
                  <a:gd name="T80" fmla="*/ 650 w 650"/>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19">
                    <a:moveTo>
                      <a:pt x="0" y="0"/>
                    </a:moveTo>
                    <a:lnTo>
                      <a:pt x="236" y="76"/>
                    </a:lnTo>
                    <a:lnTo>
                      <a:pt x="298" y="91"/>
                    </a:lnTo>
                    <a:lnTo>
                      <a:pt x="356" y="120"/>
                    </a:lnTo>
                    <a:lnTo>
                      <a:pt x="402" y="151"/>
                    </a:lnTo>
                    <a:lnTo>
                      <a:pt x="449" y="180"/>
                    </a:lnTo>
                    <a:lnTo>
                      <a:pt x="489" y="213"/>
                    </a:lnTo>
                    <a:lnTo>
                      <a:pt x="523" y="254"/>
                    </a:lnTo>
                    <a:lnTo>
                      <a:pt x="558" y="306"/>
                    </a:lnTo>
                    <a:lnTo>
                      <a:pt x="592" y="357"/>
                    </a:lnTo>
                    <a:lnTo>
                      <a:pt x="626" y="404"/>
                    </a:lnTo>
                    <a:lnTo>
                      <a:pt x="637" y="448"/>
                    </a:lnTo>
                    <a:lnTo>
                      <a:pt x="650" y="485"/>
                    </a:lnTo>
                    <a:lnTo>
                      <a:pt x="644" y="501"/>
                    </a:lnTo>
                    <a:lnTo>
                      <a:pt x="626" y="519"/>
                    </a:lnTo>
                    <a:lnTo>
                      <a:pt x="604" y="519"/>
                    </a:lnTo>
                    <a:lnTo>
                      <a:pt x="558" y="519"/>
                    </a:lnTo>
                    <a:lnTo>
                      <a:pt x="511" y="501"/>
                    </a:lnTo>
                    <a:lnTo>
                      <a:pt x="449" y="490"/>
                    </a:lnTo>
                    <a:lnTo>
                      <a:pt x="402" y="467"/>
                    </a:lnTo>
                    <a:lnTo>
                      <a:pt x="362" y="448"/>
                    </a:lnTo>
                    <a:lnTo>
                      <a:pt x="316" y="409"/>
                    </a:lnTo>
                    <a:lnTo>
                      <a:pt x="270" y="381"/>
                    </a:lnTo>
                    <a:lnTo>
                      <a:pt x="231" y="340"/>
                    </a:lnTo>
                    <a:lnTo>
                      <a:pt x="194" y="28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6" name="Freeform 321"/>
              <p:cNvSpPr>
                <a:spLocks/>
              </p:cNvSpPr>
              <p:nvPr/>
            </p:nvSpPr>
            <p:spPr bwMode="auto">
              <a:xfrm>
                <a:off x="2387" y="1941"/>
                <a:ext cx="141" cy="157"/>
              </a:xfrm>
              <a:custGeom>
                <a:avLst/>
                <a:gdLst>
                  <a:gd name="T0" fmla="*/ 0 w 564"/>
                  <a:gd name="T1" fmla="*/ 0 h 628"/>
                  <a:gd name="T2" fmla="*/ 0 w 564"/>
                  <a:gd name="T3" fmla="*/ 0 h 628"/>
                  <a:gd name="T4" fmla="*/ 0 w 564"/>
                  <a:gd name="T5" fmla="*/ 0 h 628"/>
                  <a:gd name="T6" fmla="*/ 0 w 564"/>
                  <a:gd name="T7" fmla="*/ 0 h 628"/>
                  <a:gd name="T8" fmla="*/ 0 w 564"/>
                  <a:gd name="T9" fmla="*/ 0 h 628"/>
                  <a:gd name="T10" fmla="*/ 0 w 564"/>
                  <a:gd name="T11" fmla="*/ 0 h 628"/>
                  <a:gd name="T12" fmla="*/ 0 w 564"/>
                  <a:gd name="T13" fmla="*/ 0 h 628"/>
                  <a:gd name="T14" fmla="*/ 0 w 564"/>
                  <a:gd name="T15" fmla="*/ 0 h 628"/>
                  <a:gd name="T16" fmla="*/ 0 w 564"/>
                  <a:gd name="T17" fmla="*/ 0 h 628"/>
                  <a:gd name="T18" fmla="*/ 0 w 564"/>
                  <a:gd name="T19" fmla="*/ 0 h 628"/>
                  <a:gd name="T20" fmla="*/ 0 w 564"/>
                  <a:gd name="T21" fmla="*/ 0 h 628"/>
                  <a:gd name="T22" fmla="*/ 0 w 564"/>
                  <a:gd name="T23" fmla="*/ 0 h 628"/>
                  <a:gd name="T24" fmla="*/ 0 w 564"/>
                  <a:gd name="T25" fmla="*/ 0 h 628"/>
                  <a:gd name="T26" fmla="*/ 0 w 564"/>
                  <a:gd name="T27" fmla="*/ 0 h 628"/>
                  <a:gd name="T28" fmla="*/ 0 w 564"/>
                  <a:gd name="T29" fmla="*/ 0 h 628"/>
                  <a:gd name="T30" fmla="*/ 0 w 564"/>
                  <a:gd name="T31" fmla="*/ 0 h 628"/>
                  <a:gd name="T32" fmla="*/ 0 w 564"/>
                  <a:gd name="T33" fmla="*/ 0 h 628"/>
                  <a:gd name="T34" fmla="*/ 0 w 564"/>
                  <a:gd name="T35" fmla="*/ 0 h 628"/>
                  <a:gd name="T36" fmla="*/ 0 w 564"/>
                  <a:gd name="T37" fmla="*/ 0 h 628"/>
                  <a:gd name="T38" fmla="*/ 0 w 564"/>
                  <a:gd name="T39" fmla="*/ 0 h 628"/>
                  <a:gd name="T40" fmla="*/ 0 w 564"/>
                  <a:gd name="T41" fmla="*/ 0 h 628"/>
                  <a:gd name="T42" fmla="*/ 0 w 564"/>
                  <a:gd name="T43" fmla="*/ 0 h 628"/>
                  <a:gd name="T44" fmla="*/ 0 w 564"/>
                  <a:gd name="T45" fmla="*/ 0 h 628"/>
                  <a:gd name="T46" fmla="*/ 0 w 564"/>
                  <a:gd name="T47" fmla="*/ 0 h 628"/>
                  <a:gd name="T48" fmla="*/ 0 w 564"/>
                  <a:gd name="T49" fmla="*/ 0 h 628"/>
                  <a:gd name="T50" fmla="*/ 0 w 564"/>
                  <a:gd name="T51" fmla="*/ 0 h 6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8"/>
                  <a:gd name="T80" fmla="*/ 564 w 564"/>
                  <a:gd name="T81" fmla="*/ 628 h 6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8">
                    <a:moveTo>
                      <a:pt x="0" y="0"/>
                    </a:moveTo>
                    <a:lnTo>
                      <a:pt x="228" y="126"/>
                    </a:lnTo>
                    <a:lnTo>
                      <a:pt x="292" y="162"/>
                    </a:lnTo>
                    <a:lnTo>
                      <a:pt x="344" y="196"/>
                    </a:lnTo>
                    <a:lnTo>
                      <a:pt x="383" y="235"/>
                    </a:lnTo>
                    <a:lnTo>
                      <a:pt x="425" y="270"/>
                    </a:lnTo>
                    <a:lnTo>
                      <a:pt x="465" y="310"/>
                    </a:lnTo>
                    <a:lnTo>
                      <a:pt x="487" y="361"/>
                    </a:lnTo>
                    <a:lnTo>
                      <a:pt x="512" y="414"/>
                    </a:lnTo>
                    <a:lnTo>
                      <a:pt x="538" y="465"/>
                    </a:lnTo>
                    <a:lnTo>
                      <a:pt x="556" y="516"/>
                    </a:lnTo>
                    <a:lnTo>
                      <a:pt x="564" y="563"/>
                    </a:lnTo>
                    <a:lnTo>
                      <a:pt x="564" y="592"/>
                    </a:lnTo>
                    <a:lnTo>
                      <a:pt x="556" y="609"/>
                    </a:lnTo>
                    <a:lnTo>
                      <a:pt x="538" y="628"/>
                    </a:lnTo>
                    <a:lnTo>
                      <a:pt x="505" y="616"/>
                    </a:lnTo>
                    <a:lnTo>
                      <a:pt x="472" y="609"/>
                    </a:lnTo>
                    <a:lnTo>
                      <a:pt x="412" y="582"/>
                    </a:lnTo>
                    <a:lnTo>
                      <a:pt x="362" y="558"/>
                    </a:lnTo>
                    <a:lnTo>
                      <a:pt x="310" y="524"/>
                    </a:lnTo>
                    <a:lnTo>
                      <a:pt x="275" y="494"/>
                    </a:lnTo>
                    <a:lnTo>
                      <a:pt x="236" y="461"/>
                    </a:lnTo>
                    <a:lnTo>
                      <a:pt x="199" y="414"/>
                    </a:lnTo>
                    <a:lnTo>
                      <a:pt x="166" y="361"/>
                    </a:lnTo>
                    <a:lnTo>
                      <a:pt x="132" y="31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7" name="Freeform 322"/>
              <p:cNvSpPr>
                <a:spLocks/>
              </p:cNvSpPr>
              <p:nvPr/>
            </p:nvSpPr>
            <p:spPr bwMode="auto">
              <a:xfrm>
                <a:off x="2426" y="1910"/>
                <a:ext cx="119" cy="170"/>
              </a:xfrm>
              <a:custGeom>
                <a:avLst/>
                <a:gdLst>
                  <a:gd name="T0" fmla="*/ 0 w 476"/>
                  <a:gd name="T1" fmla="*/ 0 h 680"/>
                  <a:gd name="T2" fmla="*/ 0 w 476"/>
                  <a:gd name="T3" fmla="*/ 0 h 680"/>
                  <a:gd name="T4" fmla="*/ 0 w 476"/>
                  <a:gd name="T5" fmla="*/ 0 h 680"/>
                  <a:gd name="T6" fmla="*/ 0 w 476"/>
                  <a:gd name="T7" fmla="*/ 0 h 680"/>
                  <a:gd name="T8" fmla="*/ 0 w 476"/>
                  <a:gd name="T9" fmla="*/ 0 h 680"/>
                  <a:gd name="T10" fmla="*/ 0 w 476"/>
                  <a:gd name="T11" fmla="*/ 0 h 680"/>
                  <a:gd name="T12" fmla="*/ 0 w 476"/>
                  <a:gd name="T13" fmla="*/ 0 h 680"/>
                  <a:gd name="T14" fmla="*/ 0 w 476"/>
                  <a:gd name="T15" fmla="*/ 0 h 680"/>
                  <a:gd name="T16" fmla="*/ 0 w 476"/>
                  <a:gd name="T17" fmla="*/ 0 h 680"/>
                  <a:gd name="T18" fmla="*/ 0 w 476"/>
                  <a:gd name="T19" fmla="*/ 0 h 680"/>
                  <a:gd name="T20" fmla="*/ 0 w 476"/>
                  <a:gd name="T21" fmla="*/ 0 h 680"/>
                  <a:gd name="T22" fmla="*/ 0 w 476"/>
                  <a:gd name="T23" fmla="*/ 0 h 680"/>
                  <a:gd name="T24" fmla="*/ 0 w 476"/>
                  <a:gd name="T25" fmla="*/ 0 h 680"/>
                  <a:gd name="T26" fmla="*/ 0 w 476"/>
                  <a:gd name="T27" fmla="*/ 0 h 680"/>
                  <a:gd name="T28" fmla="*/ 0 w 476"/>
                  <a:gd name="T29" fmla="*/ 0 h 680"/>
                  <a:gd name="T30" fmla="*/ 0 w 476"/>
                  <a:gd name="T31" fmla="*/ 0 h 680"/>
                  <a:gd name="T32" fmla="*/ 0 w 476"/>
                  <a:gd name="T33" fmla="*/ 0 h 680"/>
                  <a:gd name="T34" fmla="*/ 0 w 476"/>
                  <a:gd name="T35" fmla="*/ 0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6"/>
                  <a:gd name="T55" fmla="*/ 0 h 680"/>
                  <a:gd name="T56" fmla="*/ 476 w 476"/>
                  <a:gd name="T57" fmla="*/ 680 h 6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6" h="680">
                    <a:moveTo>
                      <a:pt x="0" y="0"/>
                    </a:moveTo>
                    <a:lnTo>
                      <a:pt x="69" y="244"/>
                    </a:lnTo>
                    <a:lnTo>
                      <a:pt x="81" y="306"/>
                    </a:lnTo>
                    <a:lnTo>
                      <a:pt x="97" y="365"/>
                    </a:lnTo>
                    <a:lnTo>
                      <a:pt x="120" y="421"/>
                    </a:lnTo>
                    <a:lnTo>
                      <a:pt x="148" y="461"/>
                    </a:lnTo>
                    <a:lnTo>
                      <a:pt x="184" y="502"/>
                    </a:lnTo>
                    <a:lnTo>
                      <a:pt x="217" y="548"/>
                    </a:lnTo>
                    <a:lnTo>
                      <a:pt x="257" y="595"/>
                    </a:lnTo>
                    <a:lnTo>
                      <a:pt x="310" y="623"/>
                    </a:lnTo>
                    <a:lnTo>
                      <a:pt x="401" y="680"/>
                    </a:lnTo>
                    <a:lnTo>
                      <a:pt x="454" y="680"/>
                    </a:lnTo>
                    <a:lnTo>
                      <a:pt x="476" y="638"/>
                    </a:lnTo>
                    <a:lnTo>
                      <a:pt x="465" y="548"/>
                    </a:lnTo>
                    <a:lnTo>
                      <a:pt x="438" y="439"/>
                    </a:lnTo>
                    <a:lnTo>
                      <a:pt x="397" y="347"/>
                    </a:lnTo>
                    <a:lnTo>
                      <a:pt x="321" y="25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8" name="Freeform 323"/>
              <p:cNvSpPr>
                <a:spLocks/>
              </p:cNvSpPr>
              <p:nvPr/>
            </p:nvSpPr>
            <p:spPr bwMode="auto">
              <a:xfrm>
                <a:off x="2356" y="1974"/>
                <a:ext cx="163" cy="134"/>
              </a:xfrm>
              <a:custGeom>
                <a:avLst/>
                <a:gdLst>
                  <a:gd name="T0" fmla="*/ 0 w 649"/>
                  <a:gd name="T1" fmla="*/ 0 h 533"/>
                  <a:gd name="T2" fmla="*/ 0 w 649"/>
                  <a:gd name="T3" fmla="*/ 0 h 533"/>
                  <a:gd name="T4" fmla="*/ 0 w 649"/>
                  <a:gd name="T5" fmla="*/ 0 h 533"/>
                  <a:gd name="T6" fmla="*/ 0 w 649"/>
                  <a:gd name="T7" fmla="*/ 0 h 533"/>
                  <a:gd name="T8" fmla="*/ 0 w 649"/>
                  <a:gd name="T9" fmla="*/ 0 h 533"/>
                  <a:gd name="T10" fmla="*/ 0 w 649"/>
                  <a:gd name="T11" fmla="*/ 0 h 533"/>
                  <a:gd name="T12" fmla="*/ 0 w 649"/>
                  <a:gd name="T13" fmla="*/ 0 h 533"/>
                  <a:gd name="T14" fmla="*/ 0 w 649"/>
                  <a:gd name="T15" fmla="*/ 0 h 533"/>
                  <a:gd name="T16" fmla="*/ 0 w 649"/>
                  <a:gd name="T17" fmla="*/ 0 h 533"/>
                  <a:gd name="T18" fmla="*/ 0 w 649"/>
                  <a:gd name="T19" fmla="*/ 0 h 533"/>
                  <a:gd name="T20" fmla="*/ 0 w 649"/>
                  <a:gd name="T21" fmla="*/ 0 h 533"/>
                  <a:gd name="T22" fmla="*/ 0 w 649"/>
                  <a:gd name="T23" fmla="*/ 0 h 533"/>
                  <a:gd name="T24" fmla="*/ 0 w 649"/>
                  <a:gd name="T25" fmla="*/ 0 h 533"/>
                  <a:gd name="T26" fmla="*/ 0 w 649"/>
                  <a:gd name="T27" fmla="*/ 0 h 533"/>
                  <a:gd name="T28" fmla="*/ 0 w 649"/>
                  <a:gd name="T29" fmla="*/ 0 h 533"/>
                  <a:gd name="T30" fmla="*/ 0 w 649"/>
                  <a:gd name="T31" fmla="*/ 0 h 533"/>
                  <a:gd name="T32" fmla="*/ 0 w 649"/>
                  <a:gd name="T33" fmla="*/ 0 h 533"/>
                  <a:gd name="T34" fmla="*/ 0 w 649"/>
                  <a:gd name="T35" fmla="*/ 0 h 533"/>
                  <a:gd name="T36" fmla="*/ 0 w 649"/>
                  <a:gd name="T37" fmla="*/ 0 h 533"/>
                  <a:gd name="T38" fmla="*/ 0 w 649"/>
                  <a:gd name="T39" fmla="*/ 0 h 533"/>
                  <a:gd name="T40" fmla="*/ 0 w 649"/>
                  <a:gd name="T41" fmla="*/ 0 h 533"/>
                  <a:gd name="T42" fmla="*/ 0 w 649"/>
                  <a:gd name="T43" fmla="*/ 0 h 533"/>
                  <a:gd name="T44" fmla="*/ 0 w 649"/>
                  <a:gd name="T45" fmla="*/ 0 h 533"/>
                  <a:gd name="T46" fmla="*/ 0 w 649"/>
                  <a:gd name="T47" fmla="*/ 0 h 533"/>
                  <a:gd name="T48" fmla="*/ 0 w 649"/>
                  <a:gd name="T49" fmla="*/ 0 h 533"/>
                  <a:gd name="T50" fmla="*/ 0 w 649"/>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33"/>
                  <a:gd name="T80" fmla="*/ 649 w 649"/>
                  <a:gd name="T81" fmla="*/ 533 h 5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33">
                    <a:moveTo>
                      <a:pt x="0" y="0"/>
                    </a:moveTo>
                    <a:lnTo>
                      <a:pt x="237" y="80"/>
                    </a:lnTo>
                    <a:lnTo>
                      <a:pt x="299" y="101"/>
                    </a:lnTo>
                    <a:lnTo>
                      <a:pt x="350" y="130"/>
                    </a:lnTo>
                    <a:lnTo>
                      <a:pt x="402" y="160"/>
                    </a:lnTo>
                    <a:lnTo>
                      <a:pt x="449" y="188"/>
                    </a:lnTo>
                    <a:lnTo>
                      <a:pt x="490" y="227"/>
                    </a:lnTo>
                    <a:lnTo>
                      <a:pt x="523" y="264"/>
                    </a:lnTo>
                    <a:lnTo>
                      <a:pt x="559" y="310"/>
                    </a:lnTo>
                    <a:lnTo>
                      <a:pt x="594" y="357"/>
                    </a:lnTo>
                    <a:lnTo>
                      <a:pt x="627" y="411"/>
                    </a:lnTo>
                    <a:lnTo>
                      <a:pt x="645" y="453"/>
                    </a:lnTo>
                    <a:lnTo>
                      <a:pt x="649" y="486"/>
                    </a:lnTo>
                    <a:lnTo>
                      <a:pt x="645" y="512"/>
                    </a:lnTo>
                    <a:lnTo>
                      <a:pt x="627" y="522"/>
                    </a:lnTo>
                    <a:lnTo>
                      <a:pt x="598" y="533"/>
                    </a:lnTo>
                    <a:lnTo>
                      <a:pt x="564" y="533"/>
                    </a:lnTo>
                    <a:lnTo>
                      <a:pt x="505" y="515"/>
                    </a:lnTo>
                    <a:lnTo>
                      <a:pt x="449" y="499"/>
                    </a:lnTo>
                    <a:lnTo>
                      <a:pt x="402" y="475"/>
                    </a:lnTo>
                    <a:lnTo>
                      <a:pt x="358" y="458"/>
                    </a:lnTo>
                    <a:lnTo>
                      <a:pt x="317" y="424"/>
                    </a:lnTo>
                    <a:lnTo>
                      <a:pt x="270" y="390"/>
                    </a:lnTo>
                    <a:lnTo>
                      <a:pt x="237" y="349"/>
                    </a:lnTo>
                    <a:lnTo>
                      <a:pt x="190" y="29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89" name="Freeform 324"/>
              <p:cNvSpPr>
                <a:spLocks/>
              </p:cNvSpPr>
              <p:nvPr/>
            </p:nvSpPr>
            <p:spPr bwMode="auto">
              <a:xfrm>
                <a:off x="2441" y="1998"/>
                <a:ext cx="142" cy="156"/>
              </a:xfrm>
              <a:custGeom>
                <a:avLst/>
                <a:gdLst>
                  <a:gd name="T0" fmla="*/ 0 w 565"/>
                  <a:gd name="T1" fmla="*/ 0 h 621"/>
                  <a:gd name="T2" fmla="*/ 0 w 565"/>
                  <a:gd name="T3" fmla="*/ 0 h 621"/>
                  <a:gd name="T4" fmla="*/ 0 w 565"/>
                  <a:gd name="T5" fmla="*/ 0 h 621"/>
                  <a:gd name="T6" fmla="*/ 0 w 565"/>
                  <a:gd name="T7" fmla="*/ 0 h 621"/>
                  <a:gd name="T8" fmla="*/ 0 w 565"/>
                  <a:gd name="T9" fmla="*/ 0 h 621"/>
                  <a:gd name="T10" fmla="*/ 0 w 565"/>
                  <a:gd name="T11" fmla="*/ 0 h 621"/>
                  <a:gd name="T12" fmla="*/ 0 w 565"/>
                  <a:gd name="T13" fmla="*/ 0 h 621"/>
                  <a:gd name="T14" fmla="*/ 0 w 565"/>
                  <a:gd name="T15" fmla="*/ 0 h 621"/>
                  <a:gd name="T16" fmla="*/ 0 w 565"/>
                  <a:gd name="T17" fmla="*/ 0 h 621"/>
                  <a:gd name="T18" fmla="*/ 0 w 565"/>
                  <a:gd name="T19" fmla="*/ 0 h 621"/>
                  <a:gd name="T20" fmla="*/ 0 w 565"/>
                  <a:gd name="T21" fmla="*/ 0 h 621"/>
                  <a:gd name="T22" fmla="*/ 0 w 565"/>
                  <a:gd name="T23" fmla="*/ 0 h 621"/>
                  <a:gd name="T24" fmla="*/ 0 w 565"/>
                  <a:gd name="T25" fmla="*/ 0 h 621"/>
                  <a:gd name="T26" fmla="*/ 0 w 565"/>
                  <a:gd name="T27" fmla="*/ 0 h 621"/>
                  <a:gd name="T28" fmla="*/ 0 w 565"/>
                  <a:gd name="T29" fmla="*/ 0 h 621"/>
                  <a:gd name="T30" fmla="*/ 0 w 565"/>
                  <a:gd name="T31" fmla="*/ 0 h 621"/>
                  <a:gd name="T32" fmla="*/ 0 w 565"/>
                  <a:gd name="T33" fmla="*/ 0 h 621"/>
                  <a:gd name="T34" fmla="*/ 0 w 565"/>
                  <a:gd name="T35" fmla="*/ 0 h 621"/>
                  <a:gd name="T36" fmla="*/ 0 w 565"/>
                  <a:gd name="T37" fmla="*/ 0 h 621"/>
                  <a:gd name="T38" fmla="*/ 0 w 565"/>
                  <a:gd name="T39" fmla="*/ 0 h 621"/>
                  <a:gd name="T40" fmla="*/ 0 w 565"/>
                  <a:gd name="T41" fmla="*/ 0 h 621"/>
                  <a:gd name="T42" fmla="*/ 0 w 565"/>
                  <a:gd name="T43" fmla="*/ 0 h 621"/>
                  <a:gd name="T44" fmla="*/ 0 w 565"/>
                  <a:gd name="T45" fmla="*/ 0 h 621"/>
                  <a:gd name="T46" fmla="*/ 0 w 565"/>
                  <a:gd name="T47" fmla="*/ 0 h 621"/>
                  <a:gd name="T48" fmla="*/ 0 w 565"/>
                  <a:gd name="T49" fmla="*/ 0 h 621"/>
                  <a:gd name="T50" fmla="*/ 0 w 565"/>
                  <a:gd name="T51" fmla="*/ 0 h 6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5"/>
                  <a:gd name="T79" fmla="*/ 0 h 621"/>
                  <a:gd name="T80" fmla="*/ 565 w 565"/>
                  <a:gd name="T81" fmla="*/ 621 h 6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5" h="621">
                    <a:moveTo>
                      <a:pt x="0" y="0"/>
                    </a:moveTo>
                    <a:lnTo>
                      <a:pt x="225" y="131"/>
                    </a:lnTo>
                    <a:lnTo>
                      <a:pt x="284" y="160"/>
                    </a:lnTo>
                    <a:lnTo>
                      <a:pt x="339" y="196"/>
                    </a:lnTo>
                    <a:lnTo>
                      <a:pt x="381" y="235"/>
                    </a:lnTo>
                    <a:lnTo>
                      <a:pt x="422" y="271"/>
                    </a:lnTo>
                    <a:lnTo>
                      <a:pt x="455" y="311"/>
                    </a:lnTo>
                    <a:lnTo>
                      <a:pt x="484" y="357"/>
                    </a:lnTo>
                    <a:lnTo>
                      <a:pt x="507" y="416"/>
                    </a:lnTo>
                    <a:lnTo>
                      <a:pt x="536" y="466"/>
                    </a:lnTo>
                    <a:lnTo>
                      <a:pt x="558" y="517"/>
                    </a:lnTo>
                    <a:lnTo>
                      <a:pt x="558" y="558"/>
                    </a:lnTo>
                    <a:lnTo>
                      <a:pt x="565" y="592"/>
                    </a:lnTo>
                    <a:lnTo>
                      <a:pt x="552" y="610"/>
                    </a:lnTo>
                    <a:lnTo>
                      <a:pt x="536" y="621"/>
                    </a:lnTo>
                    <a:lnTo>
                      <a:pt x="502" y="621"/>
                    </a:lnTo>
                    <a:lnTo>
                      <a:pt x="465" y="610"/>
                    </a:lnTo>
                    <a:lnTo>
                      <a:pt x="414" y="581"/>
                    </a:lnTo>
                    <a:lnTo>
                      <a:pt x="357" y="558"/>
                    </a:lnTo>
                    <a:lnTo>
                      <a:pt x="310" y="529"/>
                    </a:lnTo>
                    <a:lnTo>
                      <a:pt x="270" y="496"/>
                    </a:lnTo>
                    <a:lnTo>
                      <a:pt x="230" y="455"/>
                    </a:lnTo>
                    <a:lnTo>
                      <a:pt x="195" y="419"/>
                    </a:lnTo>
                    <a:lnTo>
                      <a:pt x="166" y="362"/>
                    </a:lnTo>
                    <a:lnTo>
                      <a:pt x="133" y="311"/>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90" name="Freeform 325"/>
              <p:cNvSpPr>
                <a:spLocks/>
              </p:cNvSpPr>
              <p:nvPr/>
            </p:nvSpPr>
            <p:spPr bwMode="auto">
              <a:xfrm>
                <a:off x="2479" y="1968"/>
                <a:ext cx="119" cy="171"/>
              </a:xfrm>
              <a:custGeom>
                <a:avLst/>
                <a:gdLst>
                  <a:gd name="T0" fmla="*/ 0 w 476"/>
                  <a:gd name="T1" fmla="*/ 0 h 684"/>
                  <a:gd name="T2" fmla="*/ 0 w 476"/>
                  <a:gd name="T3" fmla="*/ 0 h 684"/>
                  <a:gd name="T4" fmla="*/ 0 w 476"/>
                  <a:gd name="T5" fmla="*/ 0 h 684"/>
                  <a:gd name="T6" fmla="*/ 0 w 476"/>
                  <a:gd name="T7" fmla="*/ 0 h 684"/>
                  <a:gd name="T8" fmla="*/ 0 w 476"/>
                  <a:gd name="T9" fmla="*/ 0 h 684"/>
                  <a:gd name="T10" fmla="*/ 0 w 476"/>
                  <a:gd name="T11" fmla="*/ 0 h 684"/>
                  <a:gd name="T12" fmla="*/ 0 w 476"/>
                  <a:gd name="T13" fmla="*/ 0 h 684"/>
                  <a:gd name="T14" fmla="*/ 0 w 476"/>
                  <a:gd name="T15" fmla="*/ 0 h 684"/>
                  <a:gd name="T16" fmla="*/ 0 w 476"/>
                  <a:gd name="T17" fmla="*/ 0 h 684"/>
                  <a:gd name="T18" fmla="*/ 0 w 476"/>
                  <a:gd name="T19" fmla="*/ 0 h 684"/>
                  <a:gd name="T20" fmla="*/ 0 w 476"/>
                  <a:gd name="T21" fmla="*/ 0 h 684"/>
                  <a:gd name="T22" fmla="*/ 0 w 476"/>
                  <a:gd name="T23" fmla="*/ 0 h 684"/>
                  <a:gd name="T24" fmla="*/ 0 w 476"/>
                  <a:gd name="T25" fmla="*/ 0 h 684"/>
                  <a:gd name="T26" fmla="*/ 0 w 476"/>
                  <a:gd name="T27" fmla="*/ 0 h 684"/>
                  <a:gd name="T28" fmla="*/ 0 w 476"/>
                  <a:gd name="T29" fmla="*/ 0 h 684"/>
                  <a:gd name="T30" fmla="*/ 0 w 476"/>
                  <a:gd name="T31" fmla="*/ 0 h 684"/>
                  <a:gd name="T32" fmla="*/ 0 w 476"/>
                  <a:gd name="T33" fmla="*/ 0 h 684"/>
                  <a:gd name="T34" fmla="*/ 0 w 476"/>
                  <a:gd name="T35" fmla="*/ 0 h 6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6"/>
                  <a:gd name="T55" fmla="*/ 0 h 684"/>
                  <a:gd name="T56" fmla="*/ 476 w 476"/>
                  <a:gd name="T57" fmla="*/ 684 h 6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6" h="684">
                    <a:moveTo>
                      <a:pt x="0" y="0"/>
                    </a:moveTo>
                    <a:lnTo>
                      <a:pt x="62" y="242"/>
                    </a:lnTo>
                    <a:lnTo>
                      <a:pt x="79" y="305"/>
                    </a:lnTo>
                    <a:lnTo>
                      <a:pt x="97" y="364"/>
                    </a:lnTo>
                    <a:lnTo>
                      <a:pt x="119" y="415"/>
                    </a:lnTo>
                    <a:lnTo>
                      <a:pt x="155" y="460"/>
                    </a:lnTo>
                    <a:lnTo>
                      <a:pt x="184" y="500"/>
                    </a:lnTo>
                    <a:lnTo>
                      <a:pt x="217" y="547"/>
                    </a:lnTo>
                    <a:lnTo>
                      <a:pt x="263" y="587"/>
                    </a:lnTo>
                    <a:lnTo>
                      <a:pt x="310" y="620"/>
                    </a:lnTo>
                    <a:lnTo>
                      <a:pt x="396" y="679"/>
                    </a:lnTo>
                    <a:lnTo>
                      <a:pt x="454" y="684"/>
                    </a:lnTo>
                    <a:lnTo>
                      <a:pt x="476" y="638"/>
                    </a:lnTo>
                    <a:lnTo>
                      <a:pt x="465" y="547"/>
                    </a:lnTo>
                    <a:lnTo>
                      <a:pt x="436" y="436"/>
                    </a:lnTo>
                    <a:lnTo>
                      <a:pt x="390" y="345"/>
                    </a:lnTo>
                    <a:lnTo>
                      <a:pt x="321" y="265"/>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91" name="Freeform 326"/>
              <p:cNvSpPr>
                <a:spLocks/>
              </p:cNvSpPr>
              <p:nvPr/>
            </p:nvSpPr>
            <p:spPr bwMode="auto">
              <a:xfrm>
                <a:off x="2410" y="2033"/>
                <a:ext cx="162" cy="131"/>
              </a:xfrm>
              <a:custGeom>
                <a:avLst/>
                <a:gdLst>
                  <a:gd name="T0" fmla="*/ 0 w 649"/>
                  <a:gd name="T1" fmla="*/ 0 h 523"/>
                  <a:gd name="T2" fmla="*/ 0 w 649"/>
                  <a:gd name="T3" fmla="*/ 0 h 523"/>
                  <a:gd name="T4" fmla="*/ 0 w 649"/>
                  <a:gd name="T5" fmla="*/ 0 h 523"/>
                  <a:gd name="T6" fmla="*/ 0 w 649"/>
                  <a:gd name="T7" fmla="*/ 0 h 523"/>
                  <a:gd name="T8" fmla="*/ 0 w 649"/>
                  <a:gd name="T9" fmla="*/ 0 h 523"/>
                  <a:gd name="T10" fmla="*/ 0 w 649"/>
                  <a:gd name="T11" fmla="*/ 0 h 523"/>
                  <a:gd name="T12" fmla="*/ 0 w 649"/>
                  <a:gd name="T13" fmla="*/ 0 h 523"/>
                  <a:gd name="T14" fmla="*/ 0 w 649"/>
                  <a:gd name="T15" fmla="*/ 0 h 523"/>
                  <a:gd name="T16" fmla="*/ 0 w 649"/>
                  <a:gd name="T17" fmla="*/ 0 h 523"/>
                  <a:gd name="T18" fmla="*/ 0 w 649"/>
                  <a:gd name="T19" fmla="*/ 0 h 523"/>
                  <a:gd name="T20" fmla="*/ 0 w 649"/>
                  <a:gd name="T21" fmla="*/ 0 h 523"/>
                  <a:gd name="T22" fmla="*/ 0 w 649"/>
                  <a:gd name="T23" fmla="*/ 0 h 523"/>
                  <a:gd name="T24" fmla="*/ 0 w 649"/>
                  <a:gd name="T25" fmla="*/ 0 h 523"/>
                  <a:gd name="T26" fmla="*/ 0 w 649"/>
                  <a:gd name="T27" fmla="*/ 0 h 523"/>
                  <a:gd name="T28" fmla="*/ 0 w 649"/>
                  <a:gd name="T29" fmla="*/ 0 h 523"/>
                  <a:gd name="T30" fmla="*/ 0 w 649"/>
                  <a:gd name="T31" fmla="*/ 0 h 523"/>
                  <a:gd name="T32" fmla="*/ 0 w 649"/>
                  <a:gd name="T33" fmla="*/ 0 h 523"/>
                  <a:gd name="T34" fmla="*/ 0 w 649"/>
                  <a:gd name="T35" fmla="*/ 0 h 523"/>
                  <a:gd name="T36" fmla="*/ 0 w 649"/>
                  <a:gd name="T37" fmla="*/ 0 h 523"/>
                  <a:gd name="T38" fmla="*/ 0 w 649"/>
                  <a:gd name="T39" fmla="*/ 0 h 523"/>
                  <a:gd name="T40" fmla="*/ 0 w 649"/>
                  <a:gd name="T41" fmla="*/ 0 h 523"/>
                  <a:gd name="T42" fmla="*/ 0 w 649"/>
                  <a:gd name="T43" fmla="*/ 0 h 523"/>
                  <a:gd name="T44" fmla="*/ 0 w 649"/>
                  <a:gd name="T45" fmla="*/ 0 h 523"/>
                  <a:gd name="T46" fmla="*/ 0 w 649"/>
                  <a:gd name="T47" fmla="*/ 0 h 523"/>
                  <a:gd name="T48" fmla="*/ 0 w 649"/>
                  <a:gd name="T49" fmla="*/ 0 h 523"/>
                  <a:gd name="T50" fmla="*/ 0 w 649"/>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23"/>
                  <a:gd name="T80" fmla="*/ 649 w 649"/>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23">
                    <a:moveTo>
                      <a:pt x="0" y="0"/>
                    </a:moveTo>
                    <a:lnTo>
                      <a:pt x="236" y="80"/>
                    </a:lnTo>
                    <a:lnTo>
                      <a:pt x="292" y="104"/>
                    </a:lnTo>
                    <a:lnTo>
                      <a:pt x="356" y="125"/>
                    </a:lnTo>
                    <a:lnTo>
                      <a:pt x="403" y="147"/>
                    </a:lnTo>
                    <a:lnTo>
                      <a:pt x="447" y="184"/>
                    </a:lnTo>
                    <a:lnTo>
                      <a:pt x="489" y="218"/>
                    </a:lnTo>
                    <a:lnTo>
                      <a:pt x="523" y="259"/>
                    </a:lnTo>
                    <a:lnTo>
                      <a:pt x="558" y="310"/>
                    </a:lnTo>
                    <a:lnTo>
                      <a:pt x="591" y="349"/>
                    </a:lnTo>
                    <a:lnTo>
                      <a:pt x="628" y="402"/>
                    </a:lnTo>
                    <a:lnTo>
                      <a:pt x="638" y="453"/>
                    </a:lnTo>
                    <a:lnTo>
                      <a:pt x="649" y="482"/>
                    </a:lnTo>
                    <a:lnTo>
                      <a:pt x="645" y="500"/>
                    </a:lnTo>
                    <a:lnTo>
                      <a:pt x="628" y="512"/>
                    </a:lnTo>
                    <a:lnTo>
                      <a:pt x="598" y="523"/>
                    </a:lnTo>
                    <a:lnTo>
                      <a:pt x="565" y="523"/>
                    </a:lnTo>
                    <a:lnTo>
                      <a:pt x="507" y="505"/>
                    </a:lnTo>
                    <a:lnTo>
                      <a:pt x="455" y="494"/>
                    </a:lnTo>
                    <a:lnTo>
                      <a:pt x="410" y="471"/>
                    </a:lnTo>
                    <a:lnTo>
                      <a:pt x="356" y="453"/>
                    </a:lnTo>
                    <a:lnTo>
                      <a:pt x="318" y="419"/>
                    </a:lnTo>
                    <a:lnTo>
                      <a:pt x="277" y="385"/>
                    </a:lnTo>
                    <a:lnTo>
                      <a:pt x="236" y="344"/>
                    </a:lnTo>
                    <a:lnTo>
                      <a:pt x="189" y="287"/>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92" name="Freeform 327"/>
              <p:cNvSpPr>
                <a:spLocks/>
              </p:cNvSpPr>
              <p:nvPr/>
            </p:nvSpPr>
            <p:spPr bwMode="auto">
              <a:xfrm>
                <a:off x="2495" y="2056"/>
                <a:ext cx="141" cy="155"/>
              </a:xfrm>
              <a:custGeom>
                <a:avLst/>
                <a:gdLst>
                  <a:gd name="T0" fmla="*/ 0 w 566"/>
                  <a:gd name="T1" fmla="*/ 0 h 620"/>
                  <a:gd name="T2" fmla="*/ 0 w 566"/>
                  <a:gd name="T3" fmla="*/ 0 h 620"/>
                  <a:gd name="T4" fmla="*/ 0 w 566"/>
                  <a:gd name="T5" fmla="*/ 0 h 620"/>
                  <a:gd name="T6" fmla="*/ 0 w 566"/>
                  <a:gd name="T7" fmla="*/ 0 h 620"/>
                  <a:gd name="T8" fmla="*/ 0 w 566"/>
                  <a:gd name="T9" fmla="*/ 0 h 620"/>
                  <a:gd name="T10" fmla="*/ 0 w 566"/>
                  <a:gd name="T11" fmla="*/ 0 h 620"/>
                  <a:gd name="T12" fmla="*/ 0 w 566"/>
                  <a:gd name="T13" fmla="*/ 0 h 620"/>
                  <a:gd name="T14" fmla="*/ 0 w 566"/>
                  <a:gd name="T15" fmla="*/ 0 h 620"/>
                  <a:gd name="T16" fmla="*/ 0 w 566"/>
                  <a:gd name="T17" fmla="*/ 0 h 620"/>
                  <a:gd name="T18" fmla="*/ 0 w 566"/>
                  <a:gd name="T19" fmla="*/ 0 h 620"/>
                  <a:gd name="T20" fmla="*/ 0 w 566"/>
                  <a:gd name="T21" fmla="*/ 0 h 620"/>
                  <a:gd name="T22" fmla="*/ 0 w 566"/>
                  <a:gd name="T23" fmla="*/ 0 h 620"/>
                  <a:gd name="T24" fmla="*/ 0 w 566"/>
                  <a:gd name="T25" fmla="*/ 0 h 620"/>
                  <a:gd name="T26" fmla="*/ 0 w 566"/>
                  <a:gd name="T27" fmla="*/ 0 h 620"/>
                  <a:gd name="T28" fmla="*/ 0 w 566"/>
                  <a:gd name="T29" fmla="*/ 0 h 620"/>
                  <a:gd name="T30" fmla="*/ 0 w 566"/>
                  <a:gd name="T31" fmla="*/ 0 h 620"/>
                  <a:gd name="T32" fmla="*/ 0 w 566"/>
                  <a:gd name="T33" fmla="*/ 0 h 620"/>
                  <a:gd name="T34" fmla="*/ 0 w 566"/>
                  <a:gd name="T35" fmla="*/ 0 h 620"/>
                  <a:gd name="T36" fmla="*/ 0 w 566"/>
                  <a:gd name="T37" fmla="*/ 0 h 620"/>
                  <a:gd name="T38" fmla="*/ 0 w 566"/>
                  <a:gd name="T39" fmla="*/ 0 h 620"/>
                  <a:gd name="T40" fmla="*/ 0 w 566"/>
                  <a:gd name="T41" fmla="*/ 0 h 620"/>
                  <a:gd name="T42" fmla="*/ 0 w 566"/>
                  <a:gd name="T43" fmla="*/ 0 h 620"/>
                  <a:gd name="T44" fmla="*/ 0 w 566"/>
                  <a:gd name="T45" fmla="*/ 0 h 620"/>
                  <a:gd name="T46" fmla="*/ 0 w 566"/>
                  <a:gd name="T47" fmla="*/ 0 h 620"/>
                  <a:gd name="T48" fmla="*/ 0 w 566"/>
                  <a:gd name="T49" fmla="*/ 0 h 620"/>
                  <a:gd name="T50" fmla="*/ 0 w 566"/>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6"/>
                  <a:gd name="T79" fmla="*/ 0 h 620"/>
                  <a:gd name="T80" fmla="*/ 566 w 566"/>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6" h="620">
                    <a:moveTo>
                      <a:pt x="0" y="0"/>
                    </a:moveTo>
                    <a:lnTo>
                      <a:pt x="226" y="121"/>
                    </a:lnTo>
                    <a:lnTo>
                      <a:pt x="289" y="159"/>
                    </a:lnTo>
                    <a:lnTo>
                      <a:pt x="345" y="195"/>
                    </a:lnTo>
                    <a:lnTo>
                      <a:pt x="381" y="235"/>
                    </a:lnTo>
                    <a:lnTo>
                      <a:pt x="421" y="268"/>
                    </a:lnTo>
                    <a:lnTo>
                      <a:pt x="455" y="310"/>
                    </a:lnTo>
                    <a:lnTo>
                      <a:pt x="483" y="350"/>
                    </a:lnTo>
                    <a:lnTo>
                      <a:pt x="507" y="413"/>
                    </a:lnTo>
                    <a:lnTo>
                      <a:pt x="536" y="465"/>
                    </a:lnTo>
                    <a:lnTo>
                      <a:pt x="553" y="516"/>
                    </a:lnTo>
                    <a:lnTo>
                      <a:pt x="558" y="557"/>
                    </a:lnTo>
                    <a:lnTo>
                      <a:pt x="566" y="592"/>
                    </a:lnTo>
                    <a:lnTo>
                      <a:pt x="553" y="609"/>
                    </a:lnTo>
                    <a:lnTo>
                      <a:pt x="536" y="620"/>
                    </a:lnTo>
                    <a:lnTo>
                      <a:pt x="500" y="620"/>
                    </a:lnTo>
                    <a:lnTo>
                      <a:pt x="465" y="604"/>
                    </a:lnTo>
                    <a:lnTo>
                      <a:pt x="414" y="578"/>
                    </a:lnTo>
                    <a:lnTo>
                      <a:pt x="357" y="557"/>
                    </a:lnTo>
                    <a:lnTo>
                      <a:pt x="310" y="524"/>
                    </a:lnTo>
                    <a:lnTo>
                      <a:pt x="271" y="495"/>
                    </a:lnTo>
                    <a:lnTo>
                      <a:pt x="237" y="453"/>
                    </a:lnTo>
                    <a:lnTo>
                      <a:pt x="197" y="413"/>
                    </a:lnTo>
                    <a:lnTo>
                      <a:pt x="163" y="361"/>
                    </a:lnTo>
                    <a:lnTo>
                      <a:pt x="134" y="31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93" name="Freeform 328"/>
              <p:cNvSpPr>
                <a:spLocks/>
              </p:cNvSpPr>
              <p:nvPr/>
            </p:nvSpPr>
            <p:spPr bwMode="auto">
              <a:xfrm>
                <a:off x="2533" y="2025"/>
                <a:ext cx="118" cy="170"/>
              </a:xfrm>
              <a:custGeom>
                <a:avLst/>
                <a:gdLst>
                  <a:gd name="T0" fmla="*/ 0 w 473"/>
                  <a:gd name="T1" fmla="*/ 0 h 682"/>
                  <a:gd name="T2" fmla="*/ 0 w 473"/>
                  <a:gd name="T3" fmla="*/ 0 h 682"/>
                  <a:gd name="T4" fmla="*/ 0 w 473"/>
                  <a:gd name="T5" fmla="*/ 0 h 682"/>
                  <a:gd name="T6" fmla="*/ 0 w 473"/>
                  <a:gd name="T7" fmla="*/ 0 h 682"/>
                  <a:gd name="T8" fmla="*/ 0 w 473"/>
                  <a:gd name="T9" fmla="*/ 0 h 682"/>
                  <a:gd name="T10" fmla="*/ 0 w 473"/>
                  <a:gd name="T11" fmla="*/ 0 h 682"/>
                  <a:gd name="T12" fmla="*/ 0 w 473"/>
                  <a:gd name="T13" fmla="*/ 0 h 682"/>
                  <a:gd name="T14" fmla="*/ 0 w 473"/>
                  <a:gd name="T15" fmla="*/ 0 h 682"/>
                  <a:gd name="T16" fmla="*/ 0 w 473"/>
                  <a:gd name="T17" fmla="*/ 0 h 682"/>
                  <a:gd name="T18" fmla="*/ 0 w 473"/>
                  <a:gd name="T19" fmla="*/ 0 h 682"/>
                  <a:gd name="T20" fmla="*/ 0 w 473"/>
                  <a:gd name="T21" fmla="*/ 0 h 682"/>
                  <a:gd name="T22" fmla="*/ 0 w 473"/>
                  <a:gd name="T23" fmla="*/ 0 h 682"/>
                  <a:gd name="T24" fmla="*/ 0 w 473"/>
                  <a:gd name="T25" fmla="*/ 0 h 682"/>
                  <a:gd name="T26" fmla="*/ 0 w 473"/>
                  <a:gd name="T27" fmla="*/ 0 h 682"/>
                  <a:gd name="T28" fmla="*/ 0 w 473"/>
                  <a:gd name="T29" fmla="*/ 0 h 682"/>
                  <a:gd name="T30" fmla="*/ 0 w 473"/>
                  <a:gd name="T31" fmla="*/ 0 h 682"/>
                  <a:gd name="T32" fmla="*/ 0 w 473"/>
                  <a:gd name="T33" fmla="*/ 0 h 682"/>
                  <a:gd name="T34" fmla="*/ 0 w 473"/>
                  <a:gd name="T35" fmla="*/ 0 h 6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82"/>
                  <a:gd name="T56" fmla="*/ 473 w 473"/>
                  <a:gd name="T57" fmla="*/ 682 h 6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82">
                    <a:moveTo>
                      <a:pt x="0" y="0"/>
                    </a:moveTo>
                    <a:lnTo>
                      <a:pt x="59" y="238"/>
                    </a:lnTo>
                    <a:lnTo>
                      <a:pt x="75" y="310"/>
                    </a:lnTo>
                    <a:lnTo>
                      <a:pt x="97" y="364"/>
                    </a:lnTo>
                    <a:lnTo>
                      <a:pt x="116" y="418"/>
                    </a:lnTo>
                    <a:lnTo>
                      <a:pt x="144" y="465"/>
                    </a:lnTo>
                    <a:lnTo>
                      <a:pt x="173" y="504"/>
                    </a:lnTo>
                    <a:lnTo>
                      <a:pt x="214" y="545"/>
                    </a:lnTo>
                    <a:lnTo>
                      <a:pt x="256" y="590"/>
                    </a:lnTo>
                    <a:lnTo>
                      <a:pt x="310" y="620"/>
                    </a:lnTo>
                    <a:lnTo>
                      <a:pt x="398" y="677"/>
                    </a:lnTo>
                    <a:lnTo>
                      <a:pt x="450" y="682"/>
                    </a:lnTo>
                    <a:lnTo>
                      <a:pt x="473" y="641"/>
                    </a:lnTo>
                    <a:lnTo>
                      <a:pt x="465" y="545"/>
                    </a:lnTo>
                    <a:lnTo>
                      <a:pt x="432" y="440"/>
                    </a:lnTo>
                    <a:lnTo>
                      <a:pt x="392" y="349"/>
                    </a:lnTo>
                    <a:lnTo>
                      <a:pt x="318" y="256"/>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94" name="Freeform 329"/>
              <p:cNvSpPr>
                <a:spLocks/>
              </p:cNvSpPr>
              <p:nvPr/>
            </p:nvSpPr>
            <p:spPr bwMode="auto">
              <a:xfrm>
                <a:off x="2463" y="2089"/>
                <a:ext cx="161" cy="132"/>
              </a:xfrm>
              <a:custGeom>
                <a:avLst/>
                <a:gdLst>
                  <a:gd name="T0" fmla="*/ 0 w 646"/>
                  <a:gd name="T1" fmla="*/ 0 h 530"/>
                  <a:gd name="T2" fmla="*/ 0 w 646"/>
                  <a:gd name="T3" fmla="*/ 0 h 530"/>
                  <a:gd name="T4" fmla="*/ 0 w 646"/>
                  <a:gd name="T5" fmla="*/ 0 h 530"/>
                  <a:gd name="T6" fmla="*/ 0 w 646"/>
                  <a:gd name="T7" fmla="*/ 0 h 530"/>
                  <a:gd name="T8" fmla="*/ 0 w 646"/>
                  <a:gd name="T9" fmla="*/ 0 h 530"/>
                  <a:gd name="T10" fmla="*/ 0 w 646"/>
                  <a:gd name="T11" fmla="*/ 0 h 530"/>
                  <a:gd name="T12" fmla="*/ 0 w 646"/>
                  <a:gd name="T13" fmla="*/ 0 h 530"/>
                  <a:gd name="T14" fmla="*/ 0 w 646"/>
                  <a:gd name="T15" fmla="*/ 0 h 530"/>
                  <a:gd name="T16" fmla="*/ 0 w 646"/>
                  <a:gd name="T17" fmla="*/ 0 h 530"/>
                  <a:gd name="T18" fmla="*/ 0 w 646"/>
                  <a:gd name="T19" fmla="*/ 0 h 530"/>
                  <a:gd name="T20" fmla="*/ 0 w 646"/>
                  <a:gd name="T21" fmla="*/ 0 h 530"/>
                  <a:gd name="T22" fmla="*/ 0 w 646"/>
                  <a:gd name="T23" fmla="*/ 0 h 530"/>
                  <a:gd name="T24" fmla="*/ 0 w 646"/>
                  <a:gd name="T25" fmla="*/ 0 h 530"/>
                  <a:gd name="T26" fmla="*/ 0 w 646"/>
                  <a:gd name="T27" fmla="*/ 0 h 530"/>
                  <a:gd name="T28" fmla="*/ 0 w 646"/>
                  <a:gd name="T29" fmla="*/ 0 h 530"/>
                  <a:gd name="T30" fmla="*/ 0 w 646"/>
                  <a:gd name="T31" fmla="*/ 0 h 530"/>
                  <a:gd name="T32" fmla="*/ 0 w 646"/>
                  <a:gd name="T33" fmla="*/ 0 h 530"/>
                  <a:gd name="T34" fmla="*/ 0 w 646"/>
                  <a:gd name="T35" fmla="*/ 0 h 530"/>
                  <a:gd name="T36" fmla="*/ 0 w 646"/>
                  <a:gd name="T37" fmla="*/ 0 h 530"/>
                  <a:gd name="T38" fmla="*/ 0 w 646"/>
                  <a:gd name="T39" fmla="*/ 0 h 530"/>
                  <a:gd name="T40" fmla="*/ 0 w 646"/>
                  <a:gd name="T41" fmla="*/ 0 h 530"/>
                  <a:gd name="T42" fmla="*/ 0 w 646"/>
                  <a:gd name="T43" fmla="*/ 0 h 530"/>
                  <a:gd name="T44" fmla="*/ 0 w 646"/>
                  <a:gd name="T45" fmla="*/ 0 h 530"/>
                  <a:gd name="T46" fmla="*/ 0 w 646"/>
                  <a:gd name="T47" fmla="*/ 0 h 530"/>
                  <a:gd name="T48" fmla="*/ 0 w 646"/>
                  <a:gd name="T49" fmla="*/ 0 h 530"/>
                  <a:gd name="T50" fmla="*/ 0 w 646"/>
                  <a:gd name="T51" fmla="*/ 0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530"/>
                  <a:gd name="T80" fmla="*/ 646 w 646"/>
                  <a:gd name="T81" fmla="*/ 530 h 5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530">
                    <a:moveTo>
                      <a:pt x="0" y="0"/>
                    </a:moveTo>
                    <a:lnTo>
                      <a:pt x="235" y="83"/>
                    </a:lnTo>
                    <a:lnTo>
                      <a:pt x="295" y="108"/>
                    </a:lnTo>
                    <a:lnTo>
                      <a:pt x="353" y="126"/>
                    </a:lnTo>
                    <a:lnTo>
                      <a:pt x="404" y="162"/>
                    </a:lnTo>
                    <a:lnTo>
                      <a:pt x="450" y="184"/>
                    </a:lnTo>
                    <a:lnTo>
                      <a:pt x="491" y="219"/>
                    </a:lnTo>
                    <a:lnTo>
                      <a:pt x="519" y="263"/>
                    </a:lnTo>
                    <a:lnTo>
                      <a:pt x="559" y="310"/>
                    </a:lnTo>
                    <a:lnTo>
                      <a:pt x="592" y="356"/>
                    </a:lnTo>
                    <a:lnTo>
                      <a:pt x="627" y="414"/>
                    </a:lnTo>
                    <a:lnTo>
                      <a:pt x="639" y="455"/>
                    </a:lnTo>
                    <a:lnTo>
                      <a:pt x="646" y="484"/>
                    </a:lnTo>
                    <a:lnTo>
                      <a:pt x="646" y="512"/>
                    </a:lnTo>
                    <a:lnTo>
                      <a:pt x="627" y="524"/>
                    </a:lnTo>
                    <a:lnTo>
                      <a:pt x="605" y="530"/>
                    </a:lnTo>
                    <a:lnTo>
                      <a:pt x="559" y="530"/>
                    </a:lnTo>
                    <a:lnTo>
                      <a:pt x="512" y="512"/>
                    </a:lnTo>
                    <a:lnTo>
                      <a:pt x="455" y="494"/>
                    </a:lnTo>
                    <a:lnTo>
                      <a:pt x="404" y="478"/>
                    </a:lnTo>
                    <a:lnTo>
                      <a:pt x="364" y="455"/>
                    </a:lnTo>
                    <a:lnTo>
                      <a:pt x="311" y="421"/>
                    </a:lnTo>
                    <a:lnTo>
                      <a:pt x="277" y="393"/>
                    </a:lnTo>
                    <a:lnTo>
                      <a:pt x="235" y="346"/>
                    </a:lnTo>
                    <a:lnTo>
                      <a:pt x="198" y="305"/>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95" name="Freeform 330"/>
              <p:cNvSpPr>
                <a:spLocks/>
              </p:cNvSpPr>
              <p:nvPr/>
            </p:nvSpPr>
            <p:spPr bwMode="auto">
              <a:xfrm>
                <a:off x="2549" y="2112"/>
                <a:ext cx="141" cy="154"/>
              </a:xfrm>
              <a:custGeom>
                <a:avLst/>
                <a:gdLst>
                  <a:gd name="T0" fmla="*/ 0 w 564"/>
                  <a:gd name="T1" fmla="*/ 0 h 615"/>
                  <a:gd name="T2" fmla="*/ 0 w 564"/>
                  <a:gd name="T3" fmla="*/ 0 h 615"/>
                  <a:gd name="T4" fmla="*/ 0 w 564"/>
                  <a:gd name="T5" fmla="*/ 0 h 615"/>
                  <a:gd name="T6" fmla="*/ 0 w 564"/>
                  <a:gd name="T7" fmla="*/ 0 h 615"/>
                  <a:gd name="T8" fmla="*/ 0 w 564"/>
                  <a:gd name="T9" fmla="*/ 0 h 615"/>
                  <a:gd name="T10" fmla="*/ 0 w 564"/>
                  <a:gd name="T11" fmla="*/ 0 h 615"/>
                  <a:gd name="T12" fmla="*/ 0 w 564"/>
                  <a:gd name="T13" fmla="*/ 0 h 615"/>
                  <a:gd name="T14" fmla="*/ 0 w 564"/>
                  <a:gd name="T15" fmla="*/ 0 h 615"/>
                  <a:gd name="T16" fmla="*/ 0 w 564"/>
                  <a:gd name="T17" fmla="*/ 0 h 615"/>
                  <a:gd name="T18" fmla="*/ 0 w 564"/>
                  <a:gd name="T19" fmla="*/ 0 h 615"/>
                  <a:gd name="T20" fmla="*/ 0 w 564"/>
                  <a:gd name="T21" fmla="*/ 0 h 615"/>
                  <a:gd name="T22" fmla="*/ 0 w 564"/>
                  <a:gd name="T23" fmla="*/ 0 h 615"/>
                  <a:gd name="T24" fmla="*/ 0 w 564"/>
                  <a:gd name="T25" fmla="*/ 0 h 615"/>
                  <a:gd name="T26" fmla="*/ 0 w 564"/>
                  <a:gd name="T27" fmla="*/ 0 h 615"/>
                  <a:gd name="T28" fmla="*/ 0 w 564"/>
                  <a:gd name="T29" fmla="*/ 0 h 615"/>
                  <a:gd name="T30" fmla="*/ 0 w 564"/>
                  <a:gd name="T31" fmla="*/ 0 h 615"/>
                  <a:gd name="T32" fmla="*/ 0 w 564"/>
                  <a:gd name="T33" fmla="*/ 0 h 615"/>
                  <a:gd name="T34" fmla="*/ 0 w 564"/>
                  <a:gd name="T35" fmla="*/ 0 h 615"/>
                  <a:gd name="T36" fmla="*/ 0 w 564"/>
                  <a:gd name="T37" fmla="*/ 0 h 615"/>
                  <a:gd name="T38" fmla="*/ 0 w 564"/>
                  <a:gd name="T39" fmla="*/ 0 h 615"/>
                  <a:gd name="T40" fmla="*/ 0 w 564"/>
                  <a:gd name="T41" fmla="*/ 0 h 615"/>
                  <a:gd name="T42" fmla="*/ 0 w 564"/>
                  <a:gd name="T43" fmla="*/ 0 h 615"/>
                  <a:gd name="T44" fmla="*/ 0 w 564"/>
                  <a:gd name="T45" fmla="*/ 0 h 615"/>
                  <a:gd name="T46" fmla="*/ 0 w 564"/>
                  <a:gd name="T47" fmla="*/ 0 h 615"/>
                  <a:gd name="T48" fmla="*/ 0 w 564"/>
                  <a:gd name="T49" fmla="*/ 0 h 615"/>
                  <a:gd name="T50" fmla="*/ 0 w 564"/>
                  <a:gd name="T51" fmla="*/ 0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15"/>
                  <a:gd name="T80" fmla="*/ 564 w 564"/>
                  <a:gd name="T81" fmla="*/ 615 h 6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15">
                    <a:moveTo>
                      <a:pt x="0" y="0"/>
                    </a:moveTo>
                    <a:lnTo>
                      <a:pt x="225" y="126"/>
                    </a:lnTo>
                    <a:lnTo>
                      <a:pt x="281" y="155"/>
                    </a:lnTo>
                    <a:lnTo>
                      <a:pt x="334" y="196"/>
                    </a:lnTo>
                    <a:lnTo>
                      <a:pt x="380" y="241"/>
                    </a:lnTo>
                    <a:lnTo>
                      <a:pt x="419" y="271"/>
                    </a:lnTo>
                    <a:lnTo>
                      <a:pt x="455" y="318"/>
                    </a:lnTo>
                    <a:lnTo>
                      <a:pt x="477" y="354"/>
                    </a:lnTo>
                    <a:lnTo>
                      <a:pt x="505" y="409"/>
                    </a:lnTo>
                    <a:lnTo>
                      <a:pt x="530" y="460"/>
                    </a:lnTo>
                    <a:lnTo>
                      <a:pt x="546" y="517"/>
                    </a:lnTo>
                    <a:lnTo>
                      <a:pt x="556" y="564"/>
                    </a:lnTo>
                    <a:lnTo>
                      <a:pt x="564" y="598"/>
                    </a:lnTo>
                    <a:lnTo>
                      <a:pt x="552" y="610"/>
                    </a:lnTo>
                    <a:lnTo>
                      <a:pt x="530" y="615"/>
                    </a:lnTo>
                    <a:lnTo>
                      <a:pt x="494" y="615"/>
                    </a:lnTo>
                    <a:lnTo>
                      <a:pt x="460" y="610"/>
                    </a:lnTo>
                    <a:lnTo>
                      <a:pt x="409" y="586"/>
                    </a:lnTo>
                    <a:lnTo>
                      <a:pt x="350" y="556"/>
                    </a:lnTo>
                    <a:lnTo>
                      <a:pt x="305" y="527"/>
                    </a:lnTo>
                    <a:lnTo>
                      <a:pt x="264" y="494"/>
                    </a:lnTo>
                    <a:lnTo>
                      <a:pt x="231" y="460"/>
                    </a:lnTo>
                    <a:lnTo>
                      <a:pt x="195" y="419"/>
                    </a:lnTo>
                    <a:lnTo>
                      <a:pt x="162" y="368"/>
                    </a:lnTo>
                    <a:lnTo>
                      <a:pt x="133" y="31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96" name="Freeform 331"/>
              <p:cNvSpPr>
                <a:spLocks/>
              </p:cNvSpPr>
              <p:nvPr/>
            </p:nvSpPr>
            <p:spPr bwMode="auto">
              <a:xfrm>
                <a:off x="2587" y="2081"/>
                <a:ext cx="117" cy="170"/>
              </a:xfrm>
              <a:custGeom>
                <a:avLst/>
                <a:gdLst>
                  <a:gd name="T0" fmla="*/ 0 w 471"/>
                  <a:gd name="T1" fmla="*/ 0 h 678"/>
                  <a:gd name="T2" fmla="*/ 0 w 471"/>
                  <a:gd name="T3" fmla="*/ 0 h 678"/>
                  <a:gd name="T4" fmla="*/ 0 w 471"/>
                  <a:gd name="T5" fmla="*/ 0 h 678"/>
                  <a:gd name="T6" fmla="*/ 0 w 471"/>
                  <a:gd name="T7" fmla="*/ 0 h 678"/>
                  <a:gd name="T8" fmla="*/ 0 w 471"/>
                  <a:gd name="T9" fmla="*/ 0 h 678"/>
                  <a:gd name="T10" fmla="*/ 0 w 471"/>
                  <a:gd name="T11" fmla="*/ 0 h 678"/>
                  <a:gd name="T12" fmla="*/ 0 w 471"/>
                  <a:gd name="T13" fmla="*/ 0 h 678"/>
                  <a:gd name="T14" fmla="*/ 0 w 471"/>
                  <a:gd name="T15" fmla="*/ 0 h 678"/>
                  <a:gd name="T16" fmla="*/ 0 w 471"/>
                  <a:gd name="T17" fmla="*/ 0 h 678"/>
                  <a:gd name="T18" fmla="*/ 0 w 471"/>
                  <a:gd name="T19" fmla="*/ 0 h 678"/>
                  <a:gd name="T20" fmla="*/ 0 w 471"/>
                  <a:gd name="T21" fmla="*/ 0 h 678"/>
                  <a:gd name="T22" fmla="*/ 0 w 471"/>
                  <a:gd name="T23" fmla="*/ 0 h 678"/>
                  <a:gd name="T24" fmla="*/ 0 w 471"/>
                  <a:gd name="T25" fmla="*/ 0 h 678"/>
                  <a:gd name="T26" fmla="*/ 0 w 471"/>
                  <a:gd name="T27" fmla="*/ 0 h 678"/>
                  <a:gd name="T28" fmla="*/ 0 w 471"/>
                  <a:gd name="T29" fmla="*/ 0 h 678"/>
                  <a:gd name="T30" fmla="*/ 0 w 471"/>
                  <a:gd name="T31" fmla="*/ 0 h 678"/>
                  <a:gd name="T32" fmla="*/ 0 w 471"/>
                  <a:gd name="T33" fmla="*/ 0 h 678"/>
                  <a:gd name="T34" fmla="*/ 0 w 471"/>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678"/>
                  <a:gd name="T56" fmla="*/ 471 w 471"/>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678">
                    <a:moveTo>
                      <a:pt x="0" y="0"/>
                    </a:moveTo>
                    <a:lnTo>
                      <a:pt x="63" y="241"/>
                    </a:lnTo>
                    <a:lnTo>
                      <a:pt x="75" y="311"/>
                    </a:lnTo>
                    <a:lnTo>
                      <a:pt x="96" y="368"/>
                    </a:lnTo>
                    <a:lnTo>
                      <a:pt x="120" y="422"/>
                    </a:lnTo>
                    <a:lnTo>
                      <a:pt x="150" y="461"/>
                    </a:lnTo>
                    <a:lnTo>
                      <a:pt x="184" y="507"/>
                    </a:lnTo>
                    <a:lnTo>
                      <a:pt x="212" y="547"/>
                    </a:lnTo>
                    <a:lnTo>
                      <a:pt x="259" y="587"/>
                    </a:lnTo>
                    <a:lnTo>
                      <a:pt x="305" y="616"/>
                    </a:lnTo>
                    <a:lnTo>
                      <a:pt x="396" y="675"/>
                    </a:lnTo>
                    <a:lnTo>
                      <a:pt x="453" y="678"/>
                    </a:lnTo>
                    <a:lnTo>
                      <a:pt x="471" y="639"/>
                    </a:lnTo>
                    <a:lnTo>
                      <a:pt x="466" y="541"/>
                    </a:lnTo>
                    <a:lnTo>
                      <a:pt x="437" y="440"/>
                    </a:lnTo>
                    <a:lnTo>
                      <a:pt x="396" y="347"/>
                    </a:lnTo>
                    <a:lnTo>
                      <a:pt x="322" y="25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97" name="Freeform 332"/>
              <p:cNvSpPr>
                <a:spLocks/>
              </p:cNvSpPr>
              <p:nvPr/>
            </p:nvSpPr>
            <p:spPr bwMode="auto">
              <a:xfrm>
                <a:off x="2518" y="2146"/>
                <a:ext cx="162" cy="131"/>
              </a:xfrm>
              <a:custGeom>
                <a:avLst/>
                <a:gdLst>
                  <a:gd name="T0" fmla="*/ 0 w 649"/>
                  <a:gd name="T1" fmla="*/ 0 h 523"/>
                  <a:gd name="T2" fmla="*/ 0 w 649"/>
                  <a:gd name="T3" fmla="*/ 0 h 523"/>
                  <a:gd name="T4" fmla="*/ 0 w 649"/>
                  <a:gd name="T5" fmla="*/ 0 h 523"/>
                  <a:gd name="T6" fmla="*/ 0 w 649"/>
                  <a:gd name="T7" fmla="*/ 0 h 523"/>
                  <a:gd name="T8" fmla="*/ 0 w 649"/>
                  <a:gd name="T9" fmla="*/ 0 h 523"/>
                  <a:gd name="T10" fmla="*/ 0 w 649"/>
                  <a:gd name="T11" fmla="*/ 0 h 523"/>
                  <a:gd name="T12" fmla="*/ 0 w 649"/>
                  <a:gd name="T13" fmla="*/ 0 h 523"/>
                  <a:gd name="T14" fmla="*/ 0 w 649"/>
                  <a:gd name="T15" fmla="*/ 0 h 523"/>
                  <a:gd name="T16" fmla="*/ 0 w 649"/>
                  <a:gd name="T17" fmla="*/ 0 h 523"/>
                  <a:gd name="T18" fmla="*/ 0 w 649"/>
                  <a:gd name="T19" fmla="*/ 0 h 523"/>
                  <a:gd name="T20" fmla="*/ 0 w 649"/>
                  <a:gd name="T21" fmla="*/ 0 h 523"/>
                  <a:gd name="T22" fmla="*/ 0 w 649"/>
                  <a:gd name="T23" fmla="*/ 0 h 523"/>
                  <a:gd name="T24" fmla="*/ 0 w 649"/>
                  <a:gd name="T25" fmla="*/ 0 h 523"/>
                  <a:gd name="T26" fmla="*/ 0 w 649"/>
                  <a:gd name="T27" fmla="*/ 0 h 523"/>
                  <a:gd name="T28" fmla="*/ 0 w 649"/>
                  <a:gd name="T29" fmla="*/ 0 h 523"/>
                  <a:gd name="T30" fmla="*/ 0 w 649"/>
                  <a:gd name="T31" fmla="*/ 0 h 523"/>
                  <a:gd name="T32" fmla="*/ 0 w 649"/>
                  <a:gd name="T33" fmla="*/ 0 h 523"/>
                  <a:gd name="T34" fmla="*/ 0 w 649"/>
                  <a:gd name="T35" fmla="*/ 0 h 523"/>
                  <a:gd name="T36" fmla="*/ 0 w 649"/>
                  <a:gd name="T37" fmla="*/ 0 h 523"/>
                  <a:gd name="T38" fmla="*/ 0 w 649"/>
                  <a:gd name="T39" fmla="*/ 0 h 523"/>
                  <a:gd name="T40" fmla="*/ 0 w 649"/>
                  <a:gd name="T41" fmla="*/ 0 h 523"/>
                  <a:gd name="T42" fmla="*/ 0 w 649"/>
                  <a:gd name="T43" fmla="*/ 0 h 523"/>
                  <a:gd name="T44" fmla="*/ 0 w 649"/>
                  <a:gd name="T45" fmla="*/ 0 h 523"/>
                  <a:gd name="T46" fmla="*/ 0 w 649"/>
                  <a:gd name="T47" fmla="*/ 0 h 523"/>
                  <a:gd name="T48" fmla="*/ 0 w 649"/>
                  <a:gd name="T49" fmla="*/ 0 h 523"/>
                  <a:gd name="T50" fmla="*/ 0 w 649"/>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23"/>
                  <a:gd name="T80" fmla="*/ 649 w 649"/>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23">
                    <a:moveTo>
                      <a:pt x="0" y="0"/>
                    </a:moveTo>
                    <a:lnTo>
                      <a:pt x="230" y="80"/>
                    </a:lnTo>
                    <a:lnTo>
                      <a:pt x="292" y="104"/>
                    </a:lnTo>
                    <a:lnTo>
                      <a:pt x="357" y="126"/>
                    </a:lnTo>
                    <a:lnTo>
                      <a:pt x="401" y="163"/>
                    </a:lnTo>
                    <a:lnTo>
                      <a:pt x="443" y="181"/>
                    </a:lnTo>
                    <a:lnTo>
                      <a:pt x="483" y="217"/>
                    </a:lnTo>
                    <a:lnTo>
                      <a:pt x="517" y="259"/>
                    </a:lnTo>
                    <a:lnTo>
                      <a:pt x="556" y="310"/>
                    </a:lnTo>
                    <a:lnTo>
                      <a:pt x="586" y="357"/>
                    </a:lnTo>
                    <a:lnTo>
                      <a:pt x="620" y="409"/>
                    </a:lnTo>
                    <a:lnTo>
                      <a:pt x="638" y="456"/>
                    </a:lnTo>
                    <a:lnTo>
                      <a:pt x="649" y="490"/>
                    </a:lnTo>
                    <a:lnTo>
                      <a:pt x="645" y="502"/>
                    </a:lnTo>
                    <a:lnTo>
                      <a:pt x="628" y="520"/>
                    </a:lnTo>
                    <a:lnTo>
                      <a:pt x="598" y="523"/>
                    </a:lnTo>
                    <a:lnTo>
                      <a:pt x="564" y="520"/>
                    </a:lnTo>
                    <a:lnTo>
                      <a:pt x="506" y="507"/>
                    </a:lnTo>
                    <a:lnTo>
                      <a:pt x="454" y="494"/>
                    </a:lnTo>
                    <a:lnTo>
                      <a:pt x="396" y="473"/>
                    </a:lnTo>
                    <a:lnTo>
                      <a:pt x="357" y="456"/>
                    </a:lnTo>
                    <a:lnTo>
                      <a:pt x="310" y="419"/>
                    </a:lnTo>
                    <a:lnTo>
                      <a:pt x="264" y="386"/>
                    </a:lnTo>
                    <a:lnTo>
                      <a:pt x="230" y="346"/>
                    </a:lnTo>
                    <a:lnTo>
                      <a:pt x="188" y="28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498" name="Line 333"/>
              <p:cNvSpPr>
                <a:spLocks noChangeShapeType="1"/>
              </p:cNvSpPr>
              <p:nvPr/>
            </p:nvSpPr>
            <p:spPr bwMode="auto">
              <a:xfrm flipH="1" flipV="1">
                <a:off x="2069" y="1690"/>
                <a:ext cx="62" cy="14"/>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99" name="Freeform 334"/>
              <p:cNvSpPr>
                <a:spLocks/>
              </p:cNvSpPr>
              <p:nvPr/>
            </p:nvSpPr>
            <p:spPr bwMode="auto">
              <a:xfrm>
                <a:off x="2001" y="1439"/>
                <a:ext cx="147" cy="180"/>
              </a:xfrm>
              <a:custGeom>
                <a:avLst/>
                <a:gdLst>
                  <a:gd name="T0" fmla="*/ 0 w 589"/>
                  <a:gd name="T1" fmla="*/ 0 h 720"/>
                  <a:gd name="T2" fmla="*/ 0 w 589"/>
                  <a:gd name="T3" fmla="*/ 0 h 720"/>
                  <a:gd name="T4" fmla="*/ 0 w 589"/>
                  <a:gd name="T5" fmla="*/ 0 h 720"/>
                  <a:gd name="T6" fmla="*/ 0 w 589"/>
                  <a:gd name="T7" fmla="*/ 0 h 720"/>
                  <a:gd name="T8" fmla="*/ 0 w 589"/>
                  <a:gd name="T9" fmla="*/ 0 h 720"/>
                  <a:gd name="T10" fmla="*/ 0 w 589"/>
                  <a:gd name="T11" fmla="*/ 0 h 720"/>
                  <a:gd name="T12" fmla="*/ 0 w 589"/>
                  <a:gd name="T13" fmla="*/ 0 h 720"/>
                  <a:gd name="T14" fmla="*/ 0 60000 65536"/>
                  <a:gd name="T15" fmla="*/ 0 60000 65536"/>
                  <a:gd name="T16" fmla="*/ 0 60000 65536"/>
                  <a:gd name="T17" fmla="*/ 0 60000 65536"/>
                  <a:gd name="T18" fmla="*/ 0 60000 65536"/>
                  <a:gd name="T19" fmla="*/ 0 60000 65536"/>
                  <a:gd name="T20" fmla="*/ 0 60000 65536"/>
                  <a:gd name="T21" fmla="*/ 0 w 589"/>
                  <a:gd name="T22" fmla="*/ 0 h 720"/>
                  <a:gd name="T23" fmla="*/ 589 w 589"/>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 h="720">
                    <a:moveTo>
                      <a:pt x="589" y="720"/>
                    </a:moveTo>
                    <a:lnTo>
                      <a:pt x="479" y="622"/>
                    </a:lnTo>
                    <a:lnTo>
                      <a:pt x="378" y="509"/>
                    </a:lnTo>
                    <a:lnTo>
                      <a:pt x="295" y="352"/>
                    </a:lnTo>
                    <a:lnTo>
                      <a:pt x="210" y="202"/>
                    </a:lnTo>
                    <a:lnTo>
                      <a:pt x="111" y="9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0" name="Freeform 335"/>
              <p:cNvSpPr>
                <a:spLocks/>
              </p:cNvSpPr>
              <p:nvPr/>
            </p:nvSpPr>
            <p:spPr bwMode="auto">
              <a:xfrm>
                <a:off x="1986" y="1441"/>
                <a:ext cx="160" cy="225"/>
              </a:xfrm>
              <a:custGeom>
                <a:avLst/>
                <a:gdLst>
                  <a:gd name="T0" fmla="*/ 0 w 639"/>
                  <a:gd name="T1" fmla="*/ 0 h 901"/>
                  <a:gd name="T2" fmla="*/ 0 w 639"/>
                  <a:gd name="T3" fmla="*/ 0 h 901"/>
                  <a:gd name="T4" fmla="*/ 0 w 639"/>
                  <a:gd name="T5" fmla="*/ 0 h 901"/>
                  <a:gd name="T6" fmla="*/ 0 w 639"/>
                  <a:gd name="T7" fmla="*/ 0 h 901"/>
                  <a:gd name="T8" fmla="*/ 0 w 639"/>
                  <a:gd name="T9" fmla="*/ 0 h 901"/>
                  <a:gd name="T10" fmla="*/ 0 w 639"/>
                  <a:gd name="T11" fmla="*/ 0 h 901"/>
                  <a:gd name="T12" fmla="*/ 0 w 639"/>
                  <a:gd name="T13" fmla="*/ 0 h 901"/>
                  <a:gd name="T14" fmla="*/ 0 60000 65536"/>
                  <a:gd name="T15" fmla="*/ 0 60000 65536"/>
                  <a:gd name="T16" fmla="*/ 0 60000 65536"/>
                  <a:gd name="T17" fmla="*/ 0 60000 65536"/>
                  <a:gd name="T18" fmla="*/ 0 60000 65536"/>
                  <a:gd name="T19" fmla="*/ 0 60000 65536"/>
                  <a:gd name="T20" fmla="*/ 0 60000 65536"/>
                  <a:gd name="T21" fmla="*/ 0 w 639"/>
                  <a:gd name="T22" fmla="*/ 0 h 901"/>
                  <a:gd name="T23" fmla="*/ 639 w 639"/>
                  <a:gd name="T24" fmla="*/ 901 h 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9" h="901">
                    <a:moveTo>
                      <a:pt x="639" y="901"/>
                    </a:moveTo>
                    <a:lnTo>
                      <a:pt x="529" y="774"/>
                    </a:lnTo>
                    <a:lnTo>
                      <a:pt x="418" y="636"/>
                    </a:lnTo>
                    <a:lnTo>
                      <a:pt x="315" y="442"/>
                    </a:lnTo>
                    <a:lnTo>
                      <a:pt x="220" y="254"/>
                    </a:lnTo>
                    <a:lnTo>
                      <a:pt x="109" y="11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1" name="Freeform 336"/>
              <p:cNvSpPr>
                <a:spLocks/>
              </p:cNvSpPr>
              <p:nvPr/>
            </p:nvSpPr>
            <p:spPr bwMode="auto">
              <a:xfrm>
                <a:off x="2040" y="1404"/>
                <a:ext cx="141" cy="247"/>
              </a:xfrm>
              <a:custGeom>
                <a:avLst/>
                <a:gdLst>
                  <a:gd name="T0" fmla="*/ 0 w 561"/>
                  <a:gd name="T1" fmla="*/ 0 h 984"/>
                  <a:gd name="T2" fmla="*/ 0 w 561"/>
                  <a:gd name="T3" fmla="*/ 0 h 984"/>
                  <a:gd name="T4" fmla="*/ 0 w 561"/>
                  <a:gd name="T5" fmla="*/ 0 h 984"/>
                  <a:gd name="T6" fmla="*/ 0 w 561"/>
                  <a:gd name="T7" fmla="*/ 0 h 984"/>
                  <a:gd name="T8" fmla="*/ 0 w 561"/>
                  <a:gd name="T9" fmla="*/ 0 h 984"/>
                  <a:gd name="T10" fmla="*/ 0 w 561"/>
                  <a:gd name="T11" fmla="*/ 0 h 984"/>
                  <a:gd name="T12" fmla="*/ 0 w 561"/>
                  <a:gd name="T13" fmla="*/ 0 h 984"/>
                  <a:gd name="T14" fmla="*/ 0 60000 65536"/>
                  <a:gd name="T15" fmla="*/ 0 60000 65536"/>
                  <a:gd name="T16" fmla="*/ 0 60000 65536"/>
                  <a:gd name="T17" fmla="*/ 0 60000 65536"/>
                  <a:gd name="T18" fmla="*/ 0 60000 65536"/>
                  <a:gd name="T19" fmla="*/ 0 60000 65536"/>
                  <a:gd name="T20" fmla="*/ 0 60000 65536"/>
                  <a:gd name="T21" fmla="*/ 0 w 561"/>
                  <a:gd name="T22" fmla="*/ 0 h 984"/>
                  <a:gd name="T23" fmla="*/ 561 w 561"/>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984">
                    <a:moveTo>
                      <a:pt x="561" y="984"/>
                    </a:moveTo>
                    <a:lnTo>
                      <a:pt x="453" y="841"/>
                    </a:lnTo>
                    <a:lnTo>
                      <a:pt x="360" y="689"/>
                    </a:lnTo>
                    <a:lnTo>
                      <a:pt x="280" y="489"/>
                    </a:lnTo>
                    <a:lnTo>
                      <a:pt x="209" y="293"/>
                    </a:lnTo>
                    <a:lnTo>
                      <a:pt x="109" y="13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2" name="Freeform 337"/>
              <p:cNvSpPr>
                <a:spLocks/>
              </p:cNvSpPr>
              <p:nvPr/>
            </p:nvSpPr>
            <p:spPr bwMode="auto">
              <a:xfrm>
                <a:off x="1866" y="1542"/>
                <a:ext cx="236" cy="159"/>
              </a:xfrm>
              <a:custGeom>
                <a:avLst/>
                <a:gdLst>
                  <a:gd name="T0" fmla="*/ 0 w 943"/>
                  <a:gd name="T1" fmla="*/ 0 h 634"/>
                  <a:gd name="T2" fmla="*/ 0 w 943"/>
                  <a:gd name="T3" fmla="*/ 0 h 634"/>
                  <a:gd name="T4" fmla="*/ 0 w 943"/>
                  <a:gd name="T5" fmla="*/ 0 h 634"/>
                  <a:gd name="T6" fmla="*/ 0 w 943"/>
                  <a:gd name="T7" fmla="*/ 0 h 634"/>
                  <a:gd name="T8" fmla="*/ 0 w 943"/>
                  <a:gd name="T9" fmla="*/ 0 h 634"/>
                  <a:gd name="T10" fmla="*/ 0 w 943"/>
                  <a:gd name="T11" fmla="*/ 0 h 634"/>
                  <a:gd name="T12" fmla="*/ 0 w 943"/>
                  <a:gd name="T13" fmla="*/ 0 h 634"/>
                  <a:gd name="T14" fmla="*/ 0 60000 65536"/>
                  <a:gd name="T15" fmla="*/ 0 60000 65536"/>
                  <a:gd name="T16" fmla="*/ 0 60000 65536"/>
                  <a:gd name="T17" fmla="*/ 0 60000 65536"/>
                  <a:gd name="T18" fmla="*/ 0 60000 65536"/>
                  <a:gd name="T19" fmla="*/ 0 60000 65536"/>
                  <a:gd name="T20" fmla="*/ 0 60000 65536"/>
                  <a:gd name="T21" fmla="*/ 0 w 943"/>
                  <a:gd name="T22" fmla="*/ 0 h 634"/>
                  <a:gd name="T23" fmla="*/ 943 w 943"/>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3" h="634">
                    <a:moveTo>
                      <a:pt x="943" y="634"/>
                    </a:moveTo>
                    <a:lnTo>
                      <a:pt x="805" y="520"/>
                    </a:lnTo>
                    <a:lnTo>
                      <a:pt x="656" y="410"/>
                    </a:lnTo>
                    <a:lnTo>
                      <a:pt x="464" y="324"/>
                    </a:lnTo>
                    <a:lnTo>
                      <a:pt x="276" y="235"/>
                    </a:lnTo>
                    <a:lnTo>
                      <a:pt x="125" y="12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3" name="Freeform 338"/>
              <p:cNvSpPr>
                <a:spLocks/>
              </p:cNvSpPr>
              <p:nvPr/>
            </p:nvSpPr>
            <p:spPr bwMode="auto">
              <a:xfrm>
                <a:off x="2641" y="2075"/>
                <a:ext cx="61" cy="175"/>
              </a:xfrm>
              <a:custGeom>
                <a:avLst/>
                <a:gdLst>
                  <a:gd name="T0" fmla="*/ 0 w 243"/>
                  <a:gd name="T1" fmla="*/ 0 h 703"/>
                  <a:gd name="T2" fmla="*/ 0 w 243"/>
                  <a:gd name="T3" fmla="*/ 0 h 703"/>
                  <a:gd name="T4" fmla="*/ 0 w 243"/>
                  <a:gd name="T5" fmla="*/ 0 h 703"/>
                  <a:gd name="T6" fmla="*/ 0 w 243"/>
                  <a:gd name="T7" fmla="*/ 0 h 703"/>
                  <a:gd name="T8" fmla="*/ 0 w 243"/>
                  <a:gd name="T9" fmla="*/ 0 h 703"/>
                  <a:gd name="T10" fmla="*/ 0 w 243"/>
                  <a:gd name="T11" fmla="*/ 0 h 703"/>
                  <a:gd name="T12" fmla="*/ 0 w 243"/>
                  <a:gd name="T13" fmla="*/ 0 h 703"/>
                  <a:gd name="T14" fmla="*/ 0 w 243"/>
                  <a:gd name="T15" fmla="*/ 0 h 703"/>
                  <a:gd name="T16" fmla="*/ 0 w 243"/>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
                  <a:gd name="T28" fmla="*/ 0 h 703"/>
                  <a:gd name="T29" fmla="*/ 243 w 243"/>
                  <a:gd name="T30" fmla="*/ 703 h 7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 h="703">
                    <a:moveTo>
                      <a:pt x="243" y="703"/>
                    </a:moveTo>
                    <a:lnTo>
                      <a:pt x="243" y="593"/>
                    </a:lnTo>
                    <a:lnTo>
                      <a:pt x="243" y="565"/>
                    </a:lnTo>
                    <a:lnTo>
                      <a:pt x="240" y="537"/>
                    </a:lnTo>
                    <a:lnTo>
                      <a:pt x="225" y="487"/>
                    </a:lnTo>
                    <a:lnTo>
                      <a:pt x="151" y="375"/>
                    </a:lnTo>
                    <a:lnTo>
                      <a:pt x="75" y="260"/>
                    </a:lnTo>
                    <a:lnTo>
                      <a:pt x="29" y="13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4" name="Freeform 339"/>
              <p:cNvSpPr>
                <a:spLocks/>
              </p:cNvSpPr>
              <p:nvPr/>
            </p:nvSpPr>
            <p:spPr bwMode="auto">
              <a:xfrm>
                <a:off x="2496" y="2191"/>
                <a:ext cx="176" cy="93"/>
              </a:xfrm>
              <a:custGeom>
                <a:avLst/>
                <a:gdLst>
                  <a:gd name="T0" fmla="*/ 0 w 702"/>
                  <a:gd name="T1" fmla="*/ 0 h 372"/>
                  <a:gd name="T2" fmla="*/ 0 w 702"/>
                  <a:gd name="T3" fmla="*/ 0 h 372"/>
                  <a:gd name="T4" fmla="*/ 0 w 702"/>
                  <a:gd name="T5" fmla="*/ 0 h 372"/>
                  <a:gd name="T6" fmla="*/ 0 w 702"/>
                  <a:gd name="T7" fmla="*/ 0 h 372"/>
                  <a:gd name="T8" fmla="*/ 0 w 702"/>
                  <a:gd name="T9" fmla="*/ 0 h 372"/>
                  <a:gd name="T10" fmla="*/ 0 w 702"/>
                  <a:gd name="T11" fmla="*/ 0 h 372"/>
                  <a:gd name="T12" fmla="*/ 0 w 702"/>
                  <a:gd name="T13" fmla="*/ 0 h 372"/>
                  <a:gd name="T14" fmla="*/ 0 60000 65536"/>
                  <a:gd name="T15" fmla="*/ 0 60000 65536"/>
                  <a:gd name="T16" fmla="*/ 0 60000 65536"/>
                  <a:gd name="T17" fmla="*/ 0 60000 65536"/>
                  <a:gd name="T18" fmla="*/ 0 60000 65536"/>
                  <a:gd name="T19" fmla="*/ 0 60000 65536"/>
                  <a:gd name="T20" fmla="*/ 0 60000 65536"/>
                  <a:gd name="T21" fmla="*/ 0 w 702"/>
                  <a:gd name="T22" fmla="*/ 0 h 372"/>
                  <a:gd name="T23" fmla="*/ 702 w 702"/>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2" h="372">
                    <a:moveTo>
                      <a:pt x="702" y="372"/>
                    </a:moveTo>
                    <a:lnTo>
                      <a:pt x="592" y="339"/>
                    </a:lnTo>
                    <a:lnTo>
                      <a:pt x="476" y="285"/>
                    </a:lnTo>
                    <a:lnTo>
                      <a:pt x="350" y="176"/>
                    </a:lnTo>
                    <a:lnTo>
                      <a:pt x="223" y="74"/>
                    </a:lnTo>
                    <a:lnTo>
                      <a:pt x="109" y="2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5" name="Freeform 340"/>
              <p:cNvSpPr>
                <a:spLocks/>
              </p:cNvSpPr>
              <p:nvPr/>
            </p:nvSpPr>
            <p:spPr bwMode="auto">
              <a:xfrm>
                <a:off x="1963" y="1342"/>
                <a:ext cx="161" cy="227"/>
              </a:xfrm>
              <a:custGeom>
                <a:avLst/>
                <a:gdLst>
                  <a:gd name="T0" fmla="*/ 0 w 645"/>
                  <a:gd name="T1" fmla="*/ 0 h 904"/>
                  <a:gd name="T2" fmla="*/ 0 w 645"/>
                  <a:gd name="T3" fmla="*/ 0 h 904"/>
                  <a:gd name="T4" fmla="*/ 0 w 645"/>
                  <a:gd name="T5" fmla="*/ 0 h 904"/>
                  <a:gd name="T6" fmla="*/ 0 w 645"/>
                  <a:gd name="T7" fmla="*/ 0 h 904"/>
                  <a:gd name="T8" fmla="*/ 0 w 645"/>
                  <a:gd name="T9" fmla="*/ 0 h 904"/>
                  <a:gd name="T10" fmla="*/ 0 w 645"/>
                  <a:gd name="T11" fmla="*/ 0 h 904"/>
                  <a:gd name="T12" fmla="*/ 0 w 645"/>
                  <a:gd name="T13" fmla="*/ 0 h 904"/>
                  <a:gd name="T14" fmla="*/ 0 60000 65536"/>
                  <a:gd name="T15" fmla="*/ 0 60000 65536"/>
                  <a:gd name="T16" fmla="*/ 0 60000 65536"/>
                  <a:gd name="T17" fmla="*/ 0 60000 65536"/>
                  <a:gd name="T18" fmla="*/ 0 60000 65536"/>
                  <a:gd name="T19" fmla="*/ 0 60000 65536"/>
                  <a:gd name="T20" fmla="*/ 0 60000 65536"/>
                  <a:gd name="T21" fmla="*/ 0 w 645"/>
                  <a:gd name="T22" fmla="*/ 0 h 904"/>
                  <a:gd name="T23" fmla="*/ 645 w 645"/>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904">
                    <a:moveTo>
                      <a:pt x="645" y="904"/>
                    </a:moveTo>
                    <a:lnTo>
                      <a:pt x="530" y="777"/>
                    </a:lnTo>
                    <a:lnTo>
                      <a:pt x="423" y="639"/>
                    </a:lnTo>
                    <a:lnTo>
                      <a:pt x="322" y="443"/>
                    </a:lnTo>
                    <a:lnTo>
                      <a:pt x="223" y="259"/>
                    </a:lnTo>
                    <a:lnTo>
                      <a:pt x="110"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6" name="Freeform 341"/>
              <p:cNvSpPr>
                <a:spLocks/>
              </p:cNvSpPr>
              <p:nvPr/>
            </p:nvSpPr>
            <p:spPr bwMode="auto">
              <a:xfrm>
                <a:off x="1948" y="1483"/>
                <a:ext cx="170" cy="219"/>
              </a:xfrm>
              <a:custGeom>
                <a:avLst/>
                <a:gdLst>
                  <a:gd name="T0" fmla="*/ 0 w 679"/>
                  <a:gd name="T1" fmla="*/ 0 h 874"/>
                  <a:gd name="T2" fmla="*/ 0 w 679"/>
                  <a:gd name="T3" fmla="*/ 0 h 874"/>
                  <a:gd name="T4" fmla="*/ 0 w 679"/>
                  <a:gd name="T5" fmla="*/ 0 h 874"/>
                  <a:gd name="T6" fmla="*/ 0 w 679"/>
                  <a:gd name="T7" fmla="*/ 0 h 874"/>
                  <a:gd name="T8" fmla="*/ 0 w 679"/>
                  <a:gd name="T9" fmla="*/ 0 h 874"/>
                  <a:gd name="T10" fmla="*/ 0 w 679"/>
                  <a:gd name="T11" fmla="*/ 0 h 874"/>
                  <a:gd name="T12" fmla="*/ 0 w 679"/>
                  <a:gd name="T13" fmla="*/ 0 h 874"/>
                  <a:gd name="T14" fmla="*/ 0 60000 65536"/>
                  <a:gd name="T15" fmla="*/ 0 60000 65536"/>
                  <a:gd name="T16" fmla="*/ 0 60000 65536"/>
                  <a:gd name="T17" fmla="*/ 0 60000 65536"/>
                  <a:gd name="T18" fmla="*/ 0 60000 65536"/>
                  <a:gd name="T19" fmla="*/ 0 60000 65536"/>
                  <a:gd name="T20" fmla="*/ 0 60000 65536"/>
                  <a:gd name="T21" fmla="*/ 0 w 679"/>
                  <a:gd name="T22" fmla="*/ 0 h 874"/>
                  <a:gd name="T23" fmla="*/ 679 w 679"/>
                  <a:gd name="T24" fmla="*/ 874 h 8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9" h="874">
                    <a:moveTo>
                      <a:pt x="679" y="874"/>
                    </a:moveTo>
                    <a:lnTo>
                      <a:pt x="591" y="736"/>
                    </a:lnTo>
                    <a:lnTo>
                      <a:pt x="489" y="589"/>
                    </a:lnTo>
                    <a:lnTo>
                      <a:pt x="333" y="437"/>
                    </a:lnTo>
                    <a:lnTo>
                      <a:pt x="182" y="290"/>
                    </a:lnTo>
                    <a:lnTo>
                      <a:pt x="79" y="14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7" name="Freeform 342"/>
              <p:cNvSpPr>
                <a:spLocks/>
              </p:cNvSpPr>
              <p:nvPr/>
            </p:nvSpPr>
            <p:spPr bwMode="auto">
              <a:xfrm>
                <a:off x="1849" y="1415"/>
                <a:ext cx="169" cy="219"/>
              </a:xfrm>
              <a:custGeom>
                <a:avLst/>
                <a:gdLst>
                  <a:gd name="T0" fmla="*/ 0 w 674"/>
                  <a:gd name="T1" fmla="*/ 0 h 879"/>
                  <a:gd name="T2" fmla="*/ 0 w 674"/>
                  <a:gd name="T3" fmla="*/ 0 h 879"/>
                  <a:gd name="T4" fmla="*/ 0 w 674"/>
                  <a:gd name="T5" fmla="*/ 0 h 879"/>
                  <a:gd name="T6" fmla="*/ 0 w 674"/>
                  <a:gd name="T7" fmla="*/ 0 h 879"/>
                  <a:gd name="T8" fmla="*/ 0 w 674"/>
                  <a:gd name="T9" fmla="*/ 0 h 879"/>
                  <a:gd name="T10" fmla="*/ 0 w 674"/>
                  <a:gd name="T11" fmla="*/ 0 h 879"/>
                  <a:gd name="T12" fmla="*/ 0 w 674"/>
                  <a:gd name="T13" fmla="*/ 0 h 879"/>
                  <a:gd name="T14" fmla="*/ 0 60000 65536"/>
                  <a:gd name="T15" fmla="*/ 0 60000 65536"/>
                  <a:gd name="T16" fmla="*/ 0 60000 65536"/>
                  <a:gd name="T17" fmla="*/ 0 60000 65536"/>
                  <a:gd name="T18" fmla="*/ 0 60000 65536"/>
                  <a:gd name="T19" fmla="*/ 0 60000 65536"/>
                  <a:gd name="T20" fmla="*/ 0 60000 65536"/>
                  <a:gd name="T21" fmla="*/ 0 w 674"/>
                  <a:gd name="T22" fmla="*/ 0 h 879"/>
                  <a:gd name="T23" fmla="*/ 674 w 674"/>
                  <a:gd name="T24" fmla="*/ 879 h 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4" h="879">
                    <a:moveTo>
                      <a:pt x="674" y="879"/>
                    </a:moveTo>
                    <a:lnTo>
                      <a:pt x="594" y="737"/>
                    </a:lnTo>
                    <a:lnTo>
                      <a:pt x="489" y="592"/>
                    </a:lnTo>
                    <a:lnTo>
                      <a:pt x="335" y="444"/>
                    </a:lnTo>
                    <a:lnTo>
                      <a:pt x="180" y="294"/>
                    </a:lnTo>
                    <a:lnTo>
                      <a:pt x="80" y="14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8" name="Freeform 343"/>
              <p:cNvSpPr>
                <a:spLocks/>
              </p:cNvSpPr>
              <p:nvPr/>
            </p:nvSpPr>
            <p:spPr bwMode="auto">
              <a:xfrm>
                <a:off x="1902" y="1384"/>
                <a:ext cx="181" cy="272"/>
              </a:xfrm>
              <a:custGeom>
                <a:avLst/>
                <a:gdLst>
                  <a:gd name="T0" fmla="*/ 0 w 724"/>
                  <a:gd name="T1" fmla="*/ 0 h 1086"/>
                  <a:gd name="T2" fmla="*/ 0 w 724"/>
                  <a:gd name="T3" fmla="*/ 0 h 1086"/>
                  <a:gd name="T4" fmla="*/ 0 w 724"/>
                  <a:gd name="T5" fmla="*/ 0 h 1086"/>
                  <a:gd name="T6" fmla="*/ 0 w 724"/>
                  <a:gd name="T7" fmla="*/ 0 h 1086"/>
                  <a:gd name="T8" fmla="*/ 0 w 724"/>
                  <a:gd name="T9" fmla="*/ 0 h 1086"/>
                  <a:gd name="T10" fmla="*/ 0 w 724"/>
                  <a:gd name="T11" fmla="*/ 0 h 1086"/>
                  <a:gd name="T12" fmla="*/ 0 w 724"/>
                  <a:gd name="T13" fmla="*/ 0 h 1086"/>
                  <a:gd name="T14" fmla="*/ 0 60000 65536"/>
                  <a:gd name="T15" fmla="*/ 0 60000 65536"/>
                  <a:gd name="T16" fmla="*/ 0 60000 65536"/>
                  <a:gd name="T17" fmla="*/ 0 60000 65536"/>
                  <a:gd name="T18" fmla="*/ 0 60000 65536"/>
                  <a:gd name="T19" fmla="*/ 0 60000 65536"/>
                  <a:gd name="T20" fmla="*/ 0 60000 65536"/>
                  <a:gd name="T21" fmla="*/ 0 w 724"/>
                  <a:gd name="T22" fmla="*/ 0 h 1086"/>
                  <a:gd name="T23" fmla="*/ 724 w 724"/>
                  <a:gd name="T24" fmla="*/ 1086 h 10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4" h="1086">
                    <a:moveTo>
                      <a:pt x="724" y="1086"/>
                    </a:moveTo>
                    <a:lnTo>
                      <a:pt x="633" y="913"/>
                    </a:lnTo>
                    <a:lnTo>
                      <a:pt x="523" y="735"/>
                    </a:lnTo>
                    <a:lnTo>
                      <a:pt x="356" y="545"/>
                    </a:lnTo>
                    <a:lnTo>
                      <a:pt x="200" y="355"/>
                    </a:lnTo>
                    <a:lnTo>
                      <a:pt x="86" y="17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09" name="Freeform 344"/>
              <p:cNvSpPr>
                <a:spLocks/>
              </p:cNvSpPr>
              <p:nvPr/>
            </p:nvSpPr>
            <p:spPr bwMode="auto">
              <a:xfrm>
                <a:off x="1918" y="1357"/>
                <a:ext cx="161" cy="226"/>
              </a:xfrm>
              <a:custGeom>
                <a:avLst/>
                <a:gdLst>
                  <a:gd name="T0" fmla="*/ 0 w 644"/>
                  <a:gd name="T1" fmla="*/ 0 h 902"/>
                  <a:gd name="T2" fmla="*/ 0 w 644"/>
                  <a:gd name="T3" fmla="*/ 0 h 902"/>
                  <a:gd name="T4" fmla="*/ 0 w 644"/>
                  <a:gd name="T5" fmla="*/ 0 h 902"/>
                  <a:gd name="T6" fmla="*/ 0 w 644"/>
                  <a:gd name="T7" fmla="*/ 0 h 902"/>
                  <a:gd name="T8" fmla="*/ 0 w 644"/>
                  <a:gd name="T9" fmla="*/ 0 h 902"/>
                  <a:gd name="T10" fmla="*/ 0 w 644"/>
                  <a:gd name="T11" fmla="*/ 0 h 902"/>
                  <a:gd name="T12" fmla="*/ 0 w 644"/>
                  <a:gd name="T13" fmla="*/ 0 h 902"/>
                  <a:gd name="T14" fmla="*/ 0 60000 65536"/>
                  <a:gd name="T15" fmla="*/ 0 60000 65536"/>
                  <a:gd name="T16" fmla="*/ 0 60000 65536"/>
                  <a:gd name="T17" fmla="*/ 0 60000 65536"/>
                  <a:gd name="T18" fmla="*/ 0 60000 65536"/>
                  <a:gd name="T19" fmla="*/ 0 60000 65536"/>
                  <a:gd name="T20" fmla="*/ 0 60000 65536"/>
                  <a:gd name="T21" fmla="*/ 0 w 644"/>
                  <a:gd name="T22" fmla="*/ 0 h 902"/>
                  <a:gd name="T23" fmla="*/ 644 w 644"/>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4" h="902">
                    <a:moveTo>
                      <a:pt x="644" y="902"/>
                    </a:moveTo>
                    <a:lnTo>
                      <a:pt x="527" y="777"/>
                    </a:lnTo>
                    <a:lnTo>
                      <a:pt x="424" y="642"/>
                    </a:lnTo>
                    <a:lnTo>
                      <a:pt x="321" y="449"/>
                    </a:lnTo>
                    <a:lnTo>
                      <a:pt x="224" y="261"/>
                    </a:lnTo>
                    <a:lnTo>
                      <a:pt x="115"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0" name="Freeform 345"/>
              <p:cNvSpPr>
                <a:spLocks/>
              </p:cNvSpPr>
              <p:nvPr/>
            </p:nvSpPr>
            <p:spPr bwMode="auto">
              <a:xfrm>
                <a:off x="2339" y="2108"/>
                <a:ext cx="193" cy="43"/>
              </a:xfrm>
              <a:custGeom>
                <a:avLst/>
                <a:gdLst>
                  <a:gd name="T0" fmla="*/ 0 w 771"/>
                  <a:gd name="T1" fmla="*/ 0 h 173"/>
                  <a:gd name="T2" fmla="*/ 0 w 771"/>
                  <a:gd name="T3" fmla="*/ 0 h 173"/>
                  <a:gd name="T4" fmla="*/ 0 w 771"/>
                  <a:gd name="T5" fmla="*/ 0 h 173"/>
                  <a:gd name="T6" fmla="*/ 0 w 771"/>
                  <a:gd name="T7" fmla="*/ 0 h 173"/>
                  <a:gd name="T8" fmla="*/ 0 w 771"/>
                  <a:gd name="T9" fmla="*/ 0 h 173"/>
                  <a:gd name="T10" fmla="*/ 0 w 771"/>
                  <a:gd name="T11" fmla="*/ 0 h 173"/>
                  <a:gd name="T12" fmla="*/ 0 w 771"/>
                  <a:gd name="T13" fmla="*/ 0 h 173"/>
                  <a:gd name="T14" fmla="*/ 0 w 771"/>
                  <a:gd name="T15" fmla="*/ 0 h 173"/>
                  <a:gd name="T16" fmla="*/ 0 w 771"/>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1"/>
                  <a:gd name="T28" fmla="*/ 0 h 173"/>
                  <a:gd name="T29" fmla="*/ 771 w 771"/>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1" h="173">
                    <a:moveTo>
                      <a:pt x="771" y="173"/>
                    </a:moveTo>
                    <a:lnTo>
                      <a:pt x="656" y="173"/>
                    </a:lnTo>
                    <a:lnTo>
                      <a:pt x="530" y="154"/>
                    </a:lnTo>
                    <a:lnTo>
                      <a:pt x="380" y="80"/>
                    </a:lnTo>
                    <a:lnTo>
                      <a:pt x="238" y="15"/>
                    </a:lnTo>
                    <a:lnTo>
                      <a:pt x="178" y="1"/>
                    </a:lnTo>
                    <a:lnTo>
                      <a:pt x="147" y="0"/>
                    </a:lnTo>
                    <a:lnTo>
                      <a:pt x="114" y="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1" name="Freeform 346"/>
              <p:cNvSpPr>
                <a:spLocks/>
              </p:cNvSpPr>
              <p:nvPr/>
            </p:nvSpPr>
            <p:spPr bwMode="auto">
              <a:xfrm>
                <a:off x="2283" y="2031"/>
                <a:ext cx="187" cy="62"/>
              </a:xfrm>
              <a:custGeom>
                <a:avLst/>
                <a:gdLst>
                  <a:gd name="T0" fmla="*/ 0 w 746"/>
                  <a:gd name="T1" fmla="*/ 0 h 248"/>
                  <a:gd name="T2" fmla="*/ 0 w 746"/>
                  <a:gd name="T3" fmla="*/ 0 h 248"/>
                  <a:gd name="T4" fmla="*/ 0 w 746"/>
                  <a:gd name="T5" fmla="*/ 0 h 248"/>
                  <a:gd name="T6" fmla="*/ 0 w 746"/>
                  <a:gd name="T7" fmla="*/ 0 h 248"/>
                  <a:gd name="T8" fmla="*/ 0 w 746"/>
                  <a:gd name="T9" fmla="*/ 0 h 248"/>
                  <a:gd name="T10" fmla="*/ 0 w 746"/>
                  <a:gd name="T11" fmla="*/ 0 h 248"/>
                  <a:gd name="T12" fmla="*/ 0 w 746"/>
                  <a:gd name="T13" fmla="*/ 0 h 248"/>
                  <a:gd name="T14" fmla="*/ 0 60000 65536"/>
                  <a:gd name="T15" fmla="*/ 0 60000 65536"/>
                  <a:gd name="T16" fmla="*/ 0 60000 65536"/>
                  <a:gd name="T17" fmla="*/ 0 60000 65536"/>
                  <a:gd name="T18" fmla="*/ 0 60000 65536"/>
                  <a:gd name="T19" fmla="*/ 0 60000 65536"/>
                  <a:gd name="T20" fmla="*/ 0 60000 65536"/>
                  <a:gd name="T21" fmla="*/ 0 w 746"/>
                  <a:gd name="T22" fmla="*/ 0 h 248"/>
                  <a:gd name="T23" fmla="*/ 746 w 746"/>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248">
                    <a:moveTo>
                      <a:pt x="746" y="248"/>
                    </a:moveTo>
                    <a:lnTo>
                      <a:pt x="638" y="238"/>
                    </a:lnTo>
                    <a:lnTo>
                      <a:pt x="513" y="210"/>
                    </a:lnTo>
                    <a:lnTo>
                      <a:pt x="374" y="130"/>
                    </a:lnTo>
                    <a:lnTo>
                      <a:pt x="238" y="43"/>
                    </a:lnTo>
                    <a:lnTo>
                      <a:pt x="115" y="1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2" name="Freeform 347"/>
              <p:cNvSpPr>
                <a:spLocks/>
              </p:cNvSpPr>
              <p:nvPr/>
            </p:nvSpPr>
            <p:spPr bwMode="auto">
              <a:xfrm>
                <a:off x="2221" y="1974"/>
                <a:ext cx="189" cy="66"/>
              </a:xfrm>
              <a:custGeom>
                <a:avLst/>
                <a:gdLst>
                  <a:gd name="T0" fmla="*/ 0 w 753"/>
                  <a:gd name="T1" fmla="*/ 0 h 264"/>
                  <a:gd name="T2" fmla="*/ 0 w 753"/>
                  <a:gd name="T3" fmla="*/ 0 h 264"/>
                  <a:gd name="T4" fmla="*/ 0 w 753"/>
                  <a:gd name="T5" fmla="*/ 0 h 264"/>
                  <a:gd name="T6" fmla="*/ 0 w 753"/>
                  <a:gd name="T7" fmla="*/ 0 h 264"/>
                  <a:gd name="T8" fmla="*/ 0 w 753"/>
                  <a:gd name="T9" fmla="*/ 0 h 264"/>
                  <a:gd name="T10" fmla="*/ 0 w 753"/>
                  <a:gd name="T11" fmla="*/ 0 h 264"/>
                  <a:gd name="T12" fmla="*/ 0 w 753"/>
                  <a:gd name="T13" fmla="*/ 0 h 264"/>
                  <a:gd name="T14" fmla="*/ 0 60000 65536"/>
                  <a:gd name="T15" fmla="*/ 0 60000 65536"/>
                  <a:gd name="T16" fmla="*/ 0 60000 65536"/>
                  <a:gd name="T17" fmla="*/ 0 60000 65536"/>
                  <a:gd name="T18" fmla="*/ 0 60000 65536"/>
                  <a:gd name="T19" fmla="*/ 0 60000 65536"/>
                  <a:gd name="T20" fmla="*/ 0 60000 65536"/>
                  <a:gd name="T21" fmla="*/ 0 w 753"/>
                  <a:gd name="T22" fmla="*/ 0 h 264"/>
                  <a:gd name="T23" fmla="*/ 753 w 753"/>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264">
                    <a:moveTo>
                      <a:pt x="753" y="264"/>
                    </a:moveTo>
                    <a:lnTo>
                      <a:pt x="632" y="251"/>
                    </a:lnTo>
                    <a:lnTo>
                      <a:pt x="513" y="218"/>
                    </a:lnTo>
                    <a:lnTo>
                      <a:pt x="367" y="130"/>
                    </a:lnTo>
                    <a:lnTo>
                      <a:pt x="236" y="45"/>
                    </a:lnTo>
                    <a:lnTo>
                      <a:pt x="110" y="1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3" name="Freeform 348"/>
              <p:cNvSpPr>
                <a:spLocks/>
              </p:cNvSpPr>
              <p:nvPr/>
            </p:nvSpPr>
            <p:spPr bwMode="auto">
              <a:xfrm>
                <a:off x="2170" y="1921"/>
                <a:ext cx="188" cy="66"/>
              </a:xfrm>
              <a:custGeom>
                <a:avLst/>
                <a:gdLst>
                  <a:gd name="T0" fmla="*/ 0 w 754"/>
                  <a:gd name="T1" fmla="*/ 0 h 264"/>
                  <a:gd name="T2" fmla="*/ 0 w 754"/>
                  <a:gd name="T3" fmla="*/ 0 h 264"/>
                  <a:gd name="T4" fmla="*/ 0 w 754"/>
                  <a:gd name="T5" fmla="*/ 0 h 264"/>
                  <a:gd name="T6" fmla="*/ 0 w 754"/>
                  <a:gd name="T7" fmla="*/ 0 h 264"/>
                  <a:gd name="T8" fmla="*/ 0 w 754"/>
                  <a:gd name="T9" fmla="*/ 0 h 264"/>
                  <a:gd name="T10" fmla="*/ 0 w 754"/>
                  <a:gd name="T11" fmla="*/ 0 h 264"/>
                  <a:gd name="T12" fmla="*/ 0 w 754"/>
                  <a:gd name="T13" fmla="*/ 0 h 264"/>
                  <a:gd name="T14" fmla="*/ 0 60000 65536"/>
                  <a:gd name="T15" fmla="*/ 0 60000 65536"/>
                  <a:gd name="T16" fmla="*/ 0 60000 65536"/>
                  <a:gd name="T17" fmla="*/ 0 60000 65536"/>
                  <a:gd name="T18" fmla="*/ 0 60000 65536"/>
                  <a:gd name="T19" fmla="*/ 0 60000 65536"/>
                  <a:gd name="T20" fmla="*/ 0 60000 65536"/>
                  <a:gd name="T21" fmla="*/ 0 w 754"/>
                  <a:gd name="T22" fmla="*/ 0 h 264"/>
                  <a:gd name="T23" fmla="*/ 754 w 754"/>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4" h="264">
                    <a:moveTo>
                      <a:pt x="754" y="264"/>
                    </a:moveTo>
                    <a:lnTo>
                      <a:pt x="637" y="247"/>
                    </a:lnTo>
                    <a:lnTo>
                      <a:pt x="518" y="214"/>
                    </a:lnTo>
                    <a:lnTo>
                      <a:pt x="380" y="126"/>
                    </a:lnTo>
                    <a:lnTo>
                      <a:pt x="240" y="45"/>
                    </a:lnTo>
                    <a:lnTo>
                      <a:pt x="115" y="1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4" name="Freeform 349"/>
              <p:cNvSpPr>
                <a:spLocks/>
              </p:cNvSpPr>
              <p:nvPr/>
            </p:nvSpPr>
            <p:spPr bwMode="auto">
              <a:xfrm>
                <a:off x="2121" y="1856"/>
                <a:ext cx="188" cy="66"/>
              </a:xfrm>
              <a:custGeom>
                <a:avLst/>
                <a:gdLst>
                  <a:gd name="T0" fmla="*/ 0 w 751"/>
                  <a:gd name="T1" fmla="*/ 0 h 264"/>
                  <a:gd name="T2" fmla="*/ 0 w 751"/>
                  <a:gd name="T3" fmla="*/ 0 h 264"/>
                  <a:gd name="T4" fmla="*/ 0 w 751"/>
                  <a:gd name="T5" fmla="*/ 0 h 264"/>
                  <a:gd name="T6" fmla="*/ 0 w 751"/>
                  <a:gd name="T7" fmla="*/ 0 h 264"/>
                  <a:gd name="T8" fmla="*/ 0 w 751"/>
                  <a:gd name="T9" fmla="*/ 0 h 264"/>
                  <a:gd name="T10" fmla="*/ 0 w 751"/>
                  <a:gd name="T11" fmla="*/ 0 h 264"/>
                  <a:gd name="T12" fmla="*/ 0 w 751"/>
                  <a:gd name="T13" fmla="*/ 0 h 264"/>
                  <a:gd name="T14" fmla="*/ 0 60000 65536"/>
                  <a:gd name="T15" fmla="*/ 0 60000 65536"/>
                  <a:gd name="T16" fmla="*/ 0 60000 65536"/>
                  <a:gd name="T17" fmla="*/ 0 60000 65536"/>
                  <a:gd name="T18" fmla="*/ 0 60000 65536"/>
                  <a:gd name="T19" fmla="*/ 0 60000 65536"/>
                  <a:gd name="T20" fmla="*/ 0 60000 65536"/>
                  <a:gd name="T21" fmla="*/ 0 w 751"/>
                  <a:gd name="T22" fmla="*/ 0 h 264"/>
                  <a:gd name="T23" fmla="*/ 751 w 751"/>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1" h="264">
                    <a:moveTo>
                      <a:pt x="751" y="264"/>
                    </a:moveTo>
                    <a:lnTo>
                      <a:pt x="632" y="247"/>
                    </a:lnTo>
                    <a:lnTo>
                      <a:pt x="514" y="213"/>
                    </a:lnTo>
                    <a:lnTo>
                      <a:pt x="367" y="126"/>
                    </a:lnTo>
                    <a:lnTo>
                      <a:pt x="230" y="41"/>
                    </a:lnTo>
                    <a:lnTo>
                      <a:pt x="110" y="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5" name="Freeform 350"/>
              <p:cNvSpPr>
                <a:spLocks/>
              </p:cNvSpPr>
              <p:nvPr/>
            </p:nvSpPr>
            <p:spPr bwMode="auto">
              <a:xfrm>
                <a:off x="2072" y="1798"/>
                <a:ext cx="188" cy="65"/>
              </a:xfrm>
              <a:custGeom>
                <a:avLst/>
                <a:gdLst>
                  <a:gd name="T0" fmla="*/ 0 w 754"/>
                  <a:gd name="T1" fmla="*/ 0 h 260"/>
                  <a:gd name="T2" fmla="*/ 0 w 754"/>
                  <a:gd name="T3" fmla="*/ 0 h 260"/>
                  <a:gd name="T4" fmla="*/ 0 w 754"/>
                  <a:gd name="T5" fmla="*/ 0 h 260"/>
                  <a:gd name="T6" fmla="*/ 0 w 754"/>
                  <a:gd name="T7" fmla="*/ 0 h 260"/>
                  <a:gd name="T8" fmla="*/ 0 w 754"/>
                  <a:gd name="T9" fmla="*/ 0 h 260"/>
                  <a:gd name="T10" fmla="*/ 0 w 754"/>
                  <a:gd name="T11" fmla="*/ 0 h 260"/>
                  <a:gd name="T12" fmla="*/ 0 w 754"/>
                  <a:gd name="T13" fmla="*/ 0 h 260"/>
                  <a:gd name="T14" fmla="*/ 0 60000 65536"/>
                  <a:gd name="T15" fmla="*/ 0 60000 65536"/>
                  <a:gd name="T16" fmla="*/ 0 60000 65536"/>
                  <a:gd name="T17" fmla="*/ 0 60000 65536"/>
                  <a:gd name="T18" fmla="*/ 0 60000 65536"/>
                  <a:gd name="T19" fmla="*/ 0 60000 65536"/>
                  <a:gd name="T20" fmla="*/ 0 60000 65536"/>
                  <a:gd name="T21" fmla="*/ 0 w 754"/>
                  <a:gd name="T22" fmla="*/ 0 h 260"/>
                  <a:gd name="T23" fmla="*/ 754 w 754"/>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4" h="260">
                    <a:moveTo>
                      <a:pt x="754" y="260"/>
                    </a:moveTo>
                    <a:lnTo>
                      <a:pt x="634" y="242"/>
                    </a:lnTo>
                    <a:lnTo>
                      <a:pt x="515" y="211"/>
                    </a:lnTo>
                    <a:lnTo>
                      <a:pt x="374" y="127"/>
                    </a:lnTo>
                    <a:lnTo>
                      <a:pt x="235" y="42"/>
                    </a:lnTo>
                    <a:lnTo>
                      <a:pt x="115" y="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6" name="Freeform 351"/>
              <p:cNvSpPr>
                <a:spLocks/>
              </p:cNvSpPr>
              <p:nvPr/>
            </p:nvSpPr>
            <p:spPr bwMode="auto">
              <a:xfrm>
                <a:off x="2025" y="1739"/>
                <a:ext cx="189" cy="66"/>
              </a:xfrm>
              <a:custGeom>
                <a:avLst/>
                <a:gdLst>
                  <a:gd name="T0" fmla="*/ 0 w 759"/>
                  <a:gd name="T1" fmla="*/ 0 h 260"/>
                  <a:gd name="T2" fmla="*/ 0 w 759"/>
                  <a:gd name="T3" fmla="*/ 0 h 260"/>
                  <a:gd name="T4" fmla="*/ 0 w 759"/>
                  <a:gd name="T5" fmla="*/ 0 h 260"/>
                  <a:gd name="T6" fmla="*/ 0 w 759"/>
                  <a:gd name="T7" fmla="*/ 0 h 260"/>
                  <a:gd name="T8" fmla="*/ 0 w 759"/>
                  <a:gd name="T9" fmla="*/ 0 h 260"/>
                  <a:gd name="T10" fmla="*/ 0 w 759"/>
                  <a:gd name="T11" fmla="*/ 0 h 260"/>
                  <a:gd name="T12" fmla="*/ 0 w 759"/>
                  <a:gd name="T13" fmla="*/ 0 h 260"/>
                  <a:gd name="T14" fmla="*/ 0 60000 65536"/>
                  <a:gd name="T15" fmla="*/ 0 60000 65536"/>
                  <a:gd name="T16" fmla="*/ 0 60000 65536"/>
                  <a:gd name="T17" fmla="*/ 0 60000 65536"/>
                  <a:gd name="T18" fmla="*/ 0 60000 65536"/>
                  <a:gd name="T19" fmla="*/ 0 60000 65536"/>
                  <a:gd name="T20" fmla="*/ 0 60000 65536"/>
                  <a:gd name="T21" fmla="*/ 0 w 759"/>
                  <a:gd name="T22" fmla="*/ 0 h 260"/>
                  <a:gd name="T23" fmla="*/ 759 w 759"/>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9" h="260">
                    <a:moveTo>
                      <a:pt x="759" y="260"/>
                    </a:moveTo>
                    <a:lnTo>
                      <a:pt x="639" y="242"/>
                    </a:lnTo>
                    <a:lnTo>
                      <a:pt x="517" y="208"/>
                    </a:lnTo>
                    <a:lnTo>
                      <a:pt x="379" y="121"/>
                    </a:lnTo>
                    <a:lnTo>
                      <a:pt x="238" y="42"/>
                    </a:lnTo>
                    <a:lnTo>
                      <a:pt x="116" y="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7" name="Freeform 352"/>
              <p:cNvSpPr>
                <a:spLocks/>
              </p:cNvSpPr>
              <p:nvPr/>
            </p:nvSpPr>
            <p:spPr bwMode="auto">
              <a:xfrm>
                <a:off x="1987" y="1686"/>
                <a:ext cx="187" cy="65"/>
              </a:xfrm>
              <a:custGeom>
                <a:avLst/>
                <a:gdLst>
                  <a:gd name="T0" fmla="*/ 0 w 749"/>
                  <a:gd name="T1" fmla="*/ 0 h 259"/>
                  <a:gd name="T2" fmla="*/ 0 w 749"/>
                  <a:gd name="T3" fmla="*/ 0 h 259"/>
                  <a:gd name="T4" fmla="*/ 0 w 749"/>
                  <a:gd name="T5" fmla="*/ 0 h 259"/>
                  <a:gd name="T6" fmla="*/ 0 w 749"/>
                  <a:gd name="T7" fmla="*/ 0 h 259"/>
                  <a:gd name="T8" fmla="*/ 0 w 749"/>
                  <a:gd name="T9" fmla="*/ 0 h 259"/>
                  <a:gd name="T10" fmla="*/ 0 w 749"/>
                  <a:gd name="T11" fmla="*/ 0 h 259"/>
                  <a:gd name="T12" fmla="*/ 0 w 749"/>
                  <a:gd name="T13" fmla="*/ 0 h 259"/>
                  <a:gd name="T14" fmla="*/ 0 60000 65536"/>
                  <a:gd name="T15" fmla="*/ 0 60000 65536"/>
                  <a:gd name="T16" fmla="*/ 0 60000 65536"/>
                  <a:gd name="T17" fmla="*/ 0 60000 65536"/>
                  <a:gd name="T18" fmla="*/ 0 60000 65536"/>
                  <a:gd name="T19" fmla="*/ 0 60000 65536"/>
                  <a:gd name="T20" fmla="*/ 0 60000 65536"/>
                  <a:gd name="T21" fmla="*/ 0 w 749"/>
                  <a:gd name="T22" fmla="*/ 0 h 259"/>
                  <a:gd name="T23" fmla="*/ 749 w 749"/>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9" h="259">
                    <a:moveTo>
                      <a:pt x="749" y="259"/>
                    </a:moveTo>
                    <a:lnTo>
                      <a:pt x="634" y="241"/>
                    </a:lnTo>
                    <a:lnTo>
                      <a:pt x="512" y="209"/>
                    </a:lnTo>
                    <a:lnTo>
                      <a:pt x="369" y="119"/>
                    </a:lnTo>
                    <a:lnTo>
                      <a:pt x="231" y="40"/>
                    </a:lnTo>
                    <a:lnTo>
                      <a:pt x="108" y="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8" name="Freeform 353"/>
              <p:cNvSpPr>
                <a:spLocks/>
              </p:cNvSpPr>
              <p:nvPr/>
            </p:nvSpPr>
            <p:spPr bwMode="auto">
              <a:xfrm>
                <a:off x="1933" y="1631"/>
                <a:ext cx="193" cy="43"/>
              </a:xfrm>
              <a:custGeom>
                <a:avLst/>
                <a:gdLst>
                  <a:gd name="T0" fmla="*/ 0 w 775"/>
                  <a:gd name="T1" fmla="*/ 0 h 169"/>
                  <a:gd name="T2" fmla="*/ 0 w 775"/>
                  <a:gd name="T3" fmla="*/ 0 h 169"/>
                  <a:gd name="T4" fmla="*/ 0 w 775"/>
                  <a:gd name="T5" fmla="*/ 0 h 169"/>
                  <a:gd name="T6" fmla="*/ 0 w 775"/>
                  <a:gd name="T7" fmla="*/ 0 h 169"/>
                  <a:gd name="T8" fmla="*/ 0 w 775"/>
                  <a:gd name="T9" fmla="*/ 0 h 169"/>
                  <a:gd name="T10" fmla="*/ 0 w 775"/>
                  <a:gd name="T11" fmla="*/ 0 h 169"/>
                  <a:gd name="T12" fmla="*/ 0 w 775"/>
                  <a:gd name="T13" fmla="*/ 0 h 169"/>
                  <a:gd name="T14" fmla="*/ 0 60000 65536"/>
                  <a:gd name="T15" fmla="*/ 0 60000 65536"/>
                  <a:gd name="T16" fmla="*/ 0 60000 65536"/>
                  <a:gd name="T17" fmla="*/ 0 60000 65536"/>
                  <a:gd name="T18" fmla="*/ 0 60000 65536"/>
                  <a:gd name="T19" fmla="*/ 0 60000 65536"/>
                  <a:gd name="T20" fmla="*/ 0 60000 65536"/>
                  <a:gd name="T21" fmla="*/ 0 w 775"/>
                  <a:gd name="T22" fmla="*/ 0 h 169"/>
                  <a:gd name="T23" fmla="*/ 775 w 775"/>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169">
                    <a:moveTo>
                      <a:pt x="775" y="169"/>
                    </a:moveTo>
                    <a:lnTo>
                      <a:pt x="661" y="169"/>
                    </a:lnTo>
                    <a:lnTo>
                      <a:pt x="534" y="152"/>
                    </a:lnTo>
                    <a:lnTo>
                      <a:pt x="377" y="88"/>
                    </a:lnTo>
                    <a:lnTo>
                      <a:pt x="231" y="19"/>
                    </a:lnTo>
                    <a:lnTo>
                      <a:pt x="103" y="0"/>
                    </a:lnTo>
                    <a:lnTo>
                      <a:pt x="0" y="1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19" name="Freeform 354"/>
              <p:cNvSpPr>
                <a:spLocks/>
              </p:cNvSpPr>
              <p:nvPr/>
            </p:nvSpPr>
            <p:spPr bwMode="auto">
              <a:xfrm>
                <a:off x="2487" y="1841"/>
                <a:ext cx="45" cy="189"/>
              </a:xfrm>
              <a:custGeom>
                <a:avLst/>
                <a:gdLst>
                  <a:gd name="T0" fmla="*/ 0 w 179"/>
                  <a:gd name="T1" fmla="*/ 0 h 754"/>
                  <a:gd name="T2" fmla="*/ 0 w 179"/>
                  <a:gd name="T3" fmla="*/ 0 h 754"/>
                  <a:gd name="T4" fmla="*/ 0 w 179"/>
                  <a:gd name="T5" fmla="*/ 0 h 754"/>
                  <a:gd name="T6" fmla="*/ 0 w 179"/>
                  <a:gd name="T7" fmla="*/ 0 h 754"/>
                  <a:gd name="T8" fmla="*/ 0 w 179"/>
                  <a:gd name="T9" fmla="*/ 0 h 754"/>
                  <a:gd name="T10" fmla="*/ 0 w 179"/>
                  <a:gd name="T11" fmla="*/ 0 h 754"/>
                  <a:gd name="T12" fmla="*/ 0 w 179"/>
                  <a:gd name="T13" fmla="*/ 0 h 754"/>
                  <a:gd name="T14" fmla="*/ 0 w 179"/>
                  <a:gd name="T15" fmla="*/ 0 h 754"/>
                  <a:gd name="T16" fmla="*/ 0 w 179"/>
                  <a:gd name="T17" fmla="*/ 0 h 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754"/>
                  <a:gd name="T29" fmla="*/ 179 w 179"/>
                  <a:gd name="T30" fmla="*/ 754 h 7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754">
                    <a:moveTo>
                      <a:pt x="179" y="754"/>
                    </a:moveTo>
                    <a:lnTo>
                      <a:pt x="179" y="640"/>
                    </a:lnTo>
                    <a:lnTo>
                      <a:pt x="179" y="611"/>
                    </a:lnTo>
                    <a:lnTo>
                      <a:pt x="175" y="580"/>
                    </a:lnTo>
                    <a:lnTo>
                      <a:pt x="158" y="518"/>
                    </a:lnTo>
                    <a:lnTo>
                      <a:pt x="86" y="368"/>
                    </a:lnTo>
                    <a:lnTo>
                      <a:pt x="18" y="231"/>
                    </a:lnTo>
                    <a:lnTo>
                      <a:pt x="0" y="109"/>
                    </a:lnTo>
                    <a:lnTo>
                      <a:pt x="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0" name="Freeform 355"/>
              <p:cNvSpPr>
                <a:spLocks/>
              </p:cNvSpPr>
              <p:nvPr/>
            </p:nvSpPr>
            <p:spPr bwMode="auto">
              <a:xfrm>
                <a:off x="2437" y="1774"/>
                <a:ext cx="46" cy="194"/>
              </a:xfrm>
              <a:custGeom>
                <a:avLst/>
                <a:gdLst>
                  <a:gd name="T0" fmla="*/ 0 w 184"/>
                  <a:gd name="T1" fmla="*/ 0 h 776"/>
                  <a:gd name="T2" fmla="*/ 0 w 184"/>
                  <a:gd name="T3" fmla="*/ 0 h 776"/>
                  <a:gd name="T4" fmla="*/ 0 w 184"/>
                  <a:gd name="T5" fmla="*/ 0 h 776"/>
                  <a:gd name="T6" fmla="*/ 0 w 184"/>
                  <a:gd name="T7" fmla="*/ 0 h 776"/>
                  <a:gd name="T8" fmla="*/ 0 w 184"/>
                  <a:gd name="T9" fmla="*/ 0 h 776"/>
                  <a:gd name="T10" fmla="*/ 0 w 184"/>
                  <a:gd name="T11" fmla="*/ 0 h 776"/>
                  <a:gd name="T12" fmla="*/ 0 w 184"/>
                  <a:gd name="T13" fmla="*/ 0 h 776"/>
                  <a:gd name="T14" fmla="*/ 0 w 184"/>
                  <a:gd name="T15" fmla="*/ 0 h 776"/>
                  <a:gd name="T16" fmla="*/ 0 w 184"/>
                  <a:gd name="T17" fmla="*/ 0 h 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776"/>
                  <a:gd name="T29" fmla="*/ 184 w 184"/>
                  <a:gd name="T30" fmla="*/ 776 h 7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776">
                    <a:moveTo>
                      <a:pt x="184" y="776"/>
                    </a:moveTo>
                    <a:lnTo>
                      <a:pt x="184" y="656"/>
                    </a:lnTo>
                    <a:lnTo>
                      <a:pt x="184" y="625"/>
                    </a:lnTo>
                    <a:lnTo>
                      <a:pt x="180" y="595"/>
                    </a:lnTo>
                    <a:lnTo>
                      <a:pt x="165" y="533"/>
                    </a:lnTo>
                    <a:lnTo>
                      <a:pt x="93" y="385"/>
                    </a:lnTo>
                    <a:lnTo>
                      <a:pt x="22" y="235"/>
                    </a:lnTo>
                    <a:lnTo>
                      <a:pt x="0"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1" name="Freeform 356"/>
              <p:cNvSpPr>
                <a:spLocks/>
              </p:cNvSpPr>
              <p:nvPr/>
            </p:nvSpPr>
            <p:spPr bwMode="auto">
              <a:xfrm>
                <a:off x="2377" y="1723"/>
                <a:ext cx="46" cy="195"/>
              </a:xfrm>
              <a:custGeom>
                <a:avLst/>
                <a:gdLst>
                  <a:gd name="T0" fmla="*/ 0 w 184"/>
                  <a:gd name="T1" fmla="*/ 0 h 780"/>
                  <a:gd name="T2" fmla="*/ 0 w 184"/>
                  <a:gd name="T3" fmla="*/ 0 h 780"/>
                  <a:gd name="T4" fmla="*/ 0 w 184"/>
                  <a:gd name="T5" fmla="*/ 0 h 780"/>
                  <a:gd name="T6" fmla="*/ 0 w 184"/>
                  <a:gd name="T7" fmla="*/ 0 h 780"/>
                  <a:gd name="T8" fmla="*/ 0 w 184"/>
                  <a:gd name="T9" fmla="*/ 0 h 780"/>
                  <a:gd name="T10" fmla="*/ 0 w 184"/>
                  <a:gd name="T11" fmla="*/ 0 h 780"/>
                  <a:gd name="T12" fmla="*/ 0 w 184"/>
                  <a:gd name="T13" fmla="*/ 0 h 780"/>
                  <a:gd name="T14" fmla="*/ 0 w 184"/>
                  <a:gd name="T15" fmla="*/ 0 h 780"/>
                  <a:gd name="T16" fmla="*/ 0 w 184"/>
                  <a:gd name="T17" fmla="*/ 0 h 780"/>
                  <a:gd name="T18" fmla="*/ 0 w 184"/>
                  <a:gd name="T19" fmla="*/ 0 h 780"/>
                  <a:gd name="T20" fmla="*/ 0 w 184"/>
                  <a:gd name="T21" fmla="*/ 0 h 780"/>
                  <a:gd name="T22" fmla="*/ 0 w 184"/>
                  <a:gd name="T23" fmla="*/ 0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780"/>
                  <a:gd name="T38" fmla="*/ 184 w 184"/>
                  <a:gd name="T39" fmla="*/ 780 h 7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780">
                    <a:moveTo>
                      <a:pt x="184" y="780"/>
                    </a:moveTo>
                    <a:lnTo>
                      <a:pt x="181" y="712"/>
                    </a:lnTo>
                    <a:lnTo>
                      <a:pt x="177" y="666"/>
                    </a:lnTo>
                    <a:lnTo>
                      <a:pt x="177" y="635"/>
                    </a:lnTo>
                    <a:lnTo>
                      <a:pt x="173" y="602"/>
                    </a:lnTo>
                    <a:lnTo>
                      <a:pt x="158" y="536"/>
                    </a:lnTo>
                    <a:lnTo>
                      <a:pt x="84" y="382"/>
                    </a:lnTo>
                    <a:lnTo>
                      <a:pt x="17" y="236"/>
                    </a:lnTo>
                    <a:lnTo>
                      <a:pt x="3" y="176"/>
                    </a:lnTo>
                    <a:lnTo>
                      <a:pt x="0" y="146"/>
                    </a:lnTo>
                    <a:lnTo>
                      <a:pt x="0" y="114"/>
                    </a:lnTo>
                    <a:lnTo>
                      <a:pt x="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2" name="Freeform 357"/>
              <p:cNvSpPr>
                <a:spLocks/>
              </p:cNvSpPr>
              <p:nvPr/>
            </p:nvSpPr>
            <p:spPr bwMode="auto">
              <a:xfrm>
                <a:off x="2327" y="1658"/>
                <a:ext cx="44" cy="195"/>
              </a:xfrm>
              <a:custGeom>
                <a:avLst/>
                <a:gdLst>
                  <a:gd name="T0" fmla="*/ 0 w 178"/>
                  <a:gd name="T1" fmla="*/ 0 h 783"/>
                  <a:gd name="T2" fmla="*/ 0 w 178"/>
                  <a:gd name="T3" fmla="*/ 0 h 783"/>
                  <a:gd name="T4" fmla="*/ 0 w 178"/>
                  <a:gd name="T5" fmla="*/ 0 h 783"/>
                  <a:gd name="T6" fmla="*/ 0 w 178"/>
                  <a:gd name="T7" fmla="*/ 0 h 783"/>
                  <a:gd name="T8" fmla="*/ 0 w 178"/>
                  <a:gd name="T9" fmla="*/ 0 h 783"/>
                  <a:gd name="T10" fmla="*/ 0 w 178"/>
                  <a:gd name="T11" fmla="*/ 0 h 783"/>
                  <a:gd name="T12" fmla="*/ 0 w 178"/>
                  <a:gd name="T13" fmla="*/ 0 h 783"/>
                  <a:gd name="T14" fmla="*/ 0 w 178"/>
                  <a:gd name="T15" fmla="*/ 0 h 783"/>
                  <a:gd name="T16" fmla="*/ 0 w 178"/>
                  <a:gd name="T17" fmla="*/ 0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783"/>
                  <a:gd name="T29" fmla="*/ 178 w 178"/>
                  <a:gd name="T30" fmla="*/ 783 h 7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783">
                    <a:moveTo>
                      <a:pt x="178" y="783"/>
                    </a:moveTo>
                    <a:lnTo>
                      <a:pt x="178" y="662"/>
                    </a:lnTo>
                    <a:lnTo>
                      <a:pt x="178" y="630"/>
                    </a:lnTo>
                    <a:lnTo>
                      <a:pt x="174" y="598"/>
                    </a:lnTo>
                    <a:lnTo>
                      <a:pt x="159" y="536"/>
                    </a:lnTo>
                    <a:lnTo>
                      <a:pt x="87" y="386"/>
                    </a:lnTo>
                    <a:lnTo>
                      <a:pt x="18" y="239"/>
                    </a:lnTo>
                    <a:lnTo>
                      <a:pt x="0" y="11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3" name="Freeform 358"/>
              <p:cNvSpPr>
                <a:spLocks/>
              </p:cNvSpPr>
              <p:nvPr/>
            </p:nvSpPr>
            <p:spPr bwMode="auto">
              <a:xfrm>
                <a:off x="2269" y="1604"/>
                <a:ext cx="46" cy="193"/>
              </a:xfrm>
              <a:custGeom>
                <a:avLst/>
                <a:gdLst>
                  <a:gd name="T0" fmla="*/ 0 w 185"/>
                  <a:gd name="T1" fmla="*/ 0 h 771"/>
                  <a:gd name="T2" fmla="*/ 0 w 185"/>
                  <a:gd name="T3" fmla="*/ 0 h 771"/>
                  <a:gd name="T4" fmla="*/ 0 w 185"/>
                  <a:gd name="T5" fmla="*/ 0 h 771"/>
                  <a:gd name="T6" fmla="*/ 0 w 185"/>
                  <a:gd name="T7" fmla="*/ 0 h 771"/>
                  <a:gd name="T8" fmla="*/ 0 w 185"/>
                  <a:gd name="T9" fmla="*/ 0 h 771"/>
                  <a:gd name="T10" fmla="*/ 0 w 185"/>
                  <a:gd name="T11" fmla="*/ 0 h 771"/>
                  <a:gd name="T12" fmla="*/ 0 w 185"/>
                  <a:gd name="T13" fmla="*/ 0 h 771"/>
                  <a:gd name="T14" fmla="*/ 0 w 185"/>
                  <a:gd name="T15" fmla="*/ 0 h 771"/>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771"/>
                  <a:gd name="T26" fmla="*/ 185 w 185"/>
                  <a:gd name="T27" fmla="*/ 771 h 7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771">
                    <a:moveTo>
                      <a:pt x="185" y="771"/>
                    </a:moveTo>
                    <a:lnTo>
                      <a:pt x="181" y="704"/>
                    </a:lnTo>
                    <a:lnTo>
                      <a:pt x="177" y="654"/>
                    </a:lnTo>
                    <a:lnTo>
                      <a:pt x="157" y="527"/>
                    </a:lnTo>
                    <a:lnTo>
                      <a:pt x="85" y="380"/>
                    </a:lnTo>
                    <a:lnTo>
                      <a:pt x="18" y="232"/>
                    </a:lnTo>
                    <a:lnTo>
                      <a:pt x="0"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4" name="Freeform 359"/>
              <p:cNvSpPr>
                <a:spLocks/>
              </p:cNvSpPr>
              <p:nvPr/>
            </p:nvSpPr>
            <p:spPr bwMode="auto">
              <a:xfrm>
                <a:off x="2220" y="1546"/>
                <a:ext cx="46" cy="193"/>
              </a:xfrm>
              <a:custGeom>
                <a:avLst/>
                <a:gdLst>
                  <a:gd name="T0" fmla="*/ 0 w 184"/>
                  <a:gd name="T1" fmla="*/ 0 h 775"/>
                  <a:gd name="T2" fmla="*/ 0 w 184"/>
                  <a:gd name="T3" fmla="*/ 0 h 775"/>
                  <a:gd name="T4" fmla="*/ 0 w 184"/>
                  <a:gd name="T5" fmla="*/ 0 h 775"/>
                  <a:gd name="T6" fmla="*/ 0 w 184"/>
                  <a:gd name="T7" fmla="*/ 0 h 775"/>
                  <a:gd name="T8" fmla="*/ 0 w 184"/>
                  <a:gd name="T9" fmla="*/ 0 h 775"/>
                  <a:gd name="T10" fmla="*/ 0 w 184"/>
                  <a:gd name="T11" fmla="*/ 0 h 775"/>
                  <a:gd name="T12" fmla="*/ 0 w 184"/>
                  <a:gd name="T13" fmla="*/ 0 h 775"/>
                  <a:gd name="T14" fmla="*/ 0 w 184"/>
                  <a:gd name="T15" fmla="*/ 0 h 775"/>
                  <a:gd name="T16" fmla="*/ 0 w 184"/>
                  <a:gd name="T17" fmla="*/ 0 h 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775"/>
                  <a:gd name="T29" fmla="*/ 184 w 184"/>
                  <a:gd name="T30" fmla="*/ 775 h 7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775">
                    <a:moveTo>
                      <a:pt x="184" y="775"/>
                    </a:moveTo>
                    <a:lnTo>
                      <a:pt x="184" y="661"/>
                    </a:lnTo>
                    <a:lnTo>
                      <a:pt x="184" y="630"/>
                    </a:lnTo>
                    <a:lnTo>
                      <a:pt x="180" y="598"/>
                    </a:lnTo>
                    <a:lnTo>
                      <a:pt x="165" y="536"/>
                    </a:lnTo>
                    <a:lnTo>
                      <a:pt x="91" y="384"/>
                    </a:lnTo>
                    <a:lnTo>
                      <a:pt x="20" y="236"/>
                    </a:lnTo>
                    <a:lnTo>
                      <a:pt x="0" y="113"/>
                    </a:lnTo>
                    <a:lnTo>
                      <a:pt x="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5" name="Freeform 360"/>
              <p:cNvSpPr>
                <a:spLocks/>
              </p:cNvSpPr>
              <p:nvPr/>
            </p:nvSpPr>
            <p:spPr bwMode="auto">
              <a:xfrm>
                <a:off x="2164" y="1493"/>
                <a:ext cx="44" cy="196"/>
              </a:xfrm>
              <a:custGeom>
                <a:avLst/>
                <a:gdLst>
                  <a:gd name="T0" fmla="*/ 0 w 177"/>
                  <a:gd name="T1" fmla="*/ 0 h 784"/>
                  <a:gd name="T2" fmla="*/ 0 w 177"/>
                  <a:gd name="T3" fmla="*/ 0 h 784"/>
                  <a:gd name="T4" fmla="*/ 0 w 177"/>
                  <a:gd name="T5" fmla="*/ 0 h 784"/>
                  <a:gd name="T6" fmla="*/ 0 w 177"/>
                  <a:gd name="T7" fmla="*/ 0 h 784"/>
                  <a:gd name="T8" fmla="*/ 0 w 177"/>
                  <a:gd name="T9" fmla="*/ 0 h 784"/>
                  <a:gd name="T10" fmla="*/ 0 w 177"/>
                  <a:gd name="T11" fmla="*/ 0 h 784"/>
                  <a:gd name="T12" fmla="*/ 0 w 177"/>
                  <a:gd name="T13" fmla="*/ 0 h 784"/>
                  <a:gd name="T14" fmla="*/ 0 w 177"/>
                  <a:gd name="T15" fmla="*/ 0 h 784"/>
                  <a:gd name="T16" fmla="*/ 0 w 177"/>
                  <a:gd name="T17" fmla="*/ 0 h 784"/>
                  <a:gd name="T18" fmla="*/ 0 w 177"/>
                  <a:gd name="T19" fmla="*/ 0 h 7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784"/>
                  <a:gd name="T32" fmla="*/ 177 w 177"/>
                  <a:gd name="T33" fmla="*/ 784 h 7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784">
                    <a:moveTo>
                      <a:pt x="177" y="784"/>
                    </a:moveTo>
                    <a:lnTo>
                      <a:pt x="174" y="708"/>
                    </a:lnTo>
                    <a:lnTo>
                      <a:pt x="172" y="657"/>
                    </a:lnTo>
                    <a:lnTo>
                      <a:pt x="172" y="627"/>
                    </a:lnTo>
                    <a:lnTo>
                      <a:pt x="169" y="596"/>
                    </a:lnTo>
                    <a:lnTo>
                      <a:pt x="155" y="534"/>
                    </a:lnTo>
                    <a:lnTo>
                      <a:pt x="84" y="387"/>
                    </a:lnTo>
                    <a:lnTo>
                      <a:pt x="17" y="237"/>
                    </a:lnTo>
                    <a:lnTo>
                      <a:pt x="0" y="11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6" name="Freeform 361"/>
              <p:cNvSpPr>
                <a:spLocks/>
              </p:cNvSpPr>
              <p:nvPr/>
            </p:nvSpPr>
            <p:spPr bwMode="auto">
              <a:xfrm>
                <a:off x="2141" y="1539"/>
                <a:ext cx="44" cy="194"/>
              </a:xfrm>
              <a:custGeom>
                <a:avLst/>
                <a:gdLst>
                  <a:gd name="T0" fmla="*/ 0 w 177"/>
                  <a:gd name="T1" fmla="*/ 0 h 776"/>
                  <a:gd name="T2" fmla="*/ 0 w 177"/>
                  <a:gd name="T3" fmla="*/ 0 h 776"/>
                  <a:gd name="T4" fmla="*/ 0 w 177"/>
                  <a:gd name="T5" fmla="*/ 0 h 776"/>
                  <a:gd name="T6" fmla="*/ 0 w 177"/>
                  <a:gd name="T7" fmla="*/ 0 h 776"/>
                  <a:gd name="T8" fmla="*/ 0 w 177"/>
                  <a:gd name="T9" fmla="*/ 0 h 776"/>
                  <a:gd name="T10" fmla="*/ 0 w 177"/>
                  <a:gd name="T11" fmla="*/ 0 h 776"/>
                  <a:gd name="T12" fmla="*/ 0 w 177"/>
                  <a:gd name="T13" fmla="*/ 0 h 776"/>
                  <a:gd name="T14" fmla="*/ 0 w 177"/>
                  <a:gd name="T15" fmla="*/ 0 h 776"/>
                  <a:gd name="T16" fmla="*/ 0 w 177"/>
                  <a:gd name="T17" fmla="*/ 0 h 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776"/>
                  <a:gd name="T29" fmla="*/ 177 w 177"/>
                  <a:gd name="T30" fmla="*/ 776 h 7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776">
                    <a:moveTo>
                      <a:pt x="177" y="776"/>
                    </a:moveTo>
                    <a:lnTo>
                      <a:pt x="177" y="663"/>
                    </a:lnTo>
                    <a:lnTo>
                      <a:pt x="177" y="631"/>
                    </a:lnTo>
                    <a:lnTo>
                      <a:pt x="173" y="599"/>
                    </a:lnTo>
                    <a:lnTo>
                      <a:pt x="159" y="536"/>
                    </a:lnTo>
                    <a:lnTo>
                      <a:pt x="93" y="386"/>
                    </a:lnTo>
                    <a:lnTo>
                      <a:pt x="21" y="245"/>
                    </a:lnTo>
                    <a:lnTo>
                      <a:pt x="0" y="12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7" name="Freeform 362"/>
              <p:cNvSpPr>
                <a:spLocks/>
              </p:cNvSpPr>
              <p:nvPr/>
            </p:nvSpPr>
            <p:spPr bwMode="auto">
              <a:xfrm>
                <a:off x="2545" y="1905"/>
                <a:ext cx="43" cy="188"/>
              </a:xfrm>
              <a:custGeom>
                <a:avLst/>
                <a:gdLst>
                  <a:gd name="T0" fmla="*/ 0 w 173"/>
                  <a:gd name="T1" fmla="*/ 0 h 752"/>
                  <a:gd name="T2" fmla="*/ 0 w 173"/>
                  <a:gd name="T3" fmla="*/ 0 h 752"/>
                  <a:gd name="T4" fmla="*/ 0 w 173"/>
                  <a:gd name="T5" fmla="*/ 0 h 752"/>
                  <a:gd name="T6" fmla="*/ 0 w 173"/>
                  <a:gd name="T7" fmla="*/ 0 h 752"/>
                  <a:gd name="T8" fmla="*/ 0 w 173"/>
                  <a:gd name="T9" fmla="*/ 0 h 752"/>
                  <a:gd name="T10" fmla="*/ 0 w 173"/>
                  <a:gd name="T11" fmla="*/ 0 h 752"/>
                  <a:gd name="T12" fmla="*/ 0 w 173"/>
                  <a:gd name="T13" fmla="*/ 0 h 752"/>
                  <a:gd name="T14" fmla="*/ 0 w 173"/>
                  <a:gd name="T15" fmla="*/ 0 h 752"/>
                  <a:gd name="T16" fmla="*/ 0 w 173"/>
                  <a:gd name="T17" fmla="*/ 0 h 752"/>
                  <a:gd name="T18" fmla="*/ 0 w 173"/>
                  <a:gd name="T19" fmla="*/ 0 h 752"/>
                  <a:gd name="T20" fmla="*/ 0 w 173"/>
                  <a:gd name="T21" fmla="*/ 0 h 7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752"/>
                  <a:gd name="T35" fmla="*/ 173 w 173"/>
                  <a:gd name="T36" fmla="*/ 752 h 7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752">
                    <a:moveTo>
                      <a:pt x="173" y="752"/>
                    </a:moveTo>
                    <a:lnTo>
                      <a:pt x="173" y="637"/>
                    </a:lnTo>
                    <a:lnTo>
                      <a:pt x="173" y="607"/>
                    </a:lnTo>
                    <a:lnTo>
                      <a:pt x="169" y="576"/>
                    </a:lnTo>
                    <a:lnTo>
                      <a:pt x="155" y="514"/>
                    </a:lnTo>
                    <a:lnTo>
                      <a:pt x="88" y="373"/>
                    </a:lnTo>
                    <a:lnTo>
                      <a:pt x="17" y="231"/>
                    </a:lnTo>
                    <a:lnTo>
                      <a:pt x="3" y="172"/>
                    </a:lnTo>
                    <a:lnTo>
                      <a:pt x="1" y="145"/>
                    </a:lnTo>
                    <a:lnTo>
                      <a:pt x="0" y="11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8" name="Freeform 363"/>
              <p:cNvSpPr>
                <a:spLocks/>
              </p:cNvSpPr>
              <p:nvPr/>
            </p:nvSpPr>
            <p:spPr bwMode="auto">
              <a:xfrm>
                <a:off x="2459" y="2151"/>
                <a:ext cx="113" cy="82"/>
              </a:xfrm>
              <a:custGeom>
                <a:avLst/>
                <a:gdLst>
                  <a:gd name="T0" fmla="*/ 0 w 453"/>
                  <a:gd name="T1" fmla="*/ 0 h 328"/>
                  <a:gd name="T2" fmla="*/ 0 w 453"/>
                  <a:gd name="T3" fmla="*/ 0 h 328"/>
                  <a:gd name="T4" fmla="*/ 0 w 453"/>
                  <a:gd name="T5" fmla="*/ 0 h 328"/>
                  <a:gd name="T6" fmla="*/ 0 w 453"/>
                  <a:gd name="T7" fmla="*/ 0 h 328"/>
                  <a:gd name="T8" fmla="*/ 0 w 453"/>
                  <a:gd name="T9" fmla="*/ 0 h 328"/>
                  <a:gd name="T10" fmla="*/ 0 60000 65536"/>
                  <a:gd name="T11" fmla="*/ 0 60000 65536"/>
                  <a:gd name="T12" fmla="*/ 0 60000 65536"/>
                  <a:gd name="T13" fmla="*/ 0 60000 65536"/>
                  <a:gd name="T14" fmla="*/ 0 60000 65536"/>
                  <a:gd name="T15" fmla="*/ 0 w 453"/>
                  <a:gd name="T16" fmla="*/ 0 h 328"/>
                  <a:gd name="T17" fmla="*/ 453 w 453"/>
                  <a:gd name="T18" fmla="*/ 328 h 328"/>
                </a:gdLst>
                <a:ahLst/>
                <a:cxnLst>
                  <a:cxn ang="T10">
                    <a:pos x="T0" y="T1"/>
                  </a:cxn>
                  <a:cxn ang="T11">
                    <a:pos x="T2" y="T3"/>
                  </a:cxn>
                  <a:cxn ang="T12">
                    <a:pos x="T4" y="T5"/>
                  </a:cxn>
                  <a:cxn ang="T13">
                    <a:pos x="T6" y="T7"/>
                  </a:cxn>
                  <a:cxn ang="T14">
                    <a:pos x="T8" y="T9"/>
                  </a:cxn>
                </a:cxnLst>
                <a:rect l="T15" t="T16" r="T17" b="T18"/>
                <a:pathLst>
                  <a:path w="453" h="328">
                    <a:moveTo>
                      <a:pt x="453" y="328"/>
                    </a:moveTo>
                    <a:lnTo>
                      <a:pt x="340" y="196"/>
                    </a:lnTo>
                    <a:lnTo>
                      <a:pt x="223" y="89"/>
                    </a:lnTo>
                    <a:lnTo>
                      <a:pt x="109" y="4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29" name="Freeform 364"/>
              <p:cNvSpPr>
                <a:spLocks/>
              </p:cNvSpPr>
              <p:nvPr/>
            </p:nvSpPr>
            <p:spPr bwMode="auto">
              <a:xfrm>
                <a:off x="2603" y="2025"/>
                <a:ext cx="58" cy="121"/>
              </a:xfrm>
              <a:custGeom>
                <a:avLst/>
                <a:gdLst>
                  <a:gd name="T0" fmla="*/ 0 w 235"/>
                  <a:gd name="T1" fmla="*/ 0 h 486"/>
                  <a:gd name="T2" fmla="*/ 0 w 235"/>
                  <a:gd name="T3" fmla="*/ 0 h 486"/>
                  <a:gd name="T4" fmla="*/ 0 w 235"/>
                  <a:gd name="T5" fmla="*/ 0 h 486"/>
                  <a:gd name="T6" fmla="*/ 0 w 235"/>
                  <a:gd name="T7" fmla="*/ 0 h 486"/>
                  <a:gd name="T8" fmla="*/ 0 w 235"/>
                  <a:gd name="T9" fmla="*/ 0 h 486"/>
                  <a:gd name="T10" fmla="*/ 0 60000 65536"/>
                  <a:gd name="T11" fmla="*/ 0 60000 65536"/>
                  <a:gd name="T12" fmla="*/ 0 60000 65536"/>
                  <a:gd name="T13" fmla="*/ 0 60000 65536"/>
                  <a:gd name="T14" fmla="*/ 0 60000 65536"/>
                  <a:gd name="T15" fmla="*/ 0 w 235"/>
                  <a:gd name="T16" fmla="*/ 0 h 486"/>
                  <a:gd name="T17" fmla="*/ 235 w 235"/>
                  <a:gd name="T18" fmla="*/ 486 h 486"/>
                </a:gdLst>
                <a:ahLst/>
                <a:cxnLst>
                  <a:cxn ang="T10">
                    <a:pos x="T0" y="T1"/>
                  </a:cxn>
                  <a:cxn ang="T11">
                    <a:pos x="T2" y="T3"/>
                  </a:cxn>
                  <a:cxn ang="T12">
                    <a:pos x="T4" y="T5"/>
                  </a:cxn>
                  <a:cxn ang="T13">
                    <a:pos x="T6" y="T7"/>
                  </a:cxn>
                  <a:cxn ang="T14">
                    <a:pos x="T8" y="T9"/>
                  </a:cxn>
                </a:cxnLst>
                <a:rect l="T15" t="T16" r="T17" b="T18"/>
                <a:pathLst>
                  <a:path w="235" h="486">
                    <a:moveTo>
                      <a:pt x="235" y="486"/>
                    </a:moveTo>
                    <a:lnTo>
                      <a:pt x="144" y="372"/>
                    </a:lnTo>
                    <a:lnTo>
                      <a:pt x="69" y="259"/>
                    </a:lnTo>
                    <a:lnTo>
                      <a:pt x="23" y="12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30" name="Freeform 365"/>
              <p:cNvSpPr>
                <a:spLocks/>
              </p:cNvSpPr>
              <p:nvPr/>
            </p:nvSpPr>
            <p:spPr bwMode="auto">
              <a:xfrm>
                <a:off x="2513" y="2205"/>
                <a:ext cx="731" cy="635"/>
              </a:xfrm>
              <a:custGeom>
                <a:avLst/>
                <a:gdLst>
                  <a:gd name="T0" fmla="*/ 0 w 2922"/>
                  <a:gd name="T1" fmla="*/ 0 h 2538"/>
                  <a:gd name="T2" fmla="*/ 0 w 2922"/>
                  <a:gd name="T3" fmla="*/ 0 h 2538"/>
                  <a:gd name="T4" fmla="*/ 0 w 2922"/>
                  <a:gd name="T5" fmla="*/ 0 h 2538"/>
                  <a:gd name="T6" fmla="*/ 0 w 2922"/>
                  <a:gd name="T7" fmla="*/ 0 h 2538"/>
                  <a:gd name="T8" fmla="*/ 0 w 2922"/>
                  <a:gd name="T9" fmla="*/ 0 h 2538"/>
                  <a:gd name="T10" fmla="*/ 0 w 2922"/>
                  <a:gd name="T11" fmla="*/ 0 h 2538"/>
                  <a:gd name="T12" fmla="*/ 0 w 2922"/>
                  <a:gd name="T13" fmla="*/ 0 h 2538"/>
                  <a:gd name="T14" fmla="*/ 0 w 2922"/>
                  <a:gd name="T15" fmla="*/ 0 h 2538"/>
                  <a:gd name="T16" fmla="*/ 0 w 2922"/>
                  <a:gd name="T17" fmla="*/ 0 h 2538"/>
                  <a:gd name="T18" fmla="*/ 0 w 2922"/>
                  <a:gd name="T19" fmla="*/ 0 h 2538"/>
                  <a:gd name="T20" fmla="*/ 0 w 2922"/>
                  <a:gd name="T21" fmla="*/ 0 h 2538"/>
                  <a:gd name="T22" fmla="*/ 0 w 2922"/>
                  <a:gd name="T23" fmla="*/ 0 h 2538"/>
                  <a:gd name="T24" fmla="*/ 0 w 2922"/>
                  <a:gd name="T25" fmla="*/ 0 h 2538"/>
                  <a:gd name="T26" fmla="*/ 0 w 2922"/>
                  <a:gd name="T27" fmla="*/ 0 h 2538"/>
                  <a:gd name="T28" fmla="*/ 0 w 2922"/>
                  <a:gd name="T29" fmla="*/ 0 h 2538"/>
                  <a:gd name="T30" fmla="*/ 0 w 2922"/>
                  <a:gd name="T31" fmla="*/ 0 h 2538"/>
                  <a:gd name="T32" fmla="*/ 0 w 2922"/>
                  <a:gd name="T33" fmla="*/ 0 h 2538"/>
                  <a:gd name="T34" fmla="*/ 0 w 2922"/>
                  <a:gd name="T35" fmla="*/ 0 h 2538"/>
                  <a:gd name="T36" fmla="*/ 0 w 2922"/>
                  <a:gd name="T37" fmla="*/ 0 h 2538"/>
                  <a:gd name="T38" fmla="*/ 0 w 2922"/>
                  <a:gd name="T39" fmla="*/ 0 h 2538"/>
                  <a:gd name="T40" fmla="*/ 0 w 2922"/>
                  <a:gd name="T41" fmla="*/ 0 h 2538"/>
                  <a:gd name="T42" fmla="*/ 0 w 2922"/>
                  <a:gd name="T43" fmla="*/ 0 h 2538"/>
                  <a:gd name="T44" fmla="*/ 0 w 2922"/>
                  <a:gd name="T45" fmla="*/ 0 h 2538"/>
                  <a:gd name="T46" fmla="*/ 0 w 2922"/>
                  <a:gd name="T47" fmla="*/ 0 h 2538"/>
                  <a:gd name="T48" fmla="*/ 0 w 2922"/>
                  <a:gd name="T49" fmla="*/ 0 h 2538"/>
                  <a:gd name="T50" fmla="*/ 0 w 2922"/>
                  <a:gd name="T51" fmla="*/ 0 h 2538"/>
                  <a:gd name="T52" fmla="*/ 0 w 2922"/>
                  <a:gd name="T53" fmla="*/ 0 h 2538"/>
                  <a:gd name="T54" fmla="*/ 0 w 2922"/>
                  <a:gd name="T55" fmla="*/ 0 h 2538"/>
                  <a:gd name="T56" fmla="*/ 0 w 2922"/>
                  <a:gd name="T57" fmla="*/ 0 h 2538"/>
                  <a:gd name="T58" fmla="*/ 0 w 2922"/>
                  <a:gd name="T59" fmla="*/ 0 h 2538"/>
                  <a:gd name="T60" fmla="*/ 0 w 2922"/>
                  <a:gd name="T61" fmla="*/ 0 h 2538"/>
                  <a:gd name="T62" fmla="*/ 0 w 2922"/>
                  <a:gd name="T63" fmla="*/ 0 h 2538"/>
                  <a:gd name="T64" fmla="*/ 0 w 2922"/>
                  <a:gd name="T65" fmla="*/ 0 h 2538"/>
                  <a:gd name="T66" fmla="*/ 0 w 2922"/>
                  <a:gd name="T67" fmla="*/ 0 h 2538"/>
                  <a:gd name="T68" fmla="*/ 0 w 2922"/>
                  <a:gd name="T69" fmla="*/ 0 h 2538"/>
                  <a:gd name="T70" fmla="*/ 0 w 2922"/>
                  <a:gd name="T71" fmla="*/ 0 h 2538"/>
                  <a:gd name="T72" fmla="*/ 0 w 2922"/>
                  <a:gd name="T73" fmla="*/ 0 h 2538"/>
                  <a:gd name="T74" fmla="*/ 0 w 2922"/>
                  <a:gd name="T75" fmla="*/ 0 h 2538"/>
                  <a:gd name="T76" fmla="*/ 0 w 2922"/>
                  <a:gd name="T77" fmla="*/ 0 h 2538"/>
                  <a:gd name="T78" fmla="*/ 0 w 2922"/>
                  <a:gd name="T79" fmla="*/ 0 h 2538"/>
                  <a:gd name="T80" fmla="*/ 0 w 2922"/>
                  <a:gd name="T81" fmla="*/ 0 h 2538"/>
                  <a:gd name="T82" fmla="*/ 0 w 2922"/>
                  <a:gd name="T83" fmla="*/ 0 h 2538"/>
                  <a:gd name="T84" fmla="*/ 0 w 2922"/>
                  <a:gd name="T85" fmla="*/ 0 h 2538"/>
                  <a:gd name="T86" fmla="*/ 0 w 2922"/>
                  <a:gd name="T87" fmla="*/ 0 h 2538"/>
                  <a:gd name="T88" fmla="*/ 0 w 2922"/>
                  <a:gd name="T89" fmla="*/ 0 h 2538"/>
                  <a:gd name="T90" fmla="*/ 0 w 2922"/>
                  <a:gd name="T91" fmla="*/ 0 h 2538"/>
                  <a:gd name="T92" fmla="*/ 0 w 2922"/>
                  <a:gd name="T93" fmla="*/ 0 h 2538"/>
                  <a:gd name="T94" fmla="*/ 0 w 2922"/>
                  <a:gd name="T95" fmla="*/ 0 h 2538"/>
                  <a:gd name="T96" fmla="*/ 0 w 2922"/>
                  <a:gd name="T97" fmla="*/ 0 h 2538"/>
                  <a:gd name="T98" fmla="*/ 0 w 2922"/>
                  <a:gd name="T99" fmla="*/ 0 h 2538"/>
                  <a:gd name="T100" fmla="*/ 0 w 2922"/>
                  <a:gd name="T101" fmla="*/ 0 h 2538"/>
                  <a:gd name="T102" fmla="*/ 0 w 2922"/>
                  <a:gd name="T103" fmla="*/ 0 h 2538"/>
                  <a:gd name="T104" fmla="*/ 0 w 2922"/>
                  <a:gd name="T105" fmla="*/ 0 h 2538"/>
                  <a:gd name="T106" fmla="*/ 0 w 2922"/>
                  <a:gd name="T107" fmla="*/ 0 h 2538"/>
                  <a:gd name="T108" fmla="*/ 0 w 2922"/>
                  <a:gd name="T109" fmla="*/ 0 h 2538"/>
                  <a:gd name="T110" fmla="*/ 0 w 2922"/>
                  <a:gd name="T111" fmla="*/ 0 h 2538"/>
                  <a:gd name="T112" fmla="*/ 0 w 2922"/>
                  <a:gd name="T113" fmla="*/ 0 h 2538"/>
                  <a:gd name="T114" fmla="*/ 0 w 2922"/>
                  <a:gd name="T115" fmla="*/ 0 h 2538"/>
                  <a:gd name="T116" fmla="*/ 0 w 2922"/>
                  <a:gd name="T117" fmla="*/ 0 h 25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22"/>
                  <a:gd name="T178" fmla="*/ 0 h 2538"/>
                  <a:gd name="T179" fmla="*/ 2922 w 2922"/>
                  <a:gd name="T180" fmla="*/ 2538 h 25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22" h="2538">
                    <a:moveTo>
                      <a:pt x="0" y="122"/>
                    </a:moveTo>
                    <a:lnTo>
                      <a:pt x="177" y="226"/>
                    </a:lnTo>
                    <a:lnTo>
                      <a:pt x="264" y="272"/>
                    </a:lnTo>
                    <a:lnTo>
                      <a:pt x="336" y="314"/>
                    </a:lnTo>
                    <a:lnTo>
                      <a:pt x="380" y="347"/>
                    </a:lnTo>
                    <a:lnTo>
                      <a:pt x="414" y="369"/>
                    </a:lnTo>
                    <a:lnTo>
                      <a:pt x="449" y="403"/>
                    </a:lnTo>
                    <a:lnTo>
                      <a:pt x="494" y="440"/>
                    </a:lnTo>
                    <a:lnTo>
                      <a:pt x="545" y="490"/>
                    </a:lnTo>
                    <a:lnTo>
                      <a:pt x="616" y="548"/>
                    </a:lnTo>
                    <a:lnTo>
                      <a:pt x="656" y="582"/>
                    </a:lnTo>
                    <a:lnTo>
                      <a:pt x="690" y="611"/>
                    </a:lnTo>
                    <a:lnTo>
                      <a:pt x="726" y="639"/>
                    </a:lnTo>
                    <a:lnTo>
                      <a:pt x="755" y="657"/>
                    </a:lnTo>
                    <a:lnTo>
                      <a:pt x="783" y="686"/>
                    </a:lnTo>
                    <a:lnTo>
                      <a:pt x="811" y="704"/>
                    </a:lnTo>
                    <a:lnTo>
                      <a:pt x="828" y="715"/>
                    </a:lnTo>
                    <a:lnTo>
                      <a:pt x="858" y="725"/>
                    </a:lnTo>
                    <a:lnTo>
                      <a:pt x="886" y="742"/>
                    </a:lnTo>
                    <a:lnTo>
                      <a:pt x="910" y="761"/>
                    </a:lnTo>
                    <a:lnTo>
                      <a:pt x="939" y="789"/>
                    </a:lnTo>
                    <a:lnTo>
                      <a:pt x="966" y="807"/>
                    </a:lnTo>
                    <a:lnTo>
                      <a:pt x="990" y="833"/>
                    </a:lnTo>
                    <a:lnTo>
                      <a:pt x="1018" y="864"/>
                    </a:lnTo>
                    <a:lnTo>
                      <a:pt x="1047" y="898"/>
                    </a:lnTo>
                    <a:lnTo>
                      <a:pt x="1083" y="939"/>
                    </a:lnTo>
                    <a:lnTo>
                      <a:pt x="1116" y="985"/>
                    </a:lnTo>
                    <a:lnTo>
                      <a:pt x="1150" y="1019"/>
                    </a:lnTo>
                    <a:lnTo>
                      <a:pt x="1187" y="1060"/>
                    </a:lnTo>
                    <a:lnTo>
                      <a:pt x="1220" y="1077"/>
                    </a:lnTo>
                    <a:lnTo>
                      <a:pt x="1259" y="1118"/>
                    </a:lnTo>
                    <a:lnTo>
                      <a:pt x="1301" y="1140"/>
                    </a:lnTo>
                    <a:lnTo>
                      <a:pt x="1346" y="1165"/>
                    </a:lnTo>
                    <a:lnTo>
                      <a:pt x="1393" y="1190"/>
                    </a:lnTo>
                    <a:lnTo>
                      <a:pt x="1438" y="1220"/>
                    </a:lnTo>
                    <a:lnTo>
                      <a:pt x="1485" y="1249"/>
                    </a:lnTo>
                    <a:lnTo>
                      <a:pt x="1530" y="1278"/>
                    </a:lnTo>
                    <a:lnTo>
                      <a:pt x="1577" y="1307"/>
                    </a:lnTo>
                    <a:lnTo>
                      <a:pt x="1622" y="1330"/>
                    </a:lnTo>
                    <a:lnTo>
                      <a:pt x="1669" y="1364"/>
                    </a:lnTo>
                    <a:lnTo>
                      <a:pt x="1720" y="1400"/>
                    </a:lnTo>
                    <a:lnTo>
                      <a:pt x="1771" y="1433"/>
                    </a:lnTo>
                    <a:lnTo>
                      <a:pt x="1828" y="1475"/>
                    </a:lnTo>
                    <a:lnTo>
                      <a:pt x="1875" y="1497"/>
                    </a:lnTo>
                    <a:lnTo>
                      <a:pt x="1934" y="1537"/>
                    </a:lnTo>
                    <a:lnTo>
                      <a:pt x="1968" y="1559"/>
                    </a:lnTo>
                    <a:lnTo>
                      <a:pt x="2009" y="1594"/>
                    </a:lnTo>
                    <a:lnTo>
                      <a:pt x="2048" y="1619"/>
                    </a:lnTo>
                    <a:lnTo>
                      <a:pt x="2094" y="1648"/>
                    </a:lnTo>
                    <a:lnTo>
                      <a:pt x="2128" y="1663"/>
                    </a:lnTo>
                    <a:lnTo>
                      <a:pt x="2169" y="1702"/>
                    </a:lnTo>
                    <a:lnTo>
                      <a:pt x="2208" y="1732"/>
                    </a:lnTo>
                    <a:lnTo>
                      <a:pt x="2244" y="1773"/>
                    </a:lnTo>
                    <a:lnTo>
                      <a:pt x="2265" y="1790"/>
                    </a:lnTo>
                    <a:lnTo>
                      <a:pt x="2301" y="1832"/>
                    </a:lnTo>
                    <a:lnTo>
                      <a:pt x="2329" y="1870"/>
                    </a:lnTo>
                    <a:lnTo>
                      <a:pt x="2352" y="1923"/>
                    </a:lnTo>
                    <a:lnTo>
                      <a:pt x="2376" y="1958"/>
                    </a:lnTo>
                    <a:lnTo>
                      <a:pt x="2404" y="2009"/>
                    </a:lnTo>
                    <a:lnTo>
                      <a:pt x="2433" y="2054"/>
                    </a:lnTo>
                    <a:lnTo>
                      <a:pt x="2462" y="2100"/>
                    </a:lnTo>
                    <a:lnTo>
                      <a:pt x="2491" y="2142"/>
                    </a:lnTo>
                    <a:lnTo>
                      <a:pt x="2521" y="2181"/>
                    </a:lnTo>
                    <a:lnTo>
                      <a:pt x="2554" y="2216"/>
                    </a:lnTo>
                    <a:lnTo>
                      <a:pt x="2601" y="2263"/>
                    </a:lnTo>
                    <a:lnTo>
                      <a:pt x="2641" y="2297"/>
                    </a:lnTo>
                    <a:lnTo>
                      <a:pt x="2720" y="2371"/>
                    </a:lnTo>
                    <a:lnTo>
                      <a:pt x="2777" y="2439"/>
                    </a:lnTo>
                    <a:lnTo>
                      <a:pt x="2819" y="2486"/>
                    </a:lnTo>
                    <a:lnTo>
                      <a:pt x="2836" y="2514"/>
                    </a:lnTo>
                    <a:lnTo>
                      <a:pt x="2852" y="2538"/>
                    </a:lnTo>
                    <a:lnTo>
                      <a:pt x="2870" y="2532"/>
                    </a:lnTo>
                    <a:lnTo>
                      <a:pt x="2889" y="2499"/>
                    </a:lnTo>
                    <a:lnTo>
                      <a:pt x="2904" y="2423"/>
                    </a:lnTo>
                    <a:lnTo>
                      <a:pt x="2922" y="2354"/>
                    </a:lnTo>
                    <a:lnTo>
                      <a:pt x="2911" y="2284"/>
                    </a:lnTo>
                    <a:lnTo>
                      <a:pt x="2881" y="2233"/>
                    </a:lnTo>
                    <a:lnTo>
                      <a:pt x="2813" y="2181"/>
                    </a:lnTo>
                    <a:lnTo>
                      <a:pt x="2744" y="2124"/>
                    </a:lnTo>
                    <a:lnTo>
                      <a:pt x="2693" y="2078"/>
                    </a:lnTo>
                    <a:lnTo>
                      <a:pt x="2646" y="2031"/>
                    </a:lnTo>
                    <a:lnTo>
                      <a:pt x="2604" y="1974"/>
                    </a:lnTo>
                    <a:lnTo>
                      <a:pt x="2560" y="1923"/>
                    </a:lnTo>
                    <a:lnTo>
                      <a:pt x="2521" y="1865"/>
                    </a:lnTo>
                    <a:lnTo>
                      <a:pt x="2462" y="1818"/>
                    </a:lnTo>
                    <a:lnTo>
                      <a:pt x="2387" y="1744"/>
                    </a:lnTo>
                    <a:lnTo>
                      <a:pt x="2311" y="1687"/>
                    </a:lnTo>
                    <a:lnTo>
                      <a:pt x="2244" y="1630"/>
                    </a:lnTo>
                    <a:lnTo>
                      <a:pt x="2174" y="1584"/>
                    </a:lnTo>
                    <a:lnTo>
                      <a:pt x="2105" y="1526"/>
                    </a:lnTo>
                    <a:lnTo>
                      <a:pt x="2038" y="1479"/>
                    </a:lnTo>
                    <a:lnTo>
                      <a:pt x="1972" y="1433"/>
                    </a:lnTo>
                    <a:lnTo>
                      <a:pt x="1926" y="1404"/>
                    </a:lnTo>
                    <a:lnTo>
                      <a:pt x="1869" y="1371"/>
                    </a:lnTo>
                    <a:lnTo>
                      <a:pt x="1812" y="1342"/>
                    </a:lnTo>
                    <a:lnTo>
                      <a:pt x="1753" y="1312"/>
                    </a:lnTo>
                    <a:lnTo>
                      <a:pt x="1680" y="1267"/>
                    </a:lnTo>
                    <a:lnTo>
                      <a:pt x="1598" y="1203"/>
                    </a:lnTo>
                    <a:lnTo>
                      <a:pt x="1514" y="1146"/>
                    </a:lnTo>
                    <a:lnTo>
                      <a:pt x="1438" y="1099"/>
                    </a:lnTo>
                    <a:lnTo>
                      <a:pt x="1363" y="1043"/>
                    </a:lnTo>
                    <a:lnTo>
                      <a:pt x="1288" y="985"/>
                    </a:lnTo>
                    <a:lnTo>
                      <a:pt x="1220" y="939"/>
                    </a:lnTo>
                    <a:lnTo>
                      <a:pt x="1150" y="880"/>
                    </a:lnTo>
                    <a:lnTo>
                      <a:pt x="1083" y="807"/>
                    </a:lnTo>
                    <a:lnTo>
                      <a:pt x="990" y="720"/>
                    </a:lnTo>
                    <a:lnTo>
                      <a:pt x="915" y="634"/>
                    </a:lnTo>
                    <a:lnTo>
                      <a:pt x="851" y="565"/>
                    </a:lnTo>
                    <a:lnTo>
                      <a:pt x="793" y="524"/>
                    </a:lnTo>
                    <a:lnTo>
                      <a:pt x="737" y="490"/>
                    </a:lnTo>
                    <a:lnTo>
                      <a:pt x="679" y="456"/>
                    </a:lnTo>
                    <a:lnTo>
                      <a:pt x="616" y="410"/>
                    </a:lnTo>
                    <a:lnTo>
                      <a:pt x="541" y="357"/>
                    </a:lnTo>
                    <a:lnTo>
                      <a:pt x="444" y="285"/>
                    </a:lnTo>
                    <a:lnTo>
                      <a:pt x="351" y="208"/>
                    </a:lnTo>
                    <a:lnTo>
                      <a:pt x="264" y="151"/>
                    </a:lnTo>
                    <a:lnTo>
                      <a:pt x="196" y="104"/>
                    </a:lnTo>
                    <a:lnTo>
                      <a:pt x="22" y="0"/>
                    </a:lnTo>
                    <a:lnTo>
                      <a:pt x="0" y="122"/>
                    </a:lnTo>
                    <a:close/>
                  </a:path>
                </a:pathLst>
              </a:custGeom>
              <a:solidFill>
                <a:srgbClr val="FFFFED"/>
              </a:solidFill>
              <a:ln w="0">
                <a:solidFill>
                  <a:srgbClr val="F0DACE"/>
                </a:solidFill>
                <a:round/>
                <a:headEnd/>
                <a:tailEnd/>
              </a:ln>
            </p:spPr>
            <p:txBody>
              <a:bodyPr/>
              <a:lstStyle/>
              <a:p>
                <a:endParaRPr lang="en-US" dirty="0"/>
              </a:p>
            </p:txBody>
          </p:sp>
          <p:sp>
            <p:nvSpPr>
              <p:cNvPr id="14531" name="Freeform 366"/>
              <p:cNvSpPr>
                <a:spLocks/>
              </p:cNvSpPr>
              <p:nvPr/>
            </p:nvSpPr>
            <p:spPr bwMode="auto">
              <a:xfrm>
                <a:off x="1810" y="1778"/>
                <a:ext cx="176" cy="117"/>
              </a:xfrm>
              <a:custGeom>
                <a:avLst/>
                <a:gdLst>
                  <a:gd name="T0" fmla="*/ 0 w 702"/>
                  <a:gd name="T1" fmla="*/ 0 h 466"/>
                  <a:gd name="T2" fmla="*/ 0 w 702"/>
                  <a:gd name="T3" fmla="*/ 0 h 466"/>
                  <a:gd name="T4" fmla="*/ 0 w 702"/>
                  <a:gd name="T5" fmla="*/ 0 h 466"/>
                  <a:gd name="T6" fmla="*/ 0 w 702"/>
                  <a:gd name="T7" fmla="*/ 0 h 466"/>
                  <a:gd name="T8" fmla="*/ 0 w 702"/>
                  <a:gd name="T9" fmla="*/ 0 h 466"/>
                  <a:gd name="T10" fmla="*/ 0 w 702"/>
                  <a:gd name="T11" fmla="*/ 0 h 466"/>
                  <a:gd name="T12" fmla="*/ 0 w 702"/>
                  <a:gd name="T13" fmla="*/ 0 h 466"/>
                  <a:gd name="T14" fmla="*/ 0 w 702"/>
                  <a:gd name="T15" fmla="*/ 0 h 466"/>
                  <a:gd name="T16" fmla="*/ 0 w 702"/>
                  <a:gd name="T17" fmla="*/ 0 h 466"/>
                  <a:gd name="T18" fmla="*/ 0 w 702"/>
                  <a:gd name="T19" fmla="*/ 0 h 466"/>
                  <a:gd name="T20" fmla="*/ 0 w 702"/>
                  <a:gd name="T21" fmla="*/ 0 h 466"/>
                  <a:gd name="T22" fmla="*/ 0 w 702"/>
                  <a:gd name="T23" fmla="*/ 0 h 466"/>
                  <a:gd name="T24" fmla="*/ 0 w 702"/>
                  <a:gd name="T25" fmla="*/ 0 h 466"/>
                  <a:gd name="T26" fmla="*/ 0 w 702"/>
                  <a:gd name="T27" fmla="*/ 0 h 466"/>
                  <a:gd name="T28" fmla="*/ 0 w 702"/>
                  <a:gd name="T29" fmla="*/ 0 h 466"/>
                  <a:gd name="T30" fmla="*/ 0 w 702"/>
                  <a:gd name="T31" fmla="*/ 0 h 466"/>
                  <a:gd name="T32" fmla="*/ 0 w 702"/>
                  <a:gd name="T33" fmla="*/ 0 h 466"/>
                  <a:gd name="T34" fmla="*/ 0 w 702"/>
                  <a:gd name="T35" fmla="*/ 0 h 466"/>
                  <a:gd name="T36" fmla="*/ 0 w 702"/>
                  <a:gd name="T37" fmla="*/ 0 h 466"/>
                  <a:gd name="T38" fmla="*/ 0 w 702"/>
                  <a:gd name="T39" fmla="*/ 0 h 466"/>
                  <a:gd name="T40" fmla="*/ 0 w 702"/>
                  <a:gd name="T41" fmla="*/ 0 h 466"/>
                  <a:gd name="T42" fmla="*/ 0 w 702"/>
                  <a:gd name="T43" fmla="*/ 0 h 466"/>
                  <a:gd name="T44" fmla="*/ 0 w 702"/>
                  <a:gd name="T45" fmla="*/ 0 h 466"/>
                  <a:gd name="T46" fmla="*/ 0 w 702"/>
                  <a:gd name="T47" fmla="*/ 0 h 466"/>
                  <a:gd name="T48" fmla="*/ 0 w 702"/>
                  <a:gd name="T49" fmla="*/ 0 h 466"/>
                  <a:gd name="T50" fmla="*/ 0 w 702"/>
                  <a:gd name="T51" fmla="*/ 0 h 4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66"/>
                  <a:gd name="T80" fmla="*/ 702 w 702"/>
                  <a:gd name="T81" fmla="*/ 466 h 4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66">
                    <a:moveTo>
                      <a:pt x="0" y="0"/>
                    </a:moveTo>
                    <a:lnTo>
                      <a:pt x="259" y="68"/>
                    </a:lnTo>
                    <a:lnTo>
                      <a:pt x="317" y="87"/>
                    </a:lnTo>
                    <a:lnTo>
                      <a:pt x="385" y="105"/>
                    </a:lnTo>
                    <a:lnTo>
                      <a:pt x="435" y="132"/>
                    </a:lnTo>
                    <a:lnTo>
                      <a:pt x="476" y="156"/>
                    </a:lnTo>
                    <a:lnTo>
                      <a:pt x="523" y="189"/>
                    </a:lnTo>
                    <a:lnTo>
                      <a:pt x="564" y="218"/>
                    </a:lnTo>
                    <a:lnTo>
                      <a:pt x="598" y="264"/>
                    </a:lnTo>
                    <a:lnTo>
                      <a:pt x="645" y="305"/>
                    </a:lnTo>
                    <a:lnTo>
                      <a:pt x="673" y="357"/>
                    </a:lnTo>
                    <a:lnTo>
                      <a:pt x="683" y="397"/>
                    </a:lnTo>
                    <a:lnTo>
                      <a:pt x="702" y="427"/>
                    </a:lnTo>
                    <a:lnTo>
                      <a:pt x="696" y="444"/>
                    </a:lnTo>
                    <a:lnTo>
                      <a:pt x="678" y="466"/>
                    </a:lnTo>
                    <a:lnTo>
                      <a:pt x="649" y="466"/>
                    </a:lnTo>
                    <a:lnTo>
                      <a:pt x="609" y="466"/>
                    </a:lnTo>
                    <a:lnTo>
                      <a:pt x="552" y="460"/>
                    </a:lnTo>
                    <a:lnTo>
                      <a:pt x="490" y="444"/>
                    </a:lnTo>
                    <a:lnTo>
                      <a:pt x="435" y="427"/>
                    </a:lnTo>
                    <a:lnTo>
                      <a:pt x="392" y="408"/>
                    </a:lnTo>
                    <a:lnTo>
                      <a:pt x="346" y="386"/>
                    </a:lnTo>
                    <a:lnTo>
                      <a:pt x="292" y="352"/>
                    </a:lnTo>
                    <a:lnTo>
                      <a:pt x="259" y="311"/>
                    </a:lnTo>
                    <a:lnTo>
                      <a:pt x="213" y="264"/>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32" name="Freeform 367"/>
              <p:cNvSpPr>
                <a:spLocks/>
              </p:cNvSpPr>
              <p:nvPr/>
            </p:nvSpPr>
            <p:spPr bwMode="auto">
              <a:xfrm>
                <a:off x="1839" y="1739"/>
                <a:ext cx="157" cy="137"/>
              </a:xfrm>
              <a:custGeom>
                <a:avLst/>
                <a:gdLst>
                  <a:gd name="T0" fmla="*/ 0 w 627"/>
                  <a:gd name="T1" fmla="*/ 0 h 546"/>
                  <a:gd name="T2" fmla="*/ 0 w 627"/>
                  <a:gd name="T3" fmla="*/ 0 h 546"/>
                  <a:gd name="T4" fmla="*/ 0 w 627"/>
                  <a:gd name="T5" fmla="*/ 0 h 546"/>
                  <a:gd name="T6" fmla="*/ 0 w 627"/>
                  <a:gd name="T7" fmla="*/ 0 h 546"/>
                  <a:gd name="T8" fmla="*/ 0 w 627"/>
                  <a:gd name="T9" fmla="*/ 0 h 546"/>
                  <a:gd name="T10" fmla="*/ 0 w 627"/>
                  <a:gd name="T11" fmla="*/ 0 h 546"/>
                  <a:gd name="T12" fmla="*/ 0 w 627"/>
                  <a:gd name="T13" fmla="*/ 0 h 546"/>
                  <a:gd name="T14" fmla="*/ 0 w 627"/>
                  <a:gd name="T15" fmla="*/ 0 h 546"/>
                  <a:gd name="T16" fmla="*/ 0 w 627"/>
                  <a:gd name="T17" fmla="*/ 0 h 546"/>
                  <a:gd name="T18" fmla="*/ 0 w 627"/>
                  <a:gd name="T19" fmla="*/ 0 h 546"/>
                  <a:gd name="T20" fmla="*/ 0 w 627"/>
                  <a:gd name="T21" fmla="*/ 0 h 546"/>
                  <a:gd name="T22" fmla="*/ 0 w 627"/>
                  <a:gd name="T23" fmla="*/ 0 h 546"/>
                  <a:gd name="T24" fmla="*/ 0 w 627"/>
                  <a:gd name="T25" fmla="*/ 0 h 546"/>
                  <a:gd name="T26" fmla="*/ 0 w 627"/>
                  <a:gd name="T27" fmla="*/ 0 h 546"/>
                  <a:gd name="T28" fmla="*/ 0 w 627"/>
                  <a:gd name="T29" fmla="*/ 0 h 546"/>
                  <a:gd name="T30" fmla="*/ 0 w 627"/>
                  <a:gd name="T31" fmla="*/ 0 h 546"/>
                  <a:gd name="T32" fmla="*/ 0 w 627"/>
                  <a:gd name="T33" fmla="*/ 0 h 546"/>
                  <a:gd name="T34" fmla="*/ 0 w 627"/>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7"/>
                  <a:gd name="T55" fmla="*/ 0 h 546"/>
                  <a:gd name="T56" fmla="*/ 627 w 627"/>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7" h="546">
                    <a:moveTo>
                      <a:pt x="0" y="0"/>
                    </a:moveTo>
                    <a:lnTo>
                      <a:pt x="126" y="218"/>
                    </a:lnTo>
                    <a:lnTo>
                      <a:pt x="162" y="282"/>
                    </a:lnTo>
                    <a:lnTo>
                      <a:pt x="191" y="328"/>
                    </a:lnTo>
                    <a:lnTo>
                      <a:pt x="231" y="373"/>
                    </a:lnTo>
                    <a:lnTo>
                      <a:pt x="270" y="403"/>
                    </a:lnTo>
                    <a:lnTo>
                      <a:pt x="304" y="437"/>
                    </a:lnTo>
                    <a:lnTo>
                      <a:pt x="357" y="470"/>
                    </a:lnTo>
                    <a:lnTo>
                      <a:pt x="408" y="499"/>
                    </a:lnTo>
                    <a:lnTo>
                      <a:pt x="465" y="517"/>
                    </a:lnTo>
                    <a:lnTo>
                      <a:pt x="568" y="546"/>
                    </a:lnTo>
                    <a:lnTo>
                      <a:pt x="615" y="541"/>
                    </a:lnTo>
                    <a:lnTo>
                      <a:pt x="627" y="495"/>
                    </a:lnTo>
                    <a:lnTo>
                      <a:pt x="592" y="408"/>
                    </a:lnTo>
                    <a:lnTo>
                      <a:pt x="541" y="311"/>
                    </a:lnTo>
                    <a:lnTo>
                      <a:pt x="478" y="231"/>
                    </a:lnTo>
                    <a:lnTo>
                      <a:pt x="379" y="173"/>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33" name="Freeform 368"/>
              <p:cNvSpPr>
                <a:spLocks/>
              </p:cNvSpPr>
              <p:nvPr/>
            </p:nvSpPr>
            <p:spPr bwMode="auto">
              <a:xfrm>
                <a:off x="1790" y="1820"/>
                <a:ext cx="187" cy="90"/>
              </a:xfrm>
              <a:custGeom>
                <a:avLst/>
                <a:gdLst>
                  <a:gd name="T0" fmla="*/ 0 w 747"/>
                  <a:gd name="T1" fmla="*/ 0 h 360"/>
                  <a:gd name="T2" fmla="*/ 0 w 747"/>
                  <a:gd name="T3" fmla="*/ 0 h 360"/>
                  <a:gd name="T4" fmla="*/ 0 w 747"/>
                  <a:gd name="T5" fmla="*/ 0 h 360"/>
                  <a:gd name="T6" fmla="*/ 0 w 747"/>
                  <a:gd name="T7" fmla="*/ 0 h 360"/>
                  <a:gd name="T8" fmla="*/ 0 w 747"/>
                  <a:gd name="T9" fmla="*/ 0 h 360"/>
                  <a:gd name="T10" fmla="*/ 0 w 747"/>
                  <a:gd name="T11" fmla="*/ 0 h 360"/>
                  <a:gd name="T12" fmla="*/ 0 w 747"/>
                  <a:gd name="T13" fmla="*/ 0 h 360"/>
                  <a:gd name="T14" fmla="*/ 0 w 747"/>
                  <a:gd name="T15" fmla="*/ 0 h 360"/>
                  <a:gd name="T16" fmla="*/ 0 w 747"/>
                  <a:gd name="T17" fmla="*/ 0 h 360"/>
                  <a:gd name="T18" fmla="*/ 0 w 747"/>
                  <a:gd name="T19" fmla="*/ 0 h 360"/>
                  <a:gd name="T20" fmla="*/ 0 w 747"/>
                  <a:gd name="T21" fmla="*/ 0 h 360"/>
                  <a:gd name="T22" fmla="*/ 0 w 747"/>
                  <a:gd name="T23" fmla="*/ 0 h 360"/>
                  <a:gd name="T24" fmla="*/ 0 w 747"/>
                  <a:gd name="T25" fmla="*/ 0 h 360"/>
                  <a:gd name="T26" fmla="*/ 0 w 747"/>
                  <a:gd name="T27" fmla="*/ 0 h 360"/>
                  <a:gd name="T28" fmla="*/ 0 w 747"/>
                  <a:gd name="T29" fmla="*/ 0 h 360"/>
                  <a:gd name="T30" fmla="*/ 0 w 747"/>
                  <a:gd name="T31" fmla="*/ 0 h 360"/>
                  <a:gd name="T32" fmla="*/ 0 w 747"/>
                  <a:gd name="T33" fmla="*/ 0 h 360"/>
                  <a:gd name="T34" fmla="*/ 0 w 747"/>
                  <a:gd name="T35" fmla="*/ 0 h 360"/>
                  <a:gd name="T36" fmla="*/ 0 w 747"/>
                  <a:gd name="T37" fmla="*/ 0 h 360"/>
                  <a:gd name="T38" fmla="*/ 0 w 747"/>
                  <a:gd name="T39" fmla="*/ 0 h 360"/>
                  <a:gd name="T40" fmla="*/ 0 w 747"/>
                  <a:gd name="T41" fmla="*/ 0 h 360"/>
                  <a:gd name="T42" fmla="*/ 0 w 747"/>
                  <a:gd name="T43" fmla="*/ 0 h 360"/>
                  <a:gd name="T44" fmla="*/ 0 w 747"/>
                  <a:gd name="T45" fmla="*/ 0 h 360"/>
                  <a:gd name="T46" fmla="*/ 0 w 747"/>
                  <a:gd name="T47" fmla="*/ 0 h 360"/>
                  <a:gd name="T48" fmla="*/ 0 w 747"/>
                  <a:gd name="T49" fmla="*/ 0 h 360"/>
                  <a:gd name="T50" fmla="*/ 0 w 747"/>
                  <a:gd name="T51" fmla="*/ 0 h 3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7"/>
                  <a:gd name="T79" fmla="*/ 0 h 360"/>
                  <a:gd name="T80" fmla="*/ 747 w 747"/>
                  <a:gd name="T81" fmla="*/ 360 h 3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7" h="360">
                    <a:moveTo>
                      <a:pt x="0" y="0"/>
                    </a:moveTo>
                    <a:lnTo>
                      <a:pt x="246" y="11"/>
                    </a:lnTo>
                    <a:lnTo>
                      <a:pt x="315" y="21"/>
                    </a:lnTo>
                    <a:lnTo>
                      <a:pt x="372" y="29"/>
                    </a:lnTo>
                    <a:lnTo>
                      <a:pt x="430" y="45"/>
                    </a:lnTo>
                    <a:lnTo>
                      <a:pt x="477" y="63"/>
                    </a:lnTo>
                    <a:lnTo>
                      <a:pt x="534" y="85"/>
                    </a:lnTo>
                    <a:lnTo>
                      <a:pt x="570" y="114"/>
                    </a:lnTo>
                    <a:lnTo>
                      <a:pt x="620" y="147"/>
                    </a:lnTo>
                    <a:lnTo>
                      <a:pt x="660" y="189"/>
                    </a:lnTo>
                    <a:lnTo>
                      <a:pt x="707" y="235"/>
                    </a:lnTo>
                    <a:lnTo>
                      <a:pt x="729" y="269"/>
                    </a:lnTo>
                    <a:lnTo>
                      <a:pt x="747" y="298"/>
                    </a:lnTo>
                    <a:lnTo>
                      <a:pt x="747" y="316"/>
                    </a:lnTo>
                    <a:lnTo>
                      <a:pt x="740" y="331"/>
                    </a:lnTo>
                    <a:lnTo>
                      <a:pt x="707" y="344"/>
                    </a:lnTo>
                    <a:lnTo>
                      <a:pt x="673" y="360"/>
                    </a:lnTo>
                    <a:lnTo>
                      <a:pt x="620" y="356"/>
                    </a:lnTo>
                    <a:lnTo>
                      <a:pt x="562" y="356"/>
                    </a:lnTo>
                    <a:lnTo>
                      <a:pt x="505" y="356"/>
                    </a:lnTo>
                    <a:lnTo>
                      <a:pt x="465" y="344"/>
                    </a:lnTo>
                    <a:lnTo>
                      <a:pt x="407" y="327"/>
                    </a:lnTo>
                    <a:lnTo>
                      <a:pt x="357" y="306"/>
                    </a:lnTo>
                    <a:lnTo>
                      <a:pt x="310" y="276"/>
                    </a:lnTo>
                    <a:lnTo>
                      <a:pt x="264" y="235"/>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34" name="Freeform 369"/>
              <p:cNvSpPr>
                <a:spLocks/>
              </p:cNvSpPr>
              <p:nvPr/>
            </p:nvSpPr>
            <p:spPr bwMode="auto">
              <a:xfrm>
                <a:off x="1876" y="1820"/>
                <a:ext cx="176" cy="118"/>
              </a:xfrm>
              <a:custGeom>
                <a:avLst/>
                <a:gdLst>
                  <a:gd name="T0" fmla="*/ 0 w 702"/>
                  <a:gd name="T1" fmla="*/ 0 h 471"/>
                  <a:gd name="T2" fmla="*/ 0 w 702"/>
                  <a:gd name="T3" fmla="*/ 0 h 471"/>
                  <a:gd name="T4" fmla="*/ 0 w 702"/>
                  <a:gd name="T5" fmla="*/ 0 h 471"/>
                  <a:gd name="T6" fmla="*/ 0 w 702"/>
                  <a:gd name="T7" fmla="*/ 0 h 471"/>
                  <a:gd name="T8" fmla="*/ 0 w 702"/>
                  <a:gd name="T9" fmla="*/ 0 h 471"/>
                  <a:gd name="T10" fmla="*/ 0 w 702"/>
                  <a:gd name="T11" fmla="*/ 0 h 471"/>
                  <a:gd name="T12" fmla="*/ 0 w 702"/>
                  <a:gd name="T13" fmla="*/ 0 h 471"/>
                  <a:gd name="T14" fmla="*/ 0 w 702"/>
                  <a:gd name="T15" fmla="*/ 0 h 471"/>
                  <a:gd name="T16" fmla="*/ 0 w 702"/>
                  <a:gd name="T17" fmla="*/ 0 h 471"/>
                  <a:gd name="T18" fmla="*/ 0 w 702"/>
                  <a:gd name="T19" fmla="*/ 0 h 471"/>
                  <a:gd name="T20" fmla="*/ 0 w 702"/>
                  <a:gd name="T21" fmla="*/ 0 h 471"/>
                  <a:gd name="T22" fmla="*/ 0 w 702"/>
                  <a:gd name="T23" fmla="*/ 0 h 471"/>
                  <a:gd name="T24" fmla="*/ 0 w 702"/>
                  <a:gd name="T25" fmla="*/ 0 h 471"/>
                  <a:gd name="T26" fmla="*/ 0 w 702"/>
                  <a:gd name="T27" fmla="*/ 0 h 471"/>
                  <a:gd name="T28" fmla="*/ 0 w 702"/>
                  <a:gd name="T29" fmla="*/ 0 h 471"/>
                  <a:gd name="T30" fmla="*/ 0 w 702"/>
                  <a:gd name="T31" fmla="*/ 0 h 471"/>
                  <a:gd name="T32" fmla="*/ 0 w 702"/>
                  <a:gd name="T33" fmla="*/ 0 h 471"/>
                  <a:gd name="T34" fmla="*/ 0 w 702"/>
                  <a:gd name="T35" fmla="*/ 0 h 471"/>
                  <a:gd name="T36" fmla="*/ 0 w 702"/>
                  <a:gd name="T37" fmla="*/ 0 h 471"/>
                  <a:gd name="T38" fmla="*/ 0 w 702"/>
                  <a:gd name="T39" fmla="*/ 0 h 471"/>
                  <a:gd name="T40" fmla="*/ 0 w 702"/>
                  <a:gd name="T41" fmla="*/ 0 h 471"/>
                  <a:gd name="T42" fmla="*/ 0 w 702"/>
                  <a:gd name="T43" fmla="*/ 0 h 471"/>
                  <a:gd name="T44" fmla="*/ 0 w 702"/>
                  <a:gd name="T45" fmla="*/ 0 h 471"/>
                  <a:gd name="T46" fmla="*/ 0 w 702"/>
                  <a:gd name="T47" fmla="*/ 0 h 471"/>
                  <a:gd name="T48" fmla="*/ 0 w 702"/>
                  <a:gd name="T49" fmla="*/ 0 h 471"/>
                  <a:gd name="T50" fmla="*/ 0 w 702"/>
                  <a:gd name="T51" fmla="*/ 0 h 4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1"/>
                  <a:gd name="T80" fmla="*/ 702 w 702"/>
                  <a:gd name="T81" fmla="*/ 471 h 4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1">
                    <a:moveTo>
                      <a:pt x="0" y="0"/>
                    </a:moveTo>
                    <a:lnTo>
                      <a:pt x="254" y="63"/>
                    </a:lnTo>
                    <a:lnTo>
                      <a:pt x="323" y="80"/>
                    </a:lnTo>
                    <a:lnTo>
                      <a:pt x="381" y="102"/>
                    </a:lnTo>
                    <a:lnTo>
                      <a:pt x="438" y="125"/>
                    </a:lnTo>
                    <a:lnTo>
                      <a:pt x="485" y="147"/>
                    </a:lnTo>
                    <a:lnTo>
                      <a:pt x="525" y="184"/>
                    </a:lnTo>
                    <a:lnTo>
                      <a:pt x="565" y="218"/>
                    </a:lnTo>
                    <a:lnTo>
                      <a:pt x="603" y="264"/>
                    </a:lnTo>
                    <a:lnTo>
                      <a:pt x="640" y="306"/>
                    </a:lnTo>
                    <a:lnTo>
                      <a:pt x="667" y="356"/>
                    </a:lnTo>
                    <a:lnTo>
                      <a:pt x="695" y="395"/>
                    </a:lnTo>
                    <a:lnTo>
                      <a:pt x="702" y="424"/>
                    </a:lnTo>
                    <a:lnTo>
                      <a:pt x="695" y="449"/>
                    </a:lnTo>
                    <a:lnTo>
                      <a:pt x="680" y="464"/>
                    </a:lnTo>
                    <a:lnTo>
                      <a:pt x="650" y="471"/>
                    </a:lnTo>
                    <a:lnTo>
                      <a:pt x="611" y="471"/>
                    </a:lnTo>
                    <a:lnTo>
                      <a:pt x="551" y="461"/>
                    </a:lnTo>
                    <a:lnTo>
                      <a:pt x="489" y="449"/>
                    </a:lnTo>
                    <a:lnTo>
                      <a:pt x="438" y="431"/>
                    </a:lnTo>
                    <a:lnTo>
                      <a:pt x="392" y="407"/>
                    </a:lnTo>
                    <a:lnTo>
                      <a:pt x="340" y="378"/>
                    </a:lnTo>
                    <a:lnTo>
                      <a:pt x="300" y="349"/>
                    </a:lnTo>
                    <a:lnTo>
                      <a:pt x="259" y="309"/>
                    </a:lnTo>
                    <a:lnTo>
                      <a:pt x="212" y="25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35" name="Freeform 370"/>
              <p:cNvSpPr>
                <a:spLocks/>
              </p:cNvSpPr>
              <p:nvPr/>
            </p:nvSpPr>
            <p:spPr bwMode="auto">
              <a:xfrm>
                <a:off x="1906" y="1781"/>
                <a:ext cx="156" cy="137"/>
              </a:xfrm>
              <a:custGeom>
                <a:avLst/>
                <a:gdLst>
                  <a:gd name="T0" fmla="*/ 0 w 621"/>
                  <a:gd name="T1" fmla="*/ 0 h 545"/>
                  <a:gd name="T2" fmla="*/ 0 w 621"/>
                  <a:gd name="T3" fmla="*/ 0 h 545"/>
                  <a:gd name="T4" fmla="*/ 0 w 621"/>
                  <a:gd name="T5" fmla="*/ 0 h 545"/>
                  <a:gd name="T6" fmla="*/ 0 w 621"/>
                  <a:gd name="T7" fmla="*/ 0 h 545"/>
                  <a:gd name="T8" fmla="*/ 0 w 621"/>
                  <a:gd name="T9" fmla="*/ 0 h 545"/>
                  <a:gd name="T10" fmla="*/ 0 w 621"/>
                  <a:gd name="T11" fmla="*/ 0 h 545"/>
                  <a:gd name="T12" fmla="*/ 0 w 621"/>
                  <a:gd name="T13" fmla="*/ 0 h 545"/>
                  <a:gd name="T14" fmla="*/ 0 w 621"/>
                  <a:gd name="T15" fmla="*/ 0 h 545"/>
                  <a:gd name="T16" fmla="*/ 0 w 621"/>
                  <a:gd name="T17" fmla="*/ 0 h 545"/>
                  <a:gd name="T18" fmla="*/ 0 w 621"/>
                  <a:gd name="T19" fmla="*/ 0 h 545"/>
                  <a:gd name="T20" fmla="*/ 0 w 621"/>
                  <a:gd name="T21" fmla="*/ 0 h 545"/>
                  <a:gd name="T22" fmla="*/ 0 w 621"/>
                  <a:gd name="T23" fmla="*/ 0 h 545"/>
                  <a:gd name="T24" fmla="*/ 0 w 621"/>
                  <a:gd name="T25" fmla="*/ 0 h 545"/>
                  <a:gd name="T26" fmla="*/ 0 w 621"/>
                  <a:gd name="T27" fmla="*/ 0 h 545"/>
                  <a:gd name="T28" fmla="*/ 0 w 621"/>
                  <a:gd name="T29" fmla="*/ 0 h 545"/>
                  <a:gd name="T30" fmla="*/ 0 w 621"/>
                  <a:gd name="T31" fmla="*/ 0 h 545"/>
                  <a:gd name="T32" fmla="*/ 0 w 621"/>
                  <a:gd name="T33" fmla="*/ 0 h 545"/>
                  <a:gd name="T34" fmla="*/ 0 w 621"/>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1"/>
                  <a:gd name="T55" fmla="*/ 0 h 545"/>
                  <a:gd name="T56" fmla="*/ 621 w 621"/>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1" h="545">
                    <a:moveTo>
                      <a:pt x="0" y="0"/>
                    </a:moveTo>
                    <a:lnTo>
                      <a:pt x="120" y="218"/>
                    </a:lnTo>
                    <a:lnTo>
                      <a:pt x="155" y="269"/>
                    </a:lnTo>
                    <a:lnTo>
                      <a:pt x="190" y="327"/>
                    </a:lnTo>
                    <a:lnTo>
                      <a:pt x="224" y="373"/>
                    </a:lnTo>
                    <a:lnTo>
                      <a:pt x="264" y="406"/>
                    </a:lnTo>
                    <a:lnTo>
                      <a:pt x="304" y="442"/>
                    </a:lnTo>
                    <a:lnTo>
                      <a:pt x="345" y="471"/>
                    </a:lnTo>
                    <a:lnTo>
                      <a:pt x="404" y="499"/>
                    </a:lnTo>
                    <a:lnTo>
                      <a:pt x="459" y="515"/>
                    </a:lnTo>
                    <a:lnTo>
                      <a:pt x="559" y="545"/>
                    </a:lnTo>
                    <a:lnTo>
                      <a:pt x="616" y="539"/>
                    </a:lnTo>
                    <a:lnTo>
                      <a:pt x="621" y="486"/>
                    </a:lnTo>
                    <a:lnTo>
                      <a:pt x="592" y="402"/>
                    </a:lnTo>
                    <a:lnTo>
                      <a:pt x="536" y="309"/>
                    </a:lnTo>
                    <a:lnTo>
                      <a:pt x="466" y="229"/>
                    </a:lnTo>
                    <a:lnTo>
                      <a:pt x="374" y="166"/>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36" name="Freeform 371"/>
              <p:cNvSpPr>
                <a:spLocks/>
              </p:cNvSpPr>
              <p:nvPr/>
            </p:nvSpPr>
            <p:spPr bwMode="auto">
              <a:xfrm>
                <a:off x="1855" y="1863"/>
                <a:ext cx="188" cy="88"/>
              </a:xfrm>
              <a:custGeom>
                <a:avLst/>
                <a:gdLst>
                  <a:gd name="T0" fmla="*/ 0 w 752"/>
                  <a:gd name="T1" fmla="*/ 0 h 351"/>
                  <a:gd name="T2" fmla="*/ 0 w 752"/>
                  <a:gd name="T3" fmla="*/ 0 h 351"/>
                  <a:gd name="T4" fmla="*/ 0 w 752"/>
                  <a:gd name="T5" fmla="*/ 0 h 351"/>
                  <a:gd name="T6" fmla="*/ 0 w 752"/>
                  <a:gd name="T7" fmla="*/ 0 h 351"/>
                  <a:gd name="T8" fmla="*/ 0 w 752"/>
                  <a:gd name="T9" fmla="*/ 0 h 351"/>
                  <a:gd name="T10" fmla="*/ 0 w 752"/>
                  <a:gd name="T11" fmla="*/ 0 h 351"/>
                  <a:gd name="T12" fmla="*/ 0 w 752"/>
                  <a:gd name="T13" fmla="*/ 0 h 351"/>
                  <a:gd name="T14" fmla="*/ 0 w 752"/>
                  <a:gd name="T15" fmla="*/ 0 h 351"/>
                  <a:gd name="T16" fmla="*/ 0 w 752"/>
                  <a:gd name="T17" fmla="*/ 0 h 351"/>
                  <a:gd name="T18" fmla="*/ 0 w 752"/>
                  <a:gd name="T19" fmla="*/ 0 h 351"/>
                  <a:gd name="T20" fmla="*/ 0 w 752"/>
                  <a:gd name="T21" fmla="*/ 0 h 351"/>
                  <a:gd name="T22" fmla="*/ 0 w 752"/>
                  <a:gd name="T23" fmla="*/ 0 h 351"/>
                  <a:gd name="T24" fmla="*/ 0 w 752"/>
                  <a:gd name="T25" fmla="*/ 0 h 351"/>
                  <a:gd name="T26" fmla="*/ 0 w 752"/>
                  <a:gd name="T27" fmla="*/ 0 h 351"/>
                  <a:gd name="T28" fmla="*/ 0 w 752"/>
                  <a:gd name="T29" fmla="*/ 0 h 351"/>
                  <a:gd name="T30" fmla="*/ 0 w 752"/>
                  <a:gd name="T31" fmla="*/ 0 h 351"/>
                  <a:gd name="T32" fmla="*/ 0 w 752"/>
                  <a:gd name="T33" fmla="*/ 0 h 351"/>
                  <a:gd name="T34" fmla="*/ 0 w 752"/>
                  <a:gd name="T35" fmla="*/ 0 h 351"/>
                  <a:gd name="T36" fmla="*/ 0 w 752"/>
                  <a:gd name="T37" fmla="*/ 0 h 351"/>
                  <a:gd name="T38" fmla="*/ 0 w 752"/>
                  <a:gd name="T39" fmla="*/ 0 h 351"/>
                  <a:gd name="T40" fmla="*/ 0 w 752"/>
                  <a:gd name="T41" fmla="*/ 0 h 351"/>
                  <a:gd name="T42" fmla="*/ 0 w 752"/>
                  <a:gd name="T43" fmla="*/ 0 h 351"/>
                  <a:gd name="T44" fmla="*/ 0 w 752"/>
                  <a:gd name="T45" fmla="*/ 0 h 351"/>
                  <a:gd name="T46" fmla="*/ 0 w 752"/>
                  <a:gd name="T47" fmla="*/ 0 h 351"/>
                  <a:gd name="T48" fmla="*/ 0 w 752"/>
                  <a:gd name="T49" fmla="*/ 0 h 351"/>
                  <a:gd name="T50" fmla="*/ 0 w 752"/>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2"/>
                  <a:gd name="T79" fmla="*/ 0 h 351"/>
                  <a:gd name="T80" fmla="*/ 752 w 752"/>
                  <a:gd name="T81" fmla="*/ 351 h 3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2" h="351">
                    <a:moveTo>
                      <a:pt x="0" y="0"/>
                    </a:moveTo>
                    <a:lnTo>
                      <a:pt x="253" y="4"/>
                    </a:lnTo>
                    <a:lnTo>
                      <a:pt x="315" y="17"/>
                    </a:lnTo>
                    <a:lnTo>
                      <a:pt x="378" y="22"/>
                    </a:lnTo>
                    <a:lnTo>
                      <a:pt x="430" y="41"/>
                    </a:lnTo>
                    <a:lnTo>
                      <a:pt x="488" y="57"/>
                    </a:lnTo>
                    <a:lnTo>
                      <a:pt x="528" y="79"/>
                    </a:lnTo>
                    <a:lnTo>
                      <a:pt x="574" y="104"/>
                    </a:lnTo>
                    <a:lnTo>
                      <a:pt x="625" y="149"/>
                    </a:lnTo>
                    <a:lnTo>
                      <a:pt x="665" y="184"/>
                    </a:lnTo>
                    <a:lnTo>
                      <a:pt x="712" y="230"/>
                    </a:lnTo>
                    <a:lnTo>
                      <a:pt x="735" y="259"/>
                    </a:lnTo>
                    <a:lnTo>
                      <a:pt x="752" y="292"/>
                    </a:lnTo>
                    <a:lnTo>
                      <a:pt x="752" y="310"/>
                    </a:lnTo>
                    <a:lnTo>
                      <a:pt x="742" y="333"/>
                    </a:lnTo>
                    <a:lnTo>
                      <a:pt x="718" y="339"/>
                    </a:lnTo>
                    <a:lnTo>
                      <a:pt x="683" y="351"/>
                    </a:lnTo>
                    <a:lnTo>
                      <a:pt x="625" y="351"/>
                    </a:lnTo>
                    <a:lnTo>
                      <a:pt x="570" y="351"/>
                    </a:lnTo>
                    <a:lnTo>
                      <a:pt x="517" y="343"/>
                    </a:lnTo>
                    <a:lnTo>
                      <a:pt x="466" y="339"/>
                    </a:lnTo>
                    <a:lnTo>
                      <a:pt x="414" y="314"/>
                    </a:lnTo>
                    <a:lnTo>
                      <a:pt x="361" y="299"/>
                    </a:lnTo>
                    <a:lnTo>
                      <a:pt x="315" y="263"/>
                    </a:lnTo>
                    <a:lnTo>
                      <a:pt x="264" y="23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37" name="Freeform 372"/>
              <p:cNvSpPr>
                <a:spLocks/>
              </p:cNvSpPr>
              <p:nvPr/>
            </p:nvSpPr>
            <p:spPr bwMode="auto">
              <a:xfrm>
                <a:off x="1944" y="1863"/>
                <a:ext cx="175" cy="116"/>
              </a:xfrm>
              <a:custGeom>
                <a:avLst/>
                <a:gdLst>
                  <a:gd name="T0" fmla="*/ 0 w 701"/>
                  <a:gd name="T1" fmla="*/ 0 h 461"/>
                  <a:gd name="T2" fmla="*/ 0 w 701"/>
                  <a:gd name="T3" fmla="*/ 0 h 461"/>
                  <a:gd name="T4" fmla="*/ 0 w 701"/>
                  <a:gd name="T5" fmla="*/ 0 h 461"/>
                  <a:gd name="T6" fmla="*/ 0 w 701"/>
                  <a:gd name="T7" fmla="*/ 0 h 461"/>
                  <a:gd name="T8" fmla="*/ 0 w 701"/>
                  <a:gd name="T9" fmla="*/ 0 h 461"/>
                  <a:gd name="T10" fmla="*/ 0 w 701"/>
                  <a:gd name="T11" fmla="*/ 0 h 461"/>
                  <a:gd name="T12" fmla="*/ 0 w 701"/>
                  <a:gd name="T13" fmla="*/ 0 h 461"/>
                  <a:gd name="T14" fmla="*/ 0 w 701"/>
                  <a:gd name="T15" fmla="*/ 0 h 461"/>
                  <a:gd name="T16" fmla="*/ 0 w 701"/>
                  <a:gd name="T17" fmla="*/ 0 h 461"/>
                  <a:gd name="T18" fmla="*/ 0 w 701"/>
                  <a:gd name="T19" fmla="*/ 0 h 461"/>
                  <a:gd name="T20" fmla="*/ 0 w 701"/>
                  <a:gd name="T21" fmla="*/ 0 h 461"/>
                  <a:gd name="T22" fmla="*/ 0 w 701"/>
                  <a:gd name="T23" fmla="*/ 0 h 461"/>
                  <a:gd name="T24" fmla="*/ 0 w 701"/>
                  <a:gd name="T25" fmla="*/ 0 h 461"/>
                  <a:gd name="T26" fmla="*/ 0 w 701"/>
                  <a:gd name="T27" fmla="*/ 0 h 461"/>
                  <a:gd name="T28" fmla="*/ 0 w 701"/>
                  <a:gd name="T29" fmla="*/ 0 h 461"/>
                  <a:gd name="T30" fmla="*/ 0 w 701"/>
                  <a:gd name="T31" fmla="*/ 0 h 461"/>
                  <a:gd name="T32" fmla="*/ 0 w 701"/>
                  <a:gd name="T33" fmla="*/ 0 h 461"/>
                  <a:gd name="T34" fmla="*/ 0 w 701"/>
                  <a:gd name="T35" fmla="*/ 0 h 461"/>
                  <a:gd name="T36" fmla="*/ 0 w 701"/>
                  <a:gd name="T37" fmla="*/ 0 h 461"/>
                  <a:gd name="T38" fmla="*/ 0 w 701"/>
                  <a:gd name="T39" fmla="*/ 0 h 461"/>
                  <a:gd name="T40" fmla="*/ 0 w 701"/>
                  <a:gd name="T41" fmla="*/ 0 h 461"/>
                  <a:gd name="T42" fmla="*/ 0 w 701"/>
                  <a:gd name="T43" fmla="*/ 0 h 461"/>
                  <a:gd name="T44" fmla="*/ 0 w 701"/>
                  <a:gd name="T45" fmla="*/ 0 h 461"/>
                  <a:gd name="T46" fmla="*/ 0 w 701"/>
                  <a:gd name="T47" fmla="*/ 0 h 461"/>
                  <a:gd name="T48" fmla="*/ 0 w 701"/>
                  <a:gd name="T49" fmla="*/ 0 h 461"/>
                  <a:gd name="T50" fmla="*/ 0 w 701"/>
                  <a:gd name="T51" fmla="*/ 0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1"/>
                  <a:gd name="T79" fmla="*/ 0 h 461"/>
                  <a:gd name="T80" fmla="*/ 701 w 701"/>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1" h="461">
                    <a:moveTo>
                      <a:pt x="0" y="0"/>
                    </a:moveTo>
                    <a:lnTo>
                      <a:pt x="254" y="57"/>
                    </a:lnTo>
                    <a:lnTo>
                      <a:pt x="309" y="68"/>
                    </a:lnTo>
                    <a:lnTo>
                      <a:pt x="379" y="97"/>
                    </a:lnTo>
                    <a:lnTo>
                      <a:pt x="431" y="120"/>
                    </a:lnTo>
                    <a:lnTo>
                      <a:pt x="471" y="144"/>
                    </a:lnTo>
                    <a:lnTo>
                      <a:pt x="524" y="177"/>
                    </a:lnTo>
                    <a:lnTo>
                      <a:pt x="557" y="212"/>
                    </a:lnTo>
                    <a:lnTo>
                      <a:pt x="593" y="259"/>
                    </a:lnTo>
                    <a:lnTo>
                      <a:pt x="633" y="299"/>
                    </a:lnTo>
                    <a:lnTo>
                      <a:pt x="663" y="351"/>
                    </a:lnTo>
                    <a:lnTo>
                      <a:pt x="684" y="390"/>
                    </a:lnTo>
                    <a:lnTo>
                      <a:pt x="701" y="419"/>
                    </a:lnTo>
                    <a:lnTo>
                      <a:pt x="689" y="444"/>
                    </a:lnTo>
                    <a:lnTo>
                      <a:pt x="673" y="454"/>
                    </a:lnTo>
                    <a:lnTo>
                      <a:pt x="644" y="461"/>
                    </a:lnTo>
                    <a:lnTo>
                      <a:pt x="604" y="461"/>
                    </a:lnTo>
                    <a:lnTo>
                      <a:pt x="546" y="447"/>
                    </a:lnTo>
                    <a:lnTo>
                      <a:pt x="482" y="436"/>
                    </a:lnTo>
                    <a:lnTo>
                      <a:pt x="431" y="425"/>
                    </a:lnTo>
                    <a:lnTo>
                      <a:pt x="386" y="403"/>
                    </a:lnTo>
                    <a:lnTo>
                      <a:pt x="340" y="374"/>
                    </a:lnTo>
                    <a:lnTo>
                      <a:pt x="294" y="339"/>
                    </a:lnTo>
                    <a:lnTo>
                      <a:pt x="254" y="310"/>
                    </a:lnTo>
                    <a:lnTo>
                      <a:pt x="207" y="25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38" name="Freeform 373"/>
              <p:cNvSpPr>
                <a:spLocks/>
              </p:cNvSpPr>
              <p:nvPr/>
            </p:nvSpPr>
            <p:spPr bwMode="auto">
              <a:xfrm>
                <a:off x="1972" y="1823"/>
                <a:ext cx="156" cy="137"/>
              </a:xfrm>
              <a:custGeom>
                <a:avLst/>
                <a:gdLst>
                  <a:gd name="T0" fmla="*/ 0 w 622"/>
                  <a:gd name="T1" fmla="*/ 0 h 546"/>
                  <a:gd name="T2" fmla="*/ 0 w 622"/>
                  <a:gd name="T3" fmla="*/ 0 h 546"/>
                  <a:gd name="T4" fmla="*/ 0 w 622"/>
                  <a:gd name="T5" fmla="*/ 0 h 546"/>
                  <a:gd name="T6" fmla="*/ 0 w 622"/>
                  <a:gd name="T7" fmla="*/ 0 h 546"/>
                  <a:gd name="T8" fmla="*/ 0 w 622"/>
                  <a:gd name="T9" fmla="*/ 0 h 546"/>
                  <a:gd name="T10" fmla="*/ 0 w 622"/>
                  <a:gd name="T11" fmla="*/ 0 h 546"/>
                  <a:gd name="T12" fmla="*/ 0 w 622"/>
                  <a:gd name="T13" fmla="*/ 0 h 546"/>
                  <a:gd name="T14" fmla="*/ 0 w 622"/>
                  <a:gd name="T15" fmla="*/ 0 h 546"/>
                  <a:gd name="T16" fmla="*/ 0 w 622"/>
                  <a:gd name="T17" fmla="*/ 0 h 546"/>
                  <a:gd name="T18" fmla="*/ 0 w 622"/>
                  <a:gd name="T19" fmla="*/ 0 h 546"/>
                  <a:gd name="T20" fmla="*/ 0 w 622"/>
                  <a:gd name="T21" fmla="*/ 0 h 546"/>
                  <a:gd name="T22" fmla="*/ 0 w 622"/>
                  <a:gd name="T23" fmla="*/ 0 h 546"/>
                  <a:gd name="T24" fmla="*/ 0 w 622"/>
                  <a:gd name="T25" fmla="*/ 0 h 546"/>
                  <a:gd name="T26" fmla="*/ 0 w 622"/>
                  <a:gd name="T27" fmla="*/ 0 h 546"/>
                  <a:gd name="T28" fmla="*/ 0 w 622"/>
                  <a:gd name="T29" fmla="*/ 0 h 546"/>
                  <a:gd name="T30" fmla="*/ 0 w 622"/>
                  <a:gd name="T31" fmla="*/ 0 h 546"/>
                  <a:gd name="T32" fmla="*/ 0 w 622"/>
                  <a:gd name="T33" fmla="*/ 0 h 546"/>
                  <a:gd name="T34" fmla="*/ 0 w 622"/>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2"/>
                  <a:gd name="T55" fmla="*/ 0 h 546"/>
                  <a:gd name="T56" fmla="*/ 622 w 622"/>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2" h="546">
                    <a:moveTo>
                      <a:pt x="0" y="0"/>
                    </a:moveTo>
                    <a:lnTo>
                      <a:pt x="122" y="218"/>
                    </a:lnTo>
                    <a:lnTo>
                      <a:pt x="155" y="276"/>
                    </a:lnTo>
                    <a:lnTo>
                      <a:pt x="190" y="320"/>
                    </a:lnTo>
                    <a:lnTo>
                      <a:pt x="231" y="373"/>
                    </a:lnTo>
                    <a:lnTo>
                      <a:pt x="265" y="403"/>
                    </a:lnTo>
                    <a:lnTo>
                      <a:pt x="306" y="438"/>
                    </a:lnTo>
                    <a:lnTo>
                      <a:pt x="352" y="471"/>
                    </a:lnTo>
                    <a:lnTo>
                      <a:pt x="403" y="500"/>
                    </a:lnTo>
                    <a:lnTo>
                      <a:pt x="461" y="512"/>
                    </a:lnTo>
                    <a:lnTo>
                      <a:pt x="559" y="546"/>
                    </a:lnTo>
                    <a:lnTo>
                      <a:pt x="616" y="540"/>
                    </a:lnTo>
                    <a:lnTo>
                      <a:pt x="622" y="494"/>
                    </a:lnTo>
                    <a:lnTo>
                      <a:pt x="594" y="403"/>
                    </a:lnTo>
                    <a:lnTo>
                      <a:pt x="541" y="310"/>
                    </a:lnTo>
                    <a:lnTo>
                      <a:pt x="466" y="229"/>
                    </a:lnTo>
                    <a:lnTo>
                      <a:pt x="375" y="165"/>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39" name="Freeform 374"/>
              <p:cNvSpPr>
                <a:spLocks/>
              </p:cNvSpPr>
              <p:nvPr/>
            </p:nvSpPr>
            <p:spPr bwMode="auto">
              <a:xfrm>
                <a:off x="1922" y="1903"/>
                <a:ext cx="189" cy="89"/>
              </a:xfrm>
              <a:custGeom>
                <a:avLst/>
                <a:gdLst>
                  <a:gd name="T0" fmla="*/ 0 w 753"/>
                  <a:gd name="T1" fmla="*/ 0 h 357"/>
                  <a:gd name="T2" fmla="*/ 0 w 753"/>
                  <a:gd name="T3" fmla="*/ 0 h 357"/>
                  <a:gd name="T4" fmla="*/ 0 w 753"/>
                  <a:gd name="T5" fmla="*/ 0 h 357"/>
                  <a:gd name="T6" fmla="*/ 0 w 753"/>
                  <a:gd name="T7" fmla="*/ 0 h 357"/>
                  <a:gd name="T8" fmla="*/ 0 w 753"/>
                  <a:gd name="T9" fmla="*/ 0 h 357"/>
                  <a:gd name="T10" fmla="*/ 0 w 753"/>
                  <a:gd name="T11" fmla="*/ 0 h 357"/>
                  <a:gd name="T12" fmla="*/ 0 w 753"/>
                  <a:gd name="T13" fmla="*/ 0 h 357"/>
                  <a:gd name="T14" fmla="*/ 0 w 753"/>
                  <a:gd name="T15" fmla="*/ 0 h 357"/>
                  <a:gd name="T16" fmla="*/ 0 w 753"/>
                  <a:gd name="T17" fmla="*/ 0 h 357"/>
                  <a:gd name="T18" fmla="*/ 0 w 753"/>
                  <a:gd name="T19" fmla="*/ 0 h 357"/>
                  <a:gd name="T20" fmla="*/ 0 w 753"/>
                  <a:gd name="T21" fmla="*/ 0 h 357"/>
                  <a:gd name="T22" fmla="*/ 0 w 753"/>
                  <a:gd name="T23" fmla="*/ 0 h 357"/>
                  <a:gd name="T24" fmla="*/ 0 w 753"/>
                  <a:gd name="T25" fmla="*/ 0 h 357"/>
                  <a:gd name="T26" fmla="*/ 0 w 753"/>
                  <a:gd name="T27" fmla="*/ 0 h 357"/>
                  <a:gd name="T28" fmla="*/ 0 w 753"/>
                  <a:gd name="T29" fmla="*/ 0 h 357"/>
                  <a:gd name="T30" fmla="*/ 0 w 753"/>
                  <a:gd name="T31" fmla="*/ 0 h 357"/>
                  <a:gd name="T32" fmla="*/ 0 w 753"/>
                  <a:gd name="T33" fmla="*/ 0 h 357"/>
                  <a:gd name="T34" fmla="*/ 0 w 753"/>
                  <a:gd name="T35" fmla="*/ 0 h 357"/>
                  <a:gd name="T36" fmla="*/ 0 w 753"/>
                  <a:gd name="T37" fmla="*/ 0 h 357"/>
                  <a:gd name="T38" fmla="*/ 0 w 753"/>
                  <a:gd name="T39" fmla="*/ 0 h 357"/>
                  <a:gd name="T40" fmla="*/ 0 w 753"/>
                  <a:gd name="T41" fmla="*/ 0 h 357"/>
                  <a:gd name="T42" fmla="*/ 0 w 753"/>
                  <a:gd name="T43" fmla="*/ 0 h 357"/>
                  <a:gd name="T44" fmla="*/ 0 w 753"/>
                  <a:gd name="T45" fmla="*/ 0 h 357"/>
                  <a:gd name="T46" fmla="*/ 0 w 753"/>
                  <a:gd name="T47" fmla="*/ 0 h 357"/>
                  <a:gd name="T48" fmla="*/ 0 w 753"/>
                  <a:gd name="T49" fmla="*/ 0 h 357"/>
                  <a:gd name="T50" fmla="*/ 0 w 753"/>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7"/>
                  <a:gd name="T80" fmla="*/ 753 w 75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7">
                    <a:moveTo>
                      <a:pt x="0" y="0"/>
                    </a:moveTo>
                    <a:lnTo>
                      <a:pt x="248" y="13"/>
                    </a:lnTo>
                    <a:lnTo>
                      <a:pt x="305" y="25"/>
                    </a:lnTo>
                    <a:lnTo>
                      <a:pt x="374" y="29"/>
                    </a:lnTo>
                    <a:lnTo>
                      <a:pt x="427" y="47"/>
                    </a:lnTo>
                    <a:lnTo>
                      <a:pt x="473" y="64"/>
                    </a:lnTo>
                    <a:lnTo>
                      <a:pt x="525" y="89"/>
                    </a:lnTo>
                    <a:lnTo>
                      <a:pt x="569" y="118"/>
                    </a:lnTo>
                    <a:lnTo>
                      <a:pt x="616" y="151"/>
                    </a:lnTo>
                    <a:lnTo>
                      <a:pt x="662" y="192"/>
                    </a:lnTo>
                    <a:lnTo>
                      <a:pt x="709" y="231"/>
                    </a:lnTo>
                    <a:lnTo>
                      <a:pt x="737" y="266"/>
                    </a:lnTo>
                    <a:lnTo>
                      <a:pt x="750" y="295"/>
                    </a:lnTo>
                    <a:lnTo>
                      <a:pt x="753" y="318"/>
                    </a:lnTo>
                    <a:lnTo>
                      <a:pt x="742" y="341"/>
                    </a:lnTo>
                    <a:lnTo>
                      <a:pt x="713" y="347"/>
                    </a:lnTo>
                    <a:lnTo>
                      <a:pt x="673" y="357"/>
                    </a:lnTo>
                    <a:lnTo>
                      <a:pt x="628" y="357"/>
                    </a:lnTo>
                    <a:lnTo>
                      <a:pt x="565" y="357"/>
                    </a:lnTo>
                    <a:lnTo>
                      <a:pt x="507" y="353"/>
                    </a:lnTo>
                    <a:lnTo>
                      <a:pt x="460" y="347"/>
                    </a:lnTo>
                    <a:lnTo>
                      <a:pt x="414" y="324"/>
                    </a:lnTo>
                    <a:lnTo>
                      <a:pt x="356" y="302"/>
                    </a:lnTo>
                    <a:lnTo>
                      <a:pt x="311" y="273"/>
                    </a:lnTo>
                    <a:lnTo>
                      <a:pt x="259" y="23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0" name="Freeform 375"/>
              <p:cNvSpPr>
                <a:spLocks/>
              </p:cNvSpPr>
              <p:nvPr/>
            </p:nvSpPr>
            <p:spPr bwMode="auto">
              <a:xfrm>
                <a:off x="2009" y="1902"/>
                <a:ext cx="175" cy="119"/>
              </a:xfrm>
              <a:custGeom>
                <a:avLst/>
                <a:gdLst>
                  <a:gd name="T0" fmla="*/ 0 w 702"/>
                  <a:gd name="T1" fmla="*/ 0 h 477"/>
                  <a:gd name="T2" fmla="*/ 0 w 702"/>
                  <a:gd name="T3" fmla="*/ 0 h 477"/>
                  <a:gd name="T4" fmla="*/ 0 w 702"/>
                  <a:gd name="T5" fmla="*/ 0 h 477"/>
                  <a:gd name="T6" fmla="*/ 0 w 702"/>
                  <a:gd name="T7" fmla="*/ 0 h 477"/>
                  <a:gd name="T8" fmla="*/ 0 w 702"/>
                  <a:gd name="T9" fmla="*/ 0 h 477"/>
                  <a:gd name="T10" fmla="*/ 0 w 702"/>
                  <a:gd name="T11" fmla="*/ 0 h 477"/>
                  <a:gd name="T12" fmla="*/ 0 w 702"/>
                  <a:gd name="T13" fmla="*/ 0 h 477"/>
                  <a:gd name="T14" fmla="*/ 0 w 702"/>
                  <a:gd name="T15" fmla="*/ 0 h 477"/>
                  <a:gd name="T16" fmla="*/ 0 w 702"/>
                  <a:gd name="T17" fmla="*/ 0 h 477"/>
                  <a:gd name="T18" fmla="*/ 0 w 702"/>
                  <a:gd name="T19" fmla="*/ 0 h 477"/>
                  <a:gd name="T20" fmla="*/ 0 w 702"/>
                  <a:gd name="T21" fmla="*/ 0 h 477"/>
                  <a:gd name="T22" fmla="*/ 0 w 702"/>
                  <a:gd name="T23" fmla="*/ 0 h 477"/>
                  <a:gd name="T24" fmla="*/ 0 w 702"/>
                  <a:gd name="T25" fmla="*/ 0 h 477"/>
                  <a:gd name="T26" fmla="*/ 0 w 702"/>
                  <a:gd name="T27" fmla="*/ 0 h 477"/>
                  <a:gd name="T28" fmla="*/ 0 w 702"/>
                  <a:gd name="T29" fmla="*/ 0 h 477"/>
                  <a:gd name="T30" fmla="*/ 0 w 702"/>
                  <a:gd name="T31" fmla="*/ 0 h 477"/>
                  <a:gd name="T32" fmla="*/ 0 w 702"/>
                  <a:gd name="T33" fmla="*/ 0 h 477"/>
                  <a:gd name="T34" fmla="*/ 0 w 702"/>
                  <a:gd name="T35" fmla="*/ 0 h 477"/>
                  <a:gd name="T36" fmla="*/ 0 w 702"/>
                  <a:gd name="T37" fmla="*/ 0 h 477"/>
                  <a:gd name="T38" fmla="*/ 0 w 702"/>
                  <a:gd name="T39" fmla="*/ 0 h 477"/>
                  <a:gd name="T40" fmla="*/ 0 w 702"/>
                  <a:gd name="T41" fmla="*/ 0 h 477"/>
                  <a:gd name="T42" fmla="*/ 0 w 702"/>
                  <a:gd name="T43" fmla="*/ 0 h 477"/>
                  <a:gd name="T44" fmla="*/ 0 w 702"/>
                  <a:gd name="T45" fmla="*/ 0 h 477"/>
                  <a:gd name="T46" fmla="*/ 0 w 702"/>
                  <a:gd name="T47" fmla="*/ 0 h 477"/>
                  <a:gd name="T48" fmla="*/ 0 w 702"/>
                  <a:gd name="T49" fmla="*/ 0 h 477"/>
                  <a:gd name="T50" fmla="*/ 0 w 702"/>
                  <a:gd name="T51" fmla="*/ 0 h 4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7"/>
                  <a:gd name="T80" fmla="*/ 702 w 702"/>
                  <a:gd name="T81" fmla="*/ 477 h 4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7">
                    <a:moveTo>
                      <a:pt x="0" y="0"/>
                    </a:moveTo>
                    <a:lnTo>
                      <a:pt x="258" y="68"/>
                    </a:lnTo>
                    <a:lnTo>
                      <a:pt x="321" y="80"/>
                    </a:lnTo>
                    <a:lnTo>
                      <a:pt x="385" y="104"/>
                    </a:lnTo>
                    <a:lnTo>
                      <a:pt x="437" y="134"/>
                    </a:lnTo>
                    <a:lnTo>
                      <a:pt x="477" y="155"/>
                    </a:lnTo>
                    <a:lnTo>
                      <a:pt x="522" y="196"/>
                    </a:lnTo>
                    <a:lnTo>
                      <a:pt x="562" y="230"/>
                    </a:lnTo>
                    <a:lnTo>
                      <a:pt x="604" y="270"/>
                    </a:lnTo>
                    <a:lnTo>
                      <a:pt x="637" y="310"/>
                    </a:lnTo>
                    <a:lnTo>
                      <a:pt x="673" y="361"/>
                    </a:lnTo>
                    <a:lnTo>
                      <a:pt x="688" y="403"/>
                    </a:lnTo>
                    <a:lnTo>
                      <a:pt x="702" y="432"/>
                    </a:lnTo>
                    <a:lnTo>
                      <a:pt x="702" y="449"/>
                    </a:lnTo>
                    <a:lnTo>
                      <a:pt x="677" y="465"/>
                    </a:lnTo>
                    <a:lnTo>
                      <a:pt x="651" y="477"/>
                    </a:lnTo>
                    <a:lnTo>
                      <a:pt x="609" y="472"/>
                    </a:lnTo>
                    <a:lnTo>
                      <a:pt x="547" y="454"/>
                    </a:lnTo>
                    <a:lnTo>
                      <a:pt x="493" y="454"/>
                    </a:lnTo>
                    <a:lnTo>
                      <a:pt x="442" y="432"/>
                    </a:lnTo>
                    <a:lnTo>
                      <a:pt x="391" y="408"/>
                    </a:lnTo>
                    <a:lnTo>
                      <a:pt x="349" y="390"/>
                    </a:lnTo>
                    <a:lnTo>
                      <a:pt x="305" y="357"/>
                    </a:lnTo>
                    <a:lnTo>
                      <a:pt x="258" y="317"/>
                    </a:lnTo>
                    <a:lnTo>
                      <a:pt x="212" y="27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1" name="Freeform 376"/>
              <p:cNvSpPr>
                <a:spLocks/>
              </p:cNvSpPr>
              <p:nvPr/>
            </p:nvSpPr>
            <p:spPr bwMode="auto">
              <a:xfrm>
                <a:off x="2039" y="1863"/>
                <a:ext cx="155" cy="140"/>
              </a:xfrm>
              <a:custGeom>
                <a:avLst/>
                <a:gdLst>
                  <a:gd name="T0" fmla="*/ 0 w 620"/>
                  <a:gd name="T1" fmla="*/ 0 h 558"/>
                  <a:gd name="T2" fmla="*/ 0 w 620"/>
                  <a:gd name="T3" fmla="*/ 0 h 558"/>
                  <a:gd name="T4" fmla="*/ 0 w 620"/>
                  <a:gd name="T5" fmla="*/ 0 h 558"/>
                  <a:gd name="T6" fmla="*/ 0 w 620"/>
                  <a:gd name="T7" fmla="*/ 0 h 558"/>
                  <a:gd name="T8" fmla="*/ 0 w 620"/>
                  <a:gd name="T9" fmla="*/ 0 h 558"/>
                  <a:gd name="T10" fmla="*/ 0 w 620"/>
                  <a:gd name="T11" fmla="*/ 0 h 558"/>
                  <a:gd name="T12" fmla="*/ 0 w 620"/>
                  <a:gd name="T13" fmla="*/ 0 h 558"/>
                  <a:gd name="T14" fmla="*/ 0 w 620"/>
                  <a:gd name="T15" fmla="*/ 0 h 558"/>
                  <a:gd name="T16" fmla="*/ 0 w 620"/>
                  <a:gd name="T17" fmla="*/ 0 h 558"/>
                  <a:gd name="T18" fmla="*/ 0 w 620"/>
                  <a:gd name="T19" fmla="*/ 0 h 558"/>
                  <a:gd name="T20" fmla="*/ 0 w 620"/>
                  <a:gd name="T21" fmla="*/ 0 h 558"/>
                  <a:gd name="T22" fmla="*/ 0 w 620"/>
                  <a:gd name="T23" fmla="*/ 0 h 558"/>
                  <a:gd name="T24" fmla="*/ 0 w 620"/>
                  <a:gd name="T25" fmla="*/ 0 h 558"/>
                  <a:gd name="T26" fmla="*/ 0 w 620"/>
                  <a:gd name="T27" fmla="*/ 0 h 558"/>
                  <a:gd name="T28" fmla="*/ 0 w 620"/>
                  <a:gd name="T29" fmla="*/ 0 h 558"/>
                  <a:gd name="T30" fmla="*/ 0 w 620"/>
                  <a:gd name="T31" fmla="*/ 0 h 558"/>
                  <a:gd name="T32" fmla="*/ 0 w 620"/>
                  <a:gd name="T33" fmla="*/ 0 h 558"/>
                  <a:gd name="T34" fmla="*/ 0 w 620"/>
                  <a:gd name="T35" fmla="*/ 0 h 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58"/>
                  <a:gd name="T56" fmla="*/ 620 w 620"/>
                  <a:gd name="T57" fmla="*/ 558 h 5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58">
                    <a:moveTo>
                      <a:pt x="0" y="0"/>
                    </a:moveTo>
                    <a:lnTo>
                      <a:pt x="121" y="218"/>
                    </a:lnTo>
                    <a:lnTo>
                      <a:pt x="150" y="281"/>
                    </a:lnTo>
                    <a:lnTo>
                      <a:pt x="191" y="328"/>
                    </a:lnTo>
                    <a:lnTo>
                      <a:pt x="229" y="374"/>
                    </a:lnTo>
                    <a:lnTo>
                      <a:pt x="258" y="414"/>
                    </a:lnTo>
                    <a:lnTo>
                      <a:pt x="300" y="444"/>
                    </a:lnTo>
                    <a:lnTo>
                      <a:pt x="351" y="472"/>
                    </a:lnTo>
                    <a:lnTo>
                      <a:pt x="402" y="500"/>
                    </a:lnTo>
                    <a:lnTo>
                      <a:pt x="460" y="516"/>
                    </a:lnTo>
                    <a:lnTo>
                      <a:pt x="557" y="558"/>
                    </a:lnTo>
                    <a:lnTo>
                      <a:pt x="610" y="545"/>
                    </a:lnTo>
                    <a:lnTo>
                      <a:pt x="620" y="500"/>
                    </a:lnTo>
                    <a:lnTo>
                      <a:pt x="586" y="407"/>
                    </a:lnTo>
                    <a:lnTo>
                      <a:pt x="535" y="314"/>
                    </a:lnTo>
                    <a:lnTo>
                      <a:pt x="472" y="235"/>
                    </a:lnTo>
                    <a:lnTo>
                      <a:pt x="373" y="172"/>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2" name="Freeform 377"/>
              <p:cNvSpPr>
                <a:spLocks/>
              </p:cNvSpPr>
              <p:nvPr/>
            </p:nvSpPr>
            <p:spPr bwMode="auto">
              <a:xfrm>
                <a:off x="1987" y="1945"/>
                <a:ext cx="190" cy="89"/>
              </a:xfrm>
              <a:custGeom>
                <a:avLst/>
                <a:gdLst>
                  <a:gd name="T0" fmla="*/ 0 w 760"/>
                  <a:gd name="T1" fmla="*/ 0 h 356"/>
                  <a:gd name="T2" fmla="*/ 0 w 760"/>
                  <a:gd name="T3" fmla="*/ 0 h 356"/>
                  <a:gd name="T4" fmla="*/ 0 w 760"/>
                  <a:gd name="T5" fmla="*/ 0 h 356"/>
                  <a:gd name="T6" fmla="*/ 0 w 760"/>
                  <a:gd name="T7" fmla="*/ 0 h 356"/>
                  <a:gd name="T8" fmla="*/ 0 w 760"/>
                  <a:gd name="T9" fmla="*/ 0 h 356"/>
                  <a:gd name="T10" fmla="*/ 0 w 760"/>
                  <a:gd name="T11" fmla="*/ 0 h 356"/>
                  <a:gd name="T12" fmla="*/ 0 w 760"/>
                  <a:gd name="T13" fmla="*/ 0 h 356"/>
                  <a:gd name="T14" fmla="*/ 0 w 760"/>
                  <a:gd name="T15" fmla="*/ 0 h 356"/>
                  <a:gd name="T16" fmla="*/ 0 w 760"/>
                  <a:gd name="T17" fmla="*/ 0 h 356"/>
                  <a:gd name="T18" fmla="*/ 0 w 760"/>
                  <a:gd name="T19" fmla="*/ 0 h 356"/>
                  <a:gd name="T20" fmla="*/ 0 w 760"/>
                  <a:gd name="T21" fmla="*/ 0 h 356"/>
                  <a:gd name="T22" fmla="*/ 0 w 760"/>
                  <a:gd name="T23" fmla="*/ 0 h 356"/>
                  <a:gd name="T24" fmla="*/ 0 w 760"/>
                  <a:gd name="T25" fmla="*/ 0 h 356"/>
                  <a:gd name="T26" fmla="*/ 0 w 760"/>
                  <a:gd name="T27" fmla="*/ 0 h 356"/>
                  <a:gd name="T28" fmla="*/ 0 w 760"/>
                  <a:gd name="T29" fmla="*/ 0 h 356"/>
                  <a:gd name="T30" fmla="*/ 0 w 760"/>
                  <a:gd name="T31" fmla="*/ 0 h 356"/>
                  <a:gd name="T32" fmla="*/ 0 w 760"/>
                  <a:gd name="T33" fmla="*/ 0 h 356"/>
                  <a:gd name="T34" fmla="*/ 0 w 760"/>
                  <a:gd name="T35" fmla="*/ 0 h 356"/>
                  <a:gd name="T36" fmla="*/ 0 w 760"/>
                  <a:gd name="T37" fmla="*/ 0 h 356"/>
                  <a:gd name="T38" fmla="*/ 0 w 760"/>
                  <a:gd name="T39" fmla="*/ 0 h 356"/>
                  <a:gd name="T40" fmla="*/ 0 w 760"/>
                  <a:gd name="T41" fmla="*/ 0 h 356"/>
                  <a:gd name="T42" fmla="*/ 0 w 760"/>
                  <a:gd name="T43" fmla="*/ 0 h 356"/>
                  <a:gd name="T44" fmla="*/ 0 w 760"/>
                  <a:gd name="T45" fmla="*/ 0 h 356"/>
                  <a:gd name="T46" fmla="*/ 0 w 760"/>
                  <a:gd name="T47" fmla="*/ 0 h 356"/>
                  <a:gd name="T48" fmla="*/ 0 w 760"/>
                  <a:gd name="T49" fmla="*/ 0 h 356"/>
                  <a:gd name="T50" fmla="*/ 0 w 760"/>
                  <a:gd name="T51" fmla="*/ 0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60"/>
                  <a:gd name="T79" fmla="*/ 0 h 356"/>
                  <a:gd name="T80" fmla="*/ 760 w 760"/>
                  <a:gd name="T81" fmla="*/ 356 h 3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60" h="356">
                    <a:moveTo>
                      <a:pt x="0" y="0"/>
                    </a:moveTo>
                    <a:lnTo>
                      <a:pt x="248" y="11"/>
                    </a:lnTo>
                    <a:lnTo>
                      <a:pt x="317" y="15"/>
                    </a:lnTo>
                    <a:lnTo>
                      <a:pt x="379" y="28"/>
                    </a:lnTo>
                    <a:lnTo>
                      <a:pt x="436" y="41"/>
                    </a:lnTo>
                    <a:lnTo>
                      <a:pt x="478" y="57"/>
                    </a:lnTo>
                    <a:lnTo>
                      <a:pt x="529" y="86"/>
                    </a:lnTo>
                    <a:lnTo>
                      <a:pt x="580" y="108"/>
                    </a:lnTo>
                    <a:lnTo>
                      <a:pt x="627" y="149"/>
                    </a:lnTo>
                    <a:lnTo>
                      <a:pt x="667" y="184"/>
                    </a:lnTo>
                    <a:lnTo>
                      <a:pt x="713" y="235"/>
                    </a:lnTo>
                    <a:lnTo>
                      <a:pt x="742" y="263"/>
                    </a:lnTo>
                    <a:lnTo>
                      <a:pt x="760" y="292"/>
                    </a:lnTo>
                    <a:lnTo>
                      <a:pt x="760" y="318"/>
                    </a:lnTo>
                    <a:lnTo>
                      <a:pt x="749" y="339"/>
                    </a:lnTo>
                    <a:lnTo>
                      <a:pt x="724" y="343"/>
                    </a:lnTo>
                    <a:lnTo>
                      <a:pt x="685" y="356"/>
                    </a:lnTo>
                    <a:lnTo>
                      <a:pt x="627" y="356"/>
                    </a:lnTo>
                    <a:lnTo>
                      <a:pt x="576" y="356"/>
                    </a:lnTo>
                    <a:lnTo>
                      <a:pt x="512" y="356"/>
                    </a:lnTo>
                    <a:lnTo>
                      <a:pt x="465" y="343"/>
                    </a:lnTo>
                    <a:lnTo>
                      <a:pt x="414" y="321"/>
                    </a:lnTo>
                    <a:lnTo>
                      <a:pt x="369" y="299"/>
                    </a:lnTo>
                    <a:lnTo>
                      <a:pt x="317" y="271"/>
                    </a:lnTo>
                    <a:lnTo>
                      <a:pt x="266" y="235"/>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3" name="Freeform 378"/>
              <p:cNvSpPr>
                <a:spLocks/>
              </p:cNvSpPr>
              <p:nvPr/>
            </p:nvSpPr>
            <p:spPr bwMode="auto">
              <a:xfrm>
                <a:off x="2080" y="1949"/>
                <a:ext cx="176" cy="118"/>
              </a:xfrm>
              <a:custGeom>
                <a:avLst/>
                <a:gdLst>
                  <a:gd name="T0" fmla="*/ 0 w 701"/>
                  <a:gd name="T1" fmla="*/ 0 h 473"/>
                  <a:gd name="T2" fmla="*/ 0 w 701"/>
                  <a:gd name="T3" fmla="*/ 0 h 473"/>
                  <a:gd name="T4" fmla="*/ 0 w 701"/>
                  <a:gd name="T5" fmla="*/ 0 h 473"/>
                  <a:gd name="T6" fmla="*/ 0 w 701"/>
                  <a:gd name="T7" fmla="*/ 0 h 473"/>
                  <a:gd name="T8" fmla="*/ 0 w 701"/>
                  <a:gd name="T9" fmla="*/ 0 h 473"/>
                  <a:gd name="T10" fmla="*/ 0 w 701"/>
                  <a:gd name="T11" fmla="*/ 0 h 473"/>
                  <a:gd name="T12" fmla="*/ 0 w 701"/>
                  <a:gd name="T13" fmla="*/ 0 h 473"/>
                  <a:gd name="T14" fmla="*/ 0 w 701"/>
                  <a:gd name="T15" fmla="*/ 0 h 473"/>
                  <a:gd name="T16" fmla="*/ 0 w 701"/>
                  <a:gd name="T17" fmla="*/ 0 h 473"/>
                  <a:gd name="T18" fmla="*/ 0 w 701"/>
                  <a:gd name="T19" fmla="*/ 0 h 473"/>
                  <a:gd name="T20" fmla="*/ 0 w 701"/>
                  <a:gd name="T21" fmla="*/ 0 h 473"/>
                  <a:gd name="T22" fmla="*/ 0 w 701"/>
                  <a:gd name="T23" fmla="*/ 0 h 473"/>
                  <a:gd name="T24" fmla="*/ 0 w 701"/>
                  <a:gd name="T25" fmla="*/ 0 h 473"/>
                  <a:gd name="T26" fmla="*/ 0 w 701"/>
                  <a:gd name="T27" fmla="*/ 0 h 473"/>
                  <a:gd name="T28" fmla="*/ 0 w 701"/>
                  <a:gd name="T29" fmla="*/ 0 h 473"/>
                  <a:gd name="T30" fmla="*/ 0 w 701"/>
                  <a:gd name="T31" fmla="*/ 0 h 473"/>
                  <a:gd name="T32" fmla="*/ 0 w 701"/>
                  <a:gd name="T33" fmla="*/ 0 h 473"/>
                  <a:gd name="T34" fmla="*/ 0 w 701"/>
                  <a:gd name="T35" fmla="*/ 0 h 473"/>
                  <a:gd name="T36" fmla="*/ 0 w 701"/>
                  <a:gd name="T37" fmla="*/ 0 h 473"/>
                  <a:gd name="T38" fmla="*/ 0 w 701"/>
                  <a:gd name="T39" fmla="*/ 0 h 473"/>
                  <a:gd name="T40" fmla="*/ 0 w 701"/>
                  <a:gd name="T41" fmla="*/ 0 h 473"/>
                  <a:gd name="T42" fmla="*/ 0 w 701"/>
                  <a:gd name="T43" fmla="*/ 0 h 473"/>
                  <a:gd name="T44" fmla="*/ 0 w 701"/>
                  <a:gd name="T45" fmla="*/ 0 h 473"/>
                  <a:gd name="T46" fmla="*/ 0 w 701"/>
                  <a:gd name="T47" fmla="*/ 0 h 473"/>
                  <a:gd name="T48" fmla="*/ 0 w 701"/>
                  <a:gd name="T49" fmla="*/ 0 h 473"/>
                  <a:gd name="T50" fmla="*/ 0 w 701"/>
                  <a:gd name="T51" fmla="*/ 0 h 4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1"/>
                  <a:gd name="T79" fmla="*/ 0 h 473"/>
                  <a:gd name="T80" fmla="*/ 701 w 701"/>
                  <a:gd name="T81" fmla="*/ 473 h 4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1" h="473">
                    <a:moveTo>
                      <a:pt x="0" y="0"/>
                    </a:moveTo>
                    <a:lnTo>
                      <a:pt x="260" y="64"/>
                    </a:lnTo>
                    <a:lnTo>
                      <a:pt x="322" y="82"/>
                    </a:lnTo>
                    <a:lnTo>
                      <a:pt x="386" y="101"/>
                    </a:lnTo>
                    <a:lnTo>
                      <a:pt x="437" y="129"/>
                    </a:lnTo>
                    <a:lnTo>
                      <a:pt x="482" y="151"/>
                    </a:lnTo>
                    <a:lnTo>
                      <a:pt x="529" y="186"/>
                    </a:lnTo>
                    <a:lnTo>
                      <a:pt x="564" y="220"/>
                    </a:lnTo>
                    <a:lnTo>
                      <a:pt x="603" y="266"/>
                    </a:lnTo>
                    <a:lnTo>
                      <a:pt x="645" y="306"/>
                    </a:lnTo>
                    <a:lnTo>
                      <a:pt x="667" y="365"/>
                    </a:lnTo>
                    <a:lnTo>
                      <a:pt x="691" y="399"/>
                    </a:lnTo>
                    <a:lnTo>
                      <a:pt x="701" y="432"/>
                    </a:lnTo>
                    <a:lnTo>
                      <a:pt x="691" y="450"/>
                    </a:lnTo>
                    <a:lnTo>
                      <a:pt x="684" y="468"/>
                    </a:lnTo>
                    <a:lnTo>
                      <a:pt x="650" y="473"/>
                    </a:lnTo>
                    <a:lnTo>
                      <a:pt x="616" y="473"/>
                    </a:lnTo>
                    <a:lnTo>
                      <a:pt x="552" y="458"/>
                    </a:lnTo>
                    <a:lnTo>
                      <a:pt x="494" y="450"/>
                    </a:lnTo>
                    <a:lnTo>
                      <a:pt x="443" y="432"/>
                    </a:lnTo>
                    <a:lnTo>
                      <a:pt x="390" y="416"/>
                    </a:lnTo>
                    <a:lnTo>
                      <a:pt x="350" y="381"/>
                    </a:lnTo>
                    <a:lnTo>
                      <a:pt x="298" y="352"/>
                    </a:lnTo>
                    <a:lnTo>
                      <a:pt x="260" y="313"/>
                    </a:lnTo>
                    <a:lnTo>
                      <a:pt x="220" y="266"/>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4" name="Freeform 379"/>
              <p:cNvSpPr>
                <a:spLocks/>
              </p:cNvSpPr>
              <p:nvPr/>
            </p:nvSpPr>
            <p:spPr bwMode="auto">
              <a:xfrm>
                <a:off x="2111" y="1910"/>
                <a:ext cx="155" cy="139"/>
              </a:xfrm>
              <a:custGeom>
                <a:avLst/>
                <a:gdLst>
                  <a:gd name="T0" fmla="*/ 0 w 623"/>
                  <a:gd name="T1" fmla="*/ 0 h 554"/>
                  <a:gd name="T2" fmla="*/ 0 w 623"/>
                  <a:gd name="T3" fmla="*/ 0 h 554"/>
                  <a:gd name="T4" fmla="*/ 0 w 623"/>
                  <a:gd name="T5" fmla="*/ 0 h 554"/>
                  <a:gd name="T6" fmla="*/ 0 w 623"/>
                  <a:gd name="T7" fmla="*/ 0 h 554"/>
                  <a:gd name="T8" fmla="*/ 0 w 623"/>
                  <a:gd name="T9" fmla="*/ 0 h 554"/>
                  <a:gd name="T10" fmla="*/ 0 w 623"/>
                  <a:gd name="T11" fmla="*/ 0 h 554"/>
                  <a:gd name="T12" fmla="*/ 0 w 623"/>
                  <a:gd name="T13" fmla="*/ 0 h 554"/>
                  <a:gd name="T14" fmla="*/ 0 w 623"/>
                  <a:gd name="T15" fmla="*/ 0 h 554"/>
                  <a:gd name="T16" fmla="*/ 0 w 623"/>
                  <a:gd name="T17" fmla="*/ 0 h 554"/>
                  <a:gd name="T18" fmla="*/ 0 w 623"/>
                  <a:gd name="T19" fmla="*/ 0 h 554"/>
                  <a:gd name="T20" fmla="*/ 0 w 623"/>
                  <a:gd name="T21" fmla="*/ 0 h 554"/>
                  <a:gd name="T22" fmla="*/ 0 w 623"/>
                  <a:gd name="T23" fmla="*/ 0 h 554"/>
                  <a:gd name="T24" fmla="*/ 0 w 623"/>
                  <a:gd name="T25" fmla="*/ 0 h 554"/>
                  <a:gd name="T26" fmla="*/ 0 w 623"/>
                  <a:gd name="T27" fmla="*/ 0 h 554"/>
                  <a:gd name="T28" fmla="*/ 0 w 623"/>
                  <a:gd name="T29" fmla="*/ 0 h 554"/>
                  <a:gd name="T30" fmla="*/ 0 w 623"/>
                  <a:gd name="T31" fmla="*/ 0 h 554"/>
                  <a:gd name="T32" fmla="*/ 0 w 623"/>
                  <a:gd name="T33" fmla="*/ 0 h 554"/>
                  <a:gd name="T34" fmla="*/ 0 w 623"/>
                  <a:gd name="T35" fmla="*/ 0 h 5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3"/>
                  <a:gd name="T55" fmla="*/ 0 h 554"/>
                  <a:gd name="T56" fmla="*/ 623 w 623"/>
                  <a:gd name="T57" fmla="*/ 554 h 5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3" h="554">
                    <a:moveTo>
                      <a:pt x="0" y="0"/>
                    </a:moveTo>
                    <a:lnTo>
                      <a:pt x="122" y="219"/>
                    </a:lnTo>
                    <a:lnTo>
                      <a:pt x="152" y="273"/>
                    </a:lnTo>
                    <a:lnTo>
                      <a:pt x="185" y="328"/>
                    </a:lnTo>
                    <a:lnTo>
                      <a:pt x="225" y="375"/>
                    </a:lnTo>
                    <a:lnTo>
                      <a:pt x="260" y="403"/>
                    </a:lnTo>
                    <a:lnTo>
                      <a:pt x="307" y="444"/>
                    </a:lnTo>
                    <a:lnTo>
                      <a:pt x="346" y="473"/>
                    </a:lnTo>
                    <a:lnTo>
                      <a:pt x="403" y="502"/>
                    </a:lnTo>
                    <a:lnTo>
                      <a:pt x="462" y="520"/>
                    </a:lnTo>
                    <a:lnTo>
                      <a:pt x="554" y="554"/>
                    </a:lnTo>
                    <a:lnTo>
                      <a:pt x="617" y="536"/>
                    </a:lnTo>
                    <a:lnTo>
                      <a:pt x="623" y="496"/>
                    </a:lnTo>
                    <a:lnTo>
                      <a:pt x="594" y="403"/>
                    </a:lnTo>
                    <a:lnTo>
                      <a:pt x="535" y="312"/>
                    </a:lnTo>
                    <a:lnTo>
                      <a:pt x="472" y="231"/>
                    </a:lnTo>
                    <a:lnTo>
                      <a:pt x="374" y="16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5" name="Freeform 380"/>
              <p:cNvSpPr>
                <a:spLocks/>
              </p:cNvSpPr>
              <p:nvPr/>
            </p:nvSpPr>
            <p:spPr bwMode="auto">
              <a:xfrm>
                <a:off x="2060" y="1991"/>
                <a:ext cx="189" cy="90"/>
              </a:xfrm>
              <a:custGeom>
                <a:avLst/>
                <a:gdLst>
                  <a:gd name="T0" fmla="*/ 0 w 754"/>
                  <a:gd name="T1" fmla="*/ 0 h 361"/>
                  <a:gd name="T2" fmla="*/ 0 w 754"/>
                  <a:gd name="T3" fmla="*/ 0 h 361"/>
                  <a:gd name="T4" fmla="*/ 0 w 754"/>
                  <a:gd name="T5" fmla="*/ 0 h 361"/>
                  <a:gd name="T6" fmla="*/ 0 w 754"/>
                  <a:gd name="T7" fmla="*/ 0 h 361"/>
                  <a:gd name="T8" fmla="*/ 0 w 754"/>
                  <a:gd name="T9" fmla="*/ 0 h 361"/>
                  <a:gd name="T10" fmla="*/ 0 w 754"/>
                  <a:gd name="T11" fmla="*/ 0 h 361"/>
                  <a:gd name="T12" fmla="*/ 0 w 754"/>
                  <a:gd name="T13" fmla="*/ 0 h 361"/>
                  <a:gd name="T14" fmla="*/ 0 w 754"/>
                  <a:gd name="T15" fmla="*/ 0 h 361"/>
                  <a:gd name="T16" fmla="*/ 0 w 754"/>
                  <a:gd name="T17" fmla="*/ 0 h 361"/>
                  <a:gd name="T18" fmla="*/ 0 w 754"/>
                  <a:gd name="T19" fmla="*/ 0 h 361"/>
                  <a:gd name="T20" fmla="*/ 0 w 754"/>
                  <a:gd name="T21" fmla="*/ 0 h 361"/>
                  <a:gd name="T22" fmla="*/ 0 w 754"/>
                  <a:gd name="T23" fmla="*/ 0 h 361"/>
                  <a:gd name="T24" fmla="*/ 0 w 754"/>
                  <a:gd name="T25" fmla="*/ 0 h 361"/>
                  <a:gd name="T26" fmla="*/ 0 w 754"/>
                  <a:gd name="T27" fmla="*/ 0 h 361"/>
                  <a:gd name="T28" fmla="*/ 0 w 754"/>
                  <a:gd name="T29" fmla="*/ 0 h 361"/>
                  <a:gd name="T30" fmla="*/ 0 w 754"/>
                  <a:gd name="T31" fmla="*/ 0 h 361"/>
                  <a:gd name="T32" fmla="*/ 0 w 754"/>
                  <a:gd name="T33" fmla="*/ 0 h 361"/>
                  <a:gd name="T34" fmla="*/ 0 w 754"/>
                  <a:gd name="T35" fmla="*/ 0 h 361"/>
                  <a:gd name="T36" fmla="*/ 0 w 754"/>
                  <a:gd name="T37" fmla="*/ 0 h 361"/>
                  <a:gd name="T38" fmla="*/ 0 w 754"/>
                  <a:gd name="T39" fmla="*/ 0 h 361"/>
                  <a:gd name="T40" fmla="*/ 0 w 754"/>
                  <a:gd name="T41" fmla="*/ 0 h 361"/>
                  <a:gd name="T42" fmla="*/ 0 w 754"/>
                  <a:gd name="T43" fmla="*/ 0 h 361"/>
                  <a:gd name="T44" fmla="*/ 0 w 754"/>
                  <a:gd name="T45" fmla="*/ 0 h 361"/>
                  <a:gd name="T46" fmla="*/ 0 w 754"/>
                  <a:gd name="T47" fmla="*/ 0 h 361"/>
                  <a:gd name="T48" fmla="*/ 0 w 754"/>
                  <a:gd name="T49" fmla="*/ 0 h 361"/>
                  <a:gd name="T50" fmla="*/ 0 w 754"/>
                  <a:gd name="T51" fmla="*/ 0 h 3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361"/>
                  <a:gd name="T80" fmla="*/ 754 w 754"/>
                  <a:gd name="T81" fmla="*/ 361 h 3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361">
                    <a:moveTo>
                      <a:pt x="0" y="0"/>
                    </a:moveTo>
                    <a:lnTo>
                      <a:pt x="247" y="12"/>
                    </a:lnTo>
                    <a:lnTo>
                      <a:pt x="311" y="17"/>
                    </a:lnTo>
                    <a:lnTo>
                      <a:pt x="373" y="28"/>
                    </a:lnTo>
                    <a:lnTo>
                      <a:pt x="430" y="46"/>
                    </a:lnTo>
                    <a:lnTo>
                      <a:pt x="477" y="57"/>
                    </a:lnTo>
                    <a:lnTo>
                      <a:pt x="528" y="79"/>
                    </a:lnTo>
                    <a:lnTo>
                      <a:pt x="570" y="108"/>
                    </a:lnTo>
                    <a:lnTo>
                      <a:pt x="621" y="149"/>
                    </a:lnTo>
                    <a:lnTo>
                      <a:pt x="662" y="188"/>
                    </a:lnTo>
                    <a:lnTo>
                      <a:pt x="712" y="230"/>
                    </a:lnTo>
                    <a:lnTo>
                      <a:pt x="730" y="271"/>
                    </a:lnTo>
                    <a:lnTo>
                      <a:pt x="754" y="299"/>
                    </a:lnTo>
                    <a:lnTo>
                      <a:pt x="754" y="314"/>
                    </a:lnTo>
                    <a:lnTo>
                      <a:pt x="742" y="339"/>
                    </a:lnTo>
                    <a:lnTo>
                      <a:pt x="717" y="351"/>
                    </a:lnTo>
                    <a:lnTo>
                      <a:pt x="679" y="361"/>
                    </a:lnTo>
                    <a:lnTo>
                      <a:pt x="625" y="356"/>
                    </a:lnTo>
                    <a:lnTo>
                      <a:pt x="562" y="356"/>
                    </a:lnTo>
                    <a:lnTo>
                      <a:pt x="510" y="351"/>
                    </a:lnTo>
                    <a:lnTo>
                      <a:pt x="460" y="339"/>
                    </a:lnTo>
                    <a:lnTo>
                      <a:pt x="415" y="314"/>
                    </a:lnTo>
                    <a:lnTo>
                      <a:pt x="355" y="304"/>
                    </a:lnTo>
                    <a:lnTo>
                      <a:pt x="311" y="271"/>
                    </a:lnTo>
                    <a:lnTo>
                      <a:pt x="264" y="23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6" name="Freeform 381"/>
              <p:cNvSpPr>
                <a:spLocks/>
              </p:cNvSpPr>
              <p:nvPr/>
            </p:nvSpPr>
            <p:spPr bwMode="auto">
              <a:xfrm>
                <a:off x="2146" y="1991"/>
                <a:ext cx="176" cy="117"/>
              </a:xfrm>
              <a:custGeom>
                <a:avLst/>
                <a:gdLst>
                  <a:gd name="T0" fmla="*/ 0 w 704"/>
                  <a:gd name="T1" fmla="*/ 0 h 465"/>
                  <a:gd name="T2" fmla="*/ 0 w 704"/>
                  <a:gd name="T3" fmla="*/ 0 h 465"/>
                  <a:gd name="T4" fmla="*/ 0 w 704"/>
                  <a:gd name="T5" fmla="*/ 0 h 465"/>
                  <a:gd name="T6" fmla="*/ 0 w 704"/>
                  <a:gd name="T7" fmla="*/ 0 h 465"/>
                  <a:gd name="T8" fmla="*/ 0 w 704"/>
                  <a:gd name="T9" fmla="*/ 0 h 465"/>
                  <a:gd name="T10" fmla="*/ 0 w 704"/>
                  <a:gd name="T11" fmla="*/ 0 h 465"/>
                  <a:gd name="T12" fmla="*/ 0 w 704"/>
                  <a:gd name="T13" fmla="*/ 0 h 465"/>
                  <a:gd name="T14" fmla="*/ 0 w 704"/>
                  <a:gd name="T15" fmla="*/ 0 h 465"/>
                  <a:gd name="T16" fmla="*/ 0 w 704"/>
                  <a:gd name="T17" fmla="*/ 0 h 465"/>
                  <a:gd name="T18" fmla="*/ 0 w 704"/>
                  <a:gd name="T19" fmla="*/ 0 h 465"/>
                  <a:gd name="T20" fmla="*/ 0 w 704"/>
                  <a:gd name="T21" fmla="*/ 0 h 465"/>
                  <a:gd name="T22" fmla="*/ 0 w 704"/>
                  <a:gd name="T23" fmla="*/ 0 h 465"/>
                  <a:gd name="T24" fmla="*/ 0 w 704"/>
                  <a:gd name="T25" fmla="*/ 0 h 465"/>
                  <a:gd name="T26" fmla="*/ 0 w 704"/>
                  <a:gd name="T27" fmla="*/ 0 h 465"/>
                  <a:gd name="T28" fmla="*/ 0 w 704"/>
                  <a:gd name="T29" fmla="*/ 0 h 465"/>
                  <a:gd name="T30" fmla="*/ 0 w 704"/>
                  <a:gd name="T31" fmla="*/ 0 h 465"/>
                  <a:gd name="T32" fmla="*/ 0 w 704"/>
                  <a:gd name="T33" fmla="*/ 0 h 465"/>
                  <a:gd name="T34" fmla="*/ 0 w 704"/>
                  <a:gd name="T35" fmla="*/ 0 h 465"/>
                  <a:gd name="T36" fmla="*/ 0 w 704"/>
                  <a:gd name="T37" fmla="*/ 0 h 465"/>
                  <a:gd name="T38" fmla="*/ 0 w 704"/>
                  <a:gd name="T39" fmla="*/ 0 h 465"/>
                  <a:gd name="T40" fmla="*/ 0 w 704"/>
                  <a:gd name="T41" fmla="*/ 0 h 465"/>
                  <a:gd name="T42" fmla="*/ 0 w 704"/>
                  <a:gd name="T43" fmla="*/ 0 h 465"/>
                  <a:gd name="T44" fmla="*/ 0 w 704"/>
                  <a:gd name="T45" fmla="*/ 0 h 465"/>
                  <a:gd name="T46" fmla="*/ 0 w 704"/>
                  <a:gd name="T47" fmla="*/ 0 h 465"/>
                  <a:gd name="T48" fmla="*/ 0 w 704"/>
                  <a:gd name="T49" fmla="*/ 0 h 465"/>
                  <a:gd name="T50" fmla="*/ 0 w 704"/>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4"/>
                  <a:gd name="T79" fmla="*/ 0 h 465"/>
                  <a:gd name="T80" fmla="*/ 704 w 704"/>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4" h="465">
                    <a:moveTo>
                      <a:pt x="0" y="0"/>
                    </a:moveTo>
                    <a:lnTo>
                      <a:pt x="259" y="62"/>
                    </a:lnTo>
                    <a:lnTo>
                      <a:pt x="323" y="79"/>
                    </a:lnTo>
                    <a:lnTo>
                      <a:pt x="381" y="104"/>
                    </a:lnTo>
                    <a:lnTo>
                      <a:pt x="437" y="126"/>
                    </a:lnTo>
                    <a:lnTo>
                      <a:pt x="483" y="149"/>
                    </a:lnTo>
                    <a:lnTo>
                      <a:pt x="523" y="183"/>
                    </a:lnTo>
                    <a:lnTo>
                      <a:pt x="565" y="217"/>
                    </a:lnTo>
                    <a:lnTo>
                      <a:pt x="605" y="263"/>
                    </a:lnTo>
                    <a:lnTo>
                      <a:pt x="638" y="304"/>
                    </a:lnTo>
                    <a:lnTo>
                      <a:pt x="667" y="356"/>
                    </a:lnTo>
                    <a:lnTo>
                      <a:pt x="691" y="397"/>
                    </a:lnTo>
                    <a:lnTo>
                      <a:pt x="704" y="426"/>
                    </a:lnTo>
                    <a:lnTo>
                      <a:pt x="691" y="447"/>
                    </a:lnTo>
                    <a:lnTo>
                      <a:pt x="678" y="465"/>
                    </a:lnTo>
                    <a:lnTo>
                      <a:pt x="649" y="465"/>
                    </a:lnTo>
                    <a:lnTo>
                      <a:pt x="616" y="465"/>
                    </a:lnTo>
                    <a:lnTo>
                      <a:pt x="553" y="454"/>
                    </a:lnTo>
                    <a:lnTo>
                      <a:pt x="494" y="447"/>
                    </a:lnTo>
                    <a:lnTo>
                      <a:pt x="437" y="426"/>
                    </a:lnTo>
                    <a:lnTo>
                      <a:pt x="391" y="407"/>
                    </a:lnTo>
                    <a:lnTo>
                      <a:pt x="352" y="380"/>
                    </a:lnTo>
                    <a:lnTo>
                      <a:pt x="300" y="351"/>
                    </a:lnTo>
                    <a:lnTo>
                      <a:pt x="259" y="304"/>
                    </a:lnTo>
                    <a:lnTo>
                      <a:pt x="213" y="263"/>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7" name="Freeform 382"/>
              <p:cNvSpPr>
                <a:spLocks/>
              </p:cNvSpPr>
              <p:nvPr/>
            </p:nvSpPr>
            <p:spPr bwMode="auto">
              <a:xfrm>
                <a:off x="2177" y="1951"/>
                <a:ext cx="155" cy="138"/>
              </a:xfrm>
              <a:custGeom>
                <a:avLst/>
                <a:gdLst>
                  <a:gd name="T0" fmla="*/ 0 w 620"/>
                  <a:gd name="T1" fmla="*/ 0 h 551"/>
                  <a:gd name="T2" fmla="*/ 0 w 620"/>
                  <a:gd name="T3" fmla="*/ 0 h 551"/>
                  <a:gd name="T4" fmla="*/ 0 w 620"/>
                  <a:gd name="T5" fmla="*/ 0 h 551"/>
                  <a:gd name="T6" fmla="*/ 0 w 620"/>
                  <a:gd name="T7" fmla="*/ 0 h 551"/>
                  <a:gd name="T8" fmla="*/ 0 w 620"/>
                  <a:gd name="T9" fmla="*/ 0 h 551"/>
                  <a:gd name="T10" fmla="*/ 0 w 620"/>
                  <a:gd name="T11" fmla="*/ 0 h 551"/>
                  <a:gd name="T12" fmla="*/ 0 w 620"/>
                  <a:gd name="T13" fmla="*/ 0 h 551"/>
                  <a:gd name="T14" fmla="*/ 0 w 620"/>
                  <a:gd name="T15" fmla="*/ 0 h 551"/>
                  <a:gd name="T16" fmla="*/ 0 w 620"/>
                  <a:gd name="T17" fmla="*/ 0 h 551"/>
                  <a:gd name="T18" fmla="*/ 0 w 620"/>
                  <a:gd name="T19" fmla="*/ 0 h 551"/>
                  <a:gd name="T20" fmla="*/ 0 w 620"/>
                  <a:gd name="T21" fmla="*/ 0 h 551"/>
                  <a:gd name="T22" fmla="*/ 0 w 620"/>
                  <a:gd name="T23" fmla="*/ 0 h 551"/>
                  <a:gd name="T24" fmla="*/ 0 w 620"/>
                  <a:gd name="T25" fmla="*/ 0 h 551"/>
                  <a:gd name="T26" fmla="*/ 0 w 620"/>
                  <a:gd name="T27" fmla="*/ 0 h 551"/>
                  <a:gd name="T28" fmla="*/ 0 w 620"/>
                  <a:gd name="T29" fmla="*/ 0 h 551"/>
                  <a:gd name="T30" fmla="*/ 0 w 620"/>
                  <a:gd name="T31" fmla="*/ 0 h 551"/>
                  <a:gd name="T32" fmla="*/ 0 w 620"/>
                  <a:gd name="T33" fmla="*/ 0 h 551"/>
                  <a:gd name="T34" fmla="*/ 0 w 620"/>
                  <a:gd name="T35" fmla="*/ 0 h 5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51"/>
                  <a:gd name="T56" fmla="*/ 620 w 620"/>
                  <a:gd name="T57" fmla="*/ 551 h 5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51">
                    <a:moveTo>
                      <a:pt x="0" y="0"/>
                    </a:moveTo>
                    <a:lnTo>
                      <a:pt x="121" y="218"/>
                    </a:lnTo>
                    <a:lnTo>
                      <a:pt x="159" y="281"/>
                    </a:lnTo>
                    <a:lnTo>
                      <a:pt x="184" y="333"/>
                    </a:lnTo>
                    <a:lnTo>
                      <a:pt x="225" y="373"/>
                    </a:lnTo>
                    <a:lnTo>
                      <a:pt x="264" y="408"/>
                    </a:lnTo>
                    <a:lnTo>
                      <a:pt x="298" y="442"/>
                    </a:lnTo>
                    <a:lnTo>
                      <a:pt x="351" y="475"/>
                    </a:lnTo>
                    <a:lnTo>
                      <a:pt x="401" y="504"/>
                    </a:lnTo>
                    <a:lnTo>
                      <a:pt x="460" y="517"/>
                    </a:lnTo>
                    <a:lnTo>
                      <a:pt x="556" y="551"/>
                    </a:lnTo>
                    <a:lnTo>
                      <a:pt x="616" y="541"/>
                    </a:lnTo>
                    <a:lnTo>
                      <a:pt x="620" y="500"/>
                    </a:lnTo>
                    <a:lnTo>
                      <a:pt x="586" y="413"/>
                    </a:lnTo>
                    <a:lnTo>
                      <a:pt x="535" y="316"/>
                    </a:lnTo>
                    <a:lnTo>
                      <a:pt x="471" y="236"/>
                    </a:lnTo>
                    <a:lnTo>
                      <a:pt x="380" y="173"/>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8" name="Freeform 383"/>
              <p:cNvSpPr>
                <a:spLocks/>
              </p:cNvSpPr>
              <p:nvPr/>
            </p:nvSpPr>
            <p:spPr bwMode="auto">
              <a:xfrm>
                <a:off x="2126" y="2031"/>
                <a:ext cx="189" cy="92"/>
              </a:xfrm>
              <a:custGeom>
                <a:avLst/>
                <a:gdLst>
                  <a:gd name="T0" fmla="*/ 0 w 755"/>
                  <a:gd name="T1" fmla="*/ 0 h 368"/>
                  <a:gd name="T2" fmla="*/ 0 w 755"/>
                  <a:gd name="T3" fmla="*/ 0 h 368"/>
                  <a:gd name="T4" fmla="*/ 0 w 755"/>
                  <a:gd name="T5" fmla="*/ 0 h 368"/>
                  <a:gd name="T6" fmla="*/ 0 w 755"/>
                  <a:gd name="T7" fmla="*/ 0 h 368"/>
                  <a:gd name="T8" fmla="*/ 0 w 755"/>
                  <a:gd name="T9" fmla="*/ 0 h 368"/>
                  <a:gd name="T10" fmla="*/ 0 w 755"/>
                  <a:gd name="T11" fmla="*/ 0 h 368"/>
                  <a:gd name="T12" fmla="*/ 0 w 755"/>
                  <a:gd name="T13" fmla="*/ 0 h 368"/>
                  <a:gd name="T14" fmla="*/ 0 w 755"/>
                  <a:gd name="T15" fmla="*/ 0 h 368"/>
                  <a:gd name="T16" fmla="*/ 0 w 755"/>
                  <a:gd name="T17" fmla="*/ 0 h 368"/>
                  <a:gd name="T18" fmla="*/ 0 w 755"/>
                  <a:gd name="T19" fmla="*/ 0 h 368"/>
                  <a:gd name="T20" fmla="*/ 0 w 755"/>
                  <a:gd name="T21" fmla="*/ 0 h 368"/>
                  <a:gd name="T22" fmla="*/ 0 w 755"/>
                  <a:gd name="T23" fmla="*/ 0 h 368"/>
                  <a:gd name="T24" fmla="*/ 0 w 755"/>
                  <a:gd name="T25" fmla="*/ 0 h 368"/>
                  <a:gd name="T26" fmla="*/ 0 w 755"/>
                  <a:gd name="T27" fmla="*/ 0 h 368"/>
                  <a:gd name="T28" fmla="*/ 0 w 755"/>
                  <a:gd name="T29" fmla="*/ 0 h 368"/>
                  <a:gd name="T30" fmla="*/ 0 w 755"/>
                  <a:gd name="T31" fmla="*/ 0 h 368"/>
                  <a:gd name="T32" fmla="*/ 0 w 755"/>
                  <a:gd name="T33" fmla="*/ 0 h 368"/>
                  <a:gd name="T34" fmla="*/ 0 w 755"/>
                  <a:gd name="T35" fmla="*/ 0 h 368"/>
                  <a:gd name="T36" fmla="*/ 0 w 755"/>
                  <a:gd name="T37" fmla="*/ 0 h 368"/>
                  <a:gd name="T38" fmla="*/ 0 w 755"/>
                  <a:gd name="T39" fmla="*/ 0 h 368"/>
                  <a:gd name="T40" fmla="*/ 0 w 755"/>
                  <a:gd name="T41" fmla="*/ 0 h 368"/>
                  <a:gd name="T42" fmla="*/ 0 w 755"/>
                  <a:gd name="T43" fmla="*/ 0 h 368"/>
                  <a:gd name="T44" fmla="*/ 0 w 755"/>
                  <a:gd name="T45" fmla="*/ 0 h 368"/>
                  <a:gd name="T46" fmla="*/ 0 w 755"/>
                  <a:gd name="T47" fmla="*/ 0 h 368"/>
                  <a:gd name="T48" fmla="*/ 0 w 755"/>
                  <a:gd name="T49" fmla="*/ 0 h 368"/>
                  <a:gd name="T50" fmla="*/ 0 w 755"/>
                  <a:gd name="T51" fmla="*/ 0 h 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5"/>
                  <a:gd name="T79" fmla="*/ 0 h 368"/>
                  <a:gd name="T80" fmla="*/ 755 w 755"/>
                  <a:gd name="T81" fmla="*/ 368 h 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5" h="368">
                    <a:moveTo>
                      <a:pt x="0" y="0"/>
                    </a:moveTo>
                    <a:lnTo>
                      <a:pt x="253" y="19"/>
                    </a:lnTo>
                    <a:lnTo>
                      <a:pt x="316" y="24"/>
                    </a:lnTo>
                    <a:lnTo>
                      <a:pt x="375" y="37"/>
                    </a:lnTo>
                    <a:lnTo>
                      <a:pt x="432" y="53"/>
                    </a:lnTo>
                    <a:lnTo>
                      <a:pt x="478" y="65"/>
                    </a:lnTo>
                    <a:lnTo>
                      <a:pt x="530" y="93"/>
                    </a:lnTo>
                    <a:lnTo>
                      <a:pt x="574" y="122"/>
                    </a:lnTo>
                    <a:lnTo>
                      <a:pt x="616" y="155"/>
                    </a:lnTo>
                    <a:lnTo>
                      <a:pt x="667" y="197"/>
                    </a:lnTo>
                    <a:lnTo>
                      <a:pt x="708" y="231"/>
                    </a:lnTo>
                    <a:lnTo>
                      <a:pt x="729" y="272"/>
                    </a:lnTo>
                    <a:lnTo>
                      <a:pt x="755" y="306"/>
                    </a:lnTo>
                    <a:lnTo>
                      <a:pt x="755" y="324"/>
                    </a:lnTo>
                    <a:lnTo>
                      <a:pt x="743" y="339"/>
                    </a:lnTo>
                    <a:lnTo>
                      <a:pt x="714" y="352"/>
                    </a:lnTo>
                    <a:lnTo>
                      <a:pt x="678" y="368"/>
                    </a:lnTo>
                    <a:lnTo>
                      <a:pt x="628" y="365"/>
                    </a:lnTo>
                    <a:lnTo>
                      <a:pt x="563" y="368"/>
                    </a:lnTo>
                    <a:lnTo>
                      <a:pt x="512" y="352"/>
                    </a:lnTo>
                    <a:lnTo>
                      <a:pt x="466" y="352"/>
                    </a:lnTo>
                    <a:lnTo>
                      <a:pt x="415" y="329"/>
                    </a:lnTo>
                    <a:lnTo>
                      <a:pt x="361" y="306"/>
                    </a:lnTo>
                    <a:lnTo>
                      <a:pt x="310" y="277"/>
                    </a:lnTo>
                    <a:lnTo>
                      <a:pt x="259" y="238"/>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49" name="Freeform 384"/>
              <p:cNvSpPr>
                <a:spLocks/>
              </p:cNvSpPr>
              <p:nvPr/>
            </p:nvSpPr>
            <p:spPr bwMode="auto">
              <a:xfrm>
                <a:off x="2214" y="2031"/>
                <a:ext cx="176" cy="120"/>
              </a:xfrm>
              <a:custGeom>
                <a:avLst/>
                <a:gdLst>
                  <a:gd name="T0" fmla="*/ 0 w 702"/>
                  <a:gd name="T1" fmla="*/ 0 h 479"/>
                  <a:gd name="T2" fmla="*/ 0 w 702"/>
                  <a:gd name="T3" fmla="*/ 0 h 479"/>
                  <a:gd name="T4" fmla="*/ 0 w 702"/>
                  <a:gd name="T5" fmla="*/ 0 h 479"/>
                  <a:gd name="T6" fmla="*/ 0 w 702"/>
                  <a:gd name="T7" fmla="*/ 0 h 479"/>
                  <a:gd name="T8" fmla="*/ 0 w 702"/>
                  <a:gd name="T9" fmla="*/ 0 h 479"/>
                  <a:gd name="T10" fmla="*/ 0 w 702"/>
                  <a:gd name="T11" fmla="*/ 0 h 479"/>
                  <a:gd name="T12" fmla="*/ 0 w 702"/>
                  <a:gd name="T13" fmla="*/ 0 h 479"/>
                  <a:gd name="T14" fmla="*/ 0 w 702"/>
                  <a:gd name="T15" fmla="*/ 0 h 479"/>
                  <a:gd name="T16" fmla="*/ 0 w 702"/>
                  <a:gd name="T17" fmla="*/ 0 h 479"/>
                  <a:gd name="T18" fmla="*/ 0 w 702"/>
                  <a:gd name="T19" fmla="*/ 0 h 479"/>
                  <a:gd name="T20" fmla="*/ 0 w 702"/>
                  <a:gd name="T21" fmla="*/ 0 h 479"/>
                  <a:gd name="T22" fmla="*/ 0 w 702"/>
                  <a:gd name="T23" fmla="*/ 0 h 479"/>
                  <a:gd name="T24" fmla="*/ 0 w 702"/>
                  <a:gd name="T25" fmla="*/ 0 h 479"/>
                  <a:gd name="T26" fmla="*/ 0 w 702"/>
                  <a:gd name="T27" fmla="*/ 0 h 479"/>
                  <a:gd name="T28" fmla="*/ 0 w 702"/>
                  <a:gd name="T29" fmla="*/ 0 h 479"/>
                  <a:gd name="T30" fmla="*/ 0 w 702"/>
                  <a:gd name="T31" fmla="*/ 0 h 479"/>
                  <a:gd name="T32" fmla="*/ 0 w 702"/>
                  <a:gd name="T33" fmla="*/ 0 h 479"/>
                  <a:gd name="T34" fmla="*/ 0 w 702"/>
                  <a:gd name="T35" fmla="*/ 0 h 479"/>
                  <a:gd name="T36" fmla="*/ 0 w 702"/>
                  <a:gd name="T37" fmla="*/ 0 h 479"/>
                  <a:gd name="T38" fmla="*/ 0 w 702"/>
                  <a:gd name="T39" fmla="*/ 0 h 479"/>
                  <a:gd name="T40" fmla="*/ 0 w 702"/>
                  <a:gd name="T41" fmla="*/ 0 h 479"/>
                  <a:gd name="T42" fmla="*/ 0 w 702"/>
                  <a:gd name="T43" fmla="*/ 0 h 479"/>
                  <a:gd name="T44" fmla="*/ 0 w 702"/>
                  <a:gd name="T45" fmla="*/ 0 h 479"/>
                  <a:gd name="T46" fmla="*/ 0 w 702"/>
                  <a:gd name="T47" fmla="*/ 0 h 479"/>
                  <a:gd name="T48" fmla="*/ 0 w 702"/>
                  <a:gd name="T49" fmla="*/ 0 h 479"/>
                  <a:gd name="T50" fmla="*/ 0 w 702"/>
                  <a:gd name="T51" fmla="*/ 0 h 4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9"/>
                  <a:gd name="T80" fmla="*/ 702 w 702"/>
                  <a:gd name="T81" fmla="*/ 479 h 4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9">
                    <a:moveTo>
                      <a:pt x="0" y="0"/>
                    </a:moveTo>
                    <a:lnTo>
                      <a:pt x="252" y="71"/>
                    </a:lnTo>
                    <a:lnTo>
                      <a:pt x="311" y="88"/>
                    </a:lnTo>
                    <a:lnTo>
                      <a:pt x="378" y="112"/>
                    </a:lnTo>
                    <a:lnTo>
                      <a:pt x="433" y="133"/>
                    </a:lnTo>
                    <a:lnTo>
                      <a:pt x="478" y="155"/>
                    </a:lnTo>
                    <a:lnTo>
                      <a:pt x="518" y="192"/>
                    </a:lnTo>
                    <a:lnTo>
                      <a:pt x="559" y="226"/>
                    </a:lnTo>
                    <a:lnTo>
                      <a:pt x="593" y="272"/>
                    </a:lnTo>
                    <a:lnTo>
                      <a:pt x="633" y="318"/>
                    </a:lnTo>
                    <a:lnTo>
                      <a:pt x="668" y="365"/>
                    </a:lnTo>
                    <a:lnTo>
                      <a:pt x="680" y="398"/>
                    </a:lnTo>
                    <a:lnTo>
                      <a:pt x="702" y="432"/>
                    </a:lnTo>
                    <a:lnTo>
                      <a:pt x="691" y="457"/>
                    </a:lnTo>
                    <a:lnTo>
                      <a:pt x="680" y="469"/>
                    </a:lnTo>
                    <a:lnTo>
                      <a:pt x="644" y="473"/>
                    </a:lnTo>
                    <a:lnTo>
                      <a:pt x="609" y="479"/>
                    </a:lnTo>
                    <a:lnTo>
                      <a:pt x="547" y="461"/>
                    </a:lnTo>
                    <a:lnTo>
                      <a:pt x="489" y="450"/>
                    </a:lnTo>
                    <a:lnTo>
                      <a:pt x="437" y="440"/>
                    </a:lnTo>
                    <a:lnTo>
                      <a:pt x="386" y="415"/>
                    </a:lnTo>
                    <a:lnTo>
                      <a:pt x="345" y="386"/>
                    </a:lnTo>
                    <a:lnTo>
                      <a:pt x="299" y="352"/>
                    </a:lnTo>
                    <a:lnTo>
                      <a:pt x="252" y="318"/>
                    </a:lnTo>
                    <a:lnTo>
                      <a:pt x="212" y="272"/>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50" name="Freeform 385"/>
              <p:cNvSpPr>
                <a:spLocks/>
              </p:cNvSpPr>
              <p:nvPr/>
            </p:nvSpPr>
            <p:spPr bwMode="auto">
              <a:xfrm>
                <a:off x="2243" y="1994"/>
                <a:ext cx="155" cy="136"/>
              </a:xfrm>
              <a:custGeom>
                <a:avLst/>
                <a:gdLst>
                  <a:gd name="T0" fmla="*/ 0 w 620"/>
                  <a:gd name="T1" fmla="*/ 0 h 545"/>
                  <a:gd name="T2" fmla="*/ 0 w 620"/>
                  <a:gd name="T3" fmla="*/ 0 h 545"/>
                  <a:gd name="T4" fmla="*/ 0 w 620"/>
                  <a:gd name="T5" fmla="*/ 0 h 545"/>
                  <a:gd name="T6" fmla="*/ 0 w 620"/>
                  <a:gd name="T7" fmla="*/ 0 h 545"/>
                  <a:gd name="T8" fmla="*/ 0 w 620"/>
                  <a:gd name="T9" fmla="*/ 0 h 545"/>
                  <a:gd name="T10" fmla="*/ 0 w 620"/>
                  <a:gd name="T11" fmla="*/ 0 h 545"/>
                  <a:gd name="T12" fmla="*/ 0 w 620"/>
                  <a:gd name="T13" fmla="*/ 0 h 545"/>
                  <a:gd name="T14" fmla="*/ 0 w 620"/>
                  <a:gd name="T15" fmla="*/ 0 h 545"/>
                  <a:gd name="T16" fmla="*/ 0 w 620"/>
                  <a:gd name="T17" fmla="*/ 0 h 545"/>
                  <a:gd name="T18" fmla="*/ 0 w 620"/>
                  <a:gd name="T19" fmla="*/ 0 h 545"/>
                  <a:gd name="T20" fmla="*/ 0 w 620"/>
                  <a:gd name="T21" fmla="*/ 0 h 545"/>
                  <a:gd name="T22" fmla="*/ 0 w 620"/>
                  <a:gd name="T23" fmla="*/ 0 h 545"/>
                  <a:gd name="T24" fmla="*/ 0 w 620"/>
                  <a:gd name="T25" fmla="*/ 0 h 545"/>
                  <a:gd name="T26" fmla="*/ 0 w 620"/>
                  <a:gd name="T27" fmla="*/ 0 h 545"/>
                  <a:gd name="T28" fmla="*/ 0 w 620"/>
                  <a:gd name="T29" fmla="*/ 0 h 545"/>
                  <a:gd name="T30" fmla="*/ 0 w 620"/>
                  <a:gd name="T31" fmla="*/ 0 h 545"/>
                  <a:gd name="T32" fmla="*/ 0 w 620"/>
                  <a:gd name="T33" fmla="*/ 0 h 545"/>
                  <a:gd name="T34" fmla="*/ 0 w 620"/>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45"/>
                  <a:gd name="T56" fmla="*/ 620 w 620"/>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45">
                    <a:moveTo>
                      <a:pt x="0" y="0"/>
                    </a:moveTo>
                    <a:lnTo>
                      <a:pt x="121" y="212"/>
                    </a:lnTo>
                    <a:lnTo>
                      <a:pt x="162" y="277"/>
                    </a:lnTo>
                    <a:lnTo>
                      <a:pt x="189" y="321"/>
                    </a:lnTo>
                    <a:lnTo>
                      <a:pt x="225" y="368"/>
                    </a:lnTo>
                    <a:lnTo>
                      <a:pt x="263" y="395"/>
                    </a:lnTo>
                    <a:lnTo>
                      <a:pt x="305" y="435"/>
                    </a:lnTo>
                    <a:lnTo>
                      <a:pt x="352" y="471"/>
                    </a:lnTo>
                    <a:lnTo>
                      <a:pt x="403" y="499"/>
                    </a:lnTo>
                    <a:lnTo>
                      <a:pt x="461" y="515"/>
                    </a:lnTo>
                    <a:lnTo>
                      <a:pt x="558" y="545"/>
                    </a:lnTo>
                    <a:lnTo>
                      <a:pt x="616" y="540"/>
                    </a:lnTo>
                    <a:lnTo>
                      <a:pt x="620" y="494"/>
                    </a:lnTo>
                    <a:lnTo>
                      <a:pt x="587" y="402"/>
                    </a:lnTo>
                    <a:lnTo>
                      <a:pt x="536" y="302"/>
                    </a:lnTo>
                    <a:lnTo>
                      <a:pt x="465" y="230"/>
                    </a:lnTo>
                    <a:lnTo>
                      <a:pt x="374" y="166"/>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51" name="Freeform 386"/>
              <p:cNvSpPr>
                <a:spLocks/>
              </p:cNvSpPr>
              <p:nvPr/>
            </p:nvSpPr>
            <p:spPr bwMode="auto">
              <a:xfrm>
                <a:off x="2193" y="2075"/>
                <a:ext cx="188" cy="90"/>
              </a:xfrm>
              <a:custGeom>
                <a:avLst/>
                <a:gdLst>
                  <a:gd name="T0" fmla="*/ 0 w 755"/>
                  <a:gd name="T1" fmla="*/ 0 h 362"/>
                  <a:gd name="T2" fmla="*/ 0 w 755"/>
                  <a:gd name="T3" fmla="*/ 0 h 362"/>
                  <a:gd name="T4" fmla="*/ 0 w 755"/>
                  <a:gd name="T5" fmla="*/ 0 h 362"/>
                  <a:gd name="T6" fmla="*/ 0 w 755"/>
                  <a:gd name="T7" fmla="*/ 0 h 362"/>
                  <a:gd name="T8" fmla="*/ 0 w 755"/>
                  <a:gd name="T9" fmla="*/ 0 h 362"/>
                  <a:gd name="T10" fmla="*/ 0 w 755"/>
                  <a:gd name="T11" fmla="*/ 0 h 362"/>
                  <a:gd name="T12" fmla="*/ 0 w 755"/>
                  <a:gd name="T13" fmla="*/ 0 h 362"/>
                  <a:gd name="T14" fmla="*/ 0 w 755"/>
                  <a:gd name="T15" fmla="*/ 0 h 362"/>
                  <a:gd name="T16" fmla="*/ 0 w 755"/>
                  <a:gd name="T17" fmla="*/ 0 h 362"/>
                  <a:gd name="T18" fmla="*/ 0 w 755"/>
                  <a:gd name="T19" fmla="*/ 0 h 362"/>
                  <a:gd name="T20" fmla="*/ 0 w 755"/>
                  <a:gd name="T21" fmla="*/ 0 h 362"/>
                  <a:gd name="T22" fmla="*/ 0 w 755"/>
                  <a:gd name="T23" fmla="*/ 0 h 362"/>
                  <a:gd name="T24" fmla="*/ 0 w 755"/>
                  <a:gd name="T25" fmla="*/ 0 h 362"/>
                  <a:gd name="T26" fmla="*/ 0 w 755"/>
                  <a:gd name="T27" fmla="*/ 0 h 362"/>
                  <a:gd name="T28" fmla="*/ 0 w 755"/>
                  <a:gd name="T29" fmla="*/ 0 h 362"/>
                  <a:gd name="T30" fmla="*/ 0 w 755"/>
                  <a:gd name="T31" fmla="*/ 0 h 362"/>
                  <a:gd name="T32" fmla="*/ 0 w 755"/>
                  <a:gd name="T33" fmla="*/ 0 h 362"/>
                  <a:gd name="T34" fmla="*/ 0 w 755"/>
                  <a:gd name="T35" fmla="*/ 0 h 362"/>
                  <a:gd name="T36" fmla="*/ 0 w 755"/>
                  <a:gd name="T37" fmla="*/ 0 h 362"/>
                  <a:gd name="T38" fmla="*/ 0 w 755"/>
                  <a:gd name="T39" fmla="*/ 0 h 362"/>
                  <a:gd name="T40" fmla="*/ 0 w 755"/>
                  <a:gd name="T41" fmla="*/ 0 h 362"/>
                  <a:gd name="T42" fmla="*/ 0 w 755"/>
                  <a:gd name="T43" fmla="*/ 0 h 362"/>
                  <a:gd name="T44" fmla="*/ 0 w 755"/>
                  <a:gd name="T45" fmla="*/ 0 h 362"/>
                  <a:gd name="T46" fmla="*/ 0 w 755"/>
                  <a:gd name="T47" fmla="*/ 0 h 362"/>
                  <a:gd name="T48" fmla="*/ 0 w 755"/>
                  <a:gd name="T49" fmla="*/ 0 h 362"/>
                  <a:gd name="T50" fmla="*/ 0 w 755"/>
                  <a:gd name="T51" fmla="*/ 0 h 3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5"/>
                  <a:gd name="T79" fmla="*/ 0 h 362"/>
                  <a:gd name="T80" fmla="*/ 755 w 755"/>
                  <a:gd name="T81" fmla="*/ 362 h 3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5" h="362">
                    <a:moveTo>
                      <a:pt x="0" y="0"/>
                    </a:moveTo>
                    <a:lnTo>
                      <a:pt x="248" y="10"/>
                    </a:lnTo>
                    <a:lnTo>
                      <a:pt x="318" y="18"/>
                    </a:lnTo>
                    <a:lnTo>
                      <a:pt x="374" y="28"/>
                    </a:lnTo>
                    <a:lnTo>
                      <a:pt x="432" y="39"/>
                    </a:lnTo>
                    <a:lnTo>
                      <a:pt x="483" y="57"/>
                    </a:lnTo>
                    <a:lnTo>
                      <a:pt x="536" y="81"/>
                    </a:lnTo>
                    <a:lnTo>
                      <a:pt x="576" y="114"/>
                    </a:lnTo>
                    <a:lnTo>
                      <a:pt x="623" y="150"/>
                    </a:lnTo>
                    <a:lnTo>
                      <a:pt x="663" y="183"/>
                    </a:lnTo>
                    <a:lnTo>
                      <a:pt x="714" y="229"/>
                    </a:lnTo>
                    <a:lnTo>
                      <a:pt x="731" y="269"/>
                    </a:lnTo>
                    <a:lnTo>
                      <a:pt x="755" y="295"/>
                    </a:lnTo>
                    <a:lnTo>
                      <a:pt x="755" y="310"/>
                    </a:lnTo>
                    <a:lnTo>
                      <a:pt x="742" y="328"/>
                    </a:lnTo>
                    <a:lnTo>
                      <a:pt x="714" y="346"/>
                    </a:lnTo>
                    <a:lnTo>
                      <a:pt x="680" y="362"/>
                    </a:lnTo>
                    <a:lnTo>
                      <a:pt x="623" y="357"/>
                    </a:lnTo>
                    <a:lnTo>
                      <a:pt x="571" y="362"/>
                    </a:lnTo>
                    <a:lnTo>
                      <a:pt x="512" y="349"/>
                    </a:lnTo>
                    <a:lnTo>
                      <a:pt x="465" y="346"/>
                    </a:lnTo>
                    <a:lnTo>
                      <a:pt x="414" y="328"/>
                    </a:lnTo>
                    <a:lnTo>
                      <a:pt x="364" y="299"/>
                    </a:lnTo>
                    <a:lnTo>
                      <a:pt x="318" y="269"/>
                    </a:lnTo>
                    <a:lnTo>
                      <a:pt x="259" y="229"/>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52" name="Freeform 387"/>
              <p:cNvSpPr>
                <a:spLocks/>
              </p:cNvSpPr>
              <p:nvPr/>
            </p:nvSpPr>
            <p:spPr bwMode="auto">
              <a:xfrm>
                <a:off x="2281" y="2075"/>
                <a:ext cx="175" cy="116"/>
              </a:xfrm>
              <a:custGeom>
                <a:avLst/>
                <a:gdLst>
                  <a:gd name="T0" fmla="*/ 0 w 701"/>
                  <a:gd name="T1" fmla="*/ 0 h 468"/>
                  <a:gd name="T2" fmla="*/ 0 w 701"/>
                  <a:gd name="T3" fmla="*/ 0 h 468"/>
                  <a:gd name="T4" fmla="*/ 0 w 701"/>
                  <a:gd name="T5" fmla="*/ 0 h 468"/>
                  <a:gd name="T6" fmla="*/ 0 w 701"/>
                  <a:gd name="T7" fmla="*/ 0 h 468"/>
                  <a:gd name="T8" fmla="*/ 0 w 701"/>
                  <a:gd name="T9" fmla="*/ 0 h 468"/>
                  <a:gd name="T10" fmla="*/ 0 w 701"/>
                  <a:gd name="T11" fmla="*/ 0 h 468"/>
                  <a:gd name="T12" fmla="*/ 0 w 701"/>
                  <a:gd name="T13" fmla="*/ 0 h 468"/>
                  <a:gd name="T14" fmla="*/ 0 w 701"/>
                  <a:gd name="T15" fmla="*/ 0 h 468"/>
                  <a:gd name="T16" fmla="*/ 0 w 701"/>
                  <a:gd name="T17" fmla="*/ 0 h 468"/>
                  <a:gd name="T18" fmla="*/ 0 w 701"/>
                  <a:gd name="T19" fmla="*/ 0 h 468"/>
                  <a:gd name="T20" fmla="*/ 0 w 701"/>
                  <a:gd name="T21" fmla="*/ 0 h 468"/>
                  <a:gd name="T22" fmla="*/ 0 w 701"/>
                  <a:gd name="T23" fmla="*/ 0 h 468"/>
                  <a:gd name="T24" fmla="*/ 0 w 701"/>
                  <a:gd name="T25" fmla="*/ 0 h 468"/>
                  <a:gd name="T26" fmla="*/ 0 w 701"/>
                  <a:gd name="T27" fmla="*/ 0 h 468"/>
                  <a:gd name="T28" fmla="*/ 0 w 701"/>
                  <a:gd name="T29" fmla="*/ 0 h 468"/>
                  <a:gd name="T30" fmla="*/ 0 w 701"/>
                  <a:gd name="T31" fmla="*/ 0 h 468"/>
                  <a:gd name="T32" fmla="*/ 0 w 701"/>
                  <a:gd name="T33" fmla="*/ 0 h 468"/>
                  <a:gd name="T34" fmla="*/ 0 w 701"/>
                  <a:gd name="T35" fmla="*/ 0 h 468"/>
                  <a:gd name="T36" fmla="*/ 0 w 701"/>
                  <a:gd name="T37" fmla="*/ 0 h 468"/>
                  <a:gd name="T38" fmla="*/ 0 w 701"/>
                  <a:gd name="T39" fmla="*/ 0 h 468"/>
                  <a:gd name="T40" fmla="*/ 0 w 701"/>
                  <a:gd name="T41" fmla="*/ 0 h 468"/>
                  <a:gd name="T42" fmla="*/ 0 w 701"/>
                  <a:gd name="T43" fmla="*/ 0 h 468"/>
                  <a:gd name="T44" fmla="*/ 0 w 701"/>
                  <a:gd name="T45" fmla="*/ 0 h 468"/>
                  <a:gd name="T46" fmla="*/ 0 w 701"/>
                  <a:gd name="T47" fmla="*/ 0 h 468"/>
                  <a:gd name="T48" fmla="*/ 0 w 701"/>
                  <a:gd name="T49" fmla="*/ 0 h 468"/>
                  <a:gd name="T50" fmla="*/ 0 w 701"/>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1"/>
                  <a:gd name="T79" fmla="*/ 0 h 468"/>
                  <a:gd name="T80" fmla="*/ 701 w 701"/>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1" h="468">
                    <a:moveTo>
                      <a:pt x="0" y="0"/>
                    </a:moveTo>
                    <a:lnTo>
                      <a:pt x="253" y="57"/>
                    </a:lnTo>
                    <a:lnTo>
                      <a:pt x="323" y="74"/>
                    </a:lnTo>
                    <a:lnTo>
                      <a:pt x="379" y="98"/>
                    </a:lnTo>
                    <a:lnTo>
                      <a:pt x="426" y="132"/>
                    </a:lnTo>
                    <a:lnTo>
                      <a:pt x="478" y="150"/>
                    </a:lnTo>
                    <a:lnTo>
                      <a:pt x="523" y="178"/>
                    </a:lnTo>
                    <a:lnTo>
                      <a:pt x="558" y="219"/>
                    </a:lnTo>
                    <a:lnTo>
                      <a:pt x="592" y="266"/>
                    </a:lnTo>
                    <a:lnTo>
                      <a:pt x="633" y="305"/>
                    </a:lnTo>
                    <a:lnTo>
                      <a:pt x="662" y="357"/>
                    </a:lnTo>
                    <a:lnTo>
                      <a:pt x="684" y="396"/>
                    </a:lnTo>
                    <a:lnTo>
                      <a:pt x="701" y="431"/>
                    </a:lnTo>
                    <a:lnTo>
                      <a:pt x="696" y="442"/>
                    </a:lnTo>
                    <a:lnTo>
                      <a:pt x="672" y="460"/>
                    </a:lnTo>
                    <a:lnTo>
                      <a:pt x="643" y="468"/>
                    </a:lnTo>
                    <a:lnTo>
                      <a:pt x="603" y="468"/>
                    </a:lnTo>
                    <a:lnTo>
                      <a:pt x="545" y="454"/>
                    </a:lnTo>
                    <a:lnTo>
                      <a:pt x="488" y="450"/>
                    </a:lnTo>
                    <a:lnTo>
                      <a:pt x="437" y="431"/>
                    </a:lnTo>
                    <a:lnTo>
                      <a:pt x="386" y="413"/>
                    </a:lnTo>
                    <a:lnTo>
                      <a:pt x="344" y="379"/>
                    </a:lnTo>
                    <a:lnTo>
                      <a:pt x="294" y="346"/>
                    </a:lnTo>
                    <a:lnTo>
                      <a:pt x="253" y="305"/>
                    </a:lnTo>
                    <a:lnTo>
                      <a:pt x="206" y="266"/>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53" name="Freeform 388"/>
              <p:cNvSpPr>
                <a:spLocks/>
              </p:cNvSpPr>
              <p:nvPr/>
            </p:nvSpPr>
            <p:spPr bwMode="auto">
              <a:xfrm>
                <a:off x="2309" y="2034"/>
                <a:ext cx="155" cy="138"/>
              </a:xfrm>
              <a:custGeom>
                <a:avLst/>
                <a:gdLst>
                  <a:gd name="T0" fmla="*/ 0 w 623"/>
                  <a:gd name="T1" fmla="*/ 0 h 552"/>
                  <a:gd name="T2" fmla="*/ 0 w 623"/>
                  <a:gd name="T3" fmla="*/ 0 h 552"/>
                  <a:gd name="T4" fmla="*/ 0 w 623"/>
                  <a:gd name="T5" fmla="*/ 0 h 552"/>
                  <a:gd name="T6" fmla="*/ 0 w 623"/>
                  <a:gd name="T7" fmla="*/ 0 h 552"/>
                  <a:gd name="T8" fmla="*/ 0 w 623"/>
                  <a:gd name="T9" fmla="*/ 0 h 552"/>
                  <a:gd name="T10" fmla="*/ 0 w 623"/>
                  <a:gd name="T11" fmla="*/ 0 h 552"/>
                  <a:gd name="T12" fmla="*/ 0 w 623"/>
                  <a:gd name="T13" fmla="*/ 0 h 552"/>
                  <a:gd name="T14" fmla="*/ 0 w 623"/>
                  <a:gd name="T15" fmla="*/ 0 h 552"/>
                  <a:gd name="T16" fmla="*/ 0 w 623"/>
                  <a:gd name="T17" fmla="*/ 0 h 552"/>
                  <a:gd name="T18" fmla="*/ 0 w 623"/>
                  <a:gd name="T19" fmla="*/ 0 h 552"/>
                  <a:gd name="T20" fmla="*/ 0 w 623"/>
                  <a:gd name="T21" fmla="*/ 0 h 552"/>
                  <a:gd name="T22" fmla="*/ 0 w 623"/>
                  <a:gd name="T23" fmla="*/ 0 h 552"/>
                  <a:gd name="T24" fmla="*/ 0 w 623"/>
                  <a:gd name="T25" fmla="*/ 0 h 552"/>
                  <a:gd name="T26" fmla="*/ 0 w 623"/>
                  <a:gd name="T27" fmla="*/ 0 h 552"/>
                  <a:gd name="T28" fmla="*/ 0 w 623"/>
                  <a:gd name="T29" fmla="*/ 0 h 552"/>
                  <a:gd name="T30" fmla="*/ 0 w 623"/>
                  <a:gd name="T31" fmla="*/ 0 h 552"/>
                  <a:gd name="T32" fmla="*/ 0 w 623"/>
                  <a:gd name="T33" fmla="*/ 0 h 552"/>
                  <a:gd name="T34" fmla="*/ 0 w 623"/>
                  <a:gd name="T35" fmla="*/ 0 h 5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3"/>
                  <a:gd name="T55" fmla="*/ 0 h 552"/>
                  <a:gd name="T56" fmla="*/ 623 w 623"/>
                  <a:gd name="T57" fmla="*/ 552 h 5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3" h="552">
                    <a:moveTo>
                      <a:pt x="0" y="0"/>
                    </a:moveTo>
                    <a:lnTo>
                      <a:pt x="122" y="218"/>
                    </a:lnTo>
                    <a:lnTo>
                      <a:pt x="158" y="275"/>
                    </a:lnTo>
                    <a:lnTo>
                      <a:pt x="191" y="334"/>
                    </a:lnTo>
                    <a:lnTo>
                      <a:pt x="226" y="380"/>
                    </a:lnTo>
                    <a:lnTo>
                      <a:pt x="261" y="414"/>
                    </a:lnTo>
                    <a:lnTo>
                      <a:pt x="302" y="444"/>
                    </a:lnTo>
                    <a:lnTo>
                      <a:pt x="353" y="471"/>
                    </a:lnTo>
                    <a:lnTo>
                      <a:pt x="404" y="507"/>
                    </a:lnTo>
                    <a:lnTo>
                      <a:pt x="461" y="523"/>
                    </a:lnTo>
                    <a:lnTo>
                      <a:pt x="559" y="552"/>
                    </a:lnTo>
                    <a:lnTo>
                      <a:pt x="616" y="540"/>
                    </a:lnTo>
                    <a:lnTo>
                      <a:pt x="623" y="500"/>
                    </a:lnTo>
                    <a:lnTo>
                      <a:pt x="593" y="409"/>
                    </a:lnTo>
                    <a:lnTo>
                      <a:pt x="537" y="311"/>
                    </a:lnTo>
                    <a:lnTo>
                      <a:pt x="468" y="235"/>
                    </a:lnTo>
                    <a:lnTo>
                      <a:pt x="375" y="171"/>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54" name="Freeform 389"/>
              <p:cNvSpPr>
                <a:spLocks/>
              </p:cNvSpPr>
              <p:nvPr/>
            </p:nvSpPr>
            <p:spPr bwMode="auto">
              <a:xfrm>
                <a:off x="2259" y="2116"/>
                <a:ext cx="187" cy="89"/>
              </a:xfrm>
              <a:custGeom>
                <a:avLst/>
                <a:gdLst>
                  <a:gd name="T0" fmla="*/ 0 w 748"/>
                  <a:gd name="T1" fmla="*/ 0 h 357"/>
                  <a:gd name="T2" fmla="*/ 0 w 748"/>
                  <a:gd name="T3" fmla="*/ 0 h 357"/>
                  <a:gd name="T4" fmla="*/ 0 w 748"/>
                  <a:gd name="T5" fmla="*/ 0 h 357"/>
                  <a:gd name="T6" fmla="*/ 0 w 748"/>
                  <a:gd name="T7" fmla="*/ 0 h 357"/>
                  <a:gd name="T8" fmla="*/ 0 w 748"/>
                  <a:gd name="T9" fmla="*/ 0 h 357"/>
                  <a:gd name="T10" fmla="*/ 0 w 748"/>
                  <a:gd name="T11" fmla="*/ 0 h 357"/>
                  <a:gd name="T12" fmla="*/ 0 w 748"/>
                  <a:gd name="T13" fmla="*/ 0 h 357"/>
                  <a:gd name="T14" fmla="*/ 0 w 748"/>
                  <a:gd name="T15" fmla="*/ 0 h 357"/>
                  <a:gd name="T16" fmla="*/ 0 w 748"/>
                  <a:gd name="T17" fmla="*/ 0 h 357"/>
                  <a:gd name="T18" fmla="*/ 0 w 748"/>
                  <a:gd name="T19" fmla="*/ 0 h 357"/>
                  <a:gd name="T20" fmla="*/ 0 w 748"/>
                  <a:gd name="T21" fmla="*/ 0 h 357"/>
                  <a:gd name="T22" fmla="*/ 0 w 748"/>
                  <a:gd name="T23" fmla="*/ 0 h 357"/>
                  <a:gd name="T24" fmla="*/ 0 w 748"/>
                  <a:gd name="T25" fmla="*/ 0 h 357"/>
                  <a:gd name="T26" fmla="*/ 0 w 748"/>
                  <a:gd name="T27" fmla="*/ 0 h 357"/>
                  <a:gd name="T28" fmla="*/ 0 w 748"/>
                  <a:gd name="T29" fmla="*/ 0 h 357"/>
                  <a:gd name="T30" fmla="*/ 0 w 748"/>
                  <a:gd name="T31" fmla="*/ 0 h 357"/>
                  <a:gd name="T32" fmla="*/ 0 w 748"/>
                  <a:gd name="T33" fmla="*/ 0 h 357"/>
                  <a:gd name="T34" fmla="*/ 0 w 748"/>
                  <a:gd name="T35" fmla="*/ 0 h 357"/>
                  <a:gd name="T36" fmla="*/ 0 w 748"/>
                  <a:gd name="T37" fmla="*/ 0 h 357"/>
                  <a:gd name="T38" fmla="*/ 0 w 748"/>
                  <a:gd name="T39" fmla="*/ 0 h 357"/>
                  <a:gd name="T40" fmla="*/ 0 w 748"/>
                  <a:gd name="T41" fmla="*/ 0 h 357"/>
                  <a:gd name="T42" fmla="*/ 0 w 748"/>
                  <a:gd name="T43" fmla="*/ 0 h 357"/>
                  <a:gd name="T44" fmla="*/ 0 w 748"/>
                  <a:gd name="T45" fmla="*/ 0 h 357"/>
                  <a:gd name="T46" fmla="*/ 0 w 748"/>
                  <a:gd name="T47" fmla="*/ 0 h 357"/>
                  <a:gd name="T48" fmla="*/ 0 w 748"/>
                  <a:gd name="T49" fmla="*/ 0 h 357"/>
                  <a:gd name="T50" fmla="*/ 0 w 748"/>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8"/>
                  <a:gd name="T79" fmla="*/ 0 h 357"/>
                  <a:gd name="T80" fmla="*/ 748 w 748"/>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8" h="357">
                    <a:moveTo>
                      <a:pt x="0" y="0"/>
                    </a:moveTo>
                    <a:lnTo>
                      <a:pt x="246" y="13"/>
                    </a:lnTo>
                    <a:lnTo>
                      <a:pt x="310" y="18"/>
                    </a:lnTo>
                    <a:lnTo>
                      <a:pt x="372" y="29"/>
                    </a:lnTo>
                    <a:lnTo>
                      <a:pt x="430" y="47"/>
                    </a:lnTo>
                    <a:lnTo>
                      <a:pt x="476" y="59"/>
                    </a:lnTo>
                    <a:lnTo>
                      <a:pt x="527" y="83"/>
                    </a:lnTo>
                    <a:lnTo>
                      <a:pt x="569" y="111"/>
                    </a:lnTo>
                    <a:lnTo>
                      <a:pt x="620" y="151"/>
                    </a:lnTo>
                    <a:lnTo>
                      <a:pt x="660" y="184"/>
                    </a:lnTo>
                    <a:lnTo>
                      <a:pt x="707" y="231"/>
                    </a:lnTo>
                    <a:lnTo>
                      <a:pt x="736" y="266"/>
                    </a:lnTo>
                    <a:lnTo>
                      <a:pt x="748" y="303"/>
                    </a:lnTo>
                    <a:lnTo>
                      <a:pt x="748" y="318"/>
                    </a:lnTo>
                    <a:lnTo>
                      <a:pt x="740" y="336"/>
                    </a:lnTo>
                    <a:lnTo>
                      <a:pt x="719" y="353"/>
                    </a:lnTo>
                    <a:lnTo>
                      <a:pt x="678" y="357"/>
                    </a:lnTo>
                    <a:lnTo>
                      <a:pt x="627" y="353"/>
                    </a:lnTo>
                    <a:lnTo>
                      <a:pt x="564" y="353"/>
                    </a:lnTo>
                    <a:lnTo>
                      <a:pt x="512" y="353"/>
                    </a:lnTo>
                    <a:lnTo>
                      <a:pt x="460" y="339"/>
                    </a:lnTo>
                    <a:lnTo>
                      <a:pt x="414" y="324"/>
                    </a:lnTo>
                    <a:lnTo>
                      <a:pt x="362" y="303"/>
                    </a:lnTo>
                    <a:lnTo>
                      <a:pt x="310" y="266"/>
                    </a:lnTo>
                    <a:lnTo>
                      <a:pt x="264" y="231"/>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55" name="Freeform 390"/>
              <p:cNvSpPr>
                <a:spLocks/>
              </p:cNvSpPr>
              <p:nvPr/>
            </p:nvSpPr>
            <p:spPr bwMode="auto">
              <a:xfrm>
                <a:off x="2347" y="2115"/>
                <a:ext cx="175" cy="116"/>
              </a:xfrm>
              <a:custGeom>
                <a:avLst/>
                <a:gdLst>
                  <a:gd name="T0" fmla="*/ 0 w 700"/>
                  <a:gd name="T1" fmla="*/ 0 h 465"/>
                  <a:gd name="T2" fmla="*/ 0 w 700"/>
                  <a:gd name="T3" fmla="*/ 0 h 465"/>
                  <a:gd name="T4" fmla="*/ 0 w 700"/>
                  <a:gd name="T5" fmla="*/ 0 h 465"/>
                  <a:gd name="T6" fmla="*/ 0 w 700"/>
                  <a:gd name="T7" fmla="*/ 0 h 465"/>
                  <a:gd name="T8" fmla="*/ 0 w 700"/>
                  <a:gd name="T9" fmla="*/ 0 h 465"/>
                  <a:gd name="T10" fmla="*/ 0 w 700"/>
                  <a:gd name="T11" fmla="*/ 0 h 465"/>
                  <a:gd name="T12" fmla="*/ 0 w 700"/>
                  <a:gd name="T13" fmla="*/ 0 h 465"/>
                  <a:gd name="T14" fmla="*/ 0 w 700"/>
                  <a:gd name="T15" fmla="*/ 0 h 465"/>
                  <a:gd name="T16" fmla="*/ 0 w 700"/>
                  <a:gd name="T17" fmla="*/ 0 h 465"/>
                  <a:gd name="T18" fmla="*/ 0 w 700"/>
                  <a:gd name="T19" fmla="*/ 0 h 465"/>
                  <a:gd name="T20" fmla="*/ 0 w 700"/>
                  <a:gd name="T21" fmla="*/ 0 h 465"/>
                  <a:gd name="T22" fmla="*/ 0 w 700"/>
                  <a:gd name="T23" fmla="*/ 0 h 465"/>
                  <a:gd name="T24" fmla="*/ 0 w 700"/>
                  <a:gd name="T25" fmla="*/ 0 h 465"/>
                  <a:gd name="T26" fmla="*/ 0 w 700"/>
                  <a:gd name="T27" fmla="*/ 0 h 465"/>
                  <a:gd name="T28" fmla="*/ 0 w 700"/>
                  <a:gd name="T29" fmla="*/ 0 h 465"/>
                  <a:gd name="T30" fmla="*/ 0 w 700"/>
                  <a:gd name="T31" fmla="*/ 0 h 465"/>
                  <a:gd name="T32" fmla="*/ 0 w 700"/>
                  <a:gd name="T33" fmla="*/ 0 h 465"/>
                  <a:gd name="T34" fmla="*/ 0 w 700"/>
                  <a:gd name="T35" fmla="*/ 0 h 465"/>
                  <a:gd name="T36" fmla="*/ 0 w 700"/>
                  <a:gd name="T37" fmla="*/ 0 h 465"/>
                  <a:gd name="T38" fmla="*/ 0 w 700"/>
                  <a:gd name="T39" fmla="*/ 0 h 465"/>
                  <a:gd name="T40" fmla="*/ 0 w 700"/>
                  <a:gd name="T41" fmla="*/ 0 h 465"/>
                  <a:gd name="T42" fmla="*/ 0 w 700"/>
                  <a:gd name="T43" fmla="*/ 0 h 465"/>
                  <a:gd name="T44" fmla="*/ 0 w 700"/>
                  <a:gd name="T45" fmla="*/ 0 h 465"/>
                  <a:gd name="T46" fmla="*/ 0 w 700"/>
                  <a:gd name="T47" fmla="*/ 0 h 465"/>
                  <a:gd name="T48" fmla="*/ 0 w 700"/>
                  <a:gd name="T49" fmla="*/ 0 h 465"/>
                  <a:gd name="T50" fmla="*/ 0 w 700"/>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465"/>
                  <a:gd name="T80" fmla="*/ 700 w 700"/>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465">
                    <a:moveTo>
                      <a:pt x="0" y="0"/>
                    </a:moveTo>
                    <a:lnTo>
                      <a:pt x="253" y="63"/>
                    </a:lnTo>
                    <a:lnTo>
                      <a:pt x="317" y="75"/>
                    </a:lnTo>
                    <a:lnTo>
                      <a:pt x="386" y="105"/>
                    </a:lnTo>
                    <a:lnTo>
                      <a:pt x="437" y="126"/>
                    </a:lnTo>
                    <a:lnTo>
                      <a:pt x="478" y="149"/>
                    </a:lnTo>
                    <a:lnTo>
                      <a:pt x="530" y="185"/>
                    </a:lnTo>
                    <a:lnTo>
                      <a:pt x="563" y="218"/>
                    </a:lnTo>
                    <a:lnTo>
                      <a:pt x="599" y="265"/>
                    </a:lnTo>
                    <a:lnTo>
                      <a:pt x="638" y="307"/>
                    </a:lnTo>
                    <a:lnTo>
                      <a:pt x="667" y="357"/>
                    </a:lnTo>
                    <a:lnTo>
                      <a:pt x="685" y="390"/>
                    </a:lnTo>
                    <a:lnTo>
                      <a:pt x="700" y="426"/>
                    </a:lnTo>
                    <a:lnTo>
                      <a:pt x="696" y="449"/>
                    </a:lnTo>
                    <a:lnTo>
                      <a:pt x="674" y="461"/>
                    </a:lnTo>
                    <a:lnTo>
                      <a:pt x="644" y="465"/>
                    </a:lnTo>
                    <a:lnTo>
                      <a:pt x="609" y="465"/>
                    </a:lnTo>
                    <a:lnTo>
                      <a:pt x="545" y="454"/>
                    </a:lnTo>
                    <a:lnTo>
                      <a:pt x="489" y="449"/>
                    </a:lnTo>
                    <a:lnTo>
                      <a:pt x="437" y="426"/>
                    </a:lnTo>
                    <a:lnTo>
                      <a:pt x="386" y="408"/>
                    </a:lnTo>
                    <a:lnTo>
                      <a:pt x="339" y="380"/>
                    </a:lnTo>
                    <a:lnTo>
                      <a:pt x="299" y="351"/>
                    </a:lnTo>
                    <a:lnTo>
                      <a:pt x="259" y="310"/>
                    </a:lnTo>
                    <a:lnTo>
                      <a:pt x="214" y="270"/>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56" name="Freeform 391"/>
              <p:cNvSpPr>
                <a:spLocks/>
              </p:cNvSpPr>
              <p:nvPr/>
            </p:nvSpPr>
            <p:spPr bwMode="auto">
              <a:xfrm>
                <a:off x="2375" y="2076"/>
                <a:ext cx="157" cy="136"/>
              </a:xfrm>
              <a:custGeom>
                <a:avLst/>
                <a:gdLst>
                  <a:gd name="T0" fmla="*/ 0 w 627"/>
                  <a:gd name="T1" fmla="*/ 0 h 545"/>
                  <a:gd name="T2" fmla="*/ 0 w 627"/>
                  <a:gd name="T3" fmla="*/ 0 h 545"/>
                  <a:gd name="T4" fmla="*/ 0 w 627"/>
                  <a:gd name="T5" fmla="*/ 0 h 545"/>
                  <a:gd name="T6" fmla="*/ 0 w 627"/>
                  <a:gd name="T7" fmla="*/ 0 h 545"/>
                  <a:gd name="T8" fmla="*/ 0 w 627"/>
                  <a:gd name="T9" fmla="*/ 0 h 545"/>
                  <a:gd name="T10" fmla="*/ 0 w 627"/>
                  <a:gd name="T11" fmla="*/ 0 h 545"/>
                  <a:gd name="T12" fmla="*/ 0 w 627"/>
                  <a:gd name="T13" fmla="*/ 0 h 545"/>
                  <a:gd name="T14" fmla="*/ 0 w 627"/>
                  <a:gd name="T15" fmla="*/ 0 h 545"/>
                  <a:gd name="T16" fmla="*/ 0 w 627"/>
                  <a:gd name="T17" fmla="*/ 0 h 545"/>
                  <a:gd name="T18" fmla="*/ 0 w 627"/>
                  <a:gd name="T19" fmla="*/ 0 h 545"/>
                  <a:gd name="T20" fmla="*/ 0 w 627"/>
                  <a:gd name="T21" fmla="*/ 0 h 545"/>
                  <a:gd name="T22" fmla="*/ 0 w 627"/>
                  <a:gd name="T23" fmla="*/ 0 h 545"/>
                  <a:gd name="T24" fmla="*/ 0 w 627"/>
                  <a:gd name="T25" fmla="*/ 0 h 545"/>
                  <a:gd name="T26" fmla="*/ 0 w 627"/>
                  <a:gd name="T27" fmla="*/ 0 h 545"/>
                  <a:gd name="T28" fmla="*/ 0 w 627"/>
                  <a:gd name="T29" fmla="*/ 0 h 545"/>
                  <a:gd name="T30" fmla="*/ 0 w 627"/>
                  <a:gd name="T31" fmla="*/ 0 h 545"/>
                  <a:gd name="T32" fmla="*/ 0 w 627"/>
                  <a:gd name="T33" fmla="*/ 0 h 545"/>
                  <a:gd name="T34" fmla="*/ 0 w 627"/>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7"/>
                  <a:gd name="T55" fmla="*/ 0 h 545"/>
                  <a:gd name="T56" fmla="*/ 627 w 627"/>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7" h="545">
                    <a:moveTo>
                      <a:pt x="0" y="0"/>
                    </a:moveTo>
                    <a:lnTo>
                      <a:pt x="120" y="213"/>
                    </a:lnTo>
                    <a:lnTo>
                      <a:pt x="155" y="281"/>
                    </a:lnTo>
                    <a:lnTo>
                      <a:pt x="191" y="328"/>
                    </a:lnTo>
                    <a:lnTo>
                      <a:pt x="231" y="373"/>
                    </a:lnTo>
                    <a:lnTo>
                      <a:pt x="264" y="407"/>
                    </a:lnTo>
                    <a:lnTo>
                      <a:pt x="305" y="436"/>
                    </a:lnTo>
                    <a:lnTo>
                      <a:pt x="350" y="472"/>
                    </a:lnTo>
                    <a:lnTo>
                      <a:pt x="409" y="498"/>
                    </a:lnTo>
                    <a:lnTo>
                      <a:pt x="459" y="512"/>
                    </a:lnTo>
                    <a:lnTo>
                      <a:pt x="570" y="545"/>
                    </a:lnTo>
                    <a:lnTo>
                      <a:pt x="621" y="535"/>
                    </a:lnTo>
                    <a:lnTo>
                      <a:pt x="627" y="495"/>
                    </a:lnTo>
                    <a:lnTo>
                      <a:pt x="593" y="407"/>
                    </a:lnTo>
                    <a:lnTo>
                      <a:pt x="534" y="304"/>
                    </a:lnTo>
                    <a:lnTo>
                      <a:pt x="472" y="230"/>
                    </a:lnTo>
                    <a:lnTo>
                      <a:pt x="379" y="167"/>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57" name="Freeform 392"/>
              <p:cNvSpPr>
                <a:spLocks/>
              </p:cNvSpPr>
              <p:nvPr/>
            </p:nvSpPr>
            <p:spPr bwMode="auto">
              <a:xfrm>
                <a:off x="2327" y="2156"/>
                <a:ext cx="186" cy="90"/>
              </a:xfrm>
              <a:custGeom>
                <a:avLst/>
                <a:gdLst>
                  <a:gd name="T0" fmla="*/ 0 w 747"/>
                  <a:gd name="T1" fmla="*/ 0 h 357"/>
                  <a:gd name="T2" fmla="*/ 0 w 747"/>
                  <a:gd name="T3" fmla="*/ 0 h 357"/>
                  <a:gd name="T4" fmla="*/ 0 w 747"/>
                  <a:gd name="T5" fmla="*/ 0 h 357"/>
                  <a:gd name="T6" fmla="*/ 0 w 747"/>
                  <a:gd name="T7" fmla="*/ 0 h 357"/>
                  <a:gd name="T8" fmla="*/ 0 w 747"/>
                  <a:gd name="T9" fmla="*/ 0 h 357"/>
                  <a:gd name="T10" fmla="*/ 0 w 747"/>
                  <a:gd name="T11" fmla="*/ 0 h 357"/>
                  <a:gd name="T12" fmla="*/ 0 w 747"/>
                  <a:gd name="T13" fmla="*/ 0 h 357"/>
                  <a:gd name="T14" fmla="*/ 0 w 747"/>
                  <a:gd name="T15" fmla="*/ 0 h 357"/>
                  <a:gd name="T16" fmla="*/ 0 w 747"/>
                  <a:gd name="T17" fmla="*/ 0 h 357"/>
                  <a:gd name="T18" fmla="*/ 0 w 747"/>
                  <a:gd name="T19" fmla="*/ 0 h 357"/>
                  <a:gd name="T20" fmla="*/ 0 w 747"/>
                  <a:gd name="T21" fmla="*/ 0 h 357"/>
                  <a:gd name="T22" fmla="*/ 0 w 747"/>
                  <a:gd name="T23" fmla="*/ 0 h 357"/>
                  <a:gd name="T24" fmla="*/ 0 w 747"/>
                  <a:gd name="T25" fmla="*/ 0 h 357"/>
                  <a:gd name="T26" fmla="*/ 0 w 747"/>
                  <a:gd name="T27" fmla="*/ 0 h 357"/>
                  <a:gd name="T28" fmla="*/ 0 w 747"/>
                  <a:gd name="T29" fmla="*/ 0 h 357"/>
                  <a:gd name="T30" fmla="*/ 0 w 747"/>
                  <a:gd name="T31" fmla="*/ 0 h 357"/>
                  <a:gd name="T32" fmla="*/ 0 w 747"/>
                  <a:gd name="T33" fmla="*/ 0 h 357"/>
                  <a:gd name="T34" fmla="*/ 0 w 747"/>
                  <a:gd name="T35" fmla="*/ 0 h 357"/>
                  <a:gd name="T36" fmla="*/ 0 w 747"/>
                  <a:gd name="T37" fmla="*/ 0 h 357"/>
                  <a:gd name="T38" fmla="*/ 0 w 747"/>
                  <a:gd name="T39" fmla="*/ 0 h 357"/>
                  <a:gd name="T40" fmla="*/ 0 w 747"/>
                  <a:gd name="T41" fmla="*/ 0 h 357"/>
                  <a:gd name="T42" fmla="*/ 0 w 747"/>
                  <a:gd name="T43" fmla="*/ 0 h 357"/>
                  <a:gd name="T44" fmla="*/ 0 w 747"/>
                  <a:gd name="T45" fmla="*/ 0 h 357"/>
                  <a:gd name="T46" fmla="*/ 0 w 747"/>
                  <a:gd name="T47" fmla="*/ 0 h 357"/>
                  <a:gd name="T48" fmla="*/ 0 w 747"/>
                  <a:gd name="T49" fmla="*/ 0 h 357"/>
                  <a:gd name="T50" fmla="*/ 0 w 747"/>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7"/>
                  <a:gd name="T79" fmla="*/ 0 h 357"/>
                  <a:gd name="T80" fmla="*/ 747 w 747"/>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7" h="357">
                    <a:moveTo>
                      <a:pt x="0" y="0"/>
                    </a:moveTo>
                    <a:lnTo>
                      <a:pt x="247" y="18"/>
                    </a:lnTo>
                    <a:lnTo>
                      <a:pt x="304" y="21"/>
                    </a:lnTo>
                    <a:lnTo>
                      <a:pt x="374" y="34"/>
                    </a:lnTo>
                    <a:lnTo>
                      <a:pt x="431" y="47"/>
                    </a:lnTo>
                    <a:lnTo>
                      <a:pt x="470" y="63"/>
                    </a:lnTo>
                    <a:lnTo>
                      <a:pt x="522" y="85"/>
                    </a:lnTo>
                    <a:lnTo>
                      <a:pt x="569" y="110"/>
                    </a:lnTo>
                    <a:lnTo>
                      <a:pt x="614" y="155"/>
                    </a:lnTo>
                    <a:lnTo>
                      <a:pt x="661" y="190"/>
                    </a:lnTo>
                    <a:lnTo>
                      <a:pt x="701" y="231"/>
                    </a:lnTo>
                    <a:lnTo>
                      <a:pt x="729" y="269"/>
                    </a:lnTo>
                    <a:lnTo>
                      <a:pt x="747" y="298"/>
                    </a:lnTo>
                    <a:lnTo>
                      <a:pt x="747" y="316"/>
                    </a:lnTo>
                    <a:lnTo>
                      <a:pt x="729" y="334"/>
                    </a:lnTo>
                    <a:lnTo>
                      <a:pt x="714" y="349"/>
                    </a:lnTo>
                    <a:lnTo>
                      <a:pt x="679" y="357"/>
                    </a:lnTo>
                    <a:lnTo>
                      <a:pt x="621" y="357"/>
                    </a:lnTo>
                    <a:lnTo>
                      <a:pt x="563" y="357"/>
                    </a:lnTo>
                    <a:lnTo>
                      <a:pt x="505" y="349"/>
                    </a:lnTo>
                    <a:lnTo>
                      <a:pt x="459" y="345"/>
                    </a:lnTo>
                    <a:lnTo>
                      <a:pt x="408" y="328"/>
                    </a:lnTo>
                    <a:lnTo>
                      <a:pt x="357" y="298"/>
                    </a:lnTo>
                    <a:lnTo>
                      <a:pt x="310" y="269"/>
                    </a:lnTo>
                    <a:lnTo>
                      <a:pt x="253" y="223"/>
                    </a:lnTo>
                    <a:lnTo>
                      <a:pt x="0" y="0"/>
                    </a:lnTo>
                    <a:close/>
                  </a:path>
                </a:pathLst>
              </a:custGeom>
              <a:solidFill>
                <a:srgbClr val="FFFFF6"/>
              </a:solidFill>
              <a:ln w="0">
                <a:solidFill>
                  <a:srgbClr val="FCECDD"/>
                </a:solidFill>
                <a:round/>
                <a:headEnd/>
                <a:tailEnd/>
              </a:ln>
            </p:spPr>
            <p:txBody>
              <a:bodyPr/>
              <a:lstStyle/>
              <a:p>
                <a:endParaRPr lang="en-US" dirty="0"/>
              </a:p>
            </p:txBody>
          </p:sp>
          <p:sp>
            <p:nvSpPr>
              <p:cNvPr id="14558" name="Line 393"/>
              <p:cNvSpPr>
                <a:spLocks noChangeShapeType="1"/>
              </p:cNvSpPr>
              <p:nvPr/>
            </p:nvSpPr>
            <p:spPr bwMode="auto">
              <a:xfrm flipH="1">
                <a:off x="1776" y="1829"/>
                <a:ext cx="61" cy="3"/>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559" name="Freeform 394"/>
              <p:cNvSpPr>
                <a:spLocks/>
              </p:cNvSpPr>
              <p:nvPr/>
            </p:nvSpPr>
            <p:spPr bwMode="auto">
              <a:xfrm>
                <a:off x="1645" y="1605"/>
                <a:ext cx="187" cy="137"/>
              </a:xfrm>
              <a:custGeom>
                <a:avLst/>
                <a:gdLst>
                  <a:gd name="T0" fmla="*/ 0 w 748"/>
                  <a:gd name="T1" fmla="*/ 0 h 547"/>
                  <a:gd name="T2" fmla="*/ 0 w 748"/>
                  <a:gd name="T3" fmla="*/ 0 h 547"/>
                  <a:gd name="T4" fmla="*/ 0 w 748"/>
                  <a:gd name="T5" fmla="*/ 0 h 547"/>
                  <a:gd name="T6" fmla="*/ 0 w 748"/>
                  <a:gd name="T7" fmla="*/ 0 h 547"/>
                  <a:gd name="T8" fmla="*/ 0 w 748"/>
                  <a:gd name="T9" fmla="*/ 0 h 547"/>
                  <a:gd name="T10" fmla="*/ 0 w 748"/>
                  <a:gd name="T11" fmla="*/ 0 h 547"/>
                  <a:gd name="T12" fmla="*/ 0 w 748"/>
                  <a:gd name="T13" fmla="*/ 0 h 547"/>
                  <a:gd name="T14" fmla="*/ 0 60000 65536"/>
                  <a:gd name="T15" fmla="*/ 0 60000 65536"/>
                  <a:gd name="T16" fmla="*/ 0 60000 65536"/>
                  <a:gd name="T17" fmla="*/ 0 60000 65536"/>
                  <a:gd name="T18" fmla="*/ 0 60000 65536"/>
                  <a:gd name="T19" fmla="*/ 0 60000 65536"/>
                  <a:gd name="T20" fmla="*/ 0 60000 65536"/>
                  <a:gd name="T21" fmla="*/ 0 w 748"/>
                  <a:gd name="T22" fmla="*/ 0 h 547"/>
                  <a:gd name="T23" fmla="*/ 748 w 748"/>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547">
                    <a:moveTo>
                      <a:pt x="748" y="547"/>
                    </a:moveTo>
                    <a:lnTo>
                      <a:pt x="615" y="479"/>
                    </a:lnTo>
                    <a:lnTo>
                      <a:pt x="493" y="395"/>
                    </a:lnTo>
                    <a:lnTo>
                      <a:pt x="368" y="267"/>
                    </a:lnTo>
                    <a:lnTo>
                      <a:pt x="253" y="138"/>
                    </a:lnTo>
                    <a:lnTo>
                      <a:pt x="121" y="6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0" name="Freeform 395"/>
              <p:cNvSpPr>
                <a:spLocks/>
              </p:cNvSpPr>
              <p:nvPr/>
            </p:nvSpPr>
            <p:spPr bwMode="auto">
              <a:xfrm>
                <a:off x="1629" y="1611"/>
                <a:ext cx="213" cy="176"/>
              </a:xfrm>
              <a:custGeom>
                <a:avLst/>
                <a:gdLst>
                  <a:gd name="T0" fmla="*/ 0 w 851"/>
                  <a:gd name="T1" fmla="*/ 0 h 701"/>
                  <a:gd name="T2" fmla="*/ 0 w 851"/>
                  <a:gd name="T3" fmla="*/ 0 h 701"/>
                  <a:gd name="T4" fmla="*/ 0 w 851"/>
                  <a:gd name="T5" fmla="*/ 0 h 701"/>
                  <a:gd name="T6" fmla="*/ 0 w 851"/>
                  <a:gd name="T7" fmla="*/ 0 h 701"/>
                  <a:gd name="T8" fmla="*/ 0 w 851"/>
                  <a:gd name="T9" fmla="*/ 0 h 701"/>
                  <a:gd name="T10" fmla="*/ 0 w 851"/>
                  <a:gd name="T11" fmla="*/ 0 h 701"/>
                  <a:gd name="T12" fmla="*/ 0 w 851"/>
                  <a:gd name="T13" fmla="*/ 0 h 701"/>
                  <a:gd name="T14" fmla="*/ 0 60000 65536"/>
                  <a:gd name="T15" fmla="*/ 0 60000 65536"/>
                  <a:gd name="T16" fmla="*/ 0 60000 65536"/>
                  <a:gd name="T17" fmla="*/ 0 60000 65536"/>
                  <a:gd name="T18" fmla="*/ 0 60000 65536"/>
                  <a:gd name="T19" fmla="*/ 0 60000 65536"/>
                  <a:gd name="T20" fmla="*/ 0 60000 65536"/>
                  <a:gd name="T21" fmla="*/ 0 w 851"/>
                  <a:gd name="T22" fmla="*/ 0 h 701"/>
                  <a:gd name="T23" fmla="*/ 851 w 851"/>
                  <a:gd name="T24" fmla="*/ 701 h 7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1" h="701">
                    <a:moveTo>
                      <a:pt x="851" y="701"/>
                    </a:moveTo>
                    <a:lnTo>
                      <a:pt x="714" y="615"/>
                    </a:lnTo>
                    <a:lnTo>
                      <a:pt x="573" y="508"/>
                    </a:lnTo>
                    <a:lnTo>
                      <a:pt x="427" y="344"/>
                    </a:lnTo>
                    <a:lnTo>
                      <a:pt x="284" y="190"/>
                    </a:lnTo>
                    <a:lnTo>
                      <a:pt x="139" y="8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1" name="Freeform 396"/>
              <p:cNvSpPr>
                <a:spLocks/>
              </p:cNvSpPr>
              <p:nvPr/>
            </p:nvSpPr>
            <p:spPr bwMode="auto">
              <a:xfrm>
                <a:off x="1674" y="1561"/>
                <a:ext cx="198" cy="203"/>
              </a:xfrm>
              <a:custGeom>
                <a:avLst/>
                <a:gdLst>
                  <a:gd name="T0" fmla="*/ 0 w 792"/>
                  <a:gd name="T1" fmla="*/ 0 h 811"/>
                  <a:gd name="T2" fmla="*/ 0 w 792"/>
                  <a:gd name="T3" fmla="*/ 0 h 811"/>
                  <a:gd name="T4" fmla="*/ 0 w 792"/>
                  <a:gd name="T5" fmla="*/ 0 h 811"/>
                  <a:gd name="T6" fmla="*/ 0 w 792"/>
                  <a:gd name="T7" fmla="*/ 0 h 811"/>
                  <a:gd name="T8" fmla="*/ 0 w 792"/>
                  <a:gd name="T9" fmla="*/ 0 h 811"/>
                  <a:gd name="T10" fmla="*/ 0 w 792"/>
                  <a:gd name="T11" fmla="*/ 0 h 811"/>
                  <a:gd name="T12" fmla="*/ 0 w 792"/>
                  <a:gd name="T13" fmla="*/ 0 h 811"/>
                  <a:gd name="T14" fmla="*/ 0 60000 65536"/>
                  <a:gd name="T15" fmla="*/ 0 60000 65536"/>
                  <a:gd name="T16" fmla="*/ 0 60000 65536"/>
                  <a:gd name="T17" fmla="*/ 0 60000 65536"/>
                  <a:gd name="T18" fmla="*/ 0 60000 65536"/>
                  <a:gd name="T19" fmla="*/ 0 60000 65536"/>
                  <a:gd name="T20" fmla="*/ 0 60000 65536"/>
                  <a:gd name="T21" fmla="*/ 0 w 792"/>
                  <a:gd name="T22" fmla="*/ 0 h 811"/>
                  <a:gd name="T23" fmla="*/ 792 w 792"/>
                  <a:gd name="T24" fmla="*/ 811 h 8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2" h="811">
                    <a:moveTo>
                      <a:pt x="792" y="811"/>
                    </a:moveTo>
                    <a:lnTo>
                      <a:pt x="660" y="701"/>
                    </a:lnTo>
                    <a:lnTo>
                      <a:pt x="524" y="576"/>
                    </a:lnTo>
                    <a:lnTo>
                      <a:pt x="396" y="403"/>
                    </a:lnTo>
                    <a:lnTo>
                      <a:pt x="272" y="235"/>
                    </a:lnTo>
                    <a:lnTo>
                      <a:pt x="137"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2" name="Freeform 397"/>
              <p:cNvSpPr>
                <a:spLocks/>
              </p:cNvSpPr>
              <p:nvPr/>
            </p:nvSpPr>
            <p:spPr bwMode="auto">
              <a:xfrm>
                <a:off x="1541" y="1742"/>
                <a:ext cx="268" cy="91"/>
              </a:xfrm>
              <a:custGeom>
                <a:avLst/>
                <a:gdLst>
                  <a:gd name="T0" fmla="*/ 0 w 1068"/>
                  <a:gd name="T1" fmla="*/ 0 h 362"/>
                  <a:gd name="T2" fmla="*/ 0 w 1068"/>
                  <a:gd name="T3" fmla="*/ 0 h 362"/>
                  <a:gd name="T4" fmla="*/ 0 w 1068"/>
                  <a:gd name="T5" fmla="*/ 0 h 362"/>
                  <a:gd name="T6" fmla="*/ 0 w 1068"/>
                  <a:gd name="T7" fmla="*/ 0 h 362"/>
                  <a:gd name="T8" fmla="*/ 0 w 1068"/>
                  <a:gd name="T9" fmla="*/ 0 h 362"/>
                  <a:gd name="T10" fmla="*/ 0 w 1068"/>
                  <a:gd name="T11" fmla="*/ 0 h 362"/>
                  <a:gd name="T12" fmla="*/ 0 w 1068"/>
                  <a:gd name="T13" fmla="*/ 0 h 362"/>
                  <a:gd name="T14" fmla="*/ 0 60000 65536"/>
                  <a:gd name="T15" fmla="*/ 0 60000 65536"/>
                  <a:gd name="T16" fmla="*/ 0 60000 65536"/>
                  <a:gd name="T17" fmla="*/ 0 60000 65536"/>
                  <a:gd name="T18" fmla="*/ 0 60000 65536"/>
                  <a:gd name="T19" fmla="*/ 0 60000 65536"/>
                  <a:gd name="T20" fmla="*/ 0 60000 65536"/>
                  <a:gd name="T21" fmla="*/ 0 w 1068"/>
                  <a:gd name="T22" fmla="*/ 0 h 362"/>
                  <a:gd name="T23" fmla="*/ 1068 w 10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8" h="362">
                    <a:moveTo>
                      <a:pt x="1068" y="362"/>
                    </a:moveTo>
                    <a:lnTo>
                      <a:pt x="907" y="287"/>
                    </a:lnTo>
                    <a:lnTo>
                      <a:pt x="737" y="223"/>
                    </a:lnTo>
                    <a:lnTo>
                      <a:pt x="530" y="184"/>
                    </a:lnTo>
                    <a:lnTo>
                      <a:pt x="323" y="151"/>
                    </a:lnTo>
                    <a:lnTo>
                      <a:pt x="155"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3" name="Freeform 398"/>
              <p:cNvSpPr>
                <a:spLocks/>
              </p:cNvSpPr>
              <p:nvPr/>
            </p:nvSpPr>
            <p:spPr bwMode="auto">
              <a:xfrm>
                <a:off x="2429" y="2054"/>
                <a:ext cx="101" cy="156"/>
              </a:xfrm>
              <a:custGeom>
                <a:avLst/>
                <a:gdLst>
                  <a:gd name="T0" fmla="*/ 0 w 408"/>
                  <a:gd name="T1" fmla="*/ 0 h 622"/>
                  <a:gd name="T2" fmla="*/ 0 w 408"/>
                  <a:gd name="T3" fmla="*/ 0 h 622"/>
                  <a:gd name="T4" fmla="*/ 0 w 408"/>
                  <a:gd name="T5" fmla="*/ 0 h 622"/>
                  <a:gd name="T6" fmla="*/ 0 w 408"/>
                  <a:gd name="T7" fmla="*/ 0 h 622"/>
                  <a:gd name="T8" fmla="*/ 0 w 408"/>
                  <a:gd name="T9" fmla="*/ 0 h 622"/>
                  <a:gd name="T10" fmla="*/ 0 w 408"/>
                  <a:gd name="T11" fmla="*/ 0 h 622"/>
                  <a:gd name="T12" fmla="*/ 0 w 408"/>
                  <a:gd name="T13" fmla="*/ 0 h 622"/>
                  <a:gd name="T14" fmla="*/ 0 60000 65536"/>
                  <a:gd name="T15" fmla="*/ 0 60000 65536"/>
                  <a:gd name="T16" fmla="*/ 0 60000 65536"/>
                  <a:gd name="T17" fmla="*/ 0 60000 65536"/>
                  <a:gd name="T18" fmla="*/ 0 60000 65536"/>
                  <a:gd name="T19" fmla="*/ 0 60000 65536"/>
                  <a:gd name="T20" fmla="*/ 0 60000 65536"/>
                  <a:gd name="T21" fmla="*/ 0 w 408"/>
                  <a:gd name="T22" fmla="*/ 0 h 622"/>
                  <a:gd name="T23" fmla="*/ 408 w 408"/>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622">
                    <a:moveTo>
                      <a:pt x="408" y="622"/>
                    </a:moveTo>
                    <a:lnTo>
                      <a:pt x="380" y="512"/>
                    </a:lnTo>
                    <a:lnTo>
                      <a:pt x="337" y="411"/>
                    </a:lnTo>
                    <a:lnTo>
                      <a:pt x="235" y="322"/>
                    </a:lnTo>
                    <a:lnTo>
                      <a:pt x="135" y="233"/>
                    </a:lnTo>
                    <a:lnTo>
                      <a:pt x="58" y="12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4" name="Freeform 399"/>
              <p:cNvSpPr>
                <a:spLocks/>
              </p:cNvSpPr>
              <p:nvPr/>
            </p:nvSpPr>
            <p:spPr bwMode="auto">
              <a:xfrm>
                <a:off x="2318" y="2204"/>
                <a:ext cx="192" cy="45"/>
              </a:xfrm>
              <a:custGeom>
                <a:avLst/>
                <a:gdLst>
                  <a:gd name="T0" fmla="*/ 0 w 771"/>
                  <a:gd name="T1" fmla="*/ 0 h 178"/>
                  <a:gd name="T2" fmla="*/ 0 w 771"/>
                  <a:gd name="T3" fmla="*/ 0 h 178"/>
                  <a:gd name="T4" fmla="*/ 0 w 771"/>
                  <a:gd name="T5" fmla="*/ 0 h 178"/>
                  <a:gd name="T6" fmla="*/ 0 w 771"/>
                  <a:gd name="T7" fmla="*/ 0 h 178"/>
                  <a:gd name="T8" fmla="*/ 0 w 771"/>
                  <a:gd name="T9" fmla="*/ 0 h 178"/>
                  <a:gd name="T10" fmla="*/ 0 w 771"/>
                  <a:gd name="T11" fmla="*/ 0 h 178"/>
                  <a:gd name="T12" fmla="*/ 0 w 771"/>
                  <a:gd name="T13" fmla="*/ 0 h 178"/>
                  <a:gd name="T14" fmla="*/ 0 60000 65536"/>
                  <a:gd name="T15" fmla="*/ 0 60000 65536"/>
                  <a:gd name="T16" fmla="*/ 0 60000 65536"/>
                  <a:gd name="T17" fmla="*/ 0 60000 65536"/>
                  <a:gd name="T18" fmla="*/ 0 60000 65536"/>
                  <a:gd name="T19" fmla="*/ 0 60000 65536"/>
                  <a:gd name="T20" fmla="*/ 0 60000 65536"/>
                  <a:gd name="T21" fmla="*/ 0 w 771"/>
                  <a:gd name="T22" fmla="*/ 0 h 178"/>
                  <a:gd name="T23" fmla="*/ 771 w 771"/>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78">
                    <a:moveTo>
                      <a:pt x="771" y="178"/>
                    </a:moveTo>
                    <a:lnTo>
                      <a:pt x="656" y="178"/>
                    </a:lnTo>
                    <a:lnTo>
                      <a:pt x="531" y="159"/>
                    </a:lnTo>
                    <a:lnTo>
                      <a:pt x="380" y="87"/>
                    </a:lnTo>
                    <a:lnTo>
                      <a:pt x="235" y="21"/>
                    </a:lnTo>
                    <a:lnTo>
                      <a:pt x="108" y="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5" name="Freeform 400"/>
              <p:cNvSpPr>
                <a:spLocks/>
              </p:cNvSpPr>
              <p:nvPr/>
            </p:nvSpPr>
            <p:spPr bwMode="auto">
              <a:xfrm>
                <a:off x="1582" y="1524"/>
                <a:ext cx="214" cy="175"/>
              </a:xfrm>
              <a:custGeom>
                <a:avLst/>
                <a:gdLst>
                  <a:gd name="T0" fmla="*/ 0 w 858"/>
                  <a:gd name="T1" fmla="*/ 0 h 703"/>
                  <a:gd name="T2" fmla="*/ 0 w 858"/>
                  <a:gd name="T3" fmla="*/ 0 h 703"/>
                  <a:gd name="T4" fmla="*/ 0 w 858"/>
                  <a:gd name="T5" fmla="*/ 0 h 703"/>
                  <a:gd name="T6" fmla="*/ 0 w 858"/>
                  <a:gd name="T7" fmla="*/ 0 h 703"/>
                  <a:gd name="T8" fmla="*/ 0 w 858"/>
                  <a:gd name="T9" fmla="*/ 0 h 703"/>
                  <a:gd name="T10" fmla="*/ 0 w 858"/>
                  <a:gd name="T11" fmla="*/ 0 h 703"/>
                  <a:gd name="T12" fmla="*/ 0 w 858"/>
                  <a:gd name="T13" fmla="*/ 0 h 703"/>
                  <a:gd name="T14" fmla="*/ 0 60000 65536"/>
                  <a:gd name="T15" fmla="*/ 0 60000 65536"/>
                  <a:gd name="T16" fmla="*/ 0 60000 65536"/>
                  <a:gd name="T17" fmla="*/ 0 60000 65536"/>
                  <a:gd name="T18" fmla="*/ 0 60000 65536"/>
                  <a:gd name="T19" fmla="*/ 0 60000 65536"/>
                  <a:gd name="T20" fmla="*/ 0 60000 65536"/>
                  <a:gd name="T21" fmla="*/ 0 w 858"/>
                  <a:gd name="T22" fmla="*/ 0 h 703"/>
                  <a:gd name="T23" fmla="*/ 858 w 858"/>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 h="703">
                    <a:moveTo>
                      <a:pt x="858" y="703"/>
                    </a:moveTo>
                    <a:lnTo>
                      <a:pt x="713" y="611"/>
                    </a:lnTo>
                    <a:lnTo>
                      <a:pt x="576" y="507"/>
                    </a:lnTo>
                    <a:lnTo>
                      <a:pt x="432" y="346"/>
                    </a:lnTo>
                    <a:lnTo>
                      <a:pt x="287" y="191"/>
                    </a:lnTo>
                    <a:lnTo>
                      <a:pt x="144"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6" name="Freeform 401"/>
              <p:cNvSpPr>
                <a:spLocks/>
              </p:cNvSpPr>
              <p:nvPr/>
            </p:nvSpPr>
            <p:spPr bwMode="auto">
              <a:xfrm>
                <a:off x="1605" y="1662"/>
                <a:ext cx="219" cy="170"/>
              </a:xfrm>
              <a:custGeom>
                <a:avLst/>
                <a:gdLst>
                  <a:gd name="T0" fmla="*/ 0 w 879"/>
                  <a:gd name="T1" fmla="*/ 0 h 678"/>
                  <a:gd name="T2" fmla="*/ 0 w 879"/>
                  <a:gd name="T3" fmla="*/ 0 h 678"/>
                  <a:gd name="T4" fmla="*/ 0 w 879"/>
                  <a:gd name="T5" fmla="*/ 0 h 678"/>
                  <a:gd name="T6" fmla="*/ 0 w 879"/>
                  <a:gd name="T7" fmla="*/ 0 h 678"/>
                  <a:gd name="T8" fmla="*/ 0 w 879"/>
                  <a:gd name="T9" fmla="*/ 0 h 678"/>
                  <a:gd name="T10" fmla="*/ 0 w 879"/>
                  <a:gd name="T11" fmla="*/ 0 h 678"/>
                  <a:gd name="T12" fmla="*/ 0 w 879"/>
                  <a:gd name="T13" fmla="*/ 0 h 678"/>
                  <a:gd name="T14" fmla="*/ 0 60000 65536"/>
                  <a:gd name="T15" fmla="*/ 0 60000 65536"/>
                  <a:gd name="T16" fmla="*/ 0 60000 65536"/>
                  <a:gd name="T17" fmla="*/ 0 60000 65536"/>
                  <a:gd name="T18" fmla="*/ 0 60000 65536"/>
                  <a:gd name="T19" fmla="*/ 0 60000 65536"/>
                  <a:gd name="T20" fmla="*/ 0 60000 65536"/>
                  <a:gd name="T21" fmla="*/ 0 w 879"/>
                  <a:gd name="T22" fmla="*/ 0 h 678"/>
                  <a:gd name="T23" fmla="*/ 879 w 879"/>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9" h="678">
                    <a:moveTo>
                      <a:pt x="879" y="678"/>
                    </a:moveTo>
                    <a:lnTo>
                      <a:pt x="759" y="563"/>
                    </a:lnTo>
                    <a:lnTo>
                      <a:pt x="624" y="447"/>
                    </a:lnTo>
                    <a:lnTo>
                      <a:pt x="436" y="339"/>
                    </a:lnTo>
                    <a:lnTo>
                      <a:pt x="253" y="237"/>
                    </a:lnTo>
                    <a:lnTo>
                      <a:pt x="115"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7" name="Freeform 402"/>
              <p:cNvSpPr>
                <a:spLocks/>
              </p:cNvSpPr>
              <p:nvPr/>
            </p:nvSpPr>
            <p:spPr bwMode="auto">
              <a:xfrm>
                <a:off x="1491" y="1623"/>
                <a:ext cx="220" cy="168"/>
              </a:xfrm>
              <a:custGeom>
                <a:avLst/>
                <a:gdLst>
                  <a:gd name="T0" fmla="*/ 0 w 880"/>
                  <a:gd name="T1" fmla="*/ 0 h 671"/>
                  <a:gd name="T2" fmla="*/ 0 w 880"/>
                  <a:gd name="T3" fmla="*/ 0 h 671"/>
                  <a:gd name="T4" fmla="*/ 0 w 880"/>
                  <a:gd name="T5" fmla="*/ 0 h 671"/>
                  <a:gd name="T6" fmla="*/ 0 w 880"/>
                  <a:gd name="T7" fmla="*/ 0 h 671"/>
                  <a:gd name="T8" fmla="*/ 0 w 880"/>
                  <a:gd name="T9" fmla="*/ 0 h 671"/>
                  <a:gd name="T10" fmla="*/ 0 w 880"/>
                  <a:gd name="T11" fmla="*/ 0 h 671"/>
                  <a:gd name="T12" fmla="*/ 0 w 880"/>
                  <a:gd name="T13" fmla="*/ 0 h 671"/>
                  <a:gd name="T14" fmla="*/ 0 60000 65536"/>
                  <a:gd name="T15" fmla="*/ 0 60000 65536"/>
                  <a:gd name="T16" fmla="*/ 0 60000 65536"/>
                  <a:gd name="T17" fmla="*/ 0 60000 65536"/>
                  <a:gd name="T18" fmla="*/ 0 60000 65536"/>
                  <a:gd name="T19" fmla="*/ 0 60000 65536"/>
                  <a:gd name="T20" fmla="*/ 0 60000 65536"/>
                  <a:gd name="T21" fmla="*/ 0 w 880"/>
                  <a:gd name="T22" fmla="*/ 0 h 671"/>
                  <a:gd name="T23" fmla="*/ 880 w 880"/>
                  <a:gd name="T24" fmla="*/ 671 h 6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71">
                    <a:moveTo>
                      <a:pt x="880" y="671"/>
                    </a:moveTo>
                    <a:lnTo>
                      <a:pt x="758" y="553"/>
                    </a:lnTo>
                    <a:lnTo>
                      <a:pt x="625" y="442"/>
                    </a:lnTo>
                    <a:lnTo>
                      <a:pt x="437" y="339"/>
                    </a:lnTo>
                    <a:lnTo>
                      <a:pt x="253" y="231"/>
                    </a:lnTo>
                    <a:lnTo>
                      <a:pt x="114" y="11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8" name="Freeform 403"/>
              <p:cNvSpPr>
                <a:spLocks/>
              </p:cNvSpPr>
              <p:nvPr/>
            </p:nvSpPr>
            <p:spPr bwMode="auto">
              <a:xfrm>
                <a:off x="1535" y="1578"/>
                <a:ext cx="245" cy="217"/>
              </a:xfrm>
              <a:custGeom>
                <a:avLst/>
                <a:gdLst>
                  <a:gd name="T0" fmla="*/ 0 w 977"/>
                  <a:gd name="T1" fmla="*/ 0 h 868"/>
                  <a:gd name="T2" fmla="*/ 0 w 977"/>
                  <a:gd name="T3" fmla="*/ 0 h 868"/>
                  <a:gd name="T4" fmla="*/ 0 w 977"/>
                  <a:gd name="T5" fmla="*/ 0 h 868"/>
                  <a:gd name="T6" fmla="*/ 0 w 977"/>
                  <a:gd name="T7" fmla="*/ 0 h 868"/>
                  <a:gd name="T8" fmla="*/ 0 w 977"/>
                  <a:gd name="T9" fmla="*/ 0 h 868"/>
                  <a:gd name="T10" fmla="*/ 0 w 977"/>
                  <a:gd name="T11" fmla="*/ 0 h 868"/>
                  <a:gd name="T12" fmla="*/ 0 w 977"/>
                  <a:gd name="T13" fmla="*/ 0 h 868"/>
                  <a:gd name="T14" fmla="*/ 0 60000 65536"/>
                  <a:gd name="T15" fmla="*/ 0 60000 65536"/>
                  <a:gd name="T16" fmla="*/ 0 60000 65536"/>
                  <a:gd name="T17" fmla="*/ 0 60000 65536"/>
                  <a:gd name="T18" fmla="*/ 0 60000 65536"/>
                  <a:gd name="T19" fmla="*/ 0 60000 65536"/>
                  <a:gd name="T20" fmla="*/ 0 60000 65536"/>
                  <a:gd name="T21" fmla="*/ 0 w 977"/>
                  <a:gd name="T22" fmla="*/ 0 h 868"/>
                  <a:gd name="T23" fmla="*/ 977 w 977"/>
                  <a:gd name="T24" fmla="*/ 868 h 8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7" h="868">
                    <a:moveTo>
                      <a:pt x="977" y="868"/>
                    </a:moveTo>
                    <a:lnTo>
                      <a:pt x="841" y="725"/>
                    </a:lnTo>
                    <a:lnTo>
                      <a:pt x="693" y="581"/>
                    </a:lnTo>
                    <a:lnTo>
                      <a:pt x="489" y="438"/>
                    </a:lnTo>
                    <a:lnTo>
                      <a:pt x="284" y="296"/>
                    </a:lnTo>
                    <a:lnTo>
                      <a:pt x="133" y="15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69" name="Freeform 404"/>
              <p:cNvSpPr>
                <a:spLocks/>
              </p:cNvSpPr>
              <p:nvPr/>
            </p:nvSpPr>
            <p:spPr bwMode="auto">
              <a:xfrm>
                <a:off x="1542" y="1550"/>
                <a:ext cx="213" cy="175"/>
              </a:xfrm>
              <a:custGeom>
                <a:avLst/>
                <a:gdLst>
                  <a:gd name="T0" fmla="*/ 0 w 851"/>
                  <a:gd name="T1" fmla="*/ 0 h 703"/>
                  <a:gd name="T2" fmla="*/ 0 w 851"/>
                  <a:gd name="T3" fmla="*/ 0 h 703"/>
                  <a:gd name="T4" fmla="*/ 0 w 851"/>
                  <a:gd name="T5" fmla="*/ 0 h 703"/>
                  <a:gd name="T6" fmla="*/ 0 w 851"/>
                  <a:gd name="T7" fmla="*/ 0 h 703"/>
                  <a:gd name="T8" fmla="*/ 0 w 851"/>
                  <a:gd name="T9" fmla="*/ 0 h 703"/>
                  <a:gd name="T10" fmla="*/ 0 w 851"/>
                  <a:gd name="T11" fmla="*/ 0 h 703"/>
                  <a:gd name="T12" fmla="*/ 0 w 851"/>
                  <a:gd name="T13" fmla="*/ 0 h 703"/>
                  <a:gd name="T14" fmla="*/ 0 60000 65536"/>
                  <a:gd name="T15" fmla="*/ 0 60000 65536"/>
                  <a:gd name="T16" fmla="*/ 0 60000 65536"/>
                  <a:gd name="T17" fmla="*/ 0 60000 65536"/>
                  <a:gd name="T18" fmla="*/ 0 60000 65536"/>
                  <a:gd name="T19" fmla="*/ 0 60000 65536"/>
                  <a:gd name="T20" fmla="*/ 0 60000 65536"/>
                  <a:gd name="T21" fmla="*/ 0 w 851"/>
                  <a:gd name="T22" fmla="*/ 0 h 703"/>
                  <a:gd name="T23" fmla="*/ 851 w 851"/>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1" h="703">
                    <a:moveTo>
                      <a:pt x="851" y="703"/>
                    </a:moveTo>
                    <a:lnTo>
                      <a:pt x="709" y="610"/>
                    </a:lnTo>
                    <a:lnTo>
                      <a:pt x="571" y="507"/>
                    </a:lnTo>
                    <a:lnTo>
                      <a:pt x="427" y="346"/>
                    </a:lnTo>
                    <a:lnTo>
                      <a:pt x="283" y="191"/>
                    </a:lnTo>
                    <a:lnTo>
                      <a:pt x="140" y="8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14350" name="Freeform 405"/>
            <p:cNvSpPr>
              <a:spLocks/>
            </p:cNvSpPr>
            <p:nvPr/>
          </p:nvSpPr>
          <p:spPr bwMode="auto">
            <a:xfrm>
              <a:off x="2144" y="2153"/>
              <a:ext cx="198" cy="14"/>
            </a:xfrm>
            <a:custGeom>
              <a:avLst/>
              <a:gdLst>
                <a:gd name="T0" fmla="*/ 0 w 794"/>
                <a:gd name="T1" fmla="*/ 0 h 57"/>
                <a:gd name="T2" fmla="*/ 0 w 794"/>
                <a:gd name="T3" fmla="*/ 0 h 57"/>
                <a:gd name="T4" fmla="*/ 0 w 794"/>
                <a:gd name="T5" fmla="*/ 0 h 57"/>
                <a:gd name="T6" fmla="*/ 0 w 794"/>
                <a:gd name="T7" fmla="*/ 0 h 57"/>
                <a:gd name="T8" fmla="*/ 0 w 794"/>
                <a:gd name="T9" fmla="*/ 0 h 57"/>
                <a:gd name="T10" fmla="*/ 0 w 794"/>
                <a:gd name="T11" fmla="*/ 0 h 57"/>
                <a:gd name="T12" fmla="*/ 0 w 794"/>
                <a:gd name="T13" fmla="*/ 0 h 57"/>
                <a:gd name="T14" fmla="*/ 0 w 794"/>
                <a:gd name="T15" fmla="*/ 0 h 57"/>
                <a:gd name="T16" fmla="*/ 0 w 794"/>
                <a:gd name="T17" fmla="*/ 0 h 57"/>
                <a:gd name="T18" fmla="*/ 0 w 794"/>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57"/>
                <a:gd name="T32" fmla="*/ 794 w 79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57">
                  <a:moveTo>
                    <a:pt x="794" y="15"/>
                  </a:moveTo>
                  <a:lnTo>
                    <a:pt x="725" y="29"/>
                  </a:lnTo>
                  <a:lnTo>
                    <a:pt x="678" y="44"/>
                  </a:lnTo>
                  <a:lnTo>
                    <a:pt x="552" y="57"/>
                  </a:lnTo>
                  <a:lnTo>
                    <a:pt x="392" y="33"/>
                  </a:lnTo>
                  <a:lnTo>
                    <a:pt x="233" y="0"/>
                  </a:lnTo>
                  <a:lnTo>
                    <a:pt x="204" y="0"/>
                  </a:lnTo>
                  <a:lnTo>
                    <a:pt x="174" y="1"/>
                  </a:lnTo>
                  <a:lnTo>
                    <a:pt x="111" y="15"/>
                  </a:lnTo>
                  <a:lnTo>
                    <a:pt x="0" y="4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1" name="Freeform 406"/>
            <p:cNvSpPr>
              <a:spLocks/>
            </p:cNvSpPr>
            <p:nvPr/>
          </p:nvSpPr>
          <p:spPr bwMode="auto">
            <a:xfrm>
              <a:off x="2071" y="2098"/>
              <a:ext cx="196" cy="24"/>
            </a:xfrm>
            <a:custGeom>
              <a:avLst/>
              <a:gdLst>
                <a:gd name="T0" fmla="*/ 0 w 787"/>
                <a:gd name="T1" fmla="*/ 0 h 97"/>
                <a:gd name="T2" fmla="*/ 0 w 787"/>
                <a:gd name="T3" fmla="*/ 0 h 97"/>
                <a:gd name="T4" fmla="*/ 0 w 787"/>
                <a:gd name="T5" fmla="*/ 0 h 97"/>
                <a:gd name="T6" fmla="*/ 0 w 787"/>
                <a:gd name="T7" fmla="*/ 0 h 97"/>
                <a:gd name="T8" fmla="*/ 0 w 787"/>
                <a:gd name="T9" fmla="*/ 0 h 97"/>
                <a:gd name="T10" fmla="*/ 0 w 787"/>
                <a:gd name="T11" fmla="*/ 0 h 97"/>
                <a:gd name="T12" fmla="*/ 0 w 787"/>
                <a:gd name="T13" fmla="*/ 0 h 97"/>
                <a:gd name="T14" fmla="*/ 0 w 787"/>
                <a:gd name="T15" fmla="*/ 0 h 97"/>
                <a:gd name="T16" fmla="*/ 0 w 787"/>
                <a:gd name="T17" fmla="*/ 0 h 97"/>
                <a:gd name="T18" fmla="*/ 0 w 787"/>
                <a:gd name="T19" fmla="*/ 0 h 97"/>
                <a:gd name="T20" fmla="*/ 0 w 787"/>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7"/>
                <a:gd name="T34" fmla="*/ 0 h 97"/>
                <a:gd name="T35" fmla="*/ 787 w 787"/>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7" h="97">
                  <a:moveTo>
                    <a:pt x="787" y="70"/>
                  </a:moveTo>
                  <a:lnTo>
                    <a:pt x="672" y="88"/>
                  </a:lnTo>
                  <a:lnTo>
                    <a:pt x="610" y="96"/>
                  </a:lnTo>
                  <a:lnTo>
                    <a:pt x="580" y="97"/>
                  </a:lnTo>
                  <a:lnTo>
                    <a:pt x="548" y="94"/>
                  </a:lnTo>
                  <a:lnTo>
                    <a:pt x="390" y="49"/>
                  </a:lnTo>
                  <a:lnTo>
                    <a:pt x="239" y="5"/>
                  </a:lnTo>
                  <a:lnTo>
                    <a:pt x="178" y="0"/>
                  </a:lnTo>
                  <a:lnTo>
                    <a:pt x="148" y="2"/>
                  </a:lnTo>
                  <a:lnTo>
                    <a:pt x="116" y="8"/>
                  </a:lnTo>
                  <a:lnTo>
                    <a:pt x="0" y="3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2" name="Freeform 407"/>
            <p:cNvSpPr>
              <a:spLocks/>
            </p:cNvSpPr>
            <p:nvPr/>
          </p:nvSpPr>
          <p:spPr bwMode="auto">
            <a:xfrm>
              <a:off x="1994" y="2061"/>
              <a:ext cx="200" cy="26"/>
            </a:xfrm>
            <a:custGeom>
              <a:avLst/>
              <a:gdLst>
                <a:gd name="T0" fmla="*/ 0 w 798"/>
                <a:gd name="T1" fmla="*/ 0 h 104"/>
                <a:gd name="T2" fmla="*/ 0 w 798"/>
                <a:gd name="T3" fmla="*/ 0 h 104"/>
                <a:gd name="T4" fmla="*/ 0 w 798"/>
                <a:gd name="T5" fmla="*/ 0 h 104"/>
                <a:gd name="T6" fmla="*/ 0 w 798"/>
                <a:gd name="T7" fmla="*/ 0 h 104"/>
                <a:gd name="T8" fmla="*/ 0 w 798"/>
                <a:gd name="T9" fmla="*/ 0 h 104"/>
                <a:gd name="T10" fmla="*/ 0 w 798"/>
                <a:gd name="T11" fmla="*/ 0 h 104"/>
                <a:gd name="T12" fmla="*/ 0 w 798"/>
                <a:gd name="T13" fmla="*/ 0 h 104"/>
                <a:gd name="T14" fmla="*/ 0 w 798"/>
                <a:gd name="T15" fmla="*/ 0 h 104"/>
                <a:gd name="T16" fmla="*/ 0 w 79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8"/>
                <a:gd name="T28" fmla="*/ 0 h 104"/>
                <a:gd name="T29" fmla="*/ 798 w 79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8" h="104">
                  <a:moveTo>
                    <a:pt x="798" y="81"/>
                  </a:moveTo>
                  <a:lnTo>
                    <a:pt x="684" y="100"/>
                  </a:lnTo>
                  <a:lnTo>
                    <a:pt x="620" y="104"/>
                  </a:lnTo>
                  <a:lnTo>
                    <a:pt x="557" y="99"/>
                  </a:lnTo>
                  <a:lnTo>
                    <a:pt x="396" y="53"/>
                  </a:lnTo>
                  <a:lnTo>
                    <a:pt x="242" y="5"/>
                  </a:lnTo>
                  <a:lnTo>
                    <a:pt x="180" y="0"/>
                  </a:lnTo>
                  <a:lnTo>
                    <a:pt x="115" y="9"/>
                  </a:lnTo>
                  <a:lnTo>
                    <a:pt x="0"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3" name="Freeform 408"/>
            <p:cNvSpPr>
              <a:spLocks/>
            </p:cNvSpPr>
            <p:nvPr/>
          </p:nvSpPr>
          <p:spPr bwMode="auto">
            <a:xfrm>
              <a:off x="1933" y="2021"/>
              <a:ext cx="199" cy="26"/>
            </a:xfrm>
            <a:custGeom>
              <a:avLst/>
              <a:gdLst>
                <a:gd name="T0" fmla="*/ 0 w 797"/>
                <a:gd name="T1" fmla="*/ 0 h 101"/>
                <a:gd name="T2" fmla="*/ 0 w 797"/>
                <a:gd name="T3" fmla="*/ 0 h 101"/>
                <a:gd name="T4" fmla="*/ 0 w 797"/>
                <a:gd name="T5" fmla="*/ 0 h 101"/>
                <a:gd name="T6" fmla="*/ 0 w 797"/>
                <a:gd name="T7" fmla="*/ 0 h 101"/>
                <a:gd name="T8" fmla="*/ 0 w 797"/>
                <a:gd name="T9" fmla="*/ 0 h 101"/>
                <a:gd name="T10" fmla="*/ 0 w 797"/>
                <a:gd name="T11" fmla="*/ 0 h 101"/>
                <a:gd name="T12" fmla="*/ 0 w 797"/>
                <a:gd name="T13" fmla="*/ 0 h 101"/>
                <a:gd name="T14" fmla="*/ 0 w 797"/>
                <a:gd name="T15" fmla="*/ 0 h 101"/>
                <a:gd name="T16" fmla="*/ 0 w 797"/>
                <a:gd name="T17" fmla="*/ 0 h 101"/>
                <a:gd name="T18" fmla="*/ 0 w 797"/>
                <a:gd name="T19" fmla="*/ 0 h 101"/>
                <a:gd name="T20" fmla="*/ 0 w 797"/>
                <a:gd name="T21" fmla="*/ 0 h 101"/>
                <a:gd name="T22" fmla="*/ 0 w 797"/>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7"/>
                <a:gd name="T37" fmla="*/ 0 h 101"/>
                <a:gd name="T38" fmla="*/ 797 w 79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7" h="101">
                  <a:moveTo>
                    <a:pt x="797" y="86"/>
                  </a:moveTo>
                  <a:lnTo>
                    <a:pt x="728" y="91"/>
                  </a:lnTo>
                  <a:lnTo>
                    <a:pt x="678" y="97"/>
                  </a:lnTo>
                  <a:lnTo>
                    <a:pt x="616" y="101"/>
                  </a:lnTo>
                  <a:lnTo>
                    <a:pt x="586" y="101"/>
                  </a:lnTo>
                  <a:lnTo>
                    <a:pt x="553" y="97"/>
                  </a:lnTo>
                  <a:lnTo>
                    <a:pt x="390" y="52"/>
                  </a:lnTo>
                  <a:lnTo>
                    <a:pt x="235" y="6"/>
                  </a:lnTo>
                  <a:lnTo>
                    <a:pt x="173" y="0"/>
                  </a:lnTo>
                  <a:lnTo>
                    <a:pt x="142" y="0"/>
                  </a:lnTo>
                  <a:lnTo>
                    <a:pt x="108" y="6"/>
                  </a:lnTo>
                  <a:lnTo>
                    <a:pt x="0"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4" name="Freeform 409"/>
            <p:cNvSpPr>
              <a:spLocks/>
            </p:cNvSpPr>
            <p:nvPr/>
          </p:nvSpPr>
          <p:spPr bwMode="auto">
            <a:xfrm>
              <a:off x="1868" y="1971"/>
              <a:ext cx="198" cy="27"/>
            </a:xfrm>
            <a:custGeom>
              <a:avLst/>
              <a:gdLst>
                <a:gd name="T0" fmla="*/ 0 w 794"/>
                <a:gd name="T1" fmla="*/ 0 h 107"/>
                <a:gd name="T2" fmla="*/ 0 w 794"/>
                <a:gd name="T3" fmla="*/ 0 h 107"/>
                <a:gd name="T4" fmla="*/ 0 w 794"/>
                <a:gd name="T5" fmla="*/ 0 h 107"/>
                <a:gd name="T6" fmla="*/ 0 w 794"/>
                <a:gd name="T7" fmla="*/ 0 h 107"/>
                <a:gd name="T8" fmla="*/ 0 w 794"/>
                <a:gd name="T9" fmla="*/ 0 h 107"/>
                <a:gd name="T10" fmla="*/ 0 w 794"/>
                <a:gd name="T11" fmla="*/ 0 h 107"/>
                <a:gd name="T12" fmla="*/ 0 w 794"/>
                <a:gd name="T13" fmla="*/ 0 h 107"/>
                <a:gd name="T14" fmla="*/ 0 w 794"/>
                <a:gd name="T15" fmla="*/ 0 h 107"/>
                <a:gd name="T16" fmla="*/ 0 w 794"/>
                <a:gd name="T17" fmla="*/ 0 h 107"/>
                <a:gd name="T18" fmla="*/ 0 w 794"/>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107"/>
                <a:gd name="T32" fmla="*/ 794 w 79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107">
                  <a:moveTo>
                    <a:pt x="794" y="84"/>
                  </a:moveTo>
                  <a:lnTo>
                    <a:pt x="678" y="103"/>
                  </a:lnTo>
                  <a:lnTo>
                    <a:pt x="616" y="107"/>
                  </a:lnTo>
                  <a:lnTo>
                    <a:pt x="552" y="99"/>
                  </a:lnTo>
                  <a:lnTo>
                    <a:pt x="390" y="51"/>
                  </a:lnTo>
                  <a:lnTo>
                    <a:pt x="233" y="7"/>
                  </a:lnTo>
                  <a:lnTo>
                    <a:pt x="171" y="0"/>
                  </a:lnTo>
                  <a:lnTo>
                    <a:pt x="141" y="0"/>
                  </a:lnTo>
                  <a:lnTo>
                    <a:pt x="109" y="4"/>
                  </a:lnTo>
                  <a:lnTo>
                    <a:pt x="0" y="2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5" name="Freeform 410"/>
            <p:cNvSpPr>
              <a:spLocks/>
            </p:cNvSpPr>
            <p:nvPr/>
          </p:nvSpPr>
          <p:spPr bwMode="auto">
            <a:xfrm>
              <a:off x="1806" y="1928"/>
              <a:ext cx="198" cy="25"/>
            </a:xfrm>
            <a:custGeom>
              <a:avLst/>
              <a:gdLst>
                <a:gd name="T0" fmla="*/ 0 w 793"/>
                <a:gd name="T1" fmla="*/ 0 h 101"/>
                <a:gd name="T2" fmla="*/ 0 w 793"/>
                <a:gd name="T3" fmla="*/ 0 h 101"/>
                <a:gd name="T4" fmla="*/ 0 w 793"/>
                <a:gd name="T5" fmla="*/ 0 h 101"/>
                <a:gd name="T6" fmla="*/ 0 w 793"/>
                <a:gd name="T7" fmla="*/ 0 h 101"/>
                <a:gd name="T8" fmla="*/ 0 w 793"/>
                <a:gd name="T9" fmla="*/ 0 h 101"/>
                <a:gd name="T10" fmla="*/ 0 w 793"/>
                <a:gd name="T11" fmla="*/ 0 h 101"/>
                <a:gd name="T12" fmla="*/ 0 w 793"/>
                <a:gd name="T13" fmla="*/ 0 h 101"/>
                <a:gd name="T14" fmla="*/ 0 w 793"/>
                <a:gd name="T15" fmla="*/ 0 h 101"/>
                <a:gd name="T16" fmla="*/ 0 w 793"/>
                <a:gd name="T17" fmla="*/ 0 h 101"/>
                <a:gd name="T18" fmla="*/ 0 w 793"/>
                <a:gd name="T19" fmla="*/ 0 h 101"/>
                <a:gd name="T20" fmla="*/ 0 w 793"/>
                <a:gd name="T21" fmla="*/ 0 h 101"/>
                <a:gd name="T22" fmla="*/ 0 w 793"/>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3"/>
                <a:gd name="T37" fmla="*/ 0 h 101"/>
                <a:gd name="T38" fmla="*/ 793 w 793"/>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3" h="101">
                  <a:moveTo>
                    <a:pt x="793" y="84"/>
                  </a:moveTo>
                  <a:lnTo>
                    <a:pt x="727" y="91"/>
                  </a:lnTo>
                  <a:lnTo>
                    <a:pt x="678" y="97"/>
                  </a:lnTo>
                  <a:lnTo>
                    <a:pt x="617" y="101"/>
                  </a:lnTo>
                  <a:lnTo>
                    <a:pt x="587" y="101"/>
                  </a:lnTo>
                  <a:lnTo>
                    <a:pt x="554" y="97"/>
                  </a:lnTo>
                  <a:lnTo>
                    <a:pt x="391" y="51"/>
                  </a:lnTo>
                  <a:lnTo>
                    <a:pt x="237" y="7"/>
                  </a:lnTo>
                  <a:lnTo>
                    <a:pt x="175" y="0"/>
                  </a:lnTo>
                  <a:lnTo>
                    <a:pt x="145" y="0"/>
                  </a:lnTo>
                  <a:lnTo>
                    <a:pt x="110" y="4"/>
                  </a:lnTo>
                  <a:lnTo>
                    <a:pt x="0" y="3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6" name="Freeform 411"/>
            <p:cNvSpPr>
              <a:spLocks/>
            </p:cNvSpPr>
            <p:nvPr/>
          </p:nvSpPr>
          <p:spPr bwMode="auto">
            <a:xfrm>
              <a:off x="1744" y="1884"/>
              <a:ext cx="200" cy="24"/>
            </a:xfrm>
            <a:custGeom>
              <a:avLst/>
              <a:gdLst>
                <a:gd name="T0" fmla="*/ 0 w 800"/>
                <a:gd name="T1" fmla="*/ 0 h 98"/>
                <a:gd name="T2" fmla="*/ 0 w 800"/>
                <a:gd name="T3" fmla="*/ 0 h 98"/>
                <a:gd name="T4" fmla="*/ 0 w 800"/>
                <a:gd name="T5" fmla="*/ 0 h 98"/>
                <a:gd name="T6" fmla="*/ 0 w 800"/>
                <a:gd name="T7" fmla="*/ 0 h 98"/>
                <a:gd name="T8" fmla="*/ 0 w 800"/>
                <a:gd name="T9" fmla="*/ 0 h 98"/>
                <a:gd name="T10" fmla="*/ 0 w 800"/>
                <a:gd name="T11" fmla="*/ 0 h 98"/>
                <a:gd name="T12" fmla="*/ 0 w 800"/>
                <a:gd name="T13" fmla="*/ 0 h 98"/>
                <a:gd name="T14" fmla="*/ 0 w 800"/>
                <a:gd name="T15" fmla="*/ 0 h 98"/>
                <a:gd name="T16" fmla="*/ 0 w 800"/>
                <a:gd name="T17" fmla="*/ 0 h 98"/>
                <a:gd name="T18" fmla="*/ 0 w 800"/>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0"/>
                <a:gd name="T31" fmla="*/ 0 h 98"/>
                <a:gd name="T32" fmla="*/ 800 w 80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0" h="98">
                  <a:moveTo>
                    <a:pt x="800" y="76"/>
                  </a:moveTo>
                  <a:lnTo>
                    <a:pt x="679" y="94"/>
                  </a:lnTo>
                  <a:lnTo>
                    <a:pt x="617" y="98"/>
                  </a:lnTo>
                  <a:lnTo>
                    <a:pt x="554" y="93"/>
                  </a:lnTo>
                  <a:lnTo>
                    <a:pt x="398" y="51"/>
                  </a:lnTo>
                  <a:lnTo>
                    <a:pt x="244" y="6"/>
                  </a:lnTo>
                  <a:lnTo>
                    <a:pt x="181" y="0"/>
                  </a:lnTo>
                  <a:lnTo>
                    <a:pt x="150" y="0"/>
                  </a:lnTo>
                  <a:lnTo>
                    <a:pt x="116" y="4"/>
                  </a:lnTo>
                  <a:lnTo>
                    <a:pt x="0" y="2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7" name="Freeform 412"/>
            <p:cNvSpPr>
              <a:spLocks/>
            </p:cNvSpPr>
            <p:nvPr/>
          </p:nvSpPr>
          <p:spPr bwMode="auto">
            <a:xfrm>
              <a:off x="1694" y="1841"/>
              <a:ext cx="198" cy="27"/>
            </a:xfrm>
            <a:custGeom>
              <a:avLst/>
              <a:gdLst>
                <a:gd name="T0" fmla="*/ 0 w 794"/>
                <a:gd name="T1" fmla="*/ 0 h 108"/>
                <a:gd name="T2" fmla="*/ 0 w 794"/>
                <a:gd name="T3" fmla="*/ 0 h 108"/>
                <a:gd name="T4" fmla="*/ 0 w 794"/>
                <a:gd name="T5" fmla="*/ 0 h 108"/>
                <a:gd name="T6" fmla="*/ 0 w 794"/>
                <a:gd name="T7" fmla="*/ 0 h 108"/>
                <a:gd name="T8" fmla="*/ 0 w 794"/>
                <a:gd name="T9" fmla="*/ 0 h 108"/>
                <a:gd name="T10" fmla="*/ 0 w 794"/>
                <a:gd name="T11" fmla="*/ 0 h 108"/>
                <a:gd name="T12" fmla="*/ 0 w 794"/>
                <a:gd name="T13" fmla="*/ 0 h 108"/>
                <a:gd name="T14" fmla="*/ 0 w 794"/>
                <a:gd name="T15" fmla="*/ 0 h 108"/>
                <a:gd name="T16" fmla="*/ 0 w 794"/>
                <a:gd name="T17" fmla="*/ 0 h 108"/>
                <a:gd name="T18" fmla="*/ 0 w 794"/>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108"/>
                <a:gd name="T32" fmla="*/ 794 w 79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108">
                  <a:moveTo>
                    <a:pt x="794" y="87"/>
                  </a:moveTo>
                  <a:lnTo>
                    <a:pt x="730" y="95"/>
                  </a:lnTo>
                  <a:lnTo>
                    <a:pt x="680" y="104"/>
                  </a:lnTo>
                  <a:lnTo>
                    <a:pt x="618" y="108"/>
                  </a:lnTo>
                  <a:lnTo>
                    <a:pt x="553" y="103"/>
                  </a:lnTo>
                  <a:lnTo>
                    <a:pt x="390" y="52"/>
                  </a:lnTo>
                  <a:lnTo>
                    <a:pt x="237" y="5"/>
                  </a:lnTo>
                  <a:lnTo>
                    <a:pt x="177" y="0"/>
                  </a:lnTo>
                  <a:lnTo>
                    <a:pt x="117" y="11"/>
                  </a:lnTo>
                  <a:lnTo>
                    <a:pt x="0" y="2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8" name="Freeform 413"/>
            <p:cNvSpPr>
              <a:spLocks/>
            </p:cNvSpPr>
            <p:nvPr/>
          </p:nvSpPr>
          <p:spPr bwMode="auto">
            <a:xfrm>
              <a:off x="1628" y="1800"/>
              <a:ext cx="200" cy="13"/>
            </a:xfrm>
            <a:custGeom>
              <a:avLst/>
              <a:gdLst>
                <a:gd name="T0" fmla="*/ 0 w 799"/>
                <a:gd name="T1" fmla="*/ 0 h 52"/>
                <a:gd name="T2" fmla="*/ 0 w 799"/>
                <a:gd name="T3" fmla="*/ 0 h 52"/>
                <a:gd name="T4" fmla="*/ 0 w 799"/>
                <a:gd name="T5" fmla="*/ 0 h 52"/>
                <a:gd name="T6" fmla="*/ 0 w 799"/>
                <a:gd name="T7" fmla="*/ 0 h 52"/>
                <a:gd name="T8" fmla="*/ 0 w 799"/>
                <a:gd name="T9" fmla="*/ 0 h 52"/>
                <a:gd name="T10" fmla="*/ 0 w 799"/>
                <a:gd name="T11" fmla="*/ 0 h 52"/>
                <a:gd name="T12" fmla="*/ 0 w 799"/>
                <a:gd name="T13" fmla="*/ 0 h 52"/>
                <a:gd name="T14" fmla="*/ 0 w 799"/>
                <a:gd name="T15" fmla="*/ 0 h 52"/>
                <a:gd name="T16" fmla="*/ 0 w 79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9"/>
                <a:gd name="T28" fmla="*/ 0 h 52"/>
                <a:gd name="T29" fmla="*/ 799 w 79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9" h="52">
                  <a:moveTo>
                    <a:pt x="799" y="1"/>
                  </a:moveTo>
                  <a:lnTo>
                    <a:pt x="678" y="35"/>
                  </a:lnTo>
                  <a:lnTo>
                    <a:pt x="551" y="51"/>
                  </a:lnTo>
                  <a:lnTo>
                    <a:pt x="383" y="23"/>
                  </a:lnTo>
                  <a:lnTo>
                    <a:pt x="226" y="0"/>
                  </a:lnTo>
                  <a:lnTo>
                    <a:pt x="195" y="0"/>
                  </a:lnTo>
                  <a:lnTo>
                    <a:pt x="165" y="1"/>
                  </a:lnTo>
                  <a:lnTo>
                    <a:pt x="102" y="19"/>
                  </a:lnTo>
                  <a:lnTo>
                    <a:pt x="0" y="5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59" name="Freeform 414"/>
            <p:cNvSpPr>
              <a:spLocks/>
            </p:cNvSpPr>
            <p:nvPr/>
          </p:nvSpPr>
          <p:spPr bwMode="auto">
            <a:xfrm>
              <a:off x="2220" y="1869"/>
              <a:ext cx="89" cy="171"/>
            </a:xfrm>
            <a:custGeom>
              <a:avLst/>
              <a:gdLst>
                <a:gd name="T0" fmla="*/ 0 w 354"/>
                <a:gd name="T1" fmla="*/ 0 h 686"/>
                <a:gd name="T2" fmla="*/ 0 w 354"/>
                <a:gd name="T3" fmla="*/ 0 h 686"/>
                <a:gd name="T4" fmla="*/ 0 w 354"/>
                <a:gd name="T5" fmla="*/ 0 h 686"/>
                <a:gd name="T6" fmla="*/ 0 w 354"/>
                <a:gd name="T7" fmla="*/ 0 h 686"/>
                <a:gd name="T8" fmla="*/ 0 w 354"/>
                <a:gd name="T9" fmla="*/ 0 h 686"/>
                <a:gd name="T10" fmla="*/ 0 w 354"/>
                <a:gd name="T11" fmla="*/ 0 h 686"/>
                <a:gd name="T12" fmla="*/ 0 w 354"/>
                <a:gd name="T13" fmla="*/ 0 h 686"/>
                <a:gd name="T14" fmla="*/ 0 60000 65536"/>
                <a:gd name="T15" fmla="*/ 0 60000 65536"/>
                <a:gd name="T16" fmla="*/ 0 60000 65536"/>
                <a:gd name="T17" fmla="*/ 0 60000 65536"/>
                <a:gd name="T18" fmla="*/ 0 60000 65536"/>
                <a:gd name="T19" fmla="*/ 0 60000 65536"/>
                <a:gd name="T20" fmla="*/ 0 60000 65536"/>
                <a:gd name="T21" fmla="*/ 0 w 354"/>
                <a:gd name="T22" fmla="*/ 0 h 686"/>
                <a:gd name="T23" fmla="*/ 354 w 354"/>
                <a:gd name="T24" fmla="*/ 686 h 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686">
                  <a:moveTo>
                    <a:pt x="354" y="686"/>
                  </a:moveTo>
                  <a:lnTo>
                    <a:pt x="321" y="569"/>
                  </a:lnTo>
                  <a:lnTo>
                    <a:pt x="274" y="460"/>
                  </a:lnTo>
                  <a:lnTo>
                    <a:pt x="170" y="339"/>
                  </a:lnTo>
                  <a:lnTo>
                    <a:pt x="67" y="220"/>
                  </a:lnTo>
                  <a:lnTo>
                    <a:pt x="23" y="11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0" name="Freeform 415"/>
            <p:cNvSpPr>
              <a:spLocks/>
            </p:cNvSpPr>
            <p:nvPr/>
          </p:nvSpPr>
          <p:spPr bwMode="auto">
            <a:xfrm>
              <a:off x="2153" y="1816"/>
              <a:ext cx="94" cy="175"/>
            </a:xfrm>
            <a:custGeom>
              <a:avLst/>
              <a:gdLst>
                <a:gd name="T0" fmla="*/ 0 w 379"/>
                <a:gd name="T1" fmla="*/ 0 h 702"/>
                <a:gd name="T2" fmla="*/ 0 w 379"/>
                <a:gd name="T3" fmla="*/ 0 h 702"/>
                <a:gd name="T4" fmla="*/ 0 w 379"/>
                <a:gd name="T5" fmla="*/ 0 h 702"/>
                <a:gd name="T6" fmla="*/ 0 w 379"/>
                <a:gd name="T7" fmla="*/ 0 h 702"/>
                <a:gd name="T8" fmla="*/ 0 w 379"/>
                <a:gd name="T9" fmla="*/ 0 h 702"/>
                <a:gd name="T10" fmla="*/ 0 w 379"/>
                <a:gd name="T11" fmla="*/ 0 h 702"/>
                <a:gd name="T12" fmla="*/ 0 w 379"/>
                <a:gd name="T13" fmla="*/ 0 h 702"/>
                <a:gd name="T14" fmla="*/ 0 60000 65536"/>
                <a:gd name="T15" fmla="*/ 0 60000 65536"/>
                <a:gd name="T16" fmla="*/ 0 60000 65536"/>
                <a:gd name="T17" fmla="*/ 0 60000 65536"/>
                <a:gd name="T18" fmla="*/ 0 60000 65536"/>
                <a:gd name="T19" fmla="*/ 0 60000 65536"/>
                <a:gd name="T20" fmla="*/ 0 60000 65536"/>
                <a:gd name="T21" fmla="*/ 0 w 379"/>
                <a:gd name="T22" fmla="*/ 0 h 702"/>
                <a:gd name="T23" fmla="*/ 379 w 379"/>
                <a:gd name="T24" fmla="*/ 702 h 7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9" h="702">
                  <a:moveTo>
                    <a:pt x="379" y="702"/>
                  </a:moveTo>
                  <a:lnTo>
                    <a:pt x="344" y="593"/>
                  </a:lnTo>
                  <a:lnTo>
                    <a:pt x="294" y="476"/>
                  </a:lnTo>
                  <a:lnTo>
                    <a:pt x="184" y="349"/>
                  </a:lnTo>
                  <a:lnTo>
                    <a:pt x="78" y="226"/>
                  </a:lnTo>
                  <a:lnTo>
                    <a:pt x="23" y="11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1" name="Freeform 416"/>
            <p:cNvSpPr>
              <a:spLocks/>
            </p:cNvSpPr>
            <p:nvPr/>
          </p:nvSpPr>
          <p:spPr bwMode="auto">
            <a:xfrm>
              <a:off x="2080" y="1783"/>
              <a:ext cx="95" cy="177"/>
            </a:xfrm>
            <a:custGeom>
              <a:avLst/>
              <a:gdLst>
                <a:gd name="T0" fmla="*/ 0 w 380"/>
                <a:gd name="T1" fmla="*/ 0 h 707"/>
                <a:gd name="T2" fmla="*/ 0 w 380"/>
                <a:gd name="T3" fmla="*/ 0 h 707"/>
                <a:gd name="T4" fmla="*/ 0 w 380"/>
                <a:gd name="T5" fmla="*/ 0 h 707"/>
                <a:gd name="T6" fmla="*/ 0 w 380"/>
                <a:gd name="T7" fmla="*/ 0 h 707"/>
                <a:gd name="T8" fmla="*/ 0 w 380"/>
                <a:gd name="T9" fmla="*/ 0 h 707"/>
                <a:gd name="T10" fmla="*/ 0 w 380"/>
                <a:gd name="T11" fmla="*/ 0 h 707"/>
                <a:gd name="T12" fmla="*/ 0 w 380"/>
                <a:gd name="T13" fmla="*/ 0 h 707"/>
                <a:gd name="T14" fmla="*/ 0 60000 65536"/>
                <a:gd name="T15" fmla="*/ 0 60000 65536"/>
                <a:gd name="T16" fmla="*/ 0 60000 65536"/>
                <a:gd name="T17" fmla="*/ 0 60000 65536"/>
                <a:gd name="T18" fmla="*/ 0 60000 65536"/>
                <a:gd name="T19" fmla="*/ 0 60000 65536"/>
                <a:gd name="T20" fmla="*/ 0 60000 65536"/>
                <a:gd name="T21" fmla="*/ 0 w 380"/>
                <a:gd name="T22" fmla="*/ 0 h 707"/>
                <a:gd name="T23" fmla="*/ 380 w 380"/>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707">
                  <a:moveTo>
                    <a:pt x="380" y="707"/>
                  </a:moveTo>
                  <a:lnTo>
                    <a:pt x="345" y="599"/>
                  </a:lnTo>
                  <a:lnTo>
                    <a:pt x="293" y="477"/>
                  </a:lnTo>
                  <a:lnTo>
                    <a:pt x="184" y="350"/>
                  </a:lnTo>
                  <a:lnTo>
                    <a:pt x="77" y="227"/>
                  </a:lnTo>
                  <a:lnTo>
                    <a:pt x="29"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2" name="Freeform 417"/>
            <p:cNvSpPr>
              <a:spLocks/>
            </p:cNvSpPr>
            <p:nvPr/>
          </p:nvSpPr>
          <p:spPr bwMode="auto">
            <a:xfrm>
              <a:off x="2014" y="1733"/>
              <a:ext cx="96" cy="176"/>
            </a:xfrm>
            <a:custGeom>
              <a:avLst/>
              <a:gdLst>
                <a:gd name="T0" fmla="*/ 0 w 383"/>
                <a:gd name="T1" fmla="*/ 0 h 703"/>
                <a:gd name="T2" fmla="*/ 0 w 383"/>
                <a:gd name="T3" fmla="*/ 0 h 703"/>
                <a:gd name="T4" fmla="*/ 0 w 383"/>
                <a:gd name="T5" fmla="*/ 0 h 703"/>
                <a:gd name="T6" fmla="*/ 0 w 383"/>
                <a:gd name="T7" fmla="*/ 0 h 703"/>
                <a:gd name="T8" fmla="*/ 0 w 383"/>
                <a:gd name="T9" fmla="*/ 0 h 703"/>
                <a:gd name="T10" fmla="*/ 0 w 383"/>
                <a:gd name="T11" fmla="*/ 0 h 703"/>
                <a:gd name="T12" fmla="*/ 0 w 383"/>
                <a:gd name="T13" fmla="*/ 0 h 703"/>
                <a:gd name="T14" fmla="*/ 0 60000 65536"/>
                <a:gd name="T15" fmla="*/ 0 60000 65536"/>
                <a:gd name="T16" fmla="*/ 0 60000 65536"/>
                <a:gd name="T17" fmla="*/ 0 60000 65536"/>
                <a:gd name="T18" fmla="*/ 0 60000 65536"/>
                <a:gd name="T19" fmla="*/ 0 60000 65536"/>
                <a:gd name="T20" fmla="*/ 0 60000 65536"/>
                <a:gd name="T21" fmla="*/ 0 w 383"/>
                <a:gd name="T22" fmla="*/ 0 h 703"/>
                <a:gd name="T23" fmla="*/ 383 w 383"/>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3" h="703">
                  <a:moveTo>
                    <a:pt x="383" y="703"/>
                  </a:moveTo>
                  <a:lnTo>
                    <a:pt x="346" y="594"/>
                  </a:lnTo>
                  <a:lnTo>
                    <a:pt x="295" y="475"/>
                  </a:lnTo>
                  <a:lnTo>
                    <a:pt x="186" y="347"/>
                  </a:lnTo>
                  <a:lnTo>
                    <a:pt x="80" y="223"/>
                  </a:lnTo>
                  <a:lnTo>
                    <a:pt x="29" y="11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3" name="Freeform 418"/>
            <p:cNvSpPr>
              <a:spLocks/>
            </p:cNvSpPr>
            <p:nvPr/>
          </p:nvSpPr>
          <p:spPr bwMode="auto">
            <a:xfrm>
              <a:off x="1945" y="1697"/>
              <a:ext cx="95" cy="175"/>
            </a:xfrm>
            <a:custGeom>
              <a:avLst/>
              <a:gdLst>
                <a:gd name="T0" fmla="*/ 0 w 381"/>
                <a:gd name="T1" fmla="*/ 0 h 700"/>
                <a:gd name="T2" fmla="*/ 0 w 381"/>
                <a:gd name="T3" fmla="*/ 0 h 700"/>
                <a:gd name="T4" fmla="*/ 0 w 381"/>
                <a:gd name="T5" fmla="*/ 0 h 700"/>
                <a:gd name="T6" fmla="*/ 0 w 381"/>
                <a:gd name="T7" fmla="*/ 0 h 700"/>
                <a:gd name="T8" fmla="*/ 0 w 381"/>
                <a:gd name="T9" fmla="*/ 0 h 700"/>
                <a:gd name="T10" fmla="*/ 0 w 381"/>
                <a:gd name="T11" fmla="*/ 0 h 700"/>
                <a:gd name="T12" fmla="*/ 0 w 381"/>
                <a:gd name="T13" fmla="*/ 0 h 700"/>
                <a:gd name="T14" fmla="*/ 0 60000 65536"/>
                <a:gd name="T15" fmla="*/ 0 60000 65536"/>
                <a:gd name="T16" fmla="*/ 0 60000 65536"/>
                <a:gd name="T17" fmla="*/ 0 60000 65536"/>
                <a:gd name="T18" fmla="*/ 0 60000 65536"/>
                <a:gd name="T19" fmla="*/ 0 60000 65536"/>
                <a:gd name="T20" fmla="*/ 0 60000 65536"/>
                <a:gd name="T21" fmla="*/ 0 w 381"/>
                <a:gd name="T22" fmla="*/ 0 h 700"/>
                <a:gd name="T23" fmla="*/ 381 w 381"/>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 h="700">
                  <a:moveTo>
                    <a:pt x="381" y="700"/>
                  </a:moveTo>
                  <a:lnTo>
                    <a:pt x="340" y="591"/>
                  </a:lnTo>
                  <a:lnTo>
                    <a:pt x="293" y="474"/>
                  </a:lnTo>
                  <a:lnTo>
                    <a:pt x="184" y="345"/>
                  </a:lnTo>
                  <a:lnTo>
                    <a:pt x="81" y="221"/>
                  </a:lnTo>
                  <a:lnTo>
                    <a:pt x="29"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4" name="Freeform 419"/>
            <p:cNvSpPr>
              <a:spLocks/>
            </p:cNvSpPr>
            <p:nvPr/>
          </p:nvSpPr>
          <p:spPr bwMode="auto">
            <a:xfrm>
              <a:off x="1883" y="1651"/>
              <a:ext cx="94" cy="176"/>
            </a:xfrm>
            <a:custGeom>
              <a:avLst/>
              <a:gdLst>
                <a:gd name="T0" fmla="*/ 0 w 375"/>
                <a:gd name="T1" fmla="*/ 0 h 704"/>
                <a:gd name="T2" fmla="*/ 0 w 375"/>
                <a:gd name="T3" fmla="*/ 0 h 704"/>
                <a:gd name="T4" fmla="*/ 0 w 375"/>
                <a:gd name="T5" fmla="*/ 0 h 704"/>
                <a:gd name="T6" fmla="*/ 0 w 375"/>
                <a:gd name="T7" fmla="*/ 0 h 704"/>
                <a:gd name="T8" fmla="*/ 0 w 375"/>
                <a:gd name="T9" fmla="*/ 0 h 704"/>
                <a:gd name="T10" fmla="*/ 0 w 375"/>
                <a:gd name="T11" fmla="*/ 0 h 704"/>
                <a:gd name="T12" fmla="*/ 0 w 375"/>
                <a:gd name="T13" fmla="*/ 0 h 704"/>
                <a:gd name="T14" fmla="*/ 0 60000 65536"/>
                <a:gd name="T15" fmla="*/ 0 60000 65536"/>
                <a:gd name="T16" fmla="*/ 0 60000 65536"/>
                <a:gd name="T17" fmla="*/ 0 60000 65536"/>
                <a:gd name="T18" fmla="*/ 0 60000 65536"/>
                <a:gd name="T19" fmla="*/ 0 60000 65536"/>
                <a:gd name="T20" fmla="*/ 0 60000 65536"/>
                <a:gd name="T21" fmla="*/ 0 w 375"/>
                <a:gd name="T22" fmla="*/ 0 h 704"/>
                <a:gd name="T23" fmla="*/ 375 w 375"/>
                <a:gd name="T24" fmla="*/ 704 h 7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704">
                  <a:moveTo>
                    <a:pt x="375" y="704"/>
                  </a:moveTo>
                  <a:lnTo>
                    <a:pt x="339" y="594"/>
                  </a:lnTo>
                  <a:lnTo>
                    <a:pt x="292" y="479"/>
                  </a:lnTo>
                  <a:lnTo>
                    <a:pt x="184" y="352"/>
                  </a:lnTo>
                  <a:lnTo>
                    <a:pt x="82" y="229"/>
                  </a:lnTo>
                  <a:lnTo>
                    <a:pt x="29" y="1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5" name="Freeform 420"/>
            <p:cNvSpPr>
              <a:spLocks/>
            </p:cNvSpPr>
            <p:nvPr/>
          </p:nvSpPr>
          <p:spPr bwMode="auto">
            <a:xfrm>
              <a:off x="1813" y="1617"/>
              <a:ext cx="97" cy="177"/>
            </a:xfrm>
            <a:custGeom>
              <a:avLst/>
              <a:gdLst>
                <a:gd name="T0" fmla="*/ 0 w 386"/>
                <a:gd name="T1" fmla="*/ 0 h 707"/>
                <a:gd name="T2" fmla="*/ 0 w 386"/>
                <a:gd name="T3" fmla="*/ 0 h 707"/>
                <a:gd name="T4" fmla="*/ 0 w 386"/>
                <a:gd name="T5" fmla="*/ 0 h 707"/>
                <a:gd name="T6" fmla="*/ 0 w 386"/>
                <a:gd name="T7" fmla="*/ 0 h 707"/>
                <a:gd name="T8" fmla="*/ 0 w 386"/>
                <a:gd name="T9" fmla="*/ 0 h 707"/>
                <a:gd name="T10" fmla="*/ 0 w 386"/>
                <a:gd name="T11" fmla="*/ 0 h 707"/>
                <a:gd name="T12" fmla="*/ 0 w 386"/>
                <a:gd name="T13" fmla="*/ 0 h 707"/>
                <a:gd name="T14" fmla="*/ 0 60000 65536"/>
                <a:gd name="T15" fmla="*/ 0 60000 65536"/>
                <a:gd name="T16" fmla="*/ 0 60000 65536"/>
                <a:gd name="T17" fmla="*/ 0 60000 65536"/>
                <a:gd name="T18" fmla="*/ 0 60000 65536"/>
                <a:gd name="T19" fmla="*/ 0 60000 65536"/>
                <a:gd name="T20" fmla="*/ 0 60000 65536"/>
                <a:gd name="T21" fmla="*/ 0 w 386"/>
                <a:gd name="T22" fmla="*/ 0 h 707"/>
                <a:gd name="T23" fmla="*/ 386 w 386"/>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707">
                  <a:moveTo>
                    <a:pt x="386" y="707"/>
                  </a:moveTo>
                  <a:lnTo>
                    <a:pt x="352" y="592"/>
                  </a:lnTo>
                  <a:lnTo>
                    <a:pt x="300" y="472"/>
                  </a:lnTo>
                  <a:lnTo>
                    <a:pt x="189" y="345"/>
                  </a:lnTo>
                  <a:lnTo>
                    <a:pt x="85" y="225"/>
                  </a:lnTo>
                  <a:lnTo>
                    <a:pt x="29"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6" name="Freeform 421"/>
            <p:cNvSpPr>
              <a:spLocks/>
            </p:cNvSpPr>
            <p:nvPr/>
          </p:nvSpPr>
          <p:spPr bwMode="auto">
            <a:xfrm>
              <a:off x="1805" y="1667"/>
              <a:ext cx="93" cy="177"/>
            </a:xfrm>
            <a:custGeom>
              <a:avLst/>
              <a:gdLst>
                <a:gd name="T0" fmla="*/ 0 w 372"/>
                <a:gd name="T1" fmla="*/ 0 h 707"/>
                <a:gd name="T2" fmla="*/ 0 w 372"/>
                <a:gd name="T3" fmla="*/ 0 h 707"/>
                <a:gd name="T4" fmla="*/ 0 w 372"/>
                <a:gd name="T5" fmla="*/ 0 h 707"/>
                <a:gd name="T6" fmla="*/ 0 w 372"/>
                <a:gd name="T7" fmla="*/ 0 h 707"/>
                <a:gd name="T8" fmla="*/ 0 w 372"/>
                <a:gd name="T9" fmla="*/ 0 h 707"/>
                <a:gd name="T10" fmla="*/ 0 w 372"/>
                <a:gd name="T11" fmla="*/ 0 h 707"/>
                <a:gd name="T12" fmla="*/ 0 w 372"/>
                <a:gd name="T13" fmla="*/ 0 h 707"/>
                <a:gd name="T14" fmla="*/ 0 w 372"/>
                <a:gd name="T15" fmla="*/ 0 h 707"/>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707"/>
                <a:gd name="T26" fmla="*/ 372 w 372"/>
                <a:gd name="T27" fmla="*/ 707 h 7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707">
                  <a:moveTo>
                    <a:pt x="372" y="707"/>
                  </a:moveTo>
                  <a:lnTo>
                    <a:pt x="358" y="638"/>
                  </a:lnTo>
                  <a:lnTo>
                    <a:pt x="343" y="593"/>
                  </a:lnTo>
                  <a:lnTo>
                    <a:pt x="290" y="477"/>
                  </a:lnTo>
                  <a:lnTo>
                    <a:pt x="184" y="350"/>
                  </a:lnTo>
                  <a:lnTo>
                    <a:pt x="84" y="227"/>
                  </a:lnTo>
                  <a:lnTo>
                    <a:pt x="33"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7" name="Freeform 422"/>
            <p:cNvSpPr>
              <a:spLocks/>
            </p:cNvSpPr>
            <p:nvPr/>
          </p:nvSpPr>
          <p:spPr bwMode="auto">
            <a:xfrm>
              <a:off x="2290" y="1915"/>
              <a:ext cx="90" cy="171"/>
            </a:xfrm>
            <a:custGeom>
              <a:avLst/>
              <a:gdLst>
                <a:gd name="T0" fmla="*/ 0 w 357"/>
                <a:gd name="T1" fmla="*/ 0 h 686"/>
                <a:gd name="T2" fmla="*/ 0 w 357"/>
                <a:gd name="T3" fmla="*/ 0 h 686"/>
                <a:gd name="T4" fmla="*/ 0 w 357"/>
                <a:gd name="T5" fmla="*/ 0 h 686"/>
                <a:gd name="T6" fmla="*/ 0 w 357"/>
                <a:gd name="T7" fmla="*/ 0 h 686"/>
                <a:gd name="T8" fmla="*/ 0 w 357"/>
                <a:gd name="T9" fmla="*/ 0 h 686"/>
                <a:gd name="T10" fmla="*/ 0 w 357"/>
                <a:gd name="T11" fmla="*/ 0 h 686"/>
                <a:gd name="T12" fmla="*/ 0 w 357"/>
                <a:gd name="T13" fmla="*/ 0 h 686"/>
                <a:gd name="T14" fmla="*/ 0 w 357"/>
                <a:gd name="T15" fmla="*/ 0 h 686"/>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86"/>
                <a:gd name="T26" fmla="*/ 357 w 357"/>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86">
                  <a:moveTo>
                    <a:pt x="357" y="686"/>
                  </a:moveTo>
                  <a:lnTo>
                    <a:pt x="343" y="623"/>
                  </a:lnTo>
                  <a:lnTo>
                    <a:pt x="329" y="577"/>
                  </a:lnTo>
                  <a:lnTo>
                    <a:pt x="281" y="461"/>
                  </a:lnTo>
                  <a:lnTo>
                    <a:pt x="180" y="339"/>
                  </a:lnTo>
                  <a:lnTo>
                    <a:pt x="75" y="224"/>
                  </a:lnTo>
                  <a:lnTo>
                    <a:pt x="23"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8" name="Freeform 423"/>
            <p:cNvSpPr>
              <a:spLocks/>
            </p:cNvSpPr>
            <p:nvPr/>
          </p:nvSpPr>
          <p:spPr bwMode="auto">
            <a:xfrm>
              <a:off x="2270" y="2177"/>
              <a:ext cx="131" cy="49"/>
            </a:xfrm>
            <a:custGeom>
              <a:avLst/>
              <a:gdLst>
                <a:gd name="T0" fmla="*/ 0 w 525"/>
                <a:gd name="T1" fmla="*/ 0 h 196"/>
                <a:gd name="T2" fmla="*/ 0 w 525"/>
                <a:gd name="T3" fmla="*/ 0 h 196"/>
                <a:gd name="T4" fmla="*/ 0 w 525"/>
                <a:gd name="T5" fmla="*/ 0 h 196"/>
                <a:gd name="T6" fmla="*/ 0 w 525"/>
                <a:gd name="T7" fmla="*/ 0 h 196"/>
                <a:gd name="T8" fmla="*/ 0 w 525"/>
                <a:gd name="T9" fmla="*/ 0 h 196"/>
                <a:gd name="T10" fmla="*/ 0 60000 65536"/>
                <a:gd name="T11" fmla="*/ 0 60000 65536"/>
                <a:gd name="T12" fmla="*/ 0 60000 65536"/>
                <a:gd name="T13" fmla="*/ 0 60000 65536"/>
                <a:gd name="T14" fmla="*/ 0 60000 65536"/>
                <a:gd name="T15" fmla="*/ 0 w 525"/>
                <a:gd name="T16" fmla="*/ 0 h 196"/>
                <a:gd name="T17" fmla="*/ 525 w 525"/>
                <a:gd name="T18" fmla="*/ 196 h 196"/>
              </a:gdLst>
              <a:ahLst/>
              <a:cxnLst>
                <a:cxn ang="T10">
                  <a:pos x="T0" y="T1"/>
                </a:cxn>
                <a:cxn ang="T11">
                  <a:pos x="T2" y="T3"/>
                </a:cxn>
                <a:cxn ang="T12">
                  <a:pos x="T4" y="T5"/>
                </a:cxn>
                <a:cxn ang="T13">
                  <a:pos x="T6" y="T7"/>
                </a:cxn>
                <a:cxn ang="T14">
                  <a:pos x="T8" y="T9"/>
                </a:cxn>
              </a:cxnLst>
              <a:rect l="T15" t="T16" r="T17" b="T18"/>
              <a:pathLst>
                <a:path w="525" h="196">
                  <a:moveTo>
                    <a:pt x="525" y="196"/>
                  </a:moveTo>
                  <a:lnTo>
                    <a:pt x="375" y="95"/>
                  </a:lnTo>
                  <a:lnTo>
                    <a:pt x="238" y="25"/>
                  </a:lnTo>
                  <a:lnTo>
                    <a:pt x="117" y="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69" name="Freeform 424"/>
            <p:cNvSpPr>
              <a:spLocks/>
            </p:cNvSpPr>
            <p:nvPr/>
          </p:nvSpPr>
          <p:spPr bwMode="auto">
            <a:xfrm>
              <a:off x="2375" y="2015"/>
              <a:ext cx="89" cy="103"/>
            </a:xfrm>
            <a:custGeom>
              <a:avLst/>
              <a:gdLst>
                <a:gd name="T0" fmla="*/ 0 w 357"/>
                <a:gd name="T1" fmla="*/ 0 h 409"/>
                <a:gd name="T2" fmla="*/ 0 w 357"/>
                <a:gd name="T3" fmla="*/ 0 h 409"/>
                <a:gd name="T4" fmla="*/ 0 w 357"/>
                <a:gd name="T5" fmla="*/ 0 h 409"/>
                <a:gd name="T6" fmla="*/ 0 w 357"/>
                <a:gd name="T7" fmla="*/ 0 h 409"/>
                <a:gd name="T8" fmla="*/ 0 w 357"/>
                <a:gd name="T9" fmla="*/ 0 h 409"/>
                <a:gd name="T10" fmla="*/ 0 60000 65536"/>
                <a:gd name="T11" fmla="*/ 0 60000 65536"/>
                <a:gd name="T12" fmla="*/ 0 60000 65536"/>
                <a:gd name="T13" fmla="*/ 0 60000 65536"/>
                <a:gd name="T14" fmla="*/ 0 60000 65536"/>
                <a:gd name="T15" fmla="*/ 0 w 357"/>
                <a:gd name="T16" fmla="*/ 0 h 409"/>
                <a:gd name="T17" fmla="*/ 357 w 357"/>
                <a:gd name="T18" fmla="*/ 409 h 409"/>
              </a:gdLst>
              <a:ahLst/>
              <a:cxnLst>
                <a:cxn ang="T10">
                  <a:pos x="T0" y="T1"/>
                </a:cxn>
                <a:cxn ang="T11">
                  <a:pos x="T2" y="T3"/>
                </a:cxn>
                <a:cxn ang="T12">
                  <a:pos x="T4" y="T5"/>
                </a:cxn>
                <a:cxn ang="T13">
                  <a:pos x="T6" y="T7"/>
                </a:cxn>
                <a:cxn ang="T14">
                  <a:pos x="T8" y="T9"/>
                </a:cxn>
              </a:cxnLst>
              <a:rect l="T15" t="T16" r="T17" b="T18"/>
              <a:pathLst>
                <a:path w="357" h="409">
                  <a:moveTo>
                    <a:pt x="357" y="409"/>
                  </a:moveTo>
                  <a:lnTo>
                    <a:pt x="242" y="329"/>
                  </a:lnTo>
                  <a:lnTo>
                    <a:pt x="134" y="236"/>
                  </a:lnTo>
                  <a:lnTo>
                    <a:pt x="62" y="12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aphicFrame>
        <p:nvGraphicFramePr>
          <p:cNvPr id="14340" name="Object 425" descr="Corn graphic."/>
          <p:cNvGraphicFramePr>
            <a:graphicFrameLocks noChangeAspect="1"/>
          </p:cNvGraphicFramePr>
          <p:nvPr>
            <p:extLst>
              <p:ext uri="{D42A27DB-BD31-4B8C-83A1-F6EECF244321}">
                <p14:modId xmlns:p14="http://schemas.microsoft.com/office/powerpoint/2010/main" val="101712133"/>
              </p:ext>
            </p:extLst>
          </p:nvPr>
        </p:nvGraphicFramePr>
        <p:xfrm>
          <a:off x="4037525" y="930429"/>
          <a:ext cx="1524000" cy="950912"/>
        </p:xfrm>
        <a:graphic>
          <a:graphicData uri="http://schemas.openxmlformats.org/presentationml/2006/ole">
            <mc:AlternateContent xmlns:mc="http://schemas.openxmlformats.org/markup-compatibility/2006">
              <mc:Choice xmlns:v="urn:schemas-microsoft-com:vml" Requires="v">
                <p:oleObj name="Drawing" r:id="rId3" imgW="1843759" imgH="1151388" progId="">
                  <p:embed/>
                </p:oleObj>
              </mc:Choice>
              <mc:Fallback>
                <p:oleObj name="Drawing" r:id="rId3" imgW="1843759" imgH="1151388" progId="">
                  <p:embed/>
                  <p:pic>
                    <p:nvPicPr>
                      <p:cNvPr id="14340" name="Object 425"/>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037525" y="930429"/>
                        <a:ext cx="152400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1" name="Picture 426" descr="soybean"/>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975835" y="911532"/>
            <a:ext cx="9048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2" name="Group 427" descr="Cotton graphic."/>
          <p:cNvGrpSpPr>
            <a:grpSpLocks/>
          </p:cNvGrpSpPr>
          <p:nvPr/>
        </p:nvGrpSpPr>
        <p:grpSpPr bwMode="auto">
          <a:xfrm flipH="1">
            <a:off x="9335270" y="2530835"/>
            <a:ext cx="1209675" cy="982662"/>
            <a:chOff x="151" y="152"/>
            <a:chExt cx="798" cy="705"/>
          </a:xfrm>
        </p:grpSpPr>
        <p:sp>
          <p:nvSpPr>
            <p:cNvPr id="14346" name="Freeform 428"/>
            <p:cNvSpPr>
              <a:spLocks/>
            </p:cNvSpPr>
            <p:nvPr/>
          </p:nvSpPr>
          <p:spPr bwMode="auto">
            <a:xfrm>
              <a:off x="151" y="172"/>
              <a:ext cx="798" cy="685"/>
            </a:xfrm>
            <a:custGeom>
              <a:avLst/>
              <a:gdLst>
                <a:gd name="T0" fmla="*/ 0 w 6391"/>
                <a:gd name="T1" fmla="*/ 0 h 5486"/>
                <a:gd name="T2" fmla="*/ 0 w 6391"/>
                <a:gd name="T3" fmla="*/ 0 h 5486"/>
                <a:gd name="T4" fmla="*/ 0 w 6391"/>
                <a:gd name="T5" fmla="*/ 0 h 5486"/>
                <a:gd name="T6" fmla="*/ 0 w 6391"/>
                <a:gd name="T7" fmla="*/ 0 h 5486"/>
                <a:gd name="T8" fmla="*/ 0 w 6391"/>
                <a:gd name="T9" fmla="*/ 0 h 5486"/>
                <a:gd name="T10" fmla="*/ 0 w 6391"/>
                <a:gd name="T11" fmla="*/ 0 h 5486"/>
                <a:gd name="T12" fmla="*/ 0 w 6391"/>
                <a:gd name="T13" fmla="*/ 0 h 5486"/>
                <a:gd name="T14" fmla="*/ 0 w 6391"/>
                <a:gd name="T15" fmla="*/ 0 h 5486"/>
                <a:gd name="T16" fmla="*/ 0 w 6391"/>
                <a:gd name="T17" fmla="*/ 0 h 5486"/>
                <a:gd name="T18" fmla="*/ 0 w 6391"/>
                <a:gd name="T19" fmla="*/ 0 h 5486"/>
                <a:gd name="T20" fmla="*/ 0 w 6391"/>
                <a:gd name="T21" fmla="*/ 0 h 5486"/>
                <a:gd name="T22" fmla="*/ 0 w 6391"/>
                <a:gd name="T23" fmla="*/ 0 h 5486"/>
                <a:gd name="T24" fmla="*/ 0 w 6391"/>
                <a:gd name="T25" fmla="*/ 0 h 5486"/>
                <a:gd name="T26" fmla="*/ 0 w 6391"/>
                <a:gd name="T27" fmla="*/ 0 h 5486"/>
                <a:gd name="T28" fmla="*/ 0 w 6391"/>
                <a:gd name="T29" fmla="*/ 0 h 5486"/>
                <a:gd name="T30" fmla="*/ 0 w 6391"/>
                <a:gd name="T31" fmla="*/ 0 h 5486"/>
                <a:gd name="T32" fmla="*/ 0 w 6391"/>
                <a:gd name="T33" fmla="*/ 0 h 5486"/>
                <a:gd name="T34" fmla="*/ 0 w 6391"/>
                <a:gd name="T35" fmla="*/ 0 h 5486"/>
                <a:gd name="T36" fmla="*/ 0 w 6391"/>
                <a:gd name="T37" fmla="*/ 0 h 5486"/>
                <a:gd name="T38" fmla="*/ 0 w 6391"/>
                <a:gd name="T39" fmla="*/ 0 h 5486"/>
                <a:gd name="T40" fmla="*/ 0 w 6391"/>
                <a:gd name="T41" fmla="*/ 0 h 5486"/>
                <a:gd name="T42" fmla="*/ 0 w 6391"/>
                <a:gd name="T43" fmla="*/ 0 h 5486"/>
                <a:gd name="T44" fmla="*/ 0 w 6391"/>
                <a:gd name="T45" fmla="*/ 0 h 5486"/>
                <a:gd name="T46" fmla="*/ 0 w 6391"/>
                <a:gd name="T47" fmla="*/ 0 h 5486"/>
                <a:gd name="T48" fmla="*/ 0 w 6391"/>
                <a:gd name="T49" fmla="*/ 0 h 5486"/>
                <a:gd name="T50" fmla="*/ 0 w 6391"/>
                <a:gd name="T51" fmla="*/ 0 h 5486"/>
                <a:gd name="T52" fmla="*/ 0 w 6391"/>
                <a:gd name="T53" fmla="*/ 0 h 5486"/>
                <a:gd name="T54" fmla="*/ 0 w 6391"/>
                <a:gd name="T55" fmla="*/ 0 h 5486"/>
                <a:gd name="T56" fmla="*/ 0 w 6391"/>
                <a:gd name="T57" fmla="*/ 0 h 5486"/>
                <a:gd name="T58" fmla="*/ 0 w 6391"/>
                <a:gd name="T59" fmla="*/ 0 h 5486"/>
                <a:gd name="T60" fmla="*/ 0 w 6391"/>
                <a:gd name="T61" fmla="*/ 0 h 5486"/>
                <a:gd name="T62" fmla="*/ 0 w 6391"/>
                <a:gd name="T63" fmla="*/ 0 h 5486"/>
                <a:gd name="T64" fmla="*/ 0 w 6391"/>
                <a:gd name="T65" fmla="*/ 0 h 5486"/>
                <a:gd name="T66" fmla="*/ 0 w 6391"/>
                <a:gd name="T67" fmla="*/ 0 h 5486"/>
                <a:gd name="T68" fmla="*/ 0 w 6391"/>
                <a:gd name="T69" fmla="*/ 0 h 5486"/>
                <a:gd name="T70" fmla="*/ 0 w 6391"/>
                <a:gd name="T71" fmla="*/ 0 h 5486"/>
                <a:gd name="T72" fmla="*/ 0 w 6391"/>
                <a:gd name="T73" fmla="*/ 0 h 5486"/>
                <a:gd name="T74" fmla="*/ 0 w 6391"/>
                <a:gd name="T75" fmla="*/ 0 h 5486"/>
                <a:gd name="T76" fmla="*/ 0 w 6391"/>
                <a:gd name="T77" fmla="*/ 0 h 5486"/>
                <a:gd name="T78" fmla="*/ 0 w 6391"/>
                <a:gd name="T79" fmla="*/ 0 h 5486"/>
                <a:gd name="T80" fmla="*/ 0 w 6391"/>
                <a:gd name="T81" fmla="*/ 0 h 5486"/>
                <a:gd name="T82" fmla="*/ 0 w 6391"/>
                <a:gd name="T83" fmla="*/ 0 h 5486"/>
                <a:gd name="T84" fmla="*/ 0 w 6391"/>
                <a:gd name="T85" fmla="*/ 0 h 5486"/>
                <a:gd name="T86" fmla="*/ 0 w 6391"/>
                <a:gd name="T87" fmla="*/ 0 h 5486"/>
                <a:gd name="T88" fmla="*/ 0 w 6391"/>
                <a:gd name="T89" fmla="*/ 0 h 5486"/>
                <a:gd name="T90" fmla="*/ 0 w 6391"/>
                <a:gd name="T91" fmla="*/ 0 h 5486"/>
                <a:gd name="T92" fmla="*/ 0 w 6391"/>
                <a:gd name="T93" fmla="*/ 0 h 5486"/>
                <a:gd name="T94" fmla="*/ 0 w 6391"/>
                <a:gd name="T95" fmla="*/ 0 h 5486"/>
                <a:gd name="T96" fmla="*/ 0 w 6391"/>
                <a:gd name="T97" fmla="*/ 0 h 5486"/>
                <a:gd name="T98" fmla="*/ 0 w 6391"/>
                <a:gd name="T99" fmla="*/ 0 h 5486"/>
                <a:gd name="T100" fmla="*/ 0 w 6391"/>
                <a:gd name="T101" fmla="*/ 0 h 5486"/>
                <a:gd name="T102" fmla="*/ 0 w 6391"/>
                <a:gd name="T103" fmla="*/ 0 h 5486"/>
                <a:gd name="T104" fmla="*/ 0 w 6391"/>
                <a:gd name="T105" fmla="*/ 0 h 5486"/>
                <a:gd name="T106" fmla="*/ 0 w 6391"/>
                <a:gd name="T107" fmla="*/ 0 h 5486"/>
                <a:gd name="T108" fmla="*/ 0 w 6391"/>
                <a:gd name="T109" fmla="*/ 0 h 5486"/>
                <a:gd name="T110" fmla="*/ 0 w 6391"/>
                <a:gd name="T111" fmla="*/ 0 h 5486"/>
                <a:gd name="T112" fmla="*/ 0 w 6391"/>
                <a:gd name="T113" fmla="*/ 0 h 5486"/>
                <a:gd name="T114" fmla="*/ 0 w 6391"/>
                <a:gd name="T115" fmla="*/ 0 h 5486"/>
                <a:gd name="T116" fmla="*/ 0 w 6391"/>
                <a:gd name="T117" fmla="*/ 0 h 5486"/>
                <a:gd name="T118" fmla="*/ 0 w 6391"/>
                <a:gd name="T119" fmla="*/ 0 h 5486"/>
                <a:gd name="T120" fmla="*/ 0 w 6391"/>
                <a:gd name="T121" fmla="*/ 0 h 54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1"/>
                <a:gd name="T184" fmla="*/ 0 h 5486"/>
                <a:gd name="T185" fmla="*/ 6391 w 6391"/>
                <a:gd name="T186" fmla="*/ 5486 h 54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1" h="5486">
                  <a:moveTo>
                    <a:pt x="1645" y="1718"/>
                  </a:moveTo>
                  <a:lnTo>
                    <a:pt x="1569" y="1758"/>
                  </a:lnTo>
                  <a:lnTo>
                    <a:pt x="1506" y="1804"/>
                  </a:lnTo>
                  <a:lnTo>
                    <a:pt x="1444" y="1841"/>
                  </a:lnTo>
                  <a:lnTo>
                    <a:pt x="1383" y="1896"/>
                  </a:lnTo>
                  <a:lnTo>
                    <a:pt x="1329" y="1934"/>
                  </a:lnTo>
                  <a:lnTo>
                    <a:pt x="1282" y="1987"/>
                  </a:lnTo>
                  <a:lnTo>
                    <a:pt x="1245" y="2051"/>
                  </a:lnTo>
                  <a:lnTo>
                    <a:pt x="1199" y="2104"/>
                  </a:lnTo>
                  <a:lnTo>
                    <a:pt x="1168" y="2157"/>
                  </a:lnTo>
                  <a:lnTo>
                    <a:pt x="1136" y="2226"/>
                  </a:lnTo>
                  <a:lnTo>
                    <a:pt x="1107" y="2281"/>
                  </a:lnTo>
                  <a:lnTo>
                    <a:pt x="1082" y="2351"/>
                  </a:lnTo>
                  <a:lnTo>
                    <a:pt x="1067" y="2413"/>
                  </a:lnTo>
                  <a:lnTo>
                    <a:pt x="1051" y="2481"/>
                  </a:lnTo>
                  <a:lnTo>
                    <a:pt x="1046" y="2551"/>
                  </a:lnTo>
                  <a:lnTo>
                    <a:pt x="1037" y="2612"/>
                  </a:lnTo>
                  <a:lnTo>
                    <a:pt x="1037" y="2682"/>
                  </a:lnTo>
                  <a:lnTo>
                    <a:pt x="1037" y="2751"/>
                  </a:lnTo>
                  <a:lnTo>
                    <a:pt x="1046" y="2820"/>
                  </a:lnTo>
                  <a:lnTo>
                    <a:pt x="1060" y="2888"/>
                  </a:lnTo>
                  <a:lnTo>
                    <a:pt x="1075" y="2952"/>
                  </a:lnTo>
                  <a:lnTo>
                    <a:pt x="1091" y="3022"/>
                  </a:lnTo>
                  <a:lnTo>
                    <a:pt x="1114" y="3083"/>
                  </a:lnTo>
                  <a:lnTo>
                    <a:pt x="1144" y="3151"/>
                  </a:lnTo>
                  <a:lnTo>
                    <a:pt x="1176" y="3213"/>
                  </a:lnTo>
                  <a:lnTo>
                    <a:pt x="1213" y="3274"/>
                  </a:lnTo>
                  <a:lnTo>
                    <a:pt x="1252" y="3338"/>
                  </a:lnTo>
                  <a:lnTo>
                    <a:pt x="1291" y="3399"/>
                  </a:lnTo>
                  <a:lnTo>
                    <a:pt x="1337" y="3453"/>
                  </a:lnTo>
                  <a:lnTo>
                    <a:pt x="1390" y="3515"/>
                  </a:lnTo>
                  <a:lnTo>
                    <a:pt x="1436" y="3562"/>
                  </a:lnTo>
                  <a:lnTo>
                    <a:pt x="1498" y="3615"/>
                  </a:lnTo>
                  <a:lnTo>
                    <a:pt x="1484" y="3639"/>
                  </a:lnTo>
                  <a:lnTo>
                    <a:pt x="1467" y="3660"/>
                  </a:lnTo>
                  <a:lnTo>
                    <a:pt x="1452" y="3700"/>
                  </a:lnTo>
                  <a:lnTo>
                    <a:pt x="1429" y="3738"/>
                  </a:lnTo>
                  <a:lnTo>
                    <a:pt x="1415" y="3777"/>
                  </a:lnTo>
                  <a:lnTo>
                    <a:pt x="1390" y="3822"/>
                  </a:lnTo>
                  <a:lnTo>
                    <a:pt x="1368" y="3876"/>
                  </a:lnTo>
                  <a:lnTo>
                    <a:pt x="1352" y="3930"/>
                  </a:lnTo>
                  <a:lnTo>
                    <a:pt x="1329" y="3976"/>
                  </a:lnTo>
                  <a:lnTo>
                    <a:pt x="1314" y="4030"/>
                  </a:lnTo>
                  <a:lnTo>
                    <a:pt x="1291" y="4085"/>
                  </a:lnTo>
                  <a:lnTo>
                    <a:pt x="1282" y="4139"/>
                  </a:lnTo>
                  <a:lnTo>
                    <a:pt x="1268" y="4185"/>
                  </a:lnTo>
                  <a:lnTo>
                    <a:pt x="1261" y="4224"/>
                  </a:lnTo>
                  <a:lnTo>
                    <a:pt x="1261" y="4269"/>
                  </a:lnTo>
                  <a:lnTo>
                    <a:pt x="1261" y="4309"/>
                  </a:lnTo>
                  <a:lnTo>
                    <a:pt x="1220" y="4301"/>
                  </a:lnTo>
                  <a:lnTo>
                    <a:pt x="1184" y="4293"/>
                  </a:lnTo>
                  <a:lnTo>
                    <a:pt x="1152" y="4285"/>
                  </a:lnTo>
                  <a:lnTo>
                    <a:pt x="1114" y="4269"/>
                  </a:lnTo>
                  <a:lnTo>
                    <a:pt x="1075" y="4269"/>
                  </a:lnTo>
                  <a:lnTo>
                    <a:pt x="1037" y="4253"/>
                  </a:lnTo>
                  <a:lnTo>
                    <a:pt x="1006" y="4246"/>
                  </a:lnTo>
                  <a:lnTo>
                    <a:pt x="968" y="4239"/>
                  </a:lnTo>
                  <a:lnTo>
                    <a:pt x="929" y="4232"/>
                  </a:lnTo>
                  <a:lnTo>
                    <a:pt x="891" y="4224"/>
                  </a:lnTo>
                  <a:lnTo>
                    <a:pt x="852" y="4216"/>
                  </a:lnTo>
                  <a:lnTo>
                    <a:pt x="814" y="4216"/>
                  </a:lnTo>
                  <a:lnTo>
                    <a:pt x="774" y="4207"/>
                  </a:lnTo>
                  <a:lnTo>
                    <a:pt x="738" y="4200"/>
                  </a:lnTo>
                  <a:lnTo>
                    <a:pt x="706" y="4192"/>
                  </a:lnTo>
                  <a:lnTo>
                    <a:pt x="660" y="4185"/>
                  </a:lnTo>
                  <a:lnTo>
                    <a:pt x="629" y="4176"/>
                  </a:lnTo>
                  <a:lnTo>
                    <a:pt x="591" y="4169"/>
                  </a:lnTo>
                  <a:lnTo>
                    <a:pt x="552" y="4161"/>
                  </a:lnTo>
                  <a:lnTo>
                    <a:pt x="515" y="4161"/>
                  </a:lnTo>
                  <a:lnTo>
                    <a:pt x="484" y="4154"/>
                  </a:lnTo>
                  <a:lnTo>
                    <a:pt x="453" y="4146"/>
                  </a:lnTo>
                  <a:lnTo>
                    <a:pt x="414" y="4139"/>
                  </a:lnTo>
                  <a:lnTo>
                    <a:pt x="376" y="4139"/>
                  </a:lnTo>
                  <a:lnTo>
                    <a:pt x="345" y="4131"/>
                  </a:lnTo>
                  <a:lnTo>
                    <a:pt x="314" y="4123"/>
                  </a:lnTo>
                  <a:lnTo>
                    <a:pt x="283" y="4123"/>
                  </a:lnTo>
                  <a:lnTo>
                    <a:pt x="252" y="4115"/>
                  </a:lnTo>
                  <a:lnTo>
                    <a:pt x="222" y="4115"/>
                  </a:lnTo>
                  <a:lnTo>
                    <a:pt x="191" y="4107"/>
                  </a:lnTo>
                  <a:lnTo>
                    <a:pt x="167" y="4107"/>
                  </a:lnTo>
                  <a:lnTo>
                    <a:pt x="137" y="4107"/>
                  </a:lnTo>
                  <a:lnTo>
                    <a:pt x="106" y="4107"/>
                  </a:lnTo>
                  <a:lnTo>
                    <a:pt x="84" y="4107"/>
                  </a:lnTo>
                  <a:lnTo>
                    <a:pt x="60" y="4115"/>
                  </a:lnTo>
                  <a:lnTo>
                    <a:pt x="36" y="4131"/>
                  </a:lnTo>
                  <a:lnTo>
                    <a:pt x="21" y="4139"/>
                  </a:lnTo>
                  <a:lnTo>
                    <a:pt x="8" y="4161"/>
                  </a:lnTo>
                  <a:lnTo>
                    <a:pt x="8" y="4176"/>
                  </a:lnTo>
                  <a:lnTo>
                    <a:pt x="8" y="4192"/>
                  </a:lnTo>
                  <a:lnTo>
                    <a:pt x="0" y="4216"/>
                  </a:lnTo>
                  <a:lnTo>
                    <a:pt x="0" y="4232"/>
                  </a:lnTo>
                  <a:lnTo>
                    <a:pt x="8" y="4246"/>
                  </a:lnTo>
                  <a:lnTo>
                    <a:pt x="8" y="4261"/>
                  </a:lnTo>
                  <a:lnTo>
                    <a:pt x="8" y="4269"/>
                  </a:lnTo>
                  <a:lnTo>
                    <a:pt x="21" y="4285"/>
                  </a:lnTo>
                  <a:lnTo>
                    <a:pt x="36" y="4293"/>
                  </a:lnTo>
                  <a:lnTo>
                    <a:pt x="60" y="4293"/>
                  </a:lnTo>
                  <a:lnTo>
                    <a:pt x="176" y="4309"/>
                  </a:lnTo>
                  <a:lnTo>
                    <a:pt x="300" y="4323"/>
                  </a:lnTo>
                  <a:lnTo>
                    <a:pt x="422" y="4339"/>
                  </a:lnTo>
                  <a:lnTo>
                    <a:pt x="536" y="4362"/>
                  </a:lnTo>
                  <a:lnTo>
                    <a:pt x="660" y="4387"/>
                  </a:lnTo>
                  <a:lnTo>
                    <a:pt x="774" y="4408"/>
                  </a:lnTo>
                  <a:lnTo>
                    <a:pt x="898" y="4431"/>
                  </a:lnTo>
                  <a:lnTo>
                    <a:pt x="1021" y="4463"/>
                  </a:lnTo>
                  <a:lnTo>
                    <a:pt x="1136" y="4484"/>
                  </a:lnTo>
                  <a:lnTo>
                    <a:pt x="1261" y="4516"/>
                  </a:lnTo>
                  <a:lnTo>
                    <a:pt x="1375" y="4546"/>
                  </a:lnTo>
                  <a:lnTo>
                    <a:pt x="1492" y="4578"/>
                  </a:lnTo>
                  <a:lnTo>
                    <a:pt x="1606" y="4615"/>
                  </a:lnTo>
                  <a:lnTo>
                    <a:pt x="1721" y="4654"/>
                  </a:lnTo>
                  <a:lnTo>
                    <a:pt x="1837" y="4692"/>
                  </a:lnTo>
                  <a:lnTo>
                    <a:pt x="1951" y="4732"/>
                  </a:lnTo>
                  <a:lnTo>
                    <a:pt x="2068" y="4763"/>
                  </a:lnTo>
                  <a:lnTo>
                    <a:pt x="2175" y="4809"/>
                  </a:lnTo>
                  <a:lnTo>
                    <a:pt x="2291" y="4847"/>
                  </a:lnTo>
                  <a:lnTo>
                    <a:pt x="2397" y="4894"/>
                  </a:lnTo>
                  <a:lnTo>
                    <a:pt x="2506" y="4940"/>
                  </a:lnTo>
                  <a:lnTo>
                    <a:pt x="2613" y="4986"/>
                  </a:lnTo>
                  <a:lnTo>
                    <a:pt x="2722" y="5025"/>
                  </a:lnTo>
                  <a:lnTo>
                    <a:pt x="2821" y="5071"/>
                  </a:lnTo>
                  <a:lnTo>
                    <a:pt x="2921" y="5118"/>
                  </a:lnTo>
                  <a:lnTo>
                    <a:pt x="3030" y="5171"/>
                  </a:lnTo>
                  <a:lnTo>
                    <a:pt x="3122" y="5217"/>
                  </a:lnTo>
                  <a:lnTo>
                    <a:pt x="3221" y="5263"/>
                  </a:lnTo>
                  <a:lnTo>
                    <a:pt x="3313" y="5309"/>
                  </a:lnTo>
                  <a:lnTo>
                    <a:pt x="3406" y="5365"/>
                  </a:lnTo>
                  <a:lnTo>
                    <a:pt x="3498" y="5418"/>
                  </a:lnTo>
                  <a:lnTo>
                    <a:pt x="3590" y="5464"/>
                  </a:lnTo>
                  <a:lnTo>
                    <a:pt x="3606" y="5479"/>
                  </a:lnTo>
                  <a:lnTo>
                    <a:pt x="3629" y="5486"/>
                  </a:lnTo>
                  <a:lnTo>
                    <a:pt x="3645" y="5486"/>
                  </a:lnTo>
                  <a:lnTo>
                    <a:pt x="3667" y="5479"/>
                  </a:lnTo>
                  <a:lnTo>
                    <a:pt x="3682" y="5472"/>
                  </a:lnTo>
                  <a:lnTo>
                    <a:pt x="3691" y="5464"/>
                  </a:lnTo>
                  <a:lnTo>
                    <a:pt x="3706" y="5448"/>
                  </a:lnTo>
                  <a:lnTo>
                    <a:pt x="3714" y="5426"/>
                  </a:lnTo>
                  <a:lnTo>
                    <a:pt x="3723" y="5411"/>
                  </a:lnTo>
                  <a:lnTo>
                    <a:pt x="3723" y="5387"/>
                  </a:lnTo>
                  <a:lnTo>
                    <a:pt x="3723" y="5370"/>
                  </a:lnTo>
                  <a:lnTo>
                    <a:pt x="3714" y="5349"/>
                  </a:lnTo>
                  <a:lnTo>
                    <a:pt x="3706" y="5326"/>
                  </a:lnTo>
                  <a:lnTo>
                    <a:pt x="3698" y="5309"/>
                  </a:lnTo>
                  <a:lnTo>
                    <a:pt x="3682" y="5288"/>
                  </a:lnTo>
                  <a:lnTo>
                    <a:pt x="3660" y="5272"/>
                  </a:lnTo>
                  <a:lnTo>
                    <a:pt x="3590" y="5241"/>
                  </a:lnTo>
                  <a:lnTo>
                    <a:pt x="3529" y="5195"/>
                  </a:lnTo>
                  <a:lnTo>
                    <a:pt x="3459" y="5164"/>
                  </a:lnTo>
                  <a:lnTo>
                    <a:pt x="3399" y="5125"/>
                  </a:lnTo>
                  <a:lnTo>
                    <a:pt x="3328" y="5086"/>
                  </a:lnTo>
                  <a:lnTo>
                    <a:pt x="3260" y="5057"/>
                  </a:lnTo>
                  <a:lnTo>
                    <a:pt x="3199" y="5017"/>
                  </a:lnTo>
                  <a:lnTo>
                    <a:pt x="3128" y="4986"/>
                  </a:lnTo>
                  <a:lnTo>
                    <a:pt x="3059" y="4955"/>
                  </a:lnTo>
                  <a:lnTo>
                    <a:pt x="2990" y="4923"/>
                  </a:lnTo>
                  <a:lnTo>
                    <a:pt x="2921" y="4894"/>
                  </a:lnTo>
                  <a:lnTo>
                    <a:pt x="2851" y="4870"/>
                  </a:lnTo>
                  <a:lnTo>
                    <a:pt x="2790" y="4841"/>
                  </a:lnTo>
                  <a:lnTo>
                    <a:pt x="2722" y="4809"/>
                  </a:lnTo>
                  <a:lnTo>
                    <a:pt x="2644" y="4778"/>
                  </a:lnTo>
                  <a:lnTo>
                    <a:pt x="2575" y="4755"/>
                  </a:lnTo>
                  <a:lnTo>
                    <a:pt x="2514" y="4732"/>
                  </a:lnTo>
                  <a:lnTo>
                    <a:pt x="2444" y="4700"/>
                  </a:lnTo>
                  <a:lnTo>
                    <a:pt x="2368" y="4678"/>
                  </a:lnTo>
                  <a:lnTo>
                    <a:pt x="2299" y="4646"/>
                  </a:lnTo>
                  <a:lnTo>
                    <a:pt x="2230" y="4624"/>
                  </a:lnTo>
                  <a:lnTo>
                    <a:pt x="2161" y="4601"/>
                  </a:lnTo>
                  <a:lnTo>
                    <a:pt x="2089" y="4578"/>
                  </a:lnTo>
                  <a:lnTo>
                    <a:pt x="2014" y="4554"/>
                  </a:lnTo>
                  <a:lnTo>
                    <a:pt x="1944" y="4532"/>
                  </a:lnTo>
                  <a:lnTo>
                    <a:pt x="1874" y="4509"/>
                  </a:lnTo>
                  <a:lnTo>
                    <a:pt x="1797" y="4484"/>
                  </a:lnTo>
                  <a:lnTo>
                    <a:pt x="1729" y="4463"/>
                  </a:lnTo>
                  <a:lnTo>
                    <a:pt x="1659" y="4439"/>
                  </a:lnTo>
                  <a:lnTo>
                    <a:pt x="1583" y="4416"/>
                  </a:lnTo>
                  <a:lnTo>
                    <a:pt x="1513" y="4392"/>
                  </a:lnTo>
                  <a:lnTo>
                    <a:pt x="1444" y="4370"/>
                  </a:lnTo>
                  <a:lnTo>
                    <a:pt x="1436" y="4323"/>
                  </a:lnTo>
                  <a:lnTo>
                    <a:pt x="1436" y="4278"/>
                  </a:lnTo>
                  <a:lnTo>
                    <a:pt x="1436" y="4224"/>
                  </a:lnTo>
                  <a:lnTo>
                    <a:pt x="1444" y="4176"/>
                  </a:lnTo>
                  <a:lnTo>
                    <a:pt x="1452" y="4131"/>
                  </a:lnTo>
                  <a:lnTo>
                    <a:pt x="1460" y="4078"/>
                  </a:lnTo>
                  <a:lnTo>
                    <a:pt x="1467" y="4022"/>
                  </a:lnTo>
                  <a:lnTo>
                    <a:pt x="1484" y="3976"/>
                  </a:lnTo>
                  <a:lnTo>
                    <a:pt x="1498" y="3930"/>
                  </a:lnTo>
                  <a:lnTo>
                    <a:pt x="1506" y="3883"/>
                  </a:lnTo>
                  <a:lnTo>
                    <a:pt x="1528" y="3846"/>
                  </a:lnTo>
                  <a:lnTo>
                    <a:pt x="1538" y="3806"/>
                  </a:lnTo>
                  <a:lnTo>
                    <a:pt x="1553" y="3768"/>
                  </a:lnTo>
                  <a:lnTo>
                    <a:pt x="1569" y="3738"/>
                  </a:lnTo>
                  <a:lnTo>
                    <a:pt x="1583" y="3707"/>
                  </a:lnTo>
                  <a:lnTo>
                    <a:pt x="1599" y="3692"/>
                  </a:lnTo>
                  <a:lnTo>
                    <a:pt x="1645" y="3721"/>
                  </a:lnTo>
                  <a:lnTo>
                    <a:pt x="1691" y="3760"/>
                  </a:lnTo>
                  <a:lnTo>
                    <a:pt x="1736" y="3791"/>
                  </a:lnTo>
                  <a:lnTo>
                    <a:pt x="1783" y="3830"/>
                  </a:lnTo>
                  <a:lnTo>
                    <a:pt x="1828" y="3862"/>
                  </a:lnTo>
                  <a:lnTo>
                    <a:pt x="1874" y="3883"/>
                  </a:lnTo>
                  <a:lnTo>
                    <a:pt x="1930" y="3915"/>
                  </a:lnTo>
                  <a:lnTo>
                    <a:pt x="1976" y="3938"/>
                  </a:lnTo>
                  <a:lnTo>
                    <a:pt x="2028" y="3961"/>
                  </a:lnTo>
                  <a:lnTo>
                    <a:pt x="2075" y="3976"/>
                  </a:lnTo>
                  <a:lnTo>
                    <a:pt x="2121" y="3992"/>
                  </a:lnTo>
                  <a:lnTo>
                    <a:pt x="2175" y="4008"/>
                  </a:lnTo>
                  <a:lnTo>
                    <a:pt x="2230" y="4022"/>
                  </a:lnTo>
                  <a:lnTo>
                    <a:pt x="2274" y="4030"/>
                  </a:lnTo>
                  <a:lnTo>
                    <a:pt x="2320" y="4037"/>
                  </a:lnTo>
                  <a:lnTo>
                    <a:pt x="2376" y="4046"/>
                  </a:lnTo>
                  <a:lnTo>
                    <a:pt x="2429" y="4046"/>
                  </a:lnTo>
                  <a:lnTo>
                    <a:pt x="2483" y="4046"/>
                  </a:lnTo>
                  <a:lnTo>
                    <a:pt x="2536" y="4037"/>
                  </a:lnTo>
                  <a:lnTo>
                    <a:pt x="2582" y="4037"/>
                  </a:lnTo>
                  <a:lnTo>
                    <a:pt x="2637" y="4022"/>
                  </a:lnTo>
                  <a:lnTo>
                    <a:pt x="2690" y="4015"/>
                  </a:lnTo>
                  <a:lnTo>
                    <a:pt x="2745" y="3992"/>
                  </a:lnTo>
                  <a:lnTo>
                    <a:pt x="2798" y="3976"/>
                  </a:lnTo>
                  <a:lnTo>
                    <a:pt x="2844" y="3961"/>
                  </a:lnTo>
                  <a:lnTo>
                    <a:pt x="2898" y="3930"/>
                  </a:lnTo>
                  <a:lnTo>
                    <a:pt x="2952" y="3899"/>
                  </a:lnTo>
                  <a:lnTo>
                    <a:pt x="3005" y="3867"/>
                  </a:lnTo>
                  <a:lnTo>
                    <a:pt x="3059" y="3838"/>
                  </a:lnTo>
                  <a:lnTo>
                    <a:pt x="3106" y="3791"/>
                  </a:lnTo>
                  <a:lnTo>
                    <a:pt x="3160" y="3746"/>
                  </a:lnTo>
                  <a:lnTo>
                    <a:pt x="3204" y="3700"/>
                  </a:lnTo>
                  <a:lnTo>
                    <a:pt x="3244" y="3806"/>
                  </a:lnTo>
                  <a:lnTo>
                    <a:pt x="3290" y="3915"/>
                  </a:lnTo>
                  <a:lnTo>
                    <a:pt x="3345" y="4008"/>
                  </a:lnTo>
                  <a:lnTo>
                    <a:pt x="3406" y="4099"/>
                  </a:lnTo>
                  <a:lnTo>
                    <a:pt x="3476" y="4192"/>
                  </a:lnTo>
                  <a:lnTo>
                    <a:pt x="3553" y="4278"/>
                  </a:lnTo>
                  <a:lnTo>
                    <a:pt x="3629" y="4362"/>
                  </a:lnTo>
                  <a:lnTo>
                    <a:pt x="3714" y="4439"/>
                  </a:lnTo>
                  <a:lnTo>
                    <a:pt x="3805" y="4509"/>
                  </a:lnTo>
                  <a:lnTo>
                    <a:pt x="3898" y="4586"/>
                  </a:lnTo>
                  <a:lnTo>
                    <a:pt x="4006" y="4646"/>
                  </a:lnTo>
                  <a:lnTo>
                    <a:pt x="4105" y="4708"/>
                  </a:lnTo>
                  <a:lnTo>
                    <a:pt x="4214" y="4763"/>
                  </a:lnTo>
                  <a:lnTo>
                    <a:pt x="4328" y="4816"/>
                  </a:lnTo>
                  <a:lnTo>
                    <a:pt x="4437" y="4862"/>
                  </a:lnTo>
                  <a:lnTo>
                    <a:pt x="4559" y="4909"/>
                  </a:lnTo>
                  <a:lnTo>
                    <a:pt x="4675" y="4940"/>
                  </a:lnTo>
                  <a:lnTo>
                    <a:pt x="4798" y="4979"/>
                  </a:lnTo>
                  <a:lnTo>
                    <a:pt x="4912" y="5001"/>
                  </a:lnTo>
                  <a:lnTo>
                    <a:pt x="5036" y="5025"/>
                  </a:lnTo>
                  <a:lnTo>
                    <a:pt x="5159" y="5032"/>
                  </a:lnTo>
                  <a:lnTo>
                    <a:pt x="5282" y="5048"/>
                  </a:lnTo>
                  <a:lnTo>
                    <a:pt x="5398" y="5048"/>
                  </a:lnTo>
                  <a:lnTo>
                    <a:pt x="5521" y="5048"/>
                  </a:lnTo>
                  <a:lnTo>
                    <a:pt x="5637" y="5040"/>
                  </a:lnTo>
                  <a:lnTo>
                    <a:pt x="5750" y="5025"/>
                  </a:lnTo>
                  <a:lnTo>
                    <a:pt x="5867" y="5001"/>
                  </a:lnTo>
                  <a:lnTo>
                    <a:pt x="5982" y="4979"/>
                  </a:lnTo>
                  <a:lnTo>
                    <a:pt x="6090" y="4948"/>
                  </a:lnTo>
                  <a:lnTo>
                    <a:pt x="6189" y="4909"/>
                  </a:lnTo>
                  <a:lnTo>
                    <a:pt x="6298" y="4862"/>
                  </a:lnTo>
                  <a:lnTo>
                    <a:pt x="6391" y="4809"/>
                  </a:lnTo>
                  <a:lnTo>
                    <a:pt x="6383" y="4748"/>
                  </a:lnTo>
                  <a:lnTo>
                    <a:pt x="6375" y="4692"/>
                  </a:lnTo>
                  <a:lnTo>
                    <a:pt x="6359" y="4631"/>
                  </a:lnTo>
                  <a:lnTo>
                    <a:pt x="6336" y="4569"/>
                  </a:lnTo>
                  <a:lnTo>
                    <a:pt x="6319" y="4509"/>
                  </a:lnTo>
                  <a:lnTo>
                    <a:pt x="6298" y="4448"/>
                  </a:lnTo>
                  <a:lnTo>
                    <a:pt x="6274" y="4387"/>
                  </a:lnTo>
                  <a:lnTo>
                    <a:pt x="6251" y="4315"/>
                  </a:lnTo>
                  <a:lnTo>
                    <a:pt x="6221" y="4246"/>
                  </a:lnTo>
                  <a:lnTo>
                    <a:pt x="6189" y="4185"/>
                  </a:lnTo>
                  <a:lnTo>
                    <a:pt x="6160" y="4115"/>
                  </a:lnTo>
                  <a:lnTo>
                    <a:pt x="6128" y="4046"/>
                  </a:lnTo>
                  <a:lnTo>
                    <a:pt x="6097" y="3984"/>
                  </a:lnTo>
                  <a:lnTo>
                    <a:pt x="6051" y="3923"/>
                  </a:lnTo>
                  <a:lnTo>
                    <a:pt x="6020" y="3853"/>
                  </a:lnTo>
                  <a:lnTo>
                    <a:pt x="5974" y="3791"/>
                  </a:lnTo>
                  <a:lnTo>
                    <a:pt x="5929" y="3729"/>
                  </a:lnTo>
                  <a:lnTo>
                    <a:pt x="5889" y="3669"/>
                  </a:lnTo>
                  <a:lnTo>
                    <a:pt x="5844" y="3607"/>
                  </a:lnTo>
                  <a:lnTo>
                    <a:pt x="5796" y="3553"/>
                  </a:lnTo>
                  <a:lnTo>
                    <a:pt x="5743" y="3490"/>
                  </a:lnTo>
                  <a:lnTo>
                    <a:pt x="5690" y="3444"/>
                  </a:lnTo>
                  <a:lnTo>
                    <a:pt x="5637" y="3391"/>
                  </a:lnTo>
                  <a:lnTo>
                    <a:pt x="5590" y="3345"/>
                  </a:lnTo>
                  <a:lnTo>
                    <a:pt x="5528" y="3299"/>
                  </a:lnTo>
                  <a:lnTo>
                    <a:pt x="5475" y="3260"/>
                  </a:lnTo>
                  <a:lnTo>
                    <a:pt x="5414" y="3221"/>
                  </a:lnTo>
                  <a:lnTo>
                    <a:pt x="5358" y="3190"/>
                  </a:lnTo>
                  <a:lnTo>
                    <a:pt x="5297" y="3160"/>
                  </a:lnTo>
                  <a:lnTo>
                    <a:pt x="5236" y="3129"/>
                  </a:lnTo>
                  <a:lnTo>
                    <a:pt x="5167" y="3106"/>
                  </a:lnTo>
                  <a:lnTo>
                    <a:pt x="5113" y="3090"/>
                  </a:lnTo>
                  <a:lnTo>
                    <a:pt x="5113" y="3022"/>
                  </a:lnTo>
                  <a:lnTo>
                    <a:pt x="5121" y="2944"/>
                  </a:lnTo>
                  <a:lnTo>
                    <a:pt x="5113" y="2883"/>
                  </a:lnTo>
                  <a:lnTo>
                    <a:pt x="5113" y="2806"/>
                  </a:lnTo>
                  <a:lnTo>
                    <a:pt x="5098" y="2737"/>
                  </a:lnTo>
                  <a:lnTo>
                    <a:pt x="5082" y="2665"/>
                  </a:lnTo>
                  <a:lnTo>
                    <a:pt x="5059" y="2604"/>
                  </a:lnTo>
                  <a:lnTo>
                    <a:pt x="5036" y="2535"/>
                  </a:lnTo>
                  <a:lnTo>
                    <a:pt x="5013" y="2466"/>
                  </a:lnTo>
                  <a:lnTo>
                    <a:pt x="4982" y="2413"/>
                  </a:lnTo>
                  <a:lnTo>
                    <a:pt x="4951" y="2351"/>
                  </a:lnTo>
                  <a:lnTo>
                    <a:pt x="4920" y="2296"/>
                  </a:lnTo>
                  <a:lnTo>
                    <a:pt x="4882" y="2243"/>
                  </a:lnTo>
                  <a:lnTo>
                    <a:pt x="4851" y="2197"/>
                  </a:lnTo>
                  <a:lnTo>
                    <a:pt x="4813" y="2150"/>
                  </a:lnTo>
                  <a:lnTo>
                    <a:pt x="4782" y="2119"/>
                  </a:lnTo>
                  <a:lnTo>
                    <a:pt x="4820" y="2073"/>
                  </a:lnTo>
                  <a:lnTo>
                    <a:pt x="4851" y="2027"/>
                  </a:lnTo>
                  <a:lnTo>
                    <a:pt x="4882" y="1981"/>
                  </a:lnTo>
                  <a:lnTo>
                    <a:pt x="4920" y="1934"/>
                  </a:lnTo>
                  <a:lnTo>
                    <a:pt x="4943" y="1896"/>
                  </a:lnTo>
                  <a:lnTo>
                    <a:pt x="4975" y="1841"/>
                  </a:lnTo>
                  <a:lnTo>
                    <a:pt x="5004" y="1788"/>
                  </a:lnTo>
                  <a:lnTo>
                    <a:pt x="5029" y="1733"/>
                  </a:lnTo>
                  <a:lnTo>
                    <a:pt x="5052" y="1680"/>
                  </a:lnTo>
                  <a:lnTo>
                    <a:pt x="5074" y="1634"/>
                  </a:lnTo>
                  <a:lnTo>
                    <a:pt x="5090" y="1573"/>
                  </a:lnTo>
                  <a:lnTo>
                    <a:pt x="5106" y="1519"/>
                  </a:lnTo>
                  <a:lnTo>
                    <a:pt x="5121" y="1464"/>
                  </a:lnTo>
                  <a:lnTo>
                    <a:pt x="5129" y="1402"/>
                  </a:lnTo>
                  <a:lnTo>
                    <a:pt x="5135" y="1348"/>
                  </a:lnTo>
                  <a:lnTo>
                    <a:pt x="5135" y="1286"/>
                  </a:lnTo>
                  <a:lnTo>
                    <a:pt x="5144" y="1233"/>
                  </a:lnTo>
                  <a:lnTo>
                    <a:pt x="5135" y="1171"/>
                  </a:lnTo>
                  <a:lnTo>
                    <a:pt x="5135" y="1116"/>
                  </a:lnTo>
                  <a:lnTo>
                    <a:pt x="5129" y="1056"/>
                  </a:lnTo>
                  <a:lnTo>
                    <a:pt x="5121" y="1002"/>
                  </a:lnTo>
                  <a:lnTo>
                    <a:pt x="5106" y="939"/>
                  </a:lnTo>
                  <a:lnTo>
                    <a:pt x="5090" y="878"/>
                  </a:lnTo>
                  <a:lnTo>
                    <a:pt x="5066" y="825"/>
                  </a:lnTo>
                  <a:lnTo>
                    <a:pt x="5045" y="771"/>
                  </a:lnTo>
                  <a:lnTo>
                    <a:pt x="5021" y="716"/>
                  </a:lnTo>
                  <a:lnTo>
                    <a:pt x="4989" y="655"/>
                  </a:lnTo>
                  <a:lnTo>
                    <a:pt x="4951" y="609"/>
                  </a:lnTo>
                  <a:lnTo>
                    <a:pt x="4912" y="555"/>
                  </a:lnTo>
                  <a:lnTo>
                    <a:pt x="4866" y="500"/>
                  </a:lnTo>
                  <a:lnTo>
                    <a:pt x="4830" y="446"/>
                  </a:lnTo>
                  <a:lnTo>
                    <a:pt x="4774" y="400"/>
                  </a:lnTo>
                  <a:lnTo>
                    <a:pt x="4728" y="362"/>
                  </a:lnTo>
                  <a:lnTo>
                    <a:pt x="4683" y="332"/>
                  </a:lnTo>
                  <a:lnTo>
                    <a:pt x="4636" y="292"/>
                  </a:lnTo>
                  <a:lnTo>
                    <a:pt x="4583" y="261"/>
                  </a:lnTo>
                  <a:lnTo>
                    <a:pt x="4537" y="230"/>
                  </a:lnTo>
                  <a:lnTo>
                    <a:pt x="4483" y="208"/>
                  </a:lnTo>
                  <a:lnTo>
                    <a:pt x="4421" y="177"/>
                  </a:lnTo>
                  <a:lnTo>
                    <a:pt x="4367" y="155"/>
                  </a:lnTo>
                  <a:lnTo>
                    <a:pt x="4314" y="130"/>
                  </a:lnTo>
                  <a:lnTo>
                    <a:pt x="4258" y="115"/>
                  </a:lnTo>
                  <a:lnTo>
                    <a:pt x="4197" y="101"/>
                  </a:lnTo>
                  <a:lnTo>
                    <a:pt x="4136" y="85"/>
                  </a:lnTo>
                  <a:lnTo>
                    <a:pt x="4084" y="69"/>
                  </a:lnTo>
                  <a:lnTo>
                    <a:pt x="4021" y="62"/>
                  </a:lnTo>
                  <a:lnTo>
                    <a:pt x="3960" y="53"/>
                  </a:lnTo>
                  <a:lnTo>
                    <a:pt x="3898" y="53"/>
                  </a:lnTo>
                  <a:lnTo>
                    <a:pt x="3844" y="46"/>
                  </a:lnTo>
                  <a:lnTo>
                    <a:pt x="3784" y="53"/>
                  </a:lnTo>
                  <a:lnTo>
                    <a:pt x="3723" y="53"/>
                  </a:lnTo>
                  <a:lnTo>
                    <a:pt x="3660" y="62"/>
                  </a:lnTo>
                  <a:lnTo>
                    <a:pt x="3598" y="77"/>
                  </a:lnTo>
                  <a:lnTo>
                    <a:pt x="3537" y="93"/>
                  </a:lnTo>
                  <a:lnTo>
                    <a:pt x="3476" y="109"/>
                  </a:lnTo>
                  <a:lnTo>
                    <a:pt x="3422" y="123"/>
                  </a:lnTo>
                  <a:lnTo>
                    <a:pt x="3359" y="147"/>
                  </a:lnTo>
                  <a:lnTo>
                    <a:pt x="3298" y="177"/>
                  </a:lnTo>
                  <a:lnTo>
                    <a:pt x="3244" y="208"/>
                  </a:lnTo>
                  <a:lnTo>
                    <a:pt x="3183" y="247"/>
                  </a:lnTo>
                  <a:lnTo>
                    <a:pt x="3128" y="285"/>
                  </a:lnTo>
                  <a:lnTo>
                    <a:pt x="3075" y="332"/>
                  </a:lnTo>
                  <a:lnTo>
                    <a:pt x="3013" y="378"/>
                  </a:lnTo>
                  <a:lnTo>
                    <a:pt x="2959" y="431"/>
                  </a:lnTo>
                  <a:lnTo>
                    <a:pt x="2936" y="393"/>
                  </a:lnTo>
                  <a:lnTo>
                    <a:pt x="2921" y="370"/>
                  </a:lnTo>
                  <a:lnTo>
                    <a:pt x="2891" y="338"/>
                  </a:lnTo>
                  <a:lnTo>
                    <a:pt x="2860" y="308"/>
                  </a:lnTo>
                  <a:lnTo>
                    <a:pt x="2829" y="276"/>
                  </a:lnTo>
                  <a:lnTo>
                    <a:pt x="2798" y="247"/>
                  </a:lnTo>
                  <a:lnTo>
                    <a:pt x="2766" y="216"/>
                  </a:lnTo>
                  <a:lnTo>
                    <a:pt x="2730" y="191"/>
                  </a:lnTo>
                  <a:lnTo>
                    <a:pt x="2690" y="170"/>
                  </a:lnTo>
                  <a:lnTo>
                    <a:pt x="2653" y="147"/>
                  </a:lnTo>
                  <a:lnTo>
                    <a:pt x="2607" y="115"/>
                  </a:lnTo>
                  <a:lnTo>
                    <a:pt x="2567" y="101"/>
                  </a:lnTo>
                  <a:lnTo>
                    <a:pt x="2521" y="85"/>
                  </a:lnTo>
                  <a:lnTo>
                    <a:pt x="2475" y="62"/>
                  </a:lnTo>
                  <a:lnTo>
                    <a:pt x="2429" y="46"/>
                  </a:lnTo>
                  <a:lnTo>
                    <a:pt x="2383" y="38"/>
                  </a:lnTo>
                  <a:lnTo>
                    <a:pt x="2329" y="23"/>
                  </a:lnTo>
                  <a:lnTo>
                    <a:pt x="2284" y="16"/>
                  </a:lnTo>
                  <a:lnTo>
                    <a:pt x="2238" y="7"/>
                  </a:lnTo>
                  <a:lnTo>
                    <a:pt x="2182" y="7"/>
                  </a:lnTo>
                  <a:lnTo>
                    <a:pt x="2129" y="0"/>
                  </a:lnTo>
                  <a:lnTo>
                    <a:pt x="2075" y="7"/>
                  </a:lnTo>
                  <a:lnTo>
                    <a:pt x="2028" y="16"/>
                  </a:lnTo>
                  <a:lnTo>
                    <a:pt x="1976" y="23"/>
                  </a:lnTo>
                  <a:lnTo>
                    <a:pt x="1921" y="32"/>
                  </a:lnTo>
                  <a:lnTo>
                    <a:pt x="1874" y="46"/>
                  </a:lnTo>
                  <a:lnTo>
                    <a:pt x="1821" y="69"/>
                  </a:lnTo>
                  <a:lnTo>
                    <a:pt x="1775" y="93"/>
                  </a:lnTo>
                  <a:lnTo>
                    <a:pt x="1721" y="115"/>
                  </a:lnTo>
                  <a:lnTo>
                    <a:pt x="1676" y="147"/>
                  </a:lnTo>
                  <a:lnTo>
                    <a:pt x="1622" y="183"/>
                  </a:lnTo>
                  <a:lnTo>
                    <a:pt x="1574" y="223"/>
                  </a:lnTo>
                  <a:lnTo>
                    <a:pt x="1528" y="285"/>
                  </a:lnTo>
                  <a:lnTo>
                    <a:pt x="1484" y="346"/>
                  </a:lnTo>
                  <a:lnTo>
                    <a:pt x="1436" y="400"/>
                  </a:lnTo>
                  <a:lnTo>
                    <a:pt x="1406" y="455"/>
                  </a:lnTo>
                  <a:lnTo>
                    <a:pt x="1368" y="516"/>
                  </a:lnTo>
                  <a:lnTo>
                    <a:pt x="1344" y="577"/>
                  </a:lnTo>
                  <a:lnTo>
                    <a:pt x="1322" y="632"/>
                  </a:lnTo>
                  <a:lnTo>
                    <a:pt x="1306" y="686"/>
                  </a:lnTo>
                  <a:lnTo>
                    <a:pt x="1291" y="748"/>
                  </a:lnTo>
                  <a:lnTo>
                    <a:pt x="1282" y="801"/>
                  </a:lnTo>
                  <a:lnTo>
                    <a:pt x="1274" y="857"/>
                  </a:lnTo>
                  <a:lnTo>
                    <a:pt x="1274" y="909"/>
                  </a:lnTo>
                  <a:lnTo>
                    <a:pt x="1274" y="963"/>
                  </a:lnTo>
                  <a:lnTo>
                    <a:pt x="1282" y="1016"/>
                  </a:lnTo>
                  <a:lnTo>
                    <a:pt x="1282" y="1072"/>
                  </a:lnTo>
                  <a:lnTo>
                    <a:pt x="1291" y="1116"/>
                  </a:lnTo>
                  <a:lnTo>
                    <a:pt x="1298" y="1162"/>
                  </a:lnTo>
                  <a:lnTo>
                    <a:pt x="1314" y="1218"/>
                  </a:lnTo>
                  <a:lnTo>
                    <a:pt x="1329" y="1264"/>
                  </a:lnTo>
                  <a:lnTo>
                    <a:pt x="1352" y="1311"/>
                  </a:lnTo>
                  <a:lnTo>
                    <a:pt x="1368" y="1348"/>
                  </a:lnTo>
                  <a:lnTo>
                    <a:pt x="1390" y="1394"/>
                  </a:lnTo>
                  <a:lnTo>
                    <a:pt x="1415" y="1434"/>
                  </a:lnTo>
                  <a:lnTo>
                    <a:pt x="1436" y="1471"/>
                  </a:lnTo>
                  <a:lnTo>
                    <a:pt x="1460" y="1510"/>
                  </a:lnTo>
                  <a:lnTo>
                    <a:pt x="1492" y="1548"/>
                  </a:lnTo>
                  <a:lnTo>
                    <a:pt x="1513" y="1580"/>
                  </a:lnTo>
                  <a:lnTo>
                    <a:pt x="1538" y="1611"/>
                  </a:lnTo>
                  <a:lnTo>
                    <a:pt x="1569" y="1649"/>
                  </a:lnTo>
                  <a:lnTo>
                    <a:pt x="1590" y="1672"/>
                  </a:lnTo>
                  <a:lnTo>
                    <a:pt x="1614" y="1695"/>
                  </a:lnTo>
                  <a:lnTo>
                    <a:pt x="1645" y="1718"/>
                  </a:lnTo>
                  <a:close/>
                </a:path>
              </a:pathLst>
            </a:custGeom>
            <a:blipFill dpi="0" rotWithShape="0">
              <a:blip r:embed="rId6"/>
              <a:srcRect/>
              <a:tile tx="0" ty="0" sx="100000" sy="100000" flip="none" algn="tl"/>
            </a:blipFill>
            <a:ln w="4763">
              <a:solidFill>
                <a:srgbClr val="A6698E"/>
              </a:solidFill>
              <a:round/>
              <a:headEnd/>
              <a:tailEnd/>
            </a:ln>
          </p:spPr>
          <p:txBody>
            <a:bodyPr/>
            <a:lstStyle/>
            <a:p>
              <a:endParaRPr lang="en-US" dirty="0"/>
            </a:p>
          </p:txBody>
        </p:sp>
        <p:sp>
          <p:nvSpPr>
            <p:cNvPr id="14347" name="Freeform 429"/>
            <p:cNvSpPr>
              <a:spLocks/>
            </p:cNvSpPr>
            <p:nvPr/>
          </p:nvSpPr>
          <p:spPr bwMode="auto">
            <a:xfrm>
              <a:off x="287" y="152"/>
              <a:ext cx="521" cy="527"/>
            </a:xfrm>
            <a:custGeom>
              <a:avLst/>
              <a:gdLst>
                <a:gd name="T0" fmla="*/ 0 w 4168"/>
                <a:gd name="T1" fmla="*/ 0 h 4216"/>
                <a:gd name="T2" fmla="*/ 0 w 4168"/>
                <a:gd name="T3" fmla="*/ 0 h 4216"/>
                <a:gd name="T4" fmla="*/ 0 w 4168"/>
                <a:gd name="T5" fmla="*/ 0 h 4216"/>
                <a:gd name="T6" fmla="*/ 0 w 4168"/>
                <a:gd name="T7" fmla="*/ 0 h 4216"/>
                <a:gd name="T8" fmla="*/ 0 w 4168"/>
                <a:gd name="T9" fmla="*/ 0 h 4216"/>
                <a:gd name="T10" fmla="*/ 0 w 4168"/>
                <a:gd name="T11" fmla="*/ 0 h 4216"/>
                <a:gd name="T12" fmla="*/ 0 w 4168"/>
                <a:gd name="T13" fmla="*/ 0 h 4216"/>
                <a:gd name="T14" fmla="*/ 0 w 4168"/>
                <a:gd name="T15" fmla="*/ 0 h 4216"/>
                <a:gd name="T16" fmla="*/ 0 w 4168"/>
                <a:gd name="T17" fmla="*/ 0 h 4216"/>
                <a:gd name="T18" fmla="*/ 0 w 4168"/>
                <a:gd name="T19" fmla="*/ 0 h 4216"/>
                <a:gd name="T20" fmla="*/ 0 w 4168"/>
                <a:gd name="T21" fmla="*/ 0 h 4216"/>
                <a:gd name="T22" fmla="*/ 0 w 4168"/>
                <a:gd name="T23" fmla="*/ 0 h 4216"/>
                <a:gd name="T24" fmla="*/ 0 w 4168"/>
                <a:gd name="T25" fmla="*/ 0 h 4216"/>
                <a:gd name="T26" fmla="*/ 0 w 4168"/>
                <a:gd name="T27" fmla="*/ 0 h 4216"/>
                <a:gd name="T28" fmla="*/ 0 w 4168"/>
                <a:gd name="T29" fmla="*/ 0 h 4216"/>
                <a:gd name="T30" fmla="*/ 0 w 4168"/>
                <a:gd name="T31" fmla="*/ 0 h 4216"/>
                <a:gd name="T32" fmla="*/ 0 w 4168"/>
                <a:gd name="T33" fmla="*/ 0 h 4216"/>
                <a:gd name="T34" fmla="*/ 0 w 4168"/>
                <a:gd name="T35" fmla="*/ 0 h 4216"/>
                <a:gd name="T36" fmla="*/ 0 w 4168"/>
                <a:gd name="T37" fmla="*/ 0 h 4216"/>
                <a:gd name="T38" fmla="*/ 0 w 4168"/>
                <a:gd name="T39" fmla="*/ 0 h 4216"/>
                <a:gd name="T40" fmla="*/ 0 w 4168"/>
                <a:gd name="T41" fmla="*/ 0 h 4216"/>
                <a:gd name="T42" fmla="*/ 0 w 4168"/>
                <a:gd name="T43" fmla="*/ 0 h 4216"/>
                <a:gd name="T44" fmla="*/ 0 w 4168"/>
                <a:gd name="T45" fmla="*/ 0 h 4216"/>
                <a:gd name="T46" fmla="*/ 0 w 4168"/>
                <a:gd name="T47" fmla="*/ 0 h 4216"/>
                <a:gd name="T48" fmla="*/ 0 w 4168"/>
                <a:gd name="T49" fmla="*/ 0 h 4216"/>
                <a:gd name="T50" fmla="*/ 0 w 4168"/>
                <a:gd name="T51" fmla="*/ 0 h 4216"/>
                <a:gd name="T52" fmla="*/ 0 w 4168"/>
                <a:gd name="T53" fmla="*/ 0 h 4216"/>
                <a:gd name="T54" fmla="*/ 0 w 4168"/>
                <a:gd name="T55" fmla="*/ 0 h 4216"/>
                <a:gd name="T56" fmla="*/ 0 w 4168"/>
                <a:gd name="T57" fmla="*/ 0 h 4216"/>
                <a:gd name="T58" fmla="*/ 0 w 4168"/>
                <a:gd name="T59" fmla="*/ 0 h 4216"/>
                <a:gd name="T60" fmla="*/ 0 w 4168"/>
                <a:gd name="T61" fmla="*/ 0 h 4216"/>
                <a:gd name="T62" fmla="*/ 0 w 4168"/>
                <a:gd name="T63" fmla="*/ 0 h 4216"/>
                <a:gd name="T64" fmla="*/ 0 w 4168"/>
                <a:gd name="T65" fmla="*/ 0 h 4216"/>
                <a:gd name="T66" fmla="*/ 0 w 4168"/>
                <a:gd name="T67" fmla="*/ 0 h 4216"/>
                <a:gd name="T68" fmla="*/ 0 w 4168"/>
                <a:gd name="T69" fmla="*/ 0 h 4216"/>
                <a:gd name="T70" fmla="*/ 0 w 4168"/>
                <a:gd name="T71" fmla="*/ 0 h 4216"/>
                <a:gd name="T72" fmla="*/ 0 w 4168"/>
                <a:gd name="T73" fmla="*/ 0 h 4216"/>
                <a:gd name="T74" fmla="*/ 0 w 4168"/>
                <a:gd name="T75" fmla="*/ 0 h 4216"/>
                <a:gd name="T76" fmla="*/ 0 w 4168"/>
                <a:gd name="T77" fmla="*/ 0 h 4216"/>
                <a:gd name="T78" fmla="*/ 0 w 4168"/>
                <a:gd name="T79" fmla="*/ 0 h 4216"/>
                <a:gd name="T80" fmla="*/ 0 w 4168"/>
                <a:gd name="T81" fmla="*/ 0 h 4216"/>
                <a:gd name="T82" fmla="*/ 0 w 4168"/>
                <a:gd name="T83" fmla="*/ 0 h 4216"/>
                <a:gd name="T84" fmla="*/ 0 w 4168"/>
                <a:gd name="T85" fmla="*/ 0 h 4216"/>
                <a:gd name="T86" fmla="*/ 0 w 4168"/>
                <a:gd name="T87" fmla="*/ 0 h 4216"/>
                <a:gd name="T88" fmla="*/ 0 w 4168"/>
                <a:gd name="T89" fmla="*/ 0 h 4216"/>
                <a:gd name="T90" fmla="*/ 0 w 4168"/>
                <a:gd name="T91" fmla="*/ 0 h 4216"/>
                <a:gd name="T92" fmla="*/ 0 w 4168"/>
                <a:gd name="T93" fmla="*/ 0 h 4216"/>
                <a:gd name="T94" fmla="*/ 0 w 4168"/>
                <a:gd name="T95" fmla="*/ 0 h 4216"/>
                <a:gd name="T96" fmla="*/ 0 w 4168"/>
                <a:gd name="T97" fmla="*/ 0 h 4216"/>
                <a:gd name="T98" fmla="*/ 0 w 4168"/>
                <a:gd name="T99" fmla="*/ 0 h 4216"/>
                <a:gd name="T100" fmla="*/ 0 w 4168"/>
                <a:gd name="T101" fmla="*/ 0 h 4216"/>
                <a:gd name="T102" fmla="*/ 0 w 4168"/>
                <a:gd name="T103" fmla="*/ 0 h 4216"/>
                <a:gd name="T104" fmla="*/ 0 w 4168"/>
                <a:gd name="T105" fmla="*/ 0 h 4216"/>
                <a:gd name="T106" fmla="*/ 0 w 4168"/>
                <a:gd name="T107" fmla="*/ 0 h 4216"/>
                <a:gd name="T108" fmla="*/ 0 w 4168"/>
                <a:gd name="T109" fmla="*/ 0 h 4216"/>
                <a:gd name="T110" fmla="*/ 0 w 4168"/>
                <a:gd name="T111" fmla="*/ 0 h 4216"/>
                <a:gd name="T112" fmla="*/ 0 w 4168"/>
                <a:gd name="T113" fmla="*/ 0 h 4216"/>
                <a:gd name="T114" fmla="*/ 0 w 4168"/>
                <a:gd name="T115" fmla="*/ 0 h 4216"/>
                <a:gd name="T116" fmla="*/ 0 w 4168"/>
                <a:gd name="T117" fmla="*/ 0 h 4216"/>
                <a:gd name="T118" fmla="*/ 0 w 4168"/>
                <a:gd name="T119" fmla="*/ 0 h 42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68"/>
                <a:gd name="T181" fmla="*/ 0 h 4216"/>
                <a:gd name="T182" fmla="*/ 4168 w 4168"/>
                <a:gd name="T183" fmla="*/ 4216 h 42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68" h="4216">
                  <a:moveTo>
                    <a:pt x="430" y="1819"/>
                  </a:moveTo>
                  <a:lnTo>
                    <a:pt x="546" y="2712"/>
                  </a:lnTo>
                  <a:lnTo>
                    <a:pt x="1877" y="2212"/>
                  </a:lnTo>
                  <a:lnTo>
                    <a:pt x="1369" y="3506"/>
                  </a:lnTo>
                  <a:lnTo>
                    <a:pt x="2561" y="3453"/>
                  </a:lnTo>
                  <a:lnTo>
                    <a:pt x="2554" y="3484"/>
                  </a:lnTo>
                  <a:lnTo>
                    <a:pt x="2538" y="3506"/>
                  </a:lnTo>
                  <a:lnTo>
                    <a:pt x="2530" y="3537"/>
                  </a:lnTo>
                  <a:lnTo>
                    <a:pt x="2523" y="3567"/>
                  </a:lnTo>
                  <a:lnTo>
                    <a:pt x="2507" y="3598"/>
                  </a:lnTo>
                  <a:lnTo>
                    <a:pt x="2499" y="3630"/>
                  </a:lnTo>
                  <a:lnTo>
                    <a:pt x="2491" y="3660"/>
                  </a:lnTo>
                  <a:lnTo>
                    <a:pt x="2469" y="3699"/>
                  </a:lnTo>
                  <a:lnTo>
                    <a:pt x="2453" y="3722"/>
                  </a:lnTo>
                  <a:lnTo>
                    <a:pt x="2446" y="3753"/>
                  </a:lnTo>
                  <a:lnTo>
                    <a:pt x="2421" y="3784"/>
                  </a:lnTo>
                  <a:lnTo>
                    <a:pt x="2400" y="3814"/>
                  </a:lnTo>
                  <a:lnTo>
                    <a:pt x="2385" y="3846"/>
                  </a:lnTo>
                  <a:lnTo>
                    <a:pt x="2368" y="3867"/>
                  </a:lnTo>
                  <a:lnTo>
                    <a:pt x="2337" y="3892"/>
                  </a:lnTo>
                  <a:lnTo>
                    <a:pt x="2315" y="3922"/>
                  </a:lnTo>
                  <a:lnTo>
                    <a:pt x="2368" y="3960"/>
                  </a:lnTo>
                  <a:lnTo>
                    <a:pt x="2407" y="3992"/>
                  </a:lnTo>
                  <a:lnTo>
                    <a:pt x="2462" y="4037"/>
                  </a:lnTo>
                  <a:lnTo>
                    <a:pt x="2507" y="4069"/>
                  </a:lnTo>
                  <a:lnTo>
                    <a:pt x="2561" y="4092"/>
                  </a:lnTo>
                  <a:lnTo>
                    <a:pt x="2615" y="4115"/>
                  </a:lnTo>
                  <a:lnTo>
                    <a:pt x="2668" y="4138"/>
                  </a:lnTo>
                  <a:lnTo>
                    <a:pt x="2721" y="4162"/>
                  </a:lnTo>
                  <a:lnTo>
                    <a:pt x="2777" y="4176"/>
                  </a:lnTo>
                  <a:lnTo>
                    <a:pt x="2830" y="4191"/>
                  </a:lnTo>
                  <a:lnTo>
                    <a:pt x="2884" y="4200"/>
                  </a:lnTo>
                  <a:lnTo>
                    <a:pt x="2945" y="4207"/>
                  </a:lnTo>
                  <a:lnTo>
                    <a:pt x="3000" y="4216"/>
                  </a:lnTo>
                  <a:lnTo>
                    <a:pt x="3054" y="4216"/>
                  </a:lnTo>
                  <a:lnTo>
                    <a:pt x="3106" y="4216"/>
                  </a:lnTo>
                  <a:lnTo>
                    <a:pt x="3167" y="4207"/>
                  </a:lnTo>
                  <a:lnTo>
                    <a:pt x="3223" y="4207"/>
                  </a:lnTo>
                  <a:lnTo>
                    <a:pt x="3269" y="4200"/>
                  </a:lnTo>
                  <a:lnTo>
                    <a:pt x="3330" y="4184"/>
                  </a:lnTo>
                  <a:lnTo>
                    <a:pt x="3383" y="4176"/>
                  </a:lnTo>
                  <a:lnTo>
                    <a:pt x="3439" y="4162"/>
                  </a:lnTo>
                  <a:lnTo>
                    <a:pt x="3492" y="4138"/>
                  </a:lnTo>
                  <a:lnTo>
                    <a:pt x="3537" y="4115"/>
                  </a:lnTo>
                  <a:lnTo>
                    <a:pt x="3592" y="4099"/>
                  </a:lnTo>
                  <a:lnTo>
                    <a:pt x="3630" y="4077"/>
                  </a:lnTo>
                  <a:lnTo>
                    <a:pt x="3683" y="4053"/>
                  </a:lnTo>
                  <a:lnTo>
                    <a:pt x="3729" y="4021"/>
                  </a:lnTo>
                  <a:lnTo>
                    <a:pt x="3775" y="3992"/>
                  </a:lnTo>
                  <a:lnTo>
                    <a:pt x="3807" y="3960"/>
                  </a:lnTo>
                  <a:lnTo>
                    <a:pt x="3845" y="3931"/>
                  </a:lnTo>
                  <a:lnTo>
                    <a:pt x="3884" y="3883"/>
                  </a:lnTo>
                  <a:lnTo>
                    <a:pt x="3922" y="3854"/>
                  </a:lnTo>
                  <a:lnTo>
                    <a:pt x="3991" y="3745"/>
                  </a:lnTo>
                  <a:lnTo>
                    <a:pt x="4053" y="3638"/>
                  </a:lnTo>
                  <a:lnTo>
                    <a:pt x="4099" y="3537"/>
                  </a:lnTo>
                  <a:lnTo>
                    <a:pt x="4137" y="3421"/>
                  </a:lnTo>
                  <a:lnTo>
                    <a:pt x="4160" y="3321"/>
                  </a:lnTo>
                  <a:lnTo>
                    <a:pt x="4168" y="3212"/>
                  </a:lnTo>
                  <a:lnTo>
                    <a:pt x="4168" y="3106"/>
                  </a:lnTo>
                  <a:lnTo>
                    <a:pt x="4153" y="3006"/>
                  </a:lnTo>
                  <a:lnTo>
                    <a:pt x="4129" y="2891"/>
                  </a:lnTo>
                  <a:lnTo>
                    <a:pt x="4099" y="2805"/>
                  </a:lnTo>
                  <a:lnTo>
                    <a:pt x="4061" y="2705"/>
                  </a:lnTo>
                  <a:lnTo>
                    <a:pt x="4015" y="2613"/>
                  </a:lnTo>
                  <a:lnTo>
                    <a:pt x="3961" y="2527"/>
                  </a:lnTo>
                  <a:lnTo>
                    <a:pt x="3898" y="2442"/>
                  </a:lnTo>
                  <a:lnTo>
                    <a:pt x="3821" y="2366"/>
                  </a:lnTo>
                  <a:lnTo>
                    <a:pt x="3753" y="2295"/>
                  </a:lnTo>
                  <a:lnTo>
                    <a:pt x="3837" y="2205"/>
                  </a:lnTo>
                  <a:lnTo>
                    <a:pt x="3898" y="2103"/>
                  </a:lnTo>
                  <a:lnTo>
                    <a:pt x="3968" y="2011"/>
                  </a:lnTo>
                  <a:lnTo>
                    <a:pt x="4022" y="1904"/>
                  </a:lnTo>
                  <a:lnTo>
                    <a:pt x="4068" y="1788"/>
                  </a:lnTo>
                  <a:lnTo>
                    <a:pt x="4107" y="1673"/>
                  </a:lnTo>
                  <a:lnTo>
                    <a:pt x="4137" y="1540"/>
                  </a:lnTo>
                  <a:lnTo>
                    <a:pt x="4153" y="1418"/>
                  </a:lnTo>
                  <a:lnTo>
                    <a:pt x="4160" y="1288"/>
                  </a:lnTo>
                  <a:lnTo>
                    <a:pt x="4153" y="1156"/>
                  </a:lnTo>
                  <a:lnTo>
                    <a:pt x="4129" y="1032"/>
                  </a:lnTo>
                  <a:lnTo>
                    <a:pt x="4099" y="909"/>
                  </a:lnTo>
                  <a:lnTo>
                    <a:pt x="4044" y="786"/>
                  </a:lnTo>
                  <a:lnTo>
                    <a:pt x="3983" y="662"/>
                  </a:lnTo>
                  <a:lnTo>
                    <a:pt x="3898" y="547"/>
                  </a:lnTo>
                  <a:lnTo>
                    <a:pt x="3800" y="439"/>
                  </a:lnTo>
                  <a:lnTo>
                    <a:pt x="3744" y="393"/>
                  </a:lnTo>
                  <a:lnTo>
                    <a:pt x="3691" y="362"/>
                  </a:lnTo>
                  <a:lnTo>
                    <a:pt x="3630" y="324"/>
                  </a:lnTo>
                  <a:lnTo>
                    <a:pt x="3577" y="284"/>
                  </a:lnTo>
                  <a:lnTo>
                    <a:pt x="3516" y="263"/>
                  </a:lnTo>
                  <a:lnTo>
                    <a:pt x="3453" y="239"/>
                  </a:lnTo>
                  <a:lnTo>
                    <a:pt x="3399" y="207"/>
                  </a:lnTo>
                  <a:lnTo>
                    <a:pt x="3330" y="186"/>
                  </a:lnTo>
                  <a:lnTo>
                    <a:pt x="3269" y="170"/>
                  </a:lnTo>
                  <a:lnTo>
                    <a:pt x="3215" y="154"/>
                  </a:lnTo>
                  <a:lnTo>
                    <a:pt x="3146" y="139"/>
                  </a:lnTo>
                  <a:lnTo>
                    <a:pt x="3075" y="131"/>
                  </a:lnTo>
                  <a:lnTo>
                    <a:pt x="3014" y="114"/>
                  </a:lnTo>
                  <a:lnTo>
                    <a:pt x="2953" y="114"/>
                  </a:lnTo>
                  <a:lnTo>
                    <a:pt x="2884" y="108"/>
                  </a:lnTo>
                  <a:lnTo>
                    <a:pt x="2823" y="108"/>
                  </a:lnTo>
                  <a:lnTo>
                    <a:pt x="2753" y="114"/>
                  </a:lnTo>
                  <a:lnTo>
                    <a:pt x="2685" y="114"/>
                  </a:lnTo>
                  <a:lnTo>
                    <a:pt x="2623" y="131"/>
                  </a:lnTo>
                  <a:lnTo>
                    <a:pt x="2554" y="139"/>
                  </a:lnTo>
                  <a:lnTo>
                    <a:pt x="2491" y="154"/>
                  </a:lnTo>
                  <a:lnTo>
                    <a:pt x="2421" y="177"/>
                  </a:lnTo>
                  <a:lnTo>
                    <a:pt x="2360" y="200"/>
                  </a:lnTo>
                  <a:lnTo>
                    <a:pt x="2299" y="223"/>
                  </a:lnTo>
                  <a:lnTo>
                    <a:pt x="2237" y="247"/>
                  </a:lnTo>
                  <a:lnTo>
                    <a:pt x="2169" y="277"/>
                  </a:lnTo>
                  <a:lnTo>
                    <a:pt x="2113" y="316"/>
                  </a:lnTo>
                  <a:lnTo>
                    <a:pt x="2045" y="355"/>
                  </a:lnTo>
                  <a:lnTo>
                    <a:pt x="1984" y="393"/>
                  </a:lnTo>
                  <a:lnTo>
                    <a:pt x="1929" y="439"/>
                  </a:lnTo>
                  <a:lnTo>
                    <a:pt x="1877" y="486"/>
                  </a:lnTo>
                  <a:lnTo>
                    <a:pt x="1822" y="532"/>
                  </a:lnTo>
                  <a:lnTo>
                    <a:pt x="1800" y="507"/>
                  </a:lnTo>
                  <a:lnTo>
                    <a:pt x="1769" y="479"/>
                  </a:lnTo>
                  <a:lnTo>
                    <a:pt x="1744" y="439"/>
                  </a:lnTo>
                  <a:lnTo>
                    <a:pt x="1716" y="409"/>
                  </a:lnTo>
                  <a:lnTo>
                    <a:pt x="1692" y="370"/>
                  </a:lnTo>
                  <a:lnTo>
                    <a:pt x="1654" y="337"/>
                  </a:lnTo>
                  <a:lnTo>
                    <a:pt x="1614" y="301"/>
                  </a:lnTo>
                  <a:lnTo>
                    <a:pt x="1577" y="269"/>
                  </a:lnTo>
                  <a:lnTo>
                    <a:pt x="1530" y="247"/>
                  </a:lnTo>
                  <a:lnTo>
                    <a:pt x="1491" y="207"/>
                  </a:lnTo>
                  <a:lnTo>
                    <a:pt x="1453" y="177"/>
                  </a:lnTo>
                  <a:lnTo>
                    <a:pt x="1399" y="146"/>
                  </a:lnTo>
                  <a:lnTo>
                    <a:pt x="1353" y="114"/>
                  </a:lnTo>
                  <a:lnTo>
                    <a:pt x="1306" y="93"/>
                  </a:lnTo>
                  <a:lnTo>
                    <a:pt x="1254" y="68"/>
                  </a:lnTo>
                  <a:lnTo>
                    <a:pt x="1200" y="46"/>
                  </a:lnTo>
                  <a:lnTo>
                    <a:pt x="1153" y="32"/>
                  </a:lnTo>
                  <a:lnTo>
                    <a:pt x="1091" y="15"/>
                  </a:lnTo>
                  <a:lnTo>
                    <a:pt x="1038" y="7"/>
                  </a:lnTo>
                  <a:lnTo>
                    <a:pt x="984" y="7"/>
                  </a:lnTo>
                  <a:lnTo>
                    <a:pt x="929" y="0"/>
                  </a:lnTo>
                  <a:lnTo>
                    <a:pt x="868" y="0"/>
                  </a:lnTo>
                  <a:lnTo>
                    <a:pt x="815" y="0"/>
                  </a:lnTo>
                  <a:lnTo>
                    <a:pt x="754" y="7"/>
                  </a:lnTo>
                  <a:lnTo>
                    <a:pt x="701" y="7"/>
                  </a:lnTo>
                  <a:lnTo>
                    <a:pt x="638" y="15"/>
                  </a:lnTo>
                  <a:lnTo>
                    <a:pt x="577" y="32"/>
                  </a:lnTo>
                  <a:lnTo>
                    <a:pt x="523" y="61"/>
                  </a:lnTo>
                  <a:lnTo>
                    <a:pt x="462" y="93"/>
                  </a:lnTo>
                  <a:lnTo>
                    <a:pt x="407" y="131"/>
                  </a:lnTo>
                  <a:lnTo>
                    <a:pt x="353" y="170"/>
                  </a:lnTo>
                  <a:lnTo>
                    <a:pt x="299" y="216"/>
                  </a:lnTo>
                  <a:lnTo>
                    <a:pt x="238" y="269"/>
                  </a:lnTo>
                  <a:lnTo>
                    <a:pt x="200" y="337"/>
                  </a:lnTo>
                  <a:lnTo>
                    <a:pt x="161" y="393"/>
                  </a:lnTo>
                  <a:lnTo>
                    <a:pt x="122" y="446"/>
                  </a:lnTo>
                  <a:lnTo>
                    <a:pt x="93" y="500"/>
                  </a:lnTo>
                  <a:lnTo>
                    <a:pt x="61" y="563"/>
                  </a:lnTo>
                  <a:lnTo>
                    <a:pt x="45" y="616"/>
                  </a:lnTo>
                  <a:lnTo>
                    <a:pt x="31" y="670"/>
                  </a:lnTo>
                  <a:lnTo>
                    <a:pt x="16" y="731"/>
                  </a:lnTo>
                  <a:lnTo>
                    <a:pt x="8" y="786"/>
                  </a:lnTo>
                  <a:lnTo>
                    <a:pt x="0" y="832"/>
                  </a:lnTo>
                  <a:lnTo>
                    <a:pt x="0" y="893"/>
                  </a:lnTo>
                  <a:lnTo>
                    <a:pt x="0" y="939"/>
                  </a:lnTo>
                  <a:lnTo>
                    <a:pt x="8" y="994"/>
                  </a:lnTo>
                  <a:lnTo>
                    <a:pt x="16" y="1040"/>
                  </a:lnTo>
                  <a:lnTo>
                    <a:pt x="31" y="1087"/>
                  </a:lnTo>
                  <a:lnTo>
                    <a:pt x="45" y="1141"/>
                  </a:lnTo>
                  <a:lnTo>
                    <a:pt x="53" y="1195"/>
                  </a:lnTo>
                  <a:lnTo>
                    <a:pt x="77" y="1234"/>
                  </a:lnTo>
                  <a:lnTo>
                    <a:pt x="100" y="1279"/>
                  </a:lnTo>
                  <a:lnTo>
                    <a:pt x="122" y="1316"/>
                  </a:lnTo>
                  <a:lnTo>
                    <a:pt x="139" y="1364"/>
                  </a:lnTo>
                  <a:lnTo>
                    <a:pt x="170" y="1402"/>
                  </a:lnTo>
                  <a:lnTo>
                    <a:pt x="191" y="1440"/>
                  </a:lnTo>
                  <a:lnTo>
                    <a:pt x="215" y="1479"/>
                  </a:lnTo>
                  <a:lnTo>
                    <a:pt x="238" y="1511"/>
                  </a:lnTo>
                  <a:lnTo>
                    <a:pt x="277" y="1540"/>
                  </a:lnTo>
                  <a:lnTo>
                    <a:pt x="299" y="1579"/>
                  </a:lnTo>
                  <a:lnTo>
                    <a:pt x="331" y="1610"/>
                  </a:lnTo>
                  <a:lnTo>
                    <a:pt x="361" y="1634"/>
                  </a:lnTo>
                  <a:lnTo>
                    <a:pt x="385" y="1664"/>
                  </a:lnTo>
                  <a:lnTo>
                    <a:pt x="415" y="1688"/>
                  </a:lnTo>
                  <a:lnTo>
                    <a:pt x="430" y="1819"/>
                  </a:lnTo>
                  <a:close/>
                </a:path>
              </a:pathLst>
            </a:custGeom>
            <a:solidFill>
              <a:srgbClr val="FFFFFF"/>
            </a:solidFill>
            <a:ln w="4763">
              <a:solidFill>
                <a:srgbClr val="A6698E"/>
              </a:solidFill>
              <a:round/>
              <a:headEnd/>
              <a:tailEnd/>
            </a:ln>
          </p:spPr>
          <p:txBody>
            <a:bodyPr/>
            <a:lstStyle/>
            <a:p>
              <a:endParaRPr lang="en-US" dirty="0"/>
            </a:p>
          </p:txBody>
        </p:sp>
      </p:grpSp>
      <p:sp>
        <p:nvSpPr>
          <p:cNvPr id="2" name="TextBox 1">
            <a:extLst>
              <a:ext uri="{FF2B5EF4-FFF2-40B4-BE49-F238E27FC236}">
                <a16:creationId xmlns:a16="http://schemas.microsoft.com/office/drawing/2014/main" id="{B56AFF90-FFAE-4283-8E25-A73F6A274A5D}"/>
              </a:ext>
            </a:extLst>
          </p:cNvPr>
          <p:cNvSpPr txBox="1"/>
          <p:nvPr/>
        </p:nvSpPr>
        <p:spPr>
          <a:xfrm>
            <a:off x="3333865" y="4001730"/>
            <a:ext cx="5524269" cy="1077218"/>
          </a:xfrm>
          <a:prstGeom prst="rect">
            <a:avLst/>
          </a:prstGeom>
          <a:noFill/>
        </p:spPr>
        <p:txBody>
          <a:bodyPr wrap="none" rtlCol="0">
            <a:spAutoFit/>
          </a:bodyPr>
          <a:lstStyle/>
          <a:p>
            <a:pPr algn="ctr"/>
            <a:r>
              <a:rPr lang="en-US" sz="3200" b="1" dirty="0">
                <a:latin typeface="Arial" panose="020B0604020202020204" pitchFamily="34" charset="0"/>
                <a:cs typeface="Arial" panose="020B0604020202020204" pitchFamily="34" charset="0"/>
              </a:rPr>
              <a:t>Kim Anderson</a:t>
            </a:r>
          </a:p>
          <a:p>
            <a:pPr algn="ctr"/>
            <a:r>
              <a:rPr lang="en-US" sz="3200" b="1" dirty="0">
                <a:latin typeface="Arial" panose="020B0604020202020204" pitchFamily="34" charset="0"/>
                <a:cs typeface="Arial" panose="020B0604020202020204" pitchFamily="34" charset="0"/>
              </a:rPr>
              <a:t>kim.anderson@okstate.edu</a:t>
            </a:r>
          </a:p>
        </p:txBody>
      </p:sp>
      <p:sp>
        <p:nvSpPr>
          <p:cNvPr id="14344" name="Text Box 432"/>
          <p:cNvSpPr txBox="1">
            <a:spLocks noChangeArrowheads="1"/>
          </p:cNvSpPr>
          <p:nvPr/>
        </p:nvSpPr>
        <p:spPr bwMode="auto">
          <a:xfrm>
            <a:off x="4054660" y="5186673"/>
            <a:ext cx="4304062" cy="923330"/>
          </a:xfrm>
          <a:prstGeom prst="rect">
            <a:avLst/>
          </a:prstGeom>
          <a:noFill/>
          <a:ln>
            <a:noFill/>
          </a:ln>
          <a:effectLst>
            <a:outerShdw dist="12700" algn="ctr" rotWithShape="0">
              <a:srgbClr val="CC66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SzTx/>
              <a:buFontTx/>
              <a:buNone/>
            </a:pPr>
            <a:endParaRPr lang="en-US" altLang="en-US" sz="2000" dirty="0"/>
          </a:p>
          <a:p>
            <a:pPr algn="ctr">
              <a:spcBef>
                <a:spcPct val="0"/>
              </a:spcBef>
              <a:buSzTx/>
              <a:buFontTx/>
              <a:buNone/>
            </a:pPr>
            <a:r>
              <a:rPr lang="en-US" altLang="en-US" sz="2000" dirty="0"/>
              <a:t>Oklahoma Cooperative Extension Service</a:t>
            </a:r>
          </a:p>
          <a:p>
            <a:pPr algn="ctr">
              <a:spcBef>
                <a:spcPct val="0"/>
              </a:spcBef>
              <a:buSzTx/>
              <a:buFontTx/>
              <a:buNone/>
            </a:pPr>
            <a:r>
              <a:rPr lang="en-US" altLang="en-US" sz="2000" dirty="0"/>
              <a:t>Agricultural Economics, OSU</a:t>
            </a:r>
          </a:p>
        </p:txBody>
      </p:sp>
    </p:spTree>
    <p:extLst>
      <p:ext uri="{BB962C8B-B14F-4D97-AF65-F5344CB8AC3E}">
        <p14:creationId xmlns:p14="http://schemas.microsoft.com/office/powerpoint/2010/main" val="3116266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0BECBA-6452-404F-8C3B-3A51BF5B321B}"/>
              </a:ext>
            </a:extLst>
          </p:cNvPr>
          <p:cNvSpPr txBox="1">
            <a:spLocks noGrp="1"/>
          </p:cNvSpPr>
          <p:nvPr>
            <p:ph type="title" idx="4294967295"/>
          </p:nvPr>
        </p:nvSpPr>
        <p:spPr>
          <a:xfrm>
            <a:off x="3102430" y="164980"/>
            <a:ext cx="570965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Pond Creek, Oklahoma </a:t>
            </a:r>
          </a:p>
        </p:txBody>
      </p:sp>
      <p:graphicFrame>
        <p:nvGraphicFramePr>
          <p:cNvPr id="5" name="Table 4">
            <a:extLst>
              <a:ext uri="{FF2B5EF4-FFF2-40B4-BE49-F238E27FC236}">
                <a16:creationId xmlns:a16="http://schemas.microsoft.com/office/drawing/2014/main" id="{341802DE-9289-456F-BFB7-DE1B4D6E9401}"/>
              </a:ext>
            </a:extLst>
          </p:cNvPr>
          <p:cNvGraphicFramePr>
            <a:graphicFrameLocks noGrp="1"/>
          </p:cNvGraphicFramePr>
          <p:nvPr>
            <p:extLst>
              <p:ext uri="{D42A27DB-BD31-4B8C-83A1-F6EECF244321}">
                <p14:modId xmlns:p14="http://schemas.microsoft.com/office/powerpoint/2010/main" val="2720547064"/>
              </p:ext>
            </p:extLst>
          </p:nvPr>
        </p:nvGraphicFramePr>
        <p:xfrm>
          <a:off x="1140542" y="1185278"/>
          <a:ext cx="10274709" cy="5257800"/>
        </p:xfrm>
        <a:graphic>
          <a:graphicData uri="http://schemas.openxmlformats.org/drawingml/2006/table">
            <a:tbl>
              <a:tblPr firstRow="1"/>
              <a:tblGrid>
                <a:gridCol w="1445342">
                  <a:extLst>
                    <a:ext uri="{9D8B030D-6E8A-4147-A177-3AD203B41FA5}">
                      <a16:colId xmlns:a16="http://schemas.microsoft.com/office/drawing/2014/main" val="2916850009"/>
                    </a:ext>
                  </a:extLst>
                </a:gridCol>
                <a:gridCol w="1052051">
                  <a:extLst>
                    <a:ext uri="{9D8B030D-6E8A-4147-A177-3AD203B41FA5}">
                      <a16:colId xmlns:a16="http://schemas.microsoft.com/office/drawing/2014/main" val="2481943167"/>
                    </a:ext>
                  </a:extLst>
                </a:gridCol>
                <a:gridCol w="1282672">
                  <a:extLst>
                    <a:ext uri="{9D8B030D-6E8A-4147-A177-3AD203B41FA5}">
                      <a16:colId xmlns:a16="http://schemas.microsoft.com/office/drawing/2014/main" val="588532590"/>
                    </a:ext>
                  </a:extLst>
                </a:gridCol>
                <a:gridCol w="1433702">
                  <a:extLst>
                    <a:ext uri="{9D8B030D-6E8A-4147-A177-3AD203B41FA5}">
                      <a16:colId xmlns:a16="http://schemas.microsoft.com/office/drawing/2014/main" val="1078021324"/>
                    </a:ext>
                  </a:extLst>
                </a:gridCol>
                <a:gridCol w="1677686">
                  <a:extLst>
                    <a:ext uri="{9D8B030D-6E8A-4147-A177-3AD203B41FA5}">
                      <a16:colId xmlns:a16="http://schemas.microsoft.com/office/drawing/2014/main" val="2869710335"/>
                    </a:ext>
                  </a:extLst>
                </a:gridCol>
                <a:gridCol w="1515030">
                  <a:extLst>
                    <a:ext uri="{9D8B030D-6E8A-4147-A177-3AD203B41FA5}">
                      <a16:colId xmlns:a16="http://schemas.microsoft.com/office/drawing/2014/main" val="2625963646"/>
                    </a:ext>
                  </a:extLst>
                </a:gridCol>
                <a:gridCol w="737517">
                  <a:extLst>
                    <a:ext uri="{9D8B030D-6E8A-4147-A177-3AD203B41FA5}">
                      <a16:colId xmlns:a16="http://schemas.microsoft.com/office/drawing/2014/main" val="844257050"/>
                    </a:ext>
                  </a:extLst>
                </a:gridCol>
                <a:gridCol w="1130709">
                  <a:extLst>
                    <a:ext uri="{9D8B030D-6E8A-4147-A177-3AD203B41FA5}">
                      <a16:colId xmlns:a16="http://schemas.microsoft.com/office/drawing/2014/main" val="209102621"/>
                    </a:ext>
                  </a:extLst>
                </a:gridCol>
              </a:tblGrid>
              <a:tr h="0">
                <a:tc>
                  <a:txBody>
                    <a:bodyPr/>
                    <a:lstStyle/>
                    <a:p>
                      <a:pPr algn="l" fontAlgn="b"/>
                      <a:r>
                        <a:rPr lang="en-US" sz="2000" dirty="0">
                          <a:effectLst/>
                          <a:latin typeface="Arial" panose="020B0604020202020204" pitchFamily="34" charset="0"/>
                          <a:cs typeface="Arial" panose="020B0604020202020204" pitchFamily="34" charset="0"/>
                        </a:rPr>
                        <a:t>Name</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2000" dirty="0">
                          <a:effectLst/>
                          <a:latin typeface="Arial" panose="020B0604020202020204" pitchFamily="34" charset="0"/>
                          <a:cs typeface="Arial" panose="020B0604020202020204" pitchFamily="34" charset="0"/>
                        </a:rPr>
                        <a:t>Notes</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2000" dirty="0">
                          <a:effectLst/>
                          <a:latin typeface="Arial" panose="020B0604020202020204" pitchFamily="34" charset="0"/>
                          <a:cs typeface="Arial" panose="020B0604020202020204" pitchFamily="34" charset="0"/>
                        </a:rPr>
                        <a:t>Delivery Start</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2000" dirty="0">
                          <a:effectLst/>
                          <a:latin typeface="Arial" panose="020B0604020202020204" pitchFamily="34" charset="0"/>
                          <a:cs typeface="Arial" panose="020B0604020202020204" pitchFamily="34" charset="0"/>
                        </a:rPr>
                        <a:t>Delivery End</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2000" dirty="0">
                          <a:effectLst/>
                          <a:latin typeface="Arial" panose="020B0604020202020204" pitchFamily="34" charset="0"/>
                          <a:cs typeface="Arial" panose="020B0604020202020204" pitchFamily="34" charset="0"/>
                        </a:rPr>
                        <a:t>Basis Month</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2000" dirty="0">
                          <a:effectLst/>
                          <a:latin typeface="Arial" panose="020B0604020202020204" pitchFamily="34" charset="0"/>
                          <a:cs typeface="Arial" panose="020B0604020202020204" pitchFamily="34" charset="0"/>
                        </a:rPr>
                        <a:t>Futures Price</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2000" dirty="0">
                          <a:effectLst/>
                          <a:latin typeface="Arial" panose="020B0604020202020204" pitchFamily="34" charset="0"/>
                          <a:cs typeface="Arial" panose="020B0604020202020204" pitchFamily="34" charset="0"/>
                        </a:rPr>
                        <a:t>Basis</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2000" dirty="0">
                          <a:effectLst/>
                          <a:latin typeface="Arial" panose="020B0604020202020204" pitchFamily="34" charset="0"/>
                          <a:cs typeface="Arial" panose="020B0604020202020204" pitchFamily="34" charset="0"/>
                        </a:rPr>
                        <a:t>Cash Price</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58113505"/>
                  </a:ext>
                </a:extLst>
              </a:tr>
              <a:tr h="0">
                <a:tc>
                  <a:txBody>
                    <a:bodyPr/>
                    <a:lstStyle/>
                    <a:p>
                      <a:pPr algn="l" fontAlgn="t"/>
                      <a:r>
                        <a:rPr lang="en-US" sz="2000" b="1" dirty="0">
                          <a:solidFill>
                            <a:schemeClr val="accent6">
                              <a:lumMod val="75000"/>
                            </a:schemeClr>
                          </a:solidFill>
                          <a:effectLst/>
                          <a:latin typeface="Arial" panose="020B0604020202020204" pitchFamily="34" charset="0"/>
                          <a:cs typeface="Arial" panose="020B0604020202020204" pitchFamily="34" charset="0"/>
                        </a:rPr>
                        <a:t>WHEAT HRW</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CASH</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Aug 2023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Nov 2023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u="none" strike="noStrike" dirty="0">
                          <a:solidFill>
                            <a:srgbClr val="3C7700"/>
                          </a:solidFill>
                          <a:effectLst/>
                          <a:latin typeface="Arial" panose="020B0604020202020204" pitchFamily="34" charset="0"/>
                          <a:cs typeface="Arial" panose="020B0604020202020204" pitchFamily="34" charset="0"/>
                          <a:hlinkClick r:id="rId2"/>
                        </a:rPr>
                        <a:t>December 2023</a:t>
                      </a:r>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719-4</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-60</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b="1" u="none" strike="noStrike" dirty="0">
                          <a:solidFill>
                            <a:schemeClr val="accent6">
                              <a:lumMod val="75000"/>
                            </a:schemeClr>
                          </a:solidFill>
                          <a:effectLst/>
                          <a:latin typeface="Arial" panose="020B0604020202020204" pitchFamily="34" charset="0"/>
                          <a:cs typeface="Arial" panose="020B0604020202020204" pitchFamily="34" charset="0"/>
                        </a:rPr>
                        <a:t>$6.11</a:t>
                      </a:r>
                      <a:endParaRPr lang="en-US" sz="2000" b="1" u="none" dirty="0">
                        <a:solidFill>
                          <a:schemeClr val="accent6">
                            <a:lumMod val="75000"/>
                          </a:schemeClr>
                        </a:solidFill>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04829322"/>
                  </a:ext>
                </a:extLst>
              </a:tr>
              <a:tr h="0">
                <a:tc>
                  <a:txBody>
                    <a:bodyPr/>
                    <a:lstStyle/>
                    <a:p>
                      <a:pPr algn="l" fontAlgn="t"/>
                      <a:r>
                        <a:rPr lang="en-US" sz="2000" b="1" dirty="0">
                          <a:solidFill>
                            <a:schemeClr val="accent6">
                              <a:lumMod val="75000"/>
                            </a:schemeClr>
                          </a:solidFill>
                          <a:effectLst/>
                          <a:latin typeface="Arial" panose="020B0604020202020204" pitchFamily="34" charset="0"/>
                          <a:cs typeface="Arial" panose="020B0604020202020204" pitchFamily="34" charset="0"/>
                        </a:rPr>
                        <a:t>WHEAT HRW</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NC 24</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May 2024</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Jul 2024</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u="none" strike="noStrike" dirty="0">
                          <a:solidFill>
                            <a:srgbClr val="3C7700"/>
                          </a:solidFill>
                          <a:effectLst/>
                          <a:latin typeface="Arial" panose="020B0604020202020204" pitchFamily="34" charset="0"/>
                          <a:cs typeface="Arial" panose="020B0604020202020204" pitchFamily="34" charset="0"/>
                          <a:hlinkClick r:id="rId3"/>
                        </a:rPr>
                        <a:t>July 2024</a:t>
                      </a:r>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714-0</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-70</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b="1" u="none" strike="noStrike" dirty="0">
                          <a:solidFill>
                            <a:schemeClr val="accent6">
                              <a:lumMod val="75000"/>
                            </a:schemeClr>
                          </a:solidFill>
                          <a:effectLst/>
                          <a:latin typeface="Arial" panose="020B0604020202020204" pitchFamily="34" charset="0"/>
                          <a:cs typeface="Arial" panose="020B0604020202020204" pitchFamily="34" charset="0"/>
                        </a:rPr>
                        <a:t>$6.20</a:t>
                      </a:r>
                      <a:endParaRPr lang="en-US" sz="2000" b="1" u="none" dirty="0">
                        <a:solidFill>
                          <a:schemeClr val="accent6">
                            <a:lumMod val="75000"/>
                          </a:schemeClr>
                        </a:solidFill>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6570293"/>
                  </a:ext>
                </a:extLst>
              </a:tr>
              <a:tr h="0">
                <a:tc>
                  <a:txBody>
                    <a:bodyPr/>
                    <a:lstStyle/>
                    <a:p>
                      <a:pPr algn="l" fontAlgn="t"/>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u="none" dirty="0">
                        <a:solidFill>
                          <a:schemeClr val="tx1">
                            <a:lumMod val="95000"/>
                            <a:lumOff val="5000"/>
                          </a:schemeClr>
                        </a:solidFill>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542149491"/>
                  </a:ext>
                </a:extLst>
              </a:tr>
              <a:tr h="0">
                <a:tc>
                  <a:txBody>
                    <a:bodyPr/>
                    <a:lstStyle/>
                    <a:p>
                      <a:pPr algn="l" fontAlgn="t"/>
                      <a:r>
                        <a:rPr lang="en-US" sz="2000" b="1" dirty="0">
                          <a:solidFill>
                            <a:srgbClr val="0070C0"/>
                          </a:solidFill>
                          <a:effectLst/>
                          <a:latin typeface="Arial" panose="020B0604020202020204" pitchFamily="34" charset="0"/>
                          <a:cs typeface="Arial" panose="020B0604020202020204" pitchFamily="34" charset="0"/>
                        </a:rPr>
                        <a:t>CORN</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NC 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Oct 2023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Nov 2023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u="none" strike="noStrike" dirty="0">
                          <a:solidFill>
                            <a:srgbClr val="3C7700"/>
                          </a:solidFill>
                          <a:effectLst/>
                          <a:latin typeface="Arial" panose="020B0604020202020204" pitchFamily="34" charset="0"/>
                          <a:cs typeface="Arial" panose="020B0604020202020204" pitchFamily="34" charset="0"/>
                          <a:hlinkClick r:id="rId4"/>
                        </a:rPr>
                        <a:t>December 2023</a:t>
                      </a:r>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483-6</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-15</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b="1" u="none" strike="noStrike" dirty="0">
                          <a:solidFill>
                            <a:srgbClr val="0070C0"/>
                          </a:solidFill>
                          <a:effectLst/>
                          <a:latin typeface="Arial" panose="020B0604020202020204" pitchFamily="34" charset="0"/>
                          <a:cs typeface="Arial" panose="020B0604020202020204" pitchFamily="34" charset="0"/>
                        </a:rPr>
                        <a:t>$4.71</a:t>
                      </a:r>
                      <a:endParaRPr lang="en-US" sz="2000" b="1" u="none" dirty="0">
                        <a:solidFill>
                          <a:srgbClr val="0070C0"/>
                        </a:solidFill>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75884634"/>
                  </a:ext>
                </a:extLst>
              </a:tr>
              <a:tr h="0">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l" fontAlgn="t"/>
                      <a:endParaRPr lang="en-US" sz="2000" u="none"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404567417"/>
                  </a:ext>
                </a:extLst>
              </a:tr>
              <a:tr h="0">
                <a:tc>
                  <a:txBody>
                    <a:bodyPr/>
                    <a:lstStyle/>
                    <a:p>
                      <a:pPr algn="l" fontAlgn="t"/>
                      <a:r>
                        <a:rPr lang="en-US" sz="2000" dirty="0">
                          <a:effectLst/>
                          <a:latin typeface="Arial" panose="020B0604020202020204" pitchFamily="34" charset="0"/>
                          <a:cs typeface="Arial" panose="020B0604020202020204" pitchFamily="34" charset="0"/>
                        </a:rPr>
                        <a:t>MILO</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NC 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Oct 2023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Nov 2023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u="none" strike="noStrike" dirty="0">
                          <a:solidFill>
                            <a:srgbClr val="3C7700"/>
                          </a:solidFill>
                          <a:effectLst/>
                          <a:latin typeface="Arial" panose="020B0604020202020204" pitchFamily="34" charset="0"/>
                          <a:cs typeface="Arial" panose="020B0604020202020204" pitchFamily="34" charset="0"/>
                          <a:hlinkClick r:id="rId4"/>
                        </a:rPr>
                        <a:t>December 2023</a:t>
                      </a:r>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483-6</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10</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u="none" strike="noStrike" dirty="0">
                          <a:solidFill>
                            <a:schemeClr val="tx1">
                              <a:lumMod val="95000"/>
                              <a:lumOff val="5000"/>
                            </a:schemeClr>
                          </a:solidFill>
                          <a:effectLst/>
                          <a:latin typeface="Arial" panose="020B0604020202020204" pitchFamily="34" charset="0"/>
                          <a:cs typeface="Arial" panose="020B0604020202020204" pitchFamily="34" charset="0"/>
                        </a:rPr>
                        <a:t>$4.96</a:t>
                      </a:r>
                      <a:endParaRPr lang="en-US" sz="2000" u="none" dirty="0">
                        <a:solidFill>
                          <a:schemeClr val="tx1">
                            <a:lumMod val="95000"/>
                            <a:lumOff val="5000"/>
                          </a:schemeClr>
                        </a:solidFill>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36803598"/>
                  </a:ext>
                </a:extLst>
              </a:tr>
              <a:tr h="0">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1">
                        <a:lumMod val="85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1">
                        <a:lumMod val="85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1">
                        <a:lumMod val="85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1">
                        <a:lumMod val="85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1">
                        <a:lumMod val="85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1">
                        <a:lumMod val="85000"/>
                      </a:schemeClr>
                    </a:solidFill>
                  </a:tcPr>
                </a:tc>
                <a:tc>
                  <a:txBody>
                    <a:bodyPr/>
                    <a:lstStyle/>
                    <a:p>
                      <a:pPr algn="l" fontAlgn="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1">
                        <a:lumMod val="85000"/>
                      </a:schemeClr>
                    </a:solidFill>
                  </a:tcPr>
                </a:tc>
                <a:tc>
                  <a:txBody>
                    <a:bodyPr/>
                    <a:lstStyle/>
                    <a:p>
                      <a:pPr algn="l" fontAlgn="t"/>
                      <a:endParaRPr lang="en-US" sz="2000" u="none"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90864752"/>
                  </a:ext>
                </a:extLst>
              </a:tr>
              <a:tr h="0">
                <a:tc>
                  <a:txBody>
                    <a:bodyPr/>
                    <a:lstStyle/>
                    <a:p>
                      <a:pPr algn="l" fontAlgn="t"/>
                      <a:r>
                        <a:rPr lang="en-US" sz="2000" b="1" dirty="0">
                          <a:solidFill>
                            <a:srgbClr val="FF0000"/>
                          </a:solidFill>
                          <a:effectLst/>
                          <a:latin typeface="Arial" panose="020B0604020202020204" pitchFamily="34" charset="0"/>
                          <a:cs typeface="Arial" panose="020B0604020202020204" pitchFamily="34" charset="0"/>
                        </a:rPr>
                        <a:t>SOYBEAN</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NC 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Oct 2023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Nov 2023</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u="none" strike="noStrike" dirty="0">
                          <a:solidFill>
                            <a:srgbClr val="3C7700"/>
                          </a:solidFill>
                          <a:effectLst/>
                          <a:latin typeface="Arial" panose="020B0604020202020204" pitchFamily="34" charset="0"/>
                          <a:cs typeface="Arial" panose="020B0604020202020204" pitchFamily="34" charset="0"/>
                          <a:hlinkClick r:id="rId5"/>
                        </a:rPr>
                        <a:t>November 2023</a:t>
                      </a:r>
                      <a:endParaRPr lang="en-US" sz="2000" dirty="0">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1367-6</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dirty="0">
                          <a:effectLst/>
                          <a:latin typeface="Arial" panose="020B0604020202020204" pitchFamily="34" charset="0"/>
                          <a:cs typeface="Arial" panose="020B0604020202020204" pitchFamily="34" charset="0"/>
                        </a:rPr>
                        <a:t>-65</a:t>
                      </a: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b="1" u="none" strike="noStrike" dirty="0">
                          <a:solidFill>
                            <a:srgbClr val="FF0000"/>
                          </a:solidFill>
                          <a:effectLst/>
                          <a:latin typeface="Arial" panose="020B0604020202020204" pitchFamily="34" charset="0"/>
                          <a:cs typeface="Arial" panose="020B0604020202020204" pitchFamily="34" charset="0"/>
                        </a:rPr>
                        <a:t>$12.07</a:t>
                      </a:r>
                      <a:endParaRPr lang="en-US" sz="2000" b="1" u="none" dirty="0">
                        <a:solidFill>
                          <a:srgbClr val="FF0000"/>
                        </a:solidFill>
                        <a:effectLst/>
                        <a:latin typeface="Arial" panose="020B0604020202020204" pitchFamily="34" charset="0"/>
                        <a:cs typeface="Arial" panose="020B0604020202020204" pitchFamily="34" charset="0"/>
                      </a:endParaRPr>
                    </a:p>
                  </a:txBody>
                  <a:tcPr marL="38100" marR="38100" marT="38100" marB="3810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4086010"/>
                  </a:ext>
                </a:extLst>
              </a:tr>
            </a:tbl>
          </a:graphicData>
        </a:graphic>
      </p:graphicFrame>
      <p:sp>
        <p:nvSpPr>
          <p:cNvPr id="2" name="Oval 1" descr="Oval circled around basis and cash price columns in a table.">
            <a:extLst>
              <a:ext uri="{FF2B5EF4-FFF2-40B4-BE49-F238E27FC236}">
                <a16:creationId xmlns:a16="http://schemas.microsoft.com/office/drawing/2014/main" id="{BFC25E77-DE68-4227-A49D-D39E108F3810}"/>
              </a:ext>
            </a:extLst>
          </p:cNvPr>
          <p:cNvSpPr/>
          <p:nvPr/>
        </p:nvSpPr>
        <p:spPr>
          <a:xfrm>
            <a:off x="8917858" y="943897"/>
            <a:ext cx="2812026" cy="5801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E5A03AC-5156-B1E4-AD89-D44EDD959B02}"/>
              </a:ext>
            </a:extLst>
          </p:cNvPr>
          <p:cNvSpPr txBox="1"/>
          <p:nvPr/>
        </p:nvSpPr>
        <p:spPr>
          <a:xfrm flipH="1">
            <a:off x="11206316" y="2174488"/>
            <a:ext cx="985684" cy="707886"/>
          </a:xfrm>
          <a:prstGeom prst="rect">
            <a:avLst/>
          </a:prstGeom>
          <a:noFill/>
        </p:spPr>
        <p:txBody>
          <a:bodyPr wrap="square" rtlCol="0">
            <a:spAutoFit/>
          </a:bodyPr>
          <a:lstStyle/>
          <a:p>
            <a:r>
              <a:rPr lang="en-US" sz="2000" b="1" dirty="0">
                <a:solidFill>
                  <a:schemeClr val="accent6">
                    <a:lumMod val="75000"/>
                  </a:schemeClr>
                </a:solidFill>
              </a:rPr>
              <a:t>-$0.25</a:t>
            </a:r>
          </a:p>
          <a:p>
            <a:r>
              <a:rPr lang="en-US" sz="2000" b="1" dirty="0">
                <a:solidFill>
                  <a:schemeClr val="accent6">
                    <a:lumMod val="75000"/>
                  </a:schemeClr>
                </a:solidFill>
              </a:rPr>
              <a:t>+$0.15</a:t>
            </a:r>
          </a:p>
        </p:txBody>
      </p:sp>
      <p:sp>
        <p:nvSpPr>
          <p:cNvPr id="6" name="TextBox 5">
            <a:extLst>
              <a:ext uri="{FF2B5EF4-FFF2-40B4-BE49-F238E27FC236}">
                <a16:creationId xmlns:a16="http://schemas.microsoft.com/office/drawing/2014/main" id="{DFDC0513-6667-35E2-5186-FFDFB8D9B0AC}"/>
              </a:ext>
            </a:extLst>
          </p:cNvPr>
          <p:cNvSpPr txBox="1"/>
          <p:nvPr/>
        </p:nvSpPr>
        <p:spPr>
          <a:xfrm flipH="1">
            <a:off x="11237042" y="3775572"/>
            <a:ext cx="985684" cy="400110"/>
          </a:xfrm>
          <a:prstGeom prst="rect">
            <a:avLst/>
          </a:prstGeom>
          <a:noFill/>
        </p:spPr>
        <p:txBody>
          <a:bodyPr wrap="square" rtlCol="0">
            <a:spAutoFit/>
          </a:bodyPr>
          <a:lstStyle/>
          <a:p>
            <a:r>
              <a:rPr lang="en-US" sz="2000" b="1" dirty="0">
                <a:solidFill>
                  <a:srgbClr val="0070C0"/>
                </a:solidFill>
              </a:rPr>
              <a:t>+$0.60</a:t>
            </a:r>
          </a:p>
        </p:txBody>
      </p:sp>
      <p:sp>
        <p:nvSpPr>
          <p:cNvPr id="7" name="TextBox 6">
            <a:extLst>
              <a:ext uri="{FF2B5EF4-FFF2-40B4-BE49-F238E27FC236}">
                <a16:creationId xmlns:a16="http://schemas.microsoft.com/office/drawing/2014/main" id="{A1BE61AF-FDD9-CB06-C9C6-D7E1E07AC3B9}"/>
              </a:ext>
            </a:extLst>
          </p:cNvPr>
          <p:cNvSpPr txBox="1"/>
          <p:nvPr/>
        </p:nvSpPr>
        <p:spPr>
          <a:xfrm flipH="1">
            <a:off x="11295751" y="4860140"/>
            <a:ext cx="985684" cy="400110"/>
          </a:xfrm>
          <a:prstGeom prst="rect">
            <a:avLst/>
          </a:prstGeom>
          <a:noFill/>
        </p:spPr>
        <p:txBody>
          <a:bodyPr wrap="square" rtlCol="0">
            <a:spAutoFit/>
          </a:bodyPr>
          <a:lstStyle/>
          <a:p>
            <a:r>
              <a:rPr lang="en-US" sz="2000" b="1" dirty="0"/>
              <a:t>-$0.20</a:t>
            </a:r>
          </a:p>
        </p:txBody>
      </p:sp>
      <p:sp>
        <p:nvSpPr>
          <p:cNvPr id="9" name="TextBox 8">
            <a:extLst>
              <a:ext uri="{FF2B5EF4-FFF2-40B4-BE49-F238E27FC236}">
                <a16:creationId xmlns:a16="http://schemas.microsoft.com/office/drawing/2014/main" id="{F608D259-D731-22CF-E85B-F9B8E103EF7F}"/>
              </a:ext>
            </a:extLst>
          </p:cNvPr>
          <p:cNvSpPr txBox="1"/>
          <p:nvPr/>
        </p:nvSpPr>
        <p:spPr>
          <a:xfrm flipH="1">
            <a:off x="11295751" y="5854639"/>
            <a:ext cx="985684" cy="400110"/>
          </a:xfrm>
          <a:prstGeom prst="rect">
            <a:avLst/>
          </a:prstGeom>
          <a:noFill/>
        </p:spPr>
        <p:txBody>
          <a:bodyPr wrap="square" rtlCol="0">
            <a:spAutoFit/>
          </a:bodyPr>
          <a:lstStyle/>
          <a:p>
            <a:r>
              <a:rPr lang="en-US" sz="2000" b="1" dirty="0"/>
              <a:t>-$0.40</a:t>
            </a:r>
          </a:p>
        </p:txBody>
      </p:sp>
      <p:sp>
        <p:nvSpPr>
          <p:cNvPr id="10" name="TextBox 9">
            <a:extLst>
              <a:ext uri="{FF2B5EF4-FFF2-40B4-BE49-F238E27FC236}">
                <a16:creationId xmlns:a16="http://schemas.microsoft.com/office/drawing/2014/main" id="{4B11ADDC-A8CE-E297-2325-CFD196D07A75}"/>
              </a:ext>
            </a:extLst>
          </p:cNvPr>
          <p:cNvSpPr txBox="1"/>
          <p:nvPr/>
        </p:nvSpPr>
        <p:spPr>
          <a:xfrm>
            <a:off x="10183146" y="4253741"/>
            <a:ext cx="985684" cy="461665"/>
          </a:xfrm>
          <a:prstGeom prst="rect">
            <a:avLst/>
          </a:prstGeom>
          <a:noFill/>
        </p:spPr>
        <p:txBody>
          <a:bodyPr wrap="square" rtlCol="0">
            <a:spAutoFit/>
          </a:bodyPr>
          <a:lstStyle/>
          <a:p>
            <a:r>
              <a:rPr lang="en-US" sz="2400" b="1" dirty="0">
                <a:solidFill>
                  <a:srgbClr val="0070C0"/>
                </a:solidFill>
              </a:rPr>
              <a:t>$0.25</a:t>
            </a:r>
          </a:p>
        </p:txBody>
      </p:sp>
      <p:sp>
        <p:nvSpPr>
          <p:cNvPr id="11" name="TextBox 10">
            <a:extLst>
              <a:ext uri="{FF2B5EF4-FFF2-40B4-BE49-F238E27FC236}">
                <a16:creationId xmlns:a16="http://schemas.microsoft.com/office/drawing/2014/main" id="{0F2A4FB9-88DC-84AB-99A3-3409BE113DE7}"/>
              </a:ext>
            </a:extLst>
          </p:cNvPr>
          <p:cNvSpPr txBox="1"/>
          <p:nvPr/>
        </p:nvSpPr>
        <p:spPr>
          <a:xfrm>
            <a:off x="9848110" y="6191631"/>
            <a:ext cx="1233093" cy="461665"/>
          </a:xfrm>
          <a:prstGeom prst="rect">
            <a:avLst/>
          </a:prstGeom>
          <a:noFill/>
        </p:spPr>
        <p:txBody>
          <a:bodyPr wrap="square" rtlCol="0">
            <a:spAutoFit/>
          </a:bodyPr>
          <a:lstStyle/>
          <a:p>
            <a:r>
              <a:rPr lang="en-US" sz="2400" b="1" dirty="0">
                <a:solidFill>
                  <a:srgbClr val="FF0000"/>
                </a:solidFill>
              </a:rPr>
              <a:t>-$0.20</a:t>
            </a:r>
          </a:p>
        </p:txBody>
      </p:sp>
      <p:sp>
        <p:nvSpPr>
          <p:cNvPr id="4" name="Slide Number Placeholder 3">
            <a:extLst>
              <a:ext uri="{FF2B5EF4-FFF2-40B4-BE49-F238E27FC236}">
                <a16:creationId xmlns:a16="http://schemas.microsoft.com/office/drawing/2014/main" id="{B07070D0-2A36-4338-8BA9-3EB5172E434B}"/>
              </a:ext>
            </a:extLst>
          </p:cNvPr>
          <p:cNvSpPr>
            <a:spLocks noGrp="1"/>
          </p:cNvSpPr>
          <p:nvPr>
            <p:ph type="sldNum" sz="quarter" idx="12"/>
          </p:nvPr>
        </p:nvSpPr>
        <p:spPr/>
        <p:txBody>
          <a:bodyPr/>
          <a:lstStyle/>
          <a:p>
            <a:fld id="{765555E1-3B1C-421D-A6C6-F37FC9A9FB08}" type="slidenum">
              <a:rPr lang="en-US" smtClean="0"/>
              <a:t>10</a:t>
            </a:fld>
            <a:endParaRPr lang="en-US" dirty="0"/>
          </a:p>
        </p:txBody>
      </p:sp>
    </p:spTree>
    <p:extLst>
      <p:ext uri="{BB962C8B-B14F-4D97-AF65-F5344CB8AC3E}">
        <p14:creationId xmlns:p14="http://schemas.microsoft.com/office/powerpoint/2010/main" val="25792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0BECBA-6452-404F-8C3B-3A51BF5B321B}"/>
              </a:ext>
            </a:extLst>
          </p:cNvPr>
          <p:cNvSpPr txBox="1">
            <a:spLocks noGrp="1"/>
          </p:cNvSpPr>
          <p:nvPr>
            <p:ph type="title" idx="4294967295"/>
          </p:nvPr>
        </p:nvSpPr>
        <p:spPr>
          <a:xfrm>
            <a:off x="4886021" y="78658"/>
            <a:ext cx="2744919"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Weatherford </a:t>
            </a:r>
          </a:p>
        </p:txBody>
      </p:sp>
      <p:graphicFrame>
        <p:nvGraphicFramePr>
          <p:cNvPr id="3" name="Table 2">
            <a:extLst>
              <a:ext uri="{FF2B5EF4-FFF2-40B4-BE49-F238E27FC236}">
                <a16:creationId xmlns:a16="http://schemas.microsoft.com/office/drawing/2014/main" id="{88A49117-7B7B-4408-9BD8-6803365E0842}"/>
              </a:ext>
            </a:extLst>
          </p:cNvPr>
          <p:cNvGraphicFramePr>
            <a:graphicFrameLocks noGrp="1"/>
          </p:cNvGraphicFramePr>
          <p:nvPr>
            <p:extLst>
              <p:ext uri="{D42A27DB-BD31-4B8C-83A1-F6EECF244321}">
                <p14:modId xmlns:p14="http://schemas.microsoft.com/office/powerpoint/2010/main" val="1044050597"/>
              </p:ext>
            </p:extLst>
          </p:nvPr>
        </p:nvGraphicFramePr>
        <p:xfrm>
          <a:off x="1160206" y="1091381"/>
          <a:ext cx="9601450" cy="5250264"/>
        </p:xfrm>
        <a:graphic>
          <a:graphicData uri="http://schemas.openxmlformats.org/drawingml/2006/table">
            <a:tbl>
              <a:tblPr firstRow="1"/>
              <a:tblGrid>
                <a:gridCol w="1733275">
                  <a:extLst>
                    <a:ext uri="{9D8B030D-6E8A-4147-A177-3AD203B41FA5}">
                      <a16:colId xmlns:a16="http://schemas.microsoft.com/office/drawing/2014/main" val="561568157"/>
                    </a:ext>
                  </a:extLst>
                </a:gridCol>
                <a:gridCol w="1062946">
                  <a:extLst>
                    <a:ext uri="{9D8B030D-6E8A-4147-A177-3AD203B41FA5}">
                      <a16:colId xmlns:a16="http://schemas.microsoft.com/office/drawing/2014/main" val="1839462843"/>
                    </a:ext>
                  </a:extLst>
                </a:gridCol>
                <a:gridCol w="1324231">
                  <a:extLst>
                    <a:ext uri="{9D8B030D-6E8A-4147-A177-3AD203B41FA5}">
                      <a16:colId xmlns:a16="http://schemas.microsoft.com/office/drawing/2014/main" val="1713806727"/>
                    </a:ext>
                  </a:extLst>
                </a:gridCol>
                <a:gridCol w="1816720">
                  <a:extLst>
                    <a:ext uri="{9D8B030D-6E8A-4147-A177-3AD203B41FA5}">
                      <a16:colId xmlns:a16="http://schemas.microsoft.com/office/drawing/2014/main" val="2600715029"/>
                    </a:ext>
                  </a:extLst>
                </a:gridCol>
                <a:gridCol w="1636847">
                  <a:extLst>
                    <a:ext uri="{9D8B030D-6E8A-4147-A177-3AD203B41FA5}">
                      <a16:colId xmlns:a16="http://schemas.microsoft.com/office/drawing/2014/main" val="3264683213"/>
                    </a:ext>
                  </a:extLst>
                </a:gridCol>
                <a:gridCol w="811307">
                  <a:extLst>
                    <a:ext uri="{9D8B030D-6E8A-4147-A177-3AD203B41FA5}">
                      <a16:colId xmlns:a16="http://schemas.microsoft.com/office/drawing/2014/main" val="4262420913"/>
                    </a:ext>
                  </a:extLst>
                </a:gridCol>
                <a:gridCol w="1216124">
                  <a:extLst>
                    <a:ext uri="{9D8B030D-6E8A-4147-A177-3AD203B41FA5}">
                      <a16:colId xmlns:a16="http://schemas.microsoft.com/office/drawing/2014/main" val="2432185014"/>
                    </a:ext>
                  </a:extLst>
                </a:gridCol>
              </a:tblGrid>
              <a:tr h="652206">
                <a:tc>
                  <a:txBody>
                    <a:bodyPr/>
                    <a:lstStyle/>
                    <a:p>
                      <a:pPr algn="l" fontAlgn="b"/>
                      <a:r>
                        <a:rPr lang="en-US" sz="2000" dirty="0">
                          <a:effectLst/>
                          <a:latin typeface="Arial" panose="020B0604020202020204" pitchFamily="34" charset="0"/>
                          <a:cs typeface="Arial" panose="020B0604020202020204" pitchFamily="34" charset="0"/>
                        </a:rPr>
                        <a:t>Name</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b"/>
                      <a:r>
                        <a:rPr lang="en-US" sz="2000" dirty="0">
                          <a:effectLst/>
                          <a:latin typeface="Arial" panose="020B0604020202020204" pitchFamily="34" charset="0"/>
                          <a:cs typeface="Arial" panose="020B0604020202020204" pitchFamily="34" charset="0"/>
                        </a:rPr>
                        <a:t>Notes</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b"/>
                      <a:r>
                        <a:rPr lang="en-US" sz="2000" dirty="0">
                          <a:effectLst/>
                          <a:latin typeface="Arial" panose="020B0604020202020204" pitchFamily="34" charset="0"/>
                          <a:cs typeface="Arial" panose="020B0604020202020204" pitchFamily="34" charset="0"/>
                        </a:rPr>
                        <a:t>Delivery Start</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b"/>
                      <a:r>
                        <a:rPr lang="en-US" sz="2000" dirty="0">
                          <a:effectLst/>
                          <a:latin typeface="Arial" panose="020B0604020202020204" pitchFamily="34" charset="0"/>
                          <a:cs typeface="Arial" panose="020B0604020202020204" pitchFamily="34" charset="0"/>
                        </a:rPr>
                        <a:t>Basis Month</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b"/>
                      <a:r>
                        <a:rPr lang="en-US" sz="2000" dirty="0">
                          <a:effectLst/>
                          <a:latin typeface="Arial" panose="020B0604020202020204" pitchFamily="34" charset="0"/>
                          <a:cs typeface="Arial" panose="020B0604020202020204" pitchFamily="34" charset="0"/>
                        </a:rPr>
                        <a:t>Futures Price</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b"/>
                      <a:r>
                        <a:rPr lang="en-US" sz="2000" dirty="0">
                          <a:effectLst/>
                          <a:latin typeface="Arial" panose="020B0604020202020204" pitchFamily="34" charset="0"/>
                          <a:cs typeface="Arial" panose="020B0604020202020204" pitchFamily="34" charset="0"/>
                        </a:rPr>
                        <a:t>Basis</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b"/>
                      <a:r>
                        <a:rPr lang="en-US" sz="2000" dirty="0">
                          <a:effectLst/>
                          <a:latin typeface="Arial" panose="020B0604020202020204" pitchFamily="34" charset="0"/>
                          <a:cs typeface="Arial" panose="020B0604020202020204" pitchFamily="34" charset="0"/>
                        </a:rPr>
                        <a:t>Cash Price</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36049252"/>
                  </a:ext>
                </a:extLst>
              </a:tr>
              <a:tr h="652206">
                <a:tc>
                  <a:txBody>
                    <a:bodyPr/>
                    <a:lstStyle/>
                    <a:p>
                      <a:pPr algn="l" fontAlgn="t"/>
                      <a:r>
                        <a:rPr lang="en-US" sz="2000" b="1" dirty="0">
                          <a:solidFill>
                            <a:schemeClr val="accent6">
                              <a:lumMod val="75000"/>
                            </a:schemeClr>
                          </a:solidFill>
                          <a:effectLst/>
                          <a:latin typeface="Arial" panose="020B0604020202020204" pitchFamily="34" charset="0"/>
                          <a:cs typeface="Arial" panose="020B0604020202020204" pitchFamily="34" charset="0"/>
                        </a:rPr>
                        <a:t>WHEAT HRW</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CASH</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Aug 2023</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u="none" strike="noStrike" dirty="0">
                          <a:solidFill>
                            <a:srgbClr val="3C7700"/>
                          </a:solidFill>
                          <a:effectLst/>
                          <a:latin typeface="Arial" panose="020B0604020202020204" pitchFamily="34" charset="0"/>
                          <a:cs typeface="Arial" panose="020B0604020202020204" pitchFamily="34" charset="0"/>
                          <a:hlinkClick r:id="rId3"/>
                        </a:rPr>
                        <a:t>December 2023</a:t>
                      </a:r>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717-4</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-70</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b="1" u="none" strike="noStrike" dirty="0">
                          <a:solidFill>
                            <a:srgbClr val="3C7700"/>
                          </a:solidFill>
                          <a:effectLst/>
                          <a:latin typeface="Arial" panose="020B0604020202020204" pitchFamily="34" charset="0"/>
                          <a:cs typeface="Arial" panose="020B0604020202020204" pitchFamily="34" charset="0"/>
                        </a:rPr>
                        <a:t>$6.01</a:t>
                      </a:r>
                      <a:endParaRPr lang="en-US" sz="2000" b="1"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12885124"/>
                  </a:ext>
                </a:extLst>
              </a:tr>
              <a:tr h="652206">
                <a:tc>
                  <a:txBody>
                    <a:bodyPr/>
                    <a:lstStyle/>
                    <a:p>
                      <a:pPr algn="l" fontAlgn="t"/>
                      <a:r>
                        <a:rPr lang="en-US" sz="2000" b="1" dirty="0">
                          <a:solidFill>
                            <a:schemeClr val="accent6">
                              <a:lumMod val="75000"/>
                            </a:schemeClr>
                          </a:solidFill>
                          <a:effectLst/>
                          <a:latin typeface="Arial" panose="020B0604020202020204" pitchFamily="34" charset="0"/>
                          <a:cs typeface="Arial" panose="020B0604020202020204" pitchFamily="34" charset="0"/>
                        </a:rPr>
                        <a:t>WHEAT HRW</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NC 24</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May 2024</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u="none" strike="noStrike" dirty="0">
                          <a:solidFill>
                            <a:srgbClr val="3C7700"/>
                          </a:solidFill>
                          <a:effectLst/>
                          <a:latin typeface="Arial" panose="020B0604020202020204" pitchFamily="34" charset="0"/>
                          <a:cs typeface="Arial" panose="020B0604020202020204" pitchFamily="34" charset="0"/>
                          <a:hlinkClick r:id="rId4"/>
                        </a:rPr>
                        <a:t>July 2024</a:t>
                      </a:r>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710-4</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-85</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b="1" u="none" strike="noStrike" dirty="0">
                          <a:solidFill>
                            <a:srgbClr val="3C7700"/>
                          </a:solidFill>
                          <a:effectLst/>
                          <a:latin typeface="Arial" panose="020B0604020202020204" pitchFamily="34" charset="0"/>
                          <a:cs typeface="Arial" panose="020B0604020202020204" pitchFamily="34" charset="0"/>
                        </a:rPr>
                        <a:t>$6.05</a:t>
                      </a:r>
                      <a:endParaRPr lang="en-US" sz="2000" b="1"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51961969"/>
                  </a:ext>
                </a:extLst>
              </a:tr>
              <a:tr h="376577">
                <a:tc>
                  <a:txBody>
                    <a:bodyPr/>
                    <a:lstStyle/>
                    <a:p>
                      <a:pPr algn="l"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616755306"/>
                  </a:ext>
                </a:extLst>
              </a:tr>
              <a:tr h="576336">
                <a:tc>
                  <a:txBody>
                    <a:bodyPr/>
                    <a:lstStyle/>
                    <a:p>
                      <a:pPr algn="l" fontAlgn="t"/>
                      <a:r>
                        <a:rPr lang="en-US" sz="2000" b="1" dirty="0">
                          <a:solidFill>
                            <a:srgbClr val="0070C0"/>
                          </a:solidFill>
                          <a:effectLst/>
                          <a:latin typeface="Arial" panose="020B0604020202020204" pitchFamily="34" charset="0"/>
                          <a:cs typeface="Arial" panose="020B0604020202020204" pitchFamily="34" charset="0"/>
                        </a:rPr>
                        <a:t>CORN</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NC 23</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Oct 2023</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u="none" strike="noStrike" dirty="0">
                          <a:solidFill>
                            <a:srgbClr val="3C7700"/>
                          </a:solidFill>
                          <a:effectLst/>
                          <a:latin typeface="Arial" panose="020B0604020202020204" pitchFamily="34" charset="0"/>
                          <a:cs typeface="Arial" panose="020B0604020202020204" pitchFamily="34" charset="0"/>
                          <a:hlinkClick r:id="rId5"/>
                        </a:rPr>
                        <a:t>December 2023</a:t>
                      </a:r>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484-0</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20</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b="1" u="none" strike="noStrike" dirty="0">
                          <a:solidFill>
                            <a:srgbClr val="0070C0"/>
                          </a:solidFill>
                          <a:effectLst/>
                          <a:latin typeface="Arial" panose="020B0604020202020204" pitchFamily="34" charset="0"/>
                          <a:cs typeface="Arial" panose="020B0604020202020204" pitchFamily="34" charset="0"/>
                        </a:rPr>
                        <a:t>$5.06</a:t>
                      </a:r>
                      <a:endParaRPr lang="en-US" sz="2000" b="1" dirty="0">
                        <a:solidFill>
                          <a:srgbClr val="0070C0"/>
                        </a:solidFill>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576693387"/>
                  </a:ext>
                </a:extLst>
              </a:tr>
              <a:tr h="405911">
                <a:tc>
                  <a:txBody>
                    <a:bodyPr/>
                    <a:lstStyle/>
                    <a:p>
                      <a:pPr algn="l"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16128876"/>
                  </a:ext>
                </a:extLst>
              </a:tr>
              <a:tr h="652206">
                <a:tc>
                  <a:txBody>
                    <a:bodyPr/>
                    <a:lstStyle/>
                    <a:p>
                      <a:pPr algn="l" fontAlgn="t"/>
                      <a:r>
                        <a:rPr lang="en-US" sz="2000" b="1" dirty="0">
                          <a:effectLst/>
                          <a:latin typeface="Arial" panose="020B0604020202020204" pitchFamily="34" charset="0"/>
                          <a:cs typeface="Arial" panose="020B0604020202020204" pitchFamily="34" charset="0"/>
                        </a:rPr>
                        <a:t>MILO</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NC 23</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Oct 2023</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u="none" strike="noStrike" dirty="0">
                          <a:solidFill>
                            <a:srgbClr val="3C7700"/>
                          </a:solidFill>
                          <a:effectLst/>
                          <a:latin typeface="Arial" panose="020B0604020202020204" pitchFamily="34" charset="0"/>
                          <a:cs typeface="Arial" panose="020B0604020202020204" pitchFamily="34" charset="0"/>
                          <a:hlinkClick r:id="rId5"/>
                        </a:rPr>
                        <a:t>December 2023</a:t>
                      </a:r>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484-0</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5</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b="1" u="none" strike="noStrike" dirty="0">
                          <a:solidFill>
                            <a:schemeClr val="tx1"/>
                          </a:solidFill>
                          <a:effectLst/>
                          <a:latin typeface="Arial" panose="020B0604020202020204" pitchFamily="34" charset="0"/>
                          <a:cs typeface="Arial" panose="020B0604020202020204" pitchFamily="34" charset="0"/>
                        </a:rPr>
                        <a:t>$4.91</a:t>
                      </a:r>
                      <a:endParaRPr lang="en-US" sz="2000" b="1" dirty="0">
                        <a:solidFill>
                          <a:schemeClr val="tx1"/>
                        </a:solidFill>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2653632"/>
                  </a:ext>
                </a:extLst>
              </a:tr>
              <a:tr h="386083">
                <a:tc>
                  <a:txBody>
                    <a:bodyPr/>
                    <a:lstStyle/>
                    <a:p>
                      <a:pPr algn="l"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78883606"/>
                  </a:ext>
                </a:extLst>
              </a:tr>
              <a:tr h="652206">
                <a:tc>
                  <a:txBody>
                    <a:bodyPr/>
                    <a:lstStyle/>
                    <a:p>
                      <a:pPr algn="l" fontAlgn="t"/>
                      <a:r>
                        <a:rPr lang="en-US" sz="2000" b="1" dirty="0">
                          <a:solidFill>
                            <a:srgbClr val="FF0000"/>
                          </a:solidFill>
                          <a:effectLst/>
                          <a:latin typeface="Arial" panose="020B0604020202020204" pitchFamily="34" charset="0"/>
                          <a:cs typeface="Arial" panose="020B0604020202020204" pitchFamily="34" charset="0"/>
                        </a:rPr>
                        <a:t>SOYBEANS</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NC 23</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Oct 2023</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u="none" strike="noStrike" dirty="0">
                          <a:solidFill>
                            <a:srgbClr val="3C7700"/>
                          </a:solidFill>
                          <a:effectLst/>
                          <a:latin typeface="Arial" panose="020B0604020202020204" pitchFamily="34" charset="0"/>
                          <a:cs typeface="Arial" panose="020B0604020202020204" pitchFamily="34" charset="0"/>
                          <a:hlinkClick r:id="rId6"/>
                        </a:rPr>
                        <a:t>November 2023</a:t>
                      </a:r>
                      <a:endParaRPr lang="en-US" sz="2000" dirty="0">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1368-2</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dirty="0">
                          <a:effectLst/>
                          <a:latin typeface="Arial" panose="020B0604020202020204" pitchFamily="34" charset="0"/>
                          <a:cs typeface="Arial" panose="020B0604020202020204" pitchFamily="34" charset="0"/>
                        </a:rPr>
                        <a:t>-85</a:t>
                      </a: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b="1" u="none" strike="noStrike" dirty="0">
                          <a:solidFill>
                            <a:srgbClr val="FF0000"/>
                          </a:solidFill>
                          <a:effectLst/>
                          <a:latin typeface="Arial" panose="020B0604020202020204" pitchFamily="34" charset="0"/>
                          <a:cs typeface="Arial" panose="020B0604020202020204" pitchFamily="34" charset="0"/>
                        </a:rPr>
                        <a:t>$11.87</a:t>
                      </a:r>
                      <a:endParaRPr lang="en-US" sz="2000" b="1" dirty="0">
                        <a:solidFill>
                          <a:srgbClr val="FF0000"/>
                        </a:solidFill>
                        <a:effectLst/>
                        <a:latin typeface="Arial" panose="020B0604020202020204" pitchFamily="34" charset="0"/>
                        <a:cs typeface="Arial" panose="020B0604020202020204" pitchFamily="34" charset="0"/>
                      </a:endParaRPr>
                    </a:p>
                  </a:txBody>
                  <a:tcPr marL="37772" marR="37772" marT="37772" marB="37772"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27488496"/>
                  </a:ext>
                </a:extLst>
              </a:tr>
            </a:tbl>
          </a:graphicData>
        </a:graphic>
      </p:graphicFrame>
      <p:sp>
        <p:nvSpPr>
          <p:cNvPr id="6" name="Oval 5" descr="Oval placed over basis and cash price columns in the table.">
            <a:extLst>
              <a:ext uri="{FF2B5EF4-FFF2-40B4-BE49-F238E27FC236}">
                <a16:creationId xmlns:a16="http://schemas.microsoft.com/office/drawing/2014/main" id="{5E78EE08-B0A2-4230-9C2D-97316F9263BC}"/>
              </a:ext>
            </a:extLst>
          </p:cNvPr>
          <p:cNvSpPr/>
          <p:nvPr/>
        </p:nvSpPr>
        <p:spPr>
          <a:xfrm>
            <a:off x="8416414" y="668594"/>
            <a:ext cx="2979174" cy="60075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ECBF309-432D-4826-B5D6-5A75948462D1}"/>
              </a:ext>
            </a:extLst>
          </p:cNvPr>
          <p:cNvSpPr txBox="1"/>
          <p:nvPr/>
        </p:nvSpPr>
        <p:spPr>
          <a:xfrm>
            <a:off x="11021960" y="1735274"/>
            <a:ext cx="1002890" cy="1200329"/>
          </a:xfrm>
          <a:prstGeom prst="rect">
            <a:avLst/>
          </a:prstGeom>
          <a:noFill/>
        </p:spPr>
        <p:txBody>
          <a:bodyPr wrap="square" rtlCol="0">
            <a:spAutoFit/>
          </a:bodyPr>
          <a:lstStyle/>
          <a:p>
            <a:pPr algn="ctr"/>
            <a:r>
              <a:rPr lang="en-US" sz="2400" b="1" dirty="0"/>
              <a:t>Altus</a:t>
            </a:r>
          </a:p>
          <a:p>
            <a:r>
              <a:rPr lang="en-US" sz="2400" b="1" dirty="0"/>
              <a:t>-$0.30</a:t>
            </a:r>
          </a:p>
          <a:p>
            <a:r>
              <a:rPr lang="en-US" sz="2400" b="1" dirty="0"/>
              <a:t>-$0.10</a:t>
            </a:r>
          </a:p>
        </p:txBody>
      </p:sp>
      <p:sp>
        <p:nvSpPr>
          <p:cNvPr id="4" name="Slide Number Placeholder 3">
            <a:extLst>
              <a:ext uri="{FF2B5EF4-FFF2-40B4-BE49-F238E27FC236}">
                <a16:creationId xmlns:a16="http://schemas.microsoft.com/office/drawing/2014/main" id="{B07070D0-2A36-4338-8BA9-3EB5172E434B}"/>
              </a:ext>
            </a:extLst>
          </p:cNvPr>
          <p:cNvSpPr>
            <a:spLocks noGrp="1"/>
          </p:cNvSpPr>
          <p:nvPr>
            <p:ph type="sldNum" sz="quarter" idx="12"/>
          </p:nvPr>
        </p:nvSpPr>
        <p:spPr/>
        <p:txBody>
          <a:bodyPr/>
          <a:lstStyle/>
          <a:p>
            <a:fld id="{765555E1-3B1C-421D-A6C6-F37FC9A9FB08}" type="slidenum">
              <a:rPr lang="en-US" smtClean="0"/>
              <a:t>11</a:t>
            </a:fld>
            <a:endParaRPr lang="en-US" dirty="0"/>
          </a:p>
        </p:txBody>
      </p:sp>
    </p:spTree>
    <p:extLst>
      <p:ext uri="{BB962C8B-B14F-4D97-AF65-F5344CB8AC3E}">
        <p14:creationId xmlns:p14="http://schemas.microsoft.com/office/powerpoint/2010/main" val="2031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Group 4" descr="Wheat graphic."/>
          <p:cNvGrpSpPr>
            <a:grpSpLocks/>
          </p:cNvGrpSpPr>
          <p:nvPr/>
        </p:nvGrpSpPr>
        <p:grpSpPr bwMode="auto">
          <a:xfrm>
            <a:off x="3741738" y="1376364"/>
            <a:ext cx="4602162" cy="3330575"/>
            <a:chOff x="1491" y="1124"/>
            <a:chExt cx="2899" cy="2098"/>
          </a:xfrm>
        </p:grpSpPr>
        <p:grpSp>
          <p:nvGrpSpPr>
            <p:cNvPr id="15365" name="Group 5"/>
            <p:cNvGrpSpPr>
              <a:grpSpLocks/>
            </p:cNvGrpSpPr>
            <p:nvPr/>
          </p:nvGrpSpPr>
          <p:grpSpPr bwMode="auto">
            <a:xfrm>
              <a:off x="2651" y="1124"/>
              <a:ext cx="1441" cy="2098"/>
              <a:chOff x="2651" y="1124"/>
              <a:chExt cx="1441" cy="2098"/>
            </a:xfrm>
          </p:grpSpPr>
          <p:sp>
            <p:nvSpPr>
              <p:cNvPr id="15587" name="Freeform 6"/>
              <p:cNvSpPr>
                <a:spLocks/>
              </p:cNvSpPr>
              <p:nvPr/>
            </p:nvSpPr>
            <p:spPr bwMode="auto">
              <a:xfrm>
                <a:off x="2777" y="2280"/>
                <a:ext cx="300" cy="923"/>
              </a:xfrm>
              <a:custGeom>
                <a:avLst/>
                <a:gdLst>
                  <a:gd name="T0" fmla="*/ 0 w 1202"/>
                  <a:gd name="T1" fmla="*/ 0 h 3693"/>
                  <a:gd name="T2" fmla="*/ 0 w 1202"/>
                  <a:gd name="T3" fmla="*/ 0 h 3693"/>
                  <a:gd name="T4" fmla="*/ 0 w 1202"/>
                  <a:gd name="T5" fmla="*/ 0 h 3693"/>
                  <a:gd name="T6" fmla="*/ 0 w 1202"/>
                  <a:gd name="T7" fmla="*/ 0 h 3693"/>
                  <a:gd name="T8" fmla="*/ 0 w 1202"/>
                  <a:gd name="T9" fmla="*/ 0 h 3693"/>
                  <a:gd name="T10" fmla="*/ 0 w 1202"/>
                  <a:gd name="T11" fmla="*/ 0 h 3693"/>
                  <a:gd name="T12" fmla="*/ 0 w 1202"/>
                  <a:gd name="T13" fmla="*/ 0 h 3693"/>
                  <a:gd name="T14" fmla="*/ 0 w 1202"/>
                  <a:gd name="T15" fmla="*/ 0 h 3693"/>
                  <a:gd name="T16" fmla="*/ 0 w 1202"/>
                  <a:gd name="T17" fmla="*/ 0 h 3693"/>
                  <a:gd name="T18" fmla="*/ 0 w 1202"/>
                  <a:gd name="T19" fmla="*/ 0 h 3693"/>
                  <a:gd name="T20" fmla="*/ 0 w 1202"/>
                  <a:gd name="T21" fmla="*/ 0 h 3693"/>
                  <a:gd name="T22" fmla="*/ 0 w 1202"/>
                  <a:gd name="T23" fmla="*/ 0 h 3693"/>
                  <a:gd name="T24" fmla="*/ 0 w 1202"/>
                  <a:gd name="T25" fmla="*/ 0 h 3693"/>
                  <a:gd name="T26" fmla="*/ 0 w 1202"/>
                  <a:gd name="T27" fmla="*/ 0 h 3693"/>
                  <a:gd name="T28" fmla="*/ 0 w 1202"/>
                  <a:gd name="T29" fmla="*/ 0 h 3693"/>
                  <a:gd name="T30" fmla="*/ 0 w 1202"/>
                  <a:gd name="T31" fmla="*/ 0 h 3693"/>
                  <a:gd name="T32" fmla="*/ 0 w 1202"/>
                  <a:gd name="T33" fmla="*/ 0 h 3693"/>
                  <a:gd name="T34" fmla="*/ 0 w 1202"/>
                  <a:gd name="T35" fmla="*/ 0 h 3693"/>
                  <a:gd name="T36" fmla="*/ 0 w 1202"/>
                  <a:gd name="T37" fmla="*/ 0 h 3693"/>
                  <a:gd name="T38" fmla="*/ 0 w 1202"/>
                  <a:gd name="T39" fmla="*/ 0 h 3693"/>
                  <a:gd name="T40" fmla="*/ 0 w 1202"/>
                  <a:gd name="T41" fmla="*/ 0 h 3693"/>
                  <a:gd name="T42" fmla="*/ 0 w 1202"/>
                  <a:gd name="T43" fmla="*/ 0 h 3693"/>
                  <a:gd name="T44" fmla="*/ 0 w 1202"/>
                  <a:gd name="T45" fmla="*/ 0 h 3693"/>
                  <a:gd name="T46" fmla="*/ 0 w 1202"/>
                  <a:gd name="T47" fmla="*/ 0 h 3693"/>
                  <a:gd name="T48" fmla="*/ 0 w 1202"/>
                  <a:gd name="T49" fmla="*/ 0 h 3693"/>
                  <a:gd name="T50" fmla="*/ 0 w 1202"/>
                  <a:gd name="T51" fmla="*/ 0 h 3693"/>
                  <a:gd name="T52" fmla="*/ 0 w 1202"/>
                  <a:gd name="T53" fmla="*/ 0 h 3693"/>
                  <a:gd name="T54" fmla="*/ 0 w 1202"/>
                  <a:gd name="T55" fmla="*/ 0 h 3693"/>
                  <a:gd name="T56" fmla="*/ 0 w 1202"/>
                  <a:gd name="T57" fmla="*/ 0 h 3693"/>
                  <a:gd name="T58" fmla="*/ 0 w 1202"/>
                  <a:gd name="T59" fmla="*/ 0 h 3693"/>
                  <a:gd name="T60" fmla="*/ 0 w 1202"/>
                  <a:gd name="T61" fmla="*/ 0 h 3693"/>
                  <a:gd name="T62" fmla="*/ 0 w 1202"/>
                  <a:gd name="T63" fmla="*/ 0 h 3693"/>
                  <a:gd name="T64" fmla="*/ 0 w 1202"/>
                  <a:gd name="T65" fmla="*/ 0 h 3693"/>
                  <a:gd name="T66" fmla="*/ 0 w 1202"/>
                  <a:gd name="T67" fmla="*/ 0 h 3693"/>
                  <a:gd name="T68" fmla="*/ 0 w 1202"/>
                  <a:gd name="T69" fmla="*/ 0 h 3693"/>
                  <a:gd name="T70" fmla="*/ 0 w 1202"/>
                  <a:gd name="T71" fmla="*/ 0 h 3693"/>
                  <a:gd name="T72" fmla="*/ 0 w 1202"/>
                  <a:gd name="T73" fmla="*/ 0 h 3693"/>
                  <a:gd name="T74" fmla="*/ 0 w 1202"/>
                  <a:gd name="T75" fmla="*/ 0 h 3693"/>
                  <a:gd name="T76" fmla="*/ 0 w 1202"/>
                  <a:gd name="T77" fmla="*/ 0 h 3693"/>
                  <a:gd name="T78" fmla="*/ 0 w 1202"/>
                  <a:gd name="T79" fmla="*/ 0 h 3693"/>
                  <a:gd name="T80" fmla="*/ 0 w 1202"/>
                  <a:gd name="T81" fmla="*/ 0 h 3693"/>
                  <a:gd name="T82" fmla="*/ 0 w 1202"/>
                  <a:gd name="T83" fmla="*/ 0 h 3693"/>
                  <a:gd name="T84" fmla="*/ 0 w 1202"/>
                  <a:gd name="T85" fmla="*/ 0 h 3693"/>
                  <a:gd name="T86" fmla="*/ 0 w 1202"/>
                  <a:gd name="T87" fmla="*/ 0 h 3693"/>
                  <a:gd name="T88" fmla="*/ 0 w 1202"/>
                  <a:gd name="T89" fmla="*/ 0 h 3693"/>
                  <a:gd name="T90" fmla="*/ 0 w 1202"/>
                  <a:gd name="T91" fmla="*/ 0 h 3693"/>
                  <a:gd name="T92" fmla="*/ 0 w 1202"/>
                  <a:gd name="T93" fmla="*/ 0 h 3693"/>
                  <a:gd name="T94" fmla="*/ 0 w 1202"/>
                  <a:gd name="T95" fmla="*/ 0 h 3693"/>
                  <a:gd name="T96" fmla="*/ 0 w 1202"/>
                  <a:gd name="T97" fmla="*/ 0 h 3693"/>
                  <a:gd name="T98" fmla="*/ 0 w 1202"/>
                  <a:gd name="T99" fmla="*/ 0 h 3693"/>
                  <a:gd name="T100" fmla="*/ 0 w 1202"/>
                  <a:gd name="T101" fmla="*/ 0 h 3693"/>
                  <a:gd name="T102" fmla="*/ 0 w 1202"/>
                  <a:gd name="T103" fmla="*/ 0 h 3693"/>
                  <a:gd name="T104" fmla="*/ 0 w 1202"/>
                  <a:gd name="T105" fmla="*/ 0 h 3693"/>
                  <a:gd name="T106" fmla="*/ 0 w 1202"/>
                  <a:gd name="T107" fmla="*/ 0 h 3693"/>
                  <a:gd name="T108" fmla="*/ 0 w 1202"/>
                  <a:gd name="T109" fmla="*/ 0 h 3693"/>
                  <a:gd name="T110" fmla="*/ 0 w 1202"/>
                  <a:gd name="T111" fmla="*/ 0 h 3693"/>
                  <a:gd name="T112" fmla="*/ 0 w 1202"/>
                  <a:gd name="T113" fmla="*/ 0 h 3693"/>
                  <a:gd name="T114" fmla="*/ 0 w 1202"/>
                  <a:gd name="T115" fmla="*/ 0 h 3693"/>
                  <a:gd name="T116" fmla="*/ 0 w 1202"/>
                  <a:gd name="T117" fmla="*/ 0 h 36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2"/>
                  <a:gd name="T178" fmla="*/ 0 h 3693"/>
                  <a:gd name="T179" fmla="*/ 1202 w 1202"/>
                  <a:gd name="T180" fmla="*/ 3693 h 36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2" h="3693">
                    <a:moveTo>
                      <a:pt x="1202" y="86"/>
                    </a:moveTo>
                    <a:lnTo>
                      <a:pt x="1111" y="271"/>
                    </a:lnTo>
                    <a:lnTo>
                      <a:pt x="1065" y="363"/>
                    </a:lnTo>
                    <a:lnTo>
                      <a:pt x="1036" y="432"/>
                    </a:lnTo>
                    <a:lnTo>
                      <a:pt x="1010" y="483"/>
                    </a:lnTo>
                    <a:lnTo>
                      <a:pt x="995" y="523"/>
                    </a:lnTo>
                    <a:lnTo>
                      <a:pt x="989" y="575"/>
                    </a:lnTo>
                    <a:lnTo>
                      <a:pt x="977" y="626"/>
                    </a:lnTo>
                    <a:lnTo>
                      <a:pt x="956" y="696"/>
                    </a:lnTo>
                    <a:lnTo>
                      <a:pt x="932" y="782"/>
                    </a:lnTo>
                    <a:lnTo>
                      <a:pt x="915" y="840"/>
                    </a:lnTo>
                    <a:lnTo>
                      <a:pt x="902" y="880"/>
                    </a:lnTo>
                    <a:lnTo>
                      <a:pt x="892" y="927"/>
                    </a:lnTo>
                    <a:lnTo>
                      <a:pt x="873" y="954"/>
                    </a:lnTo>
                    <a:lnTo>
                      <a:pt x="868" y="983"/>
                    </a:lnTo>
                    <a:lnTo>
                      <a:pt x="855" y="1020"/>
                    </a:lnTo>
                    <a:lnTo>
                      <a:pt x="840" y="1042"/>
                    </a:lnTo>
                    <a:lnTo>
                      <a:pt x="830" y="1071"/>
                    </a:lnTo>
                    <a:lnTo>
                      <a:pt x="816" y="1100"/>
                    </a:lnTo>
                    <a:lnTo>
                      <a:pt x="804" y="1128"/>
                    </a:lnTo>
                    <a:lnTo>
                      <a:pt x="793" y="1162"/>
                    </a:lnTo>
                    <a:lnTo>
                      <a:pt x="783" y="1193"/>
                    </a:lnTo>
                    <a:lnTo>
                      <a:pt x="775" y="1230"/>
                    </a:lnTo>
                    <a:lnTo>
                      <a:pt x="771" y="1277"/>
                    </a:lnTo>
                    <a:lnTo>
                      <a:pt x="764" y="1322"/>
                    </a:lnTo>
                    <a:lnTo>
                      <a:pt x="759" y="1369"/>
                    </a:lnTo>
                    <a:lnTo>
                      <a:pt x="754" y="1426"/>
                    </a:lnTo>
                    <a:lnTo>
                      <a:pt x="747" y="1477"/>
                    </a:lnTo>
                    <a:lnTo>
                      <a:pt x="737" y="1532"/>
                    </a:lnTo>
                    <a:lnTo>
                      <a:pt x="730" y="1565"/>
                    </a:lnTo>
                    <a:lnTo>
                      <a:pt x="713" y="1611"/>
                    </a:lnTo>
                    <a:lnTo>
                      <a:pt x="696" y="1661"/>
                    </a:lnTo>
                    <a:lnTo>
                      <a:pt x="671" y="1709"/>
                    </a:lnTo>
                    <a:lnTo>
                      <a:pt x="646" y="1754"/>
                    </a:lnTo>
                    <a:lnTo>
                      <a:pt x="627" y="1805"/>
                    </a:lnTo>
                    <a:lnTo>
                      <a:pt x="604" y="1852"/>
                    </a:lnTo>
                    <a:lnTo>
                      <a:pt x="581" y="1904"/>
                    </a:lnTo>
                    <a:lnTo>
                      <a:pt x="558" y="1951"/>
                    </a:lnTo>
                    <a:lnTo>
                      <a:pt x="535" y="2002"/>
                    </a:lnTo>
                    <a:lnTo>
                      <a:pt x="512" y="2048"/>
                    </a:lnTo>
                    <a:lnTo>
                      <a:pt x="483" y="2106"/>
                    </a:lnTo>
                    <a:lnTo>
                      <a:pt x="465" y="2163"/>
                    </a:lnTo>
                    <a:lnTo>
                      <a:pt x="436" y="2228"/>
                    </a:lnTo>
                    <a:lnTo>
                      <a:pt x="414" y="2279"/>
                    </a:lnTo>
                    <a:lnTo>
                      <a:pt x="390" y="2336"/>
                    </a:lnTo>
                    <a:lnTo>
                      <a:pt x="374" y="2383"/>
                    </a:lnTo>
                    <a:lnTo>
                      <a:pt x="361" y="2427"/>
                    </a:lnTo>
                    <a:lnTo>
                      <a:pt x="340" y="2474"/>
                    </a:lnTo>
                    <a:lnTo>
                      <a:pt x="322" y="2520"/>
                    </a:lnTo>
                    <a:lnTo>
                      <a:pt x="304" y="2560"/>
                    </a:lnTo>
                    <a:lnTo>
                      <a:pt x="289" y="2618"/>
                    </a:lnTo>
                    <a:lnTo>
                      <a:pt x="270" y="2664"/>
                    </a:lnTo>
                    <a:lnTo>
                      <a:pt x="263" y="2710"/>
                    </a:lnTo>
                    <a:lnTo>
                      <a:pt x="252" y="2744"/>
                    </a:lnTo>
                    <a:lnTo>
                      <a:pt x="248" y="2795"/>
                    </a:lnTo>
                    <a:lnTo>
                      <a:pt x="248" y="2840"/>
                    </a:lnTo>
                    <a:lnTo>
                      <a:pt x="252" y="2894"/>
                    </a:lnTo>
                    <a:lnTo>
                      <a:pt x="252" y="2939"/>
                    </a:lnTo>
                    <a:lnTo>
                      <a:pt x="270" y="2997"/>
                    </a:lnTo>
                    <a:lnTo>
                      <a:pt x="270" y="3049"/>
                    </a:lnTo>
                    <a:lnTo>
                      <a:pt x="270" y="3106"/>
                    </a:lnTo>
                    <a:lnTo>
                      <a:pt x="270" y="3152"/>
                    </a:lnTo>
                    <a:lnTo>
                      <a:pt x="263" y="3205"/>
                    </a:lnTo>
                    <a:lnTo>
                      <a:pt x="252" y="3256"/>
                    </a:lnTo>
                    <a:lnTo>
                      <a:pt x="242" y="3314"/>
                    </a:lnTo>
                    <a:lnTo>
                      <a:pt x="230" y="3365"/>
                    </a:lnTo>
                    <a:lnTo>
                      <a:pt x="206" y="3481"/>
                    </a:lnTo>
                    <a:lnTo>
                      <a:pt x="196" y="3561"/>
                    </a:lnTo>
                    <a:lnTo>
                      <a:pt x="185" y="3624"/>
                    </a:lnTo>
                    <a:lnTo>
                      <a:pt x="185" y="3657"/>
                    </a:lnTo>
                    <a:lnTo>
                      <a:pt x="185" y="3686"/>
                    </a:lnTo>
                    <a:lnTo>
                      <a:pt x="167" y="3693"/>
                    </a:lnTo>
                    <a:lnTo>
                      <a:pt x="134" y="3670"/>
                    </a:lnTo>
                    <a:lnTo>
                      <a:pt x="75" y="3624"/>
                    </a:lnTo>
                    <a:lnTo>
                      <a:pt x="22" y="3573"/>
                    </a:lnTo>
                    <a:lnTo>
                      <a:pt x="0" y="3510"/>
                    </a:lnTo>
                    <a:lnTo>
                      <a:pt x="0" y="3451"/>
                    </a:lnTo>
                    <a:lnTo>
                      <a:pt x="17" y="3365"/>
                    </a:lnTo>
                    <a:lnTo>
                      <a:pt x="46" y="3285"/>
                    </a:lnTo>
                    <a:lnTo>
                      <a:pt x="68" y="3216"/>
                    </a:lnTo>
                    <a:lnTo>
                      <a:pt x="75" y="3152"/>
                    </a:lnTo>
                    <a:lnTo>
                      <a:pt x="80" y="3079"/>
                    </a:lnTo>
                    <a:lnTo>
                      <a:pt x="87" y="3014"/>
                    </a:lnTo>
                    <a:lnTo>
                      <a:pt x="92" y="2946"/>
                    </a:lnTo>
                    <a:lnTo>
                      <a:pt x="108" y="2870"/>
                    </a:lnTo>
                    <a:lnTo>
                      <a:pt x="134" y="2767"/>
                    </a:lnTo>
                    <a:lnTo>
                      <a:pt x="159" y="2680"/>
                    </a:lnTo>
                    <a:lnTo>
                      <a:pt x="185" y="2593"/>
                    </a:lnTo>
                    <a:lnTo>
                      <a:pt x="214" y="2520"/>
                    </a:lnTo>
                    <a:lnTo>
                      <a:pt x="242" y="2434"/>
                    </a:lnTo>
                    <a:lnTo>
                      <a:pt x="277" y="2354"/>
                    </a:lnTo>
                    <a:lnTo>
                      <a:pt x="299" y="2283"/>
                    </a:lnTo>
                    <a:lnTo>
                      <a:pt x="328" y="2228"/>
                    </a:lnTo>
                    <a:lnTo>
                      <a:pt x="351" y="2168"/>
                    </a:lnTo>
                    <a:lnTo>
                      <a:pt x="380" y="2118"/>
                    </a:lnTo>
                    <a:lnTo>
                      <a:pt x="407" y="2054"/>
                    </a:lnTo>
                    <a:lnTo>
                      <a:pt x="448" y="1979"/>
                    </a:lnTo>
                    <a:lnTo>
                      <a:pt x="483" y="1875"/>
                    </a:lnTo>
                    <a:lnTo>
                      <a:pt x="516" y="1783"/>
                    </a:lnTo>
                    <a:lnTo>
                      <a:pt x="558" y="1697"/>
                    </a:lnTo>
                    <a:lnTo>
                      <a:pt x="587" y="1623"/>
                    </a:lnTo>
                    <a:lnTo>
                      <a:pt x="616" y="1532"/>
                    </a:lnTo>
                    <a:lnTo>
                      <a:pt x="646" y="1444"/>
                    </a:lnTo>
                    <a:lnTo>
                      <a:pt x="671" y="1352"/>
                    </a:lnTo>
                    <a:lnTo>
                      <a:pt x="690" y="1259"/>
                    </a:lnTo>
                    <a:lnTo>
                      <a:pt x="713" y="1138"/>
                    </a:lnTo>
                    <a:lnTo>
                      <a:pt x="730" y="1024"/>
                    </a:lnTo>
                    <a:lnTo>
                      <a:pt x="747" y="932"/>
                    </a:lnTo>
                    <a:lnTo>
                      <a:pt x="771" y="869"/>
                    </a:lnTo>
                    <a:lnTo>
                      <a:pt x="793" y="807"/>
                    </a:lnTo>
                    <a:lnTo>
                      <a:pt x="822" y="748"/>
                    </a:lnTo>
                    <a:lnTo>
                      <a:pt x="851" y="673"/>
                    </a:lnTo>
                    <a:lnTo>
                      <a:pt x="881" y="588"/>
                    </a:lnTo>
                    <a:lnTo>
                      <a:pt x="926" y="467"/>
                    </a:lnTo>
                    <a:lnTo>
                      <a:pt x="959" y="363"/>
                    </a:lnTo>
                    <a:lnTo>
                      <a:pt x="995" y="265"/>
                    </a:lnTo>
                    <a:lnTo>
                      <a:pt x="1029" y="190"/>
                    </a:lnTo>
                    <a:lnTo>
                      <a:pt x="1121" y="0"/>
                    </a:lnTo>
                    <a:lnTo>
                      <a:pt x="1202" y="86"/>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88" name="Freeform 7"/>
              <p:cNvSpPr>
                <a:spLocks/>
              </p:cNvSpPr>
              <p:nvPr/>
            </p:nvSpPr>
            <p:spPr bwMode="auto">
              <a:xfrm>
                <a:off x="3306" y="1546"/>
                <a:ext cx="89" cy="191"/>
              </a:xfrm>
              <a:custGeom>
                <a:avLst/>
                <a:gdLst>
                  <a:gd name="T0" fmla="*/ 0 w 357"/>
                  <a:gd name="T1" fmla="*/ 0 h 763"/>
                  <a:gd name="T2" fmla="*/ 0 w 357"/>
                  <a:gd name="T3" fmla="*/ 0 h 763"/>
                  <a:gd name="T4" fmla="*/ 0 w 357"/>
                  <a:gd name="T5" fmla="*/ 0 h 763"/>
                  <a:gd name="T6" fmla="*/ 0 w 357"/>
                  <a:gd name="T7" fmla="*/ 0 h 763"/>
                  <a:gd name="T8" fmla="*/ 0 w 357"/>
                  <a:gd name="T9" fmla="*/ 0 h 763"/>
                  <a:gd name="T10" fmla="*/ 0 w 357"/>
                  <a:gd name="T11" fmla="*/ 0 h 763"/>
                  <a:gd name="T12" fmla="*/ 0 w 357"/>
                  <a:gd name="T13" fmla="*/ 0 h 763"/>
                  <a:gd name="T14" fmla="*/ 0 w 357"/>
                  <a:gd name="T15" fmla="*/ 0 h 763"/>
                  <a:gd name="T16" fmla="*/ 0 w 357"/>
                  <a:gd name="T17" fmla="*/ 0 h 763"/>
                  <a:gd name="T18" fmla="*/ 0 w 357"/>
                  <a:gd name="T19" fmla="*/ 0 h 763"/>
                  <a:gd name="T20" fmla="*/ 0 w 357"/>
                  <a:gd name="T21" fmla="*/ 0 h 763"/>
                  <a:gd name="T22" fmla="*/ 0 w 357"/>
                  <a:gd name="T23" fmla="*/ 0 h 763"/>
                  <a:gd name="T24" fmla="*/ 0 w 357"/>
                  <a:gd name="T25" fmla="*/ 0 h 763"/>
                  <a:gd name="T26" fmla="*/ 0 w 357"/>
                  <a:gd name="T27" fmla="*/ 0 h 763"/>
                  <a:gd name="T28" fmla="*/ 0 w 357"/>
                  <a:gd name="T29" fmla="*/ 0 h 763"/>
                  <a:gd name="T30" fmla="*/ 0 w 357"/>
                  <a:gd name="T31" fmla="*/ 0 h 763"/>
                  <a:gd name="T32" fmla="*/ 0 w 357"/>
                  <a:gd name="T33" fmla="*/ 0 h 763"/>
                  <a:gd name="T34" fmla="*/ 0 w 357"/>
                  <a:gd name="T35" fmla="*/ 0 h 763"/>
                  <a:gd name="T36" fmla="*/ 0 w 357"/>
                  <a:gd name="T37" fmla="*/ 0 h 763"/>
                  <a:gd name="T38" fmla="*/ 0 w 357"/>
                  <a:gd name="T39" fmla="*/ 0 h 763"/>
                  <a:gd name="T40" fmla="*/ 0 w 357"/>
                  <a:gd name="T41" fmla="*/ 0 h 763"/>
                  <a:gd name="T42" fmla="*/ 0 w 357"/>
                  <a:gd name="T43" fmla="*/ 0 h 763"/>
                  <a:gd name="T44" fmla="*/ 0 w 357"/>
                  <a:gd name="T45" fmla="*/ 0 h 763"/>
                  <a:gd name="T46" fmla="*/ 0 w 357"/>
                  <a:gd name="T47" fmla="*/ 0 h 763"/>
                  <a:gd name="T48" fmla="*/ 0 w 357"/>
                  <a:gd name="T49" fmla="*/ 0 h 763"/>
                  <a:gd name="T50" fmla="*/ 0 w 357"/>
                  <a:gd name="T51" fmla="*/ 0 h 7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3"/>
                  <a:gd name="T80" fmla="*/ 357 w 357"/>
                  <a:gd name="T81" fmla="*/ 763 h 7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3">
                    <a:moveTo>
                      <a:pt x="357" y="0"/>
                    </a:moveTo>
                    <a:lnTo>
                      <a:pt x="184" y="188"/>
                    </a:lnTo>
                    <a:lnTo>
                      <a:pt x="143" y="246"/>
                    </a:lnTo>
                    <a:lnTo>
                      <a:pt x="98" y="292"/>
                    </a:lnTo>
                    <a:lnTo>
                      <a:pt x="68" y="343"/>
                    </a:lnTo>
                    <a:lnTo>
                      <a:pt x="47" y="390"/>
                    </a:lnTo>
                    <a:lnTo>
                      <a:pt x="21" y="447"/>
                    </a:lnTo>
                    <a:lnTo>
                      <a:pt x="18" y="494"/>
                    </a:lnTo>
                    <a:lnTo>
                      <a:pt x="5" y="556"/>
                    </a:lnTo>
                    <a:lnTo>
                      <a:pt x="0" y="607"/>
                    </a:lnTo>
                    <a:lnTo>
                      <a:pt x="5" y="667"/>
                    </a:lnTo>
                    <a:lnTo>
                      <a:pt x="10" y="711"/>
                    </a:lnTo>
                    <a:lnTo>
                      <a:pt x="18" y="746"/>
                    </a:lnTo>
                    <a:lnTo>
                      <a:pt x="33" y="751"/>
                    </a:lnTo>
                    <a:lnTo>
                      <a:pt x="57" y="763"/>
                    </a:lnTo>
                    <a:lnTo>
                      <a:pt x="80" y="751"/>
                    </a:lnTo>
                    <a:lnTo>
                      <a:pt x="114" y="729"/>
                    </a:lnTo>
                    <a:lnTo>
                      <a:pt x="161" y="682"/>
                    </a:lnTo>
                    <a:lnTo>
                      <a:pt x="202" y="641"/>
                    </a:lnTo>
                    <a:lnTo>
                      <a:pt x="235" y="596"/>
                    </a:lnTo>
                    <a:lnTo>
                      <a:pt x="264" y="556"/>
                    </a:lnTo>
                    <a:lnTo>
                      <a:pt x="287" y="506"/>
                    </a:lnTo>
                    <a:lnTo>
                      <a:pt x="303" y="452"/>
                    </a:lnTo>
                    <a:lnTo>
                      <a:pt x="322" y="394"/>
                    </a:lnTo>
                    <a:lnTo>
                      <a:pt x="327" y="339"/>
                    </a:lnTo>
                    <a:lnTo>
                      <a:pt x="35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89" name="Freeform 8"/>
              <p:cNvSpPr>
                <a:spLocks/>
              </p:cNvSpPr>
              <p:nvPr/>
            </p:nvSpPr>
            <p:spPr bwMode="auto">
              <a:xfrm>
                <a:off x="3281" y="1530"/>
                <a:ext cx="75" cy="196"/>
              </a:xfrm>
              <a:custGeom>
                <a:avLst/>
                <a:gdLst>
                  <a:gd name="T0" fmla="*/ 0 w 300"/>
                  <a:gd name="T1" fmla="*/ 0 h 788"/>
                  <a:gd name="T2" fmla="*/ 0 w 300"/>
                  <a:gd name="T3" fmla="*/ 0 h 788"/>
                  <a:gd name="T4" fmla="*/ 0 w 300"/>
                  <a:gd name="T5" fmla="*/ 0 h 788"/>
                  <a:gd name="T6" fmla="*/ 0 w 300"/>
                  <a:gd name="T7" fmla="*/ 0 h 788"/>
                  <a:gd name="T8" fmla="*/ 0 w 300"/>
                  <a:gd name="T9" fmla="*/ 0 h 788"/>
                  <a:gd name="T10" fmla="*/ 0 w 300"/>
                  <a:gd name="T11" fmla="*/ 0 h 788"/>
                  <a:gd name="T12" fmla="*/ 0 w 300"/>
                  <a:gd name="T13" fmla="*/ 0 h 788"/>
                  <a:gd name="T14" fmla="*/ 0 w 300"/>
                  <a:gd name="T15" fmla="*/ 0 h 788"/>
                  <a:gd name="T16" fmla="*/ 0 w 300"/>
                  <a:gd name="T17" fmla="*/ 0 h 788"/>
                  <a:gd name="T18" fmla="*/ 0 w 300"/>
                  <a:gd name="T19" fmla="*/ 0 h 788"/>
                  <a:gd name="T20" fmla="*/ 0 w 300"/>
                  <a:gd name="T21" fmla="*/ 0 h 788"/>
                  <a:gd name="T22" fmla="*/ 0 w 300"/>
                  <a:gd name="T23" fmla="*/ 0 h 788"/>
                  <a:gd name="T24" fmla="*/ 0 w 300"/>
                  <a:gd name="T25" fmla="*/ 0 h 788"/>
                  <a:gd name="T26" fmla="*/ 0 w 300"/>
                  <a:gd name="T27" fmla="*/ 0 h 788"/>
                  <a:gd name="T28" fmla="*/ 0 w 300"/>
                  <a:gd name="T29" fmla="*/ 0 h 788"/>
                  <a:gd name="T30" fmla="*/ 0 w 300"/>
                  <a:gd name="T31" fmla="*/ 0 h 788"/>
                  <a:gd name="T32" fmla="*/ 0 w 300"/>
                  <a:gd name="T33" fmla="*/ 0 h 788"/>
                  <a:gd name="T34" fmla="*/ 0 w 300"/>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88"/>
                  <a:gd name="T56" fmla="*/ 300 w 300"/>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88">
                    <a:moveTo>
                      <a:pt x="270" y="0"/>
                    </a:moveTo>
                    <a:lnTo>
                      <a:pt x="292" y="249"/>
                    </a:lnTo>
                    <a:lnTo>
                      <a:pt x="300" y="316"/>
                    </a:lnTo>
                    <a:lnTo>
                      <a:pt x="300" y="375"/>
                    </a:lnTo>
                    <a:lnTo>
                      <a:pt x="292" y="437"/>
                    </a:lnTo>
                    <a:lnTo>
                      <a:pt x="282" y="484"/>
                    </a:lnTo>
                    <a:lnTo>
                      <a:pt x="264" y="535"/>
                    </a:lnTo>
                    <a:lnTo>
                      <a:pt x="241" y="588"/>
                    </a:lnTo>
                    <a:lnTo>
                      <a:pt x="218" y="643"/>
                    </a:lnTo>
                    <a:lnTo>
                      <a:pt x="178" y="685"/>
                    </a:lnTo>
                    <a:lnTo>
                      <a:pt x="116" y="765"/>
                    </a:lnTo>
                    <a:lnTo>
                      <a:pt x="63" y="788"/>
                    </a:lnTo>
                    <a:lnTo>
                      <a:pt x="28" y="761"/>
                    </a:lnTo>
                    <a:lnTo>
                      <a:pt x="11" y="668"/>
                    </a:lnTo>
                    <a:lnTo>
                      <a:pt x="0" y="559"/>
                    </a:lnTo>
                    <a:lnTo>
                      <a:pt x="18" y="455"/>
                    </a:lnTo>
                    <a:lnTo>
                      <a:pt x="52" y="351"/>
                    </a:lnTo>
                    <a:lnTo>
                      <a:pt x="27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0" name="Freeform 9"/>
              <p:cNvSpPr>
                <a:spLocks/>
              </p:cNvSpPr>
              <p:nvPr/>
            </p:nvSpPr>
            <p:spPr bwMode="auto">
              <a:xfrm>
                <a:off x="3320" y="1569"/>
                <a:ext cx="115" cy="173"/>
              </a:xfrm>
              <a:custGeom>
                <a:avLst/>
                <a:gdLst>
                  <a:gd name="T0" fmla="*/ 0 w 460"/>
                  <a:gd name="T1" fmla="*/ 0 h 695"/>
                  <a:gd name="T2" fmla="*/ 0 w 460"/>
                  <a:gd name="T3" fmla="*/ 0 h 695"/>
                  <a:gd name="T4" fmla="*/ 0 w 460"/>
                  <a:gd name="T5" fmla="*/ 0 h 695"/>
                  <a:gd name="T6" fmla="*/ 0 w 460"/>
                  <a:gd name="T7" fmla="*/ 0 h 695"/>
                  <a:gd name="T8" fmla="*/ 0 w 460"/>
                  <a:gd name="T9" fmla="*/ 0 h 695"/>
                  <a:gd name="T10" fmla="*/ 0 w 460"/>
                  <a:gd name="T11" fmla="*/ 0 h 695"/>
                  <a:gd name="T12" fmla="*/ 0 w 460"/>
                  <a:gd name="T13" fmla="*/ 0 h 695"/>
                  <a:gd name="T14" fmla="*/ 0 w 460"/>
                  <a:gd name="T15" fmla="*/ 0 h 695"/>
                  <a:gd name="T16" fmla="*/ 0 w 460"/>
                  <a:gd name="T17" fmla="*/ 0 h 695"/>
                  <a:gd name="T18" fmla="*/ 0 w 460"/>
                  <a:gd name="T19" fmla="*/ 0 h 695"/>
                  <a:gd name="T20" fmla="*/ 0 w 460"/>
                  <a:gd name="T21" fmla="*/ 0 h 695"/>
                  <a:gd name="T22" fmla="*/ 0 w 460"/>
                  <a:gd name="T23" fmla="*/ 0 h 695"/>
                  <a:gd name="T24" fmla="*/ 0 w 460"/>
                  <a:gd name="T25" fmla="*/ 0 h 695"/>
                  <a:gd name="T26" fmla="*/ 0 w 460"/>
                  <a:gd name="T27" fmla="*/ 0 h 695"/>
                  <a:gd name="T28" fmla="*/ 0 w 460"/>
                  <a:gd name="T29" fmla="*/ 0 h 695"/>
                  <a:gd name="T30" fmla="*/ 0 w 460"/>
                  <a:gd name="T31" fmla="*/ 0 h 695"/>
                  <a:gd name="T32" fmla="*/ 0 w 460"/>
                  <a:gd name="T33" fmla="*/ 0 h 695"/>
                  <a:gd name="T34" fmla="*/ 0 w 460"/>
                  <a:gd name="T35" fmla="*/ 0 h 695"/>
                  <a:gd name="T36" fmla="*/ 0 w 460"/>
                  <a:gd name="T37" fmla="*/ 0 h 695"/>
                  <a:gd name="T38" fmla="*/ 0 w 460"/>
                  <a:gd name="T39" fmla="*/ 0 h 695"/>
                  <a:gd name="T40" fmla="*/ 0 w 460"/>
                  <a:gd name="T41" fmla="*/ 0 h 695"/>
                  <a:gd name="T42" fmla="*/ 0 w 460"/>
                  <a:gd name="T43" fmla="*/ 0 h 695"/>
                  <a:gd name="T44" fmla="*/ 0 w 460"/>
                  <a:gd name="T45" fmla="*/ 0 h 695"/>
                  <a:gd name="T46" fmla="*/ 0 w 460"/>
                  <a:gd name="T47" fmla="*/ 0 h 695"/>
                  <a:gd name="T48" fmla="*/ 0 w 460"/>
                  <a:gd name="T49" fmla="*/ 0 h 695"/>
                  <a:gd name="T50" fmla="*/ 0 w 460"/>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5"/>
                  <a:gd name="T80" fmla="*/ 460 w 460"/>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5">
                    <a:moveTo>
                      <a:pt x="460" y="0"/>
                    </a:moveTo>
                    <a:lnTo>
                      <a:pt x="265" y="144"/>
                    </a:lnTo>
                    <a:lnTo>
                      <a:pt x="218" y="195"/>
                    </a:lnTo>
                    <a:lnTo>
                      <a:pt x="174" y="230"/>
                    </a:lnTo>
                    <a:lnTo>
                      <a:pt x="133" y="277"/>
                    </a:lnTo>
                    <a:lnTo>
                      <a:pt x="104" y="315"/>
                    </a:lnTo>
                    <a:lnTo>
                      <a:pt x="68" y="361"/>
                    </a:lnTo>
                    <a:lnTo>
                      <a:pt x="52" y="415"/>
                    </a:lnTo>
                    <a:lnTo>
                      <a:pt x="34" y="472"/>
                    </a:lnTo>
                    <a:lnTo>
                      <a:pt x="18" y="524"/>
                    </a:lnTo>
                    <a:lnTo>
                      <a:pt x="5" y="591"/>
                    </a:lnTo>
                    <a:lnTo>
                      <a:pt x="0" y="632"/>
                    </a:lnTo>
                    <a:lnTo>
                      <a:pt x="5" y="660"/>
                    </a:lnTo>
                    <a:lnTo>
                      <a:pt x="18" y="684"/>
                    </a:lnTo>
                    <a:lnTo>
                      <a:pt x="41" y="695"/>
                    </a:lnTo>
                    <a:lnTo>
                      <a:pt x="68" y="684"/>
                    </a:lnTo>
                    <a:lnTo>
                      <a:pt x="104" y="679"/>
                    </a:lnTo>
                    <a:lnTo>
                      <a:pt x="145" y="642"/>
                    </a:lnTo>
                    <a:lnTo>
                      <a:pt x="196" y="609"/>
                    </a:lnTo>
                    <a:lnTo>
                      <a:pt x="236" y="576"/>
                    </a:lnTo>
                    <a:lnTo>
                      <a:pt x="270" y="540"/>
                    </a:lnTo>
                    <a:lnTo>
                      <a:pt x="304" y="495"/>
                    </a:lnTo>
                    <a:lnTo>
                      <a:pt x="333" y="448"/>
                    </a:lnTo>
                    <a:lnTo>
                      <a:pt x="358" y="396"/>
                    </a:lnTo>
                    <a:lnTo>
                      <a:pt x="375" y="340"/>
                    </a:lnTo>
                    <a:lnTo>
                      <a:pt x="46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1" name="Freeform 10"/>
              <p:cNvSpPr>
                <a:spLocks/>
              </p:cNvSpPr>
              <p:nvPr/>
            </p:nvSpPr>
            <p:spPr bwMode="auto">
              <a:xfrm>
                <a:off x="3274" y="1617"/>
                <a:ext cx="90" cy="190"/>
              </a:xfrm>
              <a:custGeom>
                <a:avLst/>
                <a:gdLst>
                  <a:gd name="T0" fmla="*/ 0 w 361"/>
                  <a:gd name="T1" fmla="*/ 0 h 759"/>
                  <a:gd name="T2" fmla="*/ 0 w 361"/>
                  <a:gd name="T3" fmla="*/ 0 h 759"/>
                  <a:gd name="T4" fmla="*/ 0 w 361"/>
                  <a:gd name="T5" fmla="*/ 0 h 759"/>
                  <a:gd name="T6" fmla="*/ 0 w 361"/>
                  <a:gd name="T7" fmla="*/ 0 h 759"/>
                  <a:gd name="T8" fmla="*/ 0 w 361"/>
                  <a:gd name="T9" fmla="*/ 0 h 759"/>
                  <a:gd name="T10" fmla="*/ 0 w 361"/>
                  <a:gd name="T11" fmla="*/ 0 h 759"/>
                  <a:gd name="T12" fmla="*/ 0 w 361"/>
                  <a:gd name="T13" fmla="*/ 0 h 759"/>
                  <a:gd name="T14" fmla="*/ 0 w 361"/>
                  <a:gd name="T15" fmla="*/ 0 h 759"/>
                  <a:gd name="T16" fmla="*/ 0 w 361"/>
                  <a:gd name="T17" fmla="*/ 0 h 759"/>
                  <a:gd name="T18" fmla="*/ 0 w 361"/>
                  <a:gd name="T19" fmla="*/ 0 h 759"/>
                  <a:gd name="T20" fmla="*/ 0 w 361"/>
                  <a:gd name="T21" fmla="*/ 0 h 759"/>
                  <a:gd name="T22" fmla="*/ 0 w 361"/>
                  <a:gd name="T23" fmla="*/ 0 h 759"/>
                  <a:gd name="T24" fmla="*/ 0 w 361"/>
                  <a:gd name="T25" fmla="*/ 0 h 759"/>
                  <a:gd name="T26" fmla="*/ 0 w 361"/>
                  <a:gd name="T27" fmla="*/ 0 h 759"/>
                  <a:gd name="T28" fmla="*/ 0 w 361"/>
                  <a:gd name="T29" fmla="*/ 0 h 759"/>
                  <a:gd name="T30" fmla="*/ 0 w 361"/>
                  <a:gd name="T31" fmla="*/ 0 h 759"/>
                  <a:gd name="T32" fmla="*/ 0 w 361"/>
                  <a:gd name="T33" fmla="*/ 0 h 759"/>
                  <a:gd name="T34" fmla="*/ 0 w 361"/>
                  <a:gd name="T35" fmla="*/ 0 h 759"/>
                  <a:gd name="T36" fmla="*/ 0 w 361"/>
                  <a:gd name="T37" fmla="*/ 0 h 759"/>
                  <a:gd name="T38" fmla="*/ 0 w 361"/>
                  <a:gd name="T39" fmla="*/ 0 h 759"/>
                  <a:gd name="T40" fmla="*/ 0 w 361"/>
                  <a:gd name="T41" fmla="*/ 0 h 759"/>
                  <a:gd name="T42" fmla="*/ 0 w 361"/>
                  <a:gd name="T43" fmla="*/ 0 h 759"/>
                  <a:gd name="T44" fmla="*/ 0 w 361"/>
                  <a:gd name="T45" fmla="*/ 0 h 759"/>
                  <a:gd name="T46" fmla="*/ 0 w 361"/>
                  <a:gd name="T47" fmla="*/ 0 h 759"/>
                  <a:gd name="T48" fmla="*/ 0 w 361"/>
                  <a:gd name="T49" fmla="*/ 0 h 759"/>
                  <a:gd name="T50" fmla="*/ 0 w 361"/>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1"/>
                  <a:gd name="T79" fmla="*/ 0 h 759"/>
                  <a:gd name="T80" fmla="*/ 361 w 361"/>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1" h="759">
                    <a:moveTo>
                      <a:pt x="361" y="0"/>
                    </a:moveTo>
                    <a:lnTo>
                      <a:pt x="183" y="195"/>
                    </a:lnTo>
                    <a:lnTo>
                      <a:pt x="136" y="241"/>
                    </a:lnTo>
                    <a:lnTo>
                      <a:pt x="102" y="292"/>
                    </a:lnTo>
                    <a:lnTo>
                      <a:pt x="67" y="339"/>
                    </a:lnTo>
                    <a:lnTo>
                      <a:pt x="46" y="392"/>
                    </a:lnTo>
                    <a:lnTo>
                      <a:pt x="28" y="443"/>
                    </a:lnTo>
                    <a:lnTo>
                      <a:pt x="18" y="494"/>
                    </a:lnTo>
                    <a:lnTo>
                      <a:pt x="10" y="557"/>
                    </a:lnTo>
                    <a:lnTo>
                      <a:pt x="0" y="610"/>
                    </a:lnTo>
                    <a:lnTo>
                      <a:pt x="4" y="668"/>
                    </a:lnTo>
                    <a:lnTo>
                      <a:pt x="10" y="712"/>
                    </a:lnTo>
                    <a:lnTo>
                      <a:pt x="18" y="742"/>
                    </a:lnTo>
                    <a:lnTo>
                      <a:pt x="33" y="753"/>
                    </a:lnTo>
                    <a:lnTo>
                      <a:pt x="56" y="759"/>
                    </a:lnTo>
                    <a:lnTo>
                      <a:pt x="80" y="749"/>
                    </a:lnTo>
                    <a:lnTo>
                      <a:pt x="114" y="731"/>
                    </a:lnTo>
                    <a:lnTo>
                      <a:pt x="155" y="684"/>
                    </a:lnTo>
                    <a:lnTo>
                      <a:pt x="201" y="644"/>
                    </a:lnTo>
                    <a:lnTo>
                      <a:pt x="235" y="598"/>
                    </a:lnTo>
                    <a:lnTo>
                      <a:pt x="264" y="557"/>
                    </a:lnTo>
                    <a:lnTo>
                      <a:pt x="287" y="507"/>
                    </a:lnTo>
                    <a:lnTo>
                      <a:pt x="310" y="455"/>
                    </a:lnTo>
                    <a:lnTo>
                      <a:pt x="316" y="396"/>
                    </a:lnTo>
                    <a:lnTo>
                      <a:pt x="328" y="339"/>
                    </a:lnTo>
                    <a:lnTo>
                      <a:pt x="36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2" name="Freeform 11"/>
              <p:cNvSpPr>
                <a:spLocks/>
              </p:cNvSpPr>
              <p:nvPr/>
            </p:nvSpPr>
            <p:spPr bwMode="auto">
              <a:xfrm>
                <a:off x="3249" y="1600"/>
                <a:ext cx="75" cy="200"/>
              </a:xfrm>
              <a:custGeom>
                <a:avLst/>
                <a:gdLst>
                  <a:gd name="T0" fmla="*/ 0 w 300"/>
                  <a:gd name="T1" fmla="*/ 0 h 800"/>
                  <a:gd name="T2" fmla="*/ 0 w 300"/>
                  <a:gd name="T3" fmla="*/ 0 h 800"/>
                  <a:gd name="T4" fmla="*/ 0 w 300"/>
                  <a:gd name="T5" fmla="*/ 0 h 800"/>
                  <a:gd name="T6" fmla="*/ 0 w 300"/>
                  <a:gd name="T7" fmla="*/ 0 h 800"/>
                  <a:gd name="T8" fmla="*/ 0 w 300"/>
                  <a:gd name="T9" fmla="*/ 0 h 800"/>
                  <a:gd name="T10" fmla="*/ 0 w 300"/>
                  <a:gd name="T11" fmla="*/ 0 h 800"/>
                  <a:gd name="T12" fmla="*/ 0 w 300"/>
                  <a:gd name="T13" fmla="*/ 0 h 800"/>
                  <a:gd name="T14" fmla="*/ 0 w 300"/>
                  <a:gd name="T15" fmla="*/ 0 h 800"/>
                  <a:gd name="T16" fmla="*/ 0 w 300"/>
                  <a:gd name="T17" fmla="*/ 0 h 800"/>
                  <a:gd name="T18" fmla="*/ 0 w 300"/>
                  <a:gd name="T19" fmla="*/ 0 h 800"/>
                  <a:gd name="T20" fmla="*/ 0 w 300"/>
                  <a:gd name="T21" fmla="*/ 0 h 800"/>
                  <a:gd name="T22" fmla="*/ 0 w 300"/>
                  <a:gd name="T23" fmla="*/ 0 h 800"/>
                  <a:gd name="T24" fmla="*/ 0 w 300"/>
                  <a:gd name="T25" fmla="*/ 0 h 800"/>
                  <a:gd name="T26" fmla="*/ 0 w 300"/>
                  <a:gd name="T27" fmla="*/ 0 h 800"/>
                  <a:gd name="T28" fmla="*/ 0 w 300"/>
                  <a:gd name="T29" fmla="*/ 0 h 800"/>
                  <a:gd name="T30" fmla="*/ 0 w 300"/>
                  <a:gd name="T31" fmla="*/ 0 h 800"/>
                  <a:gd name="T32" fmla="*/ 0 w 300"/>
                  <a:gd name="T33" fmla="*/ 0 h 800"/>
                  <a:gd name="T34" fmla="*/ 0 w 300"/>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800"/>
                  <a:gd name="T56" fmla="*/ 300 w 300"/>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800">
                    <a:moveTo>
                      <a:pt x="272" y="0"/>
                    </a:moveTo>
                    <a:lnTo>
                      <a:pt x="293" y="248"/>
                    </a:lnTo>
                    <a:lnTo>
                      <a:pt x="300" y="317"/>
                    </a:lnTo>
                    <a:lnTo>
                      <a:pt x="300" y="379"/>
                    </a:lnTo>
                    <a:lnTo>
                      <a:pt x="293" y="437"/>
                    </a:lnTo>
                    <a:lnTo>
                      <a:pt x="282" y="483"/>
                    </a:lnTo>
                    <a:lnTo>
                      <a:pt x="264" y="534"/>
                    </a:lnTo>
                    <a:lnTo>
                      <a:pt x="246" y="587"/>
                    </a:lnTo>
                    <a:lnTo>
                      <a:pt x="217" y="646"/>
                    </a:lnTo>
                    <a:lnTo>
                      <a:pt x="179" y="690"/>
                    </a:lnTo>
                    <a:lnTo>
                      <a:pt x="117" y="771"/>
                    </a:lnTo>
                    <a:lnTo>
                      <a:pt x="62" y="800"/>
                    </a:lnTo>
                    <a:lnTo>
                      <a:pt x="34" y="764"/>
                    </a:lnTo>
                    <a:lnTo>
                      <a:pt x="11" y="672"/>
                    </a:lnTo>
                    <a:lnTo>
                      <a:pt x="0" y="558"/>
                    </a:lnTo>
                    <a:lnTo>
                      <a:pt x="11" y="461"/>
                    </a:lnTo>
                    <a:lnTo>
                      <a:pt x="52" y="357"/>
                    </a:lnTo>
                    <a:lnTo>
                      <a:pt x="27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3" name="Freeform 12"/>
              <p:cNvSpPr>
                <a:spLocks/>
              </p:cNvSpPr>
              <p:nvPr/>
            </p:nvSpPr>
            <p:spPr bwMode="auto">
              <a:xfrm>
                <a:off x="3288" y="1639"/>
                <a:ext cx="117" cy="175"/>
              </a:xfrm>
              <a:custGeom>
                <a:avLst/>
                <a:gdLst>
                  <a:gd name="T0" fmla="*/ 0 w 466"/>
                  <a:gd name="T1" fmla="*/ 0 h 701"/>
                  <a:gd name="T2" fmla="*/ 0 w 466"/>
                  <a:gd name="T3" fmla="*/ 0 h 701"/>
                  <a:gd name="T4" fmla="*/ 0 w 466"/>
                  <a:gd name="T5" fmla="*/ 0 h 701"/>
                  <a:gd name="T6" fmla="*/ 0 w 466"/>
                  <a:gd name="T7" fmla="*/ 0 h 701"/>
                  <a:gd name="T8" fmla="*/ 0 w 466"/>
                  <a:gd name="T9" fmla="*/ 0 h 701"/>
                  <a:gd name="T10" fmla="*/ 0 w 466"/>
                  <a:gd name="T11" fmla="*/ 0 h 701"/>
                  <a:gd name="T12" fmla="*/ 0 w 466"/>
                  <a:gd name="T13" fmla="*/ 0 h 701"/>
                  <a:gd name="T14" fmla="*/ 0 w 466"/>
                  <a:gd name="T15" fmla="*/ 0 h 701"/>
                  <a:gd name="T16" fmla="*/ 0 w 466"/>
                  <a:gd name="T17" fmla="*/ 0 h 701"/>
                  <a:gd name="T18" fmla="*/ 0 w 466"/>
                  <a:gd name="T19" fmla="*/ 0 h 701"/>
                  <a:gd name="T20" fmla="*/ 0 w 466"/>
                  <a:gd name="T21" fmla="*/ 0 h 701"/>
                  <a:gd name="T22" fmla="*/ 0 w 466"/>
                  <a:gd name="T23" fmla="*/ 0 h 701"/>
                  <a:gd name="T24" fmla="*/ 0 w 466"/>
                  <a:gd name="T25" fmla="*/ 0 h 701"/>
                  <a:gd name="T26" fmla="*/ 0 w 466"/>
                  <a:gd name="T27" fmla="*/ 0 h 701"/>
                  <a:gd name="T28" fmla="*/ 0 w 466"/>
                  <a:gd name="T29" fmla="*/ 0 h 701"/>
                  <a:gd name="T30" fmla="*/ 0 w 466"/>
                  <a:gd name="T31" fmla="*/ 0 h 701"/>
                  <a:gd name="T32" fmla="*/ 0 w 466"/>
                  <a:gd name="T33" fmla="*/ 0 h 701"/>
                  <a:gd name="T34" fmla="*/ 0 w 466"/>
                  <a:gd name="T35" fmla="*/ 0 h 701"/>
                  <a:gd name="T36" fmla="*/ 0 w 466"/>
                  <a:gd name="T37" fmla="*/ 0 h 701"/>
                  <a:gd name="T38" fmla="*/ 0 w 466"/>
                  <a:gd name="T39" fmla="*/ 0 h 701"/>
                  <a:gd name="T40" fmla="*/ 0 w 466"/>
                  <a:gd name="T41" fmla="*/ 0 h 701"/>
                  <a:gd name="T42" fmla="*/ 0 w 466"/>
                  <a:gd name="T43" fmla="*/ 0 h 701"/>
                  <a:gd name="T44" fmla="*/ 0 w 466"/>
                  <a:gd name="T45" fmla="*/ 0 h 701"/>
                  <a:gd name="T46" fmla="*/ 0 w 466"/>
                  <a:gd name="T47" fmla="*/ 0 h 701"/>
                  <a:gd name="T48" fmla="*/ 0 w 466"/>
                  <a:gd name="T49" fmla="*/ 0 h 701"/>
                  <a:gd name="T50" fmla="*/ 0 w 466"/>
                  <a:gd name="T51" fmla="*/ 0 h 7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6"/>
                  <a:gd name="T79" fmla="*/ 0 h 701"/>
                  <a:gd name="T80" fmla="*/ 466 w 466"/>
                  <a:gd name="T81" fmla="*/ 701 h 7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6" h="701">
                    <a:moveTo>
                      <a:pt x="466" y="0"/>
                    </a:moveTo>
                    <a:lnTo>
                      <a:pt x="264" y="151"/>
                    </a:lnTo>
                    <a:lnTo>
                      <a:pt x="213" y="196"/>
                    </a:lnTo>
                    <a:lnTo>
                      <a:pt x="168" y="235"/>
                    </a:lnTo>
                    <a:lnTo>
                      <a:pt x="132" y="277"/>
                    </a:lnTo>
                    <a:lnTo>
                      <a:pt x="103" y="324"/>
                    </a:lnTo>
                    <a:lnTo>
                      <a:pt x="75" y="369"/>
                    </a:lnTo>
                    <a:lnTo>
                      <a:pt x="52" y="414"/>
                    </a:lnTo>
                    <a:lnTo>
                      <a:pt x="35" y="479"/>
                    </a:lnTo>
                    <a:lnTo>
                      <a:pt x="16" y="530"/>
                    </a:lnTo>
                    <a:lnTo>
                      <a:pt x="6" y="592"/>
                    </a:lnTo>
                    <a:lnTo>
                      <a:pt x="0" y="634"/>
                    </a:lnTo>
                    <a:lnTo>
                      <a:pt x="6" y="673"/>
                    </a:lnTo>
                    <a:lnTo>
                      <a:pt x="16" y="690"/>
                    </a:lnTo>
                    <a:lnTo>
                      <a:pt x="41" y="701"/>
                    </a:lnTo>
                    <a:lnTo>
                      <a:pt x="62" y="690"/>
                    </a:lnTo>
                    <a:lnTo>
                      <a:pt x="99" y="679"/>
                    </a:lnTo>
                    <a:lnTo>
                      <a:pt x="145" y="645"/>
                    </a:lnTo>
                    <a:lnTo>
                      <a:pt x="195" y="609"/>
                    </a:lnTo>
                    <a:lnTo>
                      <a:pt x="236" y="582"/>
                    </a:lnTo>
                    <a:lnTo>
                      <a:pt x="272" y="546"/>
                    </a:lnTo>
                    <a:lnTo>
                      <a:pt x="305" y="506"/>
                    </a:lnTo>
                    <a:lnTo>
                      <a:pt x="334" y="454"/>
                    </a:lnTo>
                    <a:lnTo>
                      <a:pt x="357" y="403"/>
                    </a:lnTo>
                    <a:lnTo>
                      <a:pt x="373" y="346"/>
                    </a:lnTo>
                    <a:lnTo>
                      <a:pt x="46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4" name="Freeform 13"/>
              <p:cNvSpPr>
                <a:spLocks/>
              </p:cNvSpPr>
              <p:nvPr/>
            </p:nvSpPr>
            <p:spPr bwMode="auto">
              <a:xfrm>
                <a:off x="3242" y="1689"/>
                <a:ext cx="89" cy="190"/>
              </a:xfrm>
              <a:custGeom>
                <a:avLst/>
                <a:gdLst>
                  <a:gd name="T0" fmla="*/ 0 w 355"/>
                  <a:gd name="T1" fmla="*/ 0 h 759"/>
                  <a:gd name="T2" fmla="*/ 0 w 355"/>
                  <a:gd name="T3" fmla="*/ 0 h 759"/>
                  <a:gd name="T4" fmla="*/ 0 w 355"/>
                  <a:gd name="T5" fmla="*/ 0 h 759"/>
                  <a:gd name="T6" fmla="*/ 0 w 355"/>
                  <a:gd name="T7" fmla="*/ 0 h 759"/>
                  <a:gd name="T8" fmla="*/ 0 w 355"/>
                  <a:gd name="T9" fmla="*/ 0 h 759"/>
                  <a:gd name="T10" fmla="*/ 0 w 355"/>
                  <a:gd name="T11" fmla="*/ 0 h 759"/>
                  <a:gd name="T12" fmla="*/ 0 w 355"/>
                  <a:gd name="T13" fmla="*/ 0 h 759"/>
                  <a:gd name="T14" fmla="*/ 0 w 355"/>
                  <a:gd name="T15" fmla="*/ 0 h 759"/>
                  <a:gd name="T16" fmla="*/ 0 w 355"/>
                  <a:gd name="T17" fmla="*/ 0 h 759"/>
                  <a:gd name="T18" fmla="*/ 0 w 355"/>
                  <a:gd name="T19" fmla="*/ 0 h 759"/>
                  <a:gd name="T20" fmla="*/ 0 w 355"/>
                  <a:gd name="T21" fmla="*/ 0 h 759"/>
                  <a:gd name="T22" fmla="*/ 0 w 355"/>
                  <a:gd name="T23" fmla="*/ 0 h 759"/>
                  <a:gd name="T24" fmla="*/ 0 w 355"/>
                  <a:gd name="T25" fmla="*/ 0 h 759"/>
                  <a:gd name="T26" fmla="*/ 0 w 355"/>
                  <a:gd name="T27" fmla="*/ 0 h 759"/>
                  <a:gd name="T28" fmla="*/ 0 w 355"/>
                  <a:gd name="T29" fmla="*/ 0 h 759"/>
                  <a:gd name="T30" fmla="*/ 0 w 355"/>
                  <a:gd name="T31" fmla="*/ 0 h 759"/>
                  <a:gd name="T32" fmla="*/ 0 w 355"/>
                  <a:gd name="T33" fmla="*/ 0 h 759"/>
                  <a:gd name="T34" fmla="*/ 0 w 355"/>
                  <a:gd name="T35" fmla="*/ 0 h 759"/>
                  <a:gd name="T36" fmla="*/ 0 w 355"/>
                  <a:gd name="T37" fmla="*/ 0 h 759"/>
                  <a:gd name="T38" fmla="*/ 0 w 355"/>
                  <a:gd name="T39" fmla="*/ 0 h 759"/>
                  <a:gd name="T40" fmla="*/ 0 w 355"/>
                  <a:gd name="T41" fmla="*/ 0 h 759"/>
                  <a:gd name="T42" fmla="*/ 0 w 355"/>
                  <a:gd name="T43" fmla="*/ 0 h 759"/>
                  <a:gd name="T44" fmla="*/ 0 w 355"/>
                  <a:gd name="T45" fmla="*/ 0 h 759"/>
                  <a:gd name="T46" fmla="*/ 0 w 355"/>
                  <a:gd name="T47" fmla="*/ 0 h 759"/>
                  <a:gd name="T48" fmla="*/ 0 w 355"/>
                  <a:gd name="T49" fmla="*/ 0 h 759"/>
                  <a:gd name="T50" fmla="*/ 0 w 355"/>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5"/>
                  <a:gd name="T79" fmla="*/ 0 h 759"/>
                  <a:gd name="T80" fmla="*/ 355 w 355"/>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5" h="759">
                    <a:moveTo>
                      <a:pt x="355" y="0"/>
                    </a:moveTo>
                    <a:lnTo>
                      <a:pt x="184" y="189"/>
                    </a:lnTo>
                    <a:lnTo>
                      <a:pt x="138" y="242"/>
                    </a:lnTo>
                    <a:lnTo>
                      <a:pt x="99" y="292"/>
                    </a:lnTo>
                    <a:lnTo>
                      <a:pt x="70" y="339"/>
                    </a:lnTo>
                    <a:lnTo>
                      <a:pt x="45" y="390"/>
                    </a:lnTo>
                    <a:lnTo>
                      <a:pt x="29" y="443"/>
                    </a:lnTo>
                    <a:lnTo>
                      <a:pt x="19" y="494"/>
                    </a:lnTo>
                    <a:lnTo>
                      <a:pt x="12" y="553"/>
                    </a:lnTo>
                    <a:lnTo>
                      <a:pt x="0" y="609"/>
                    </a:lnTo>
                    <a:lnTo>
                      <a:pt x="6" y="661"/>
                    </a:lnTo>
                    <a:lnTo>
                      <a:pt x="12" y="713"/>
                    </a:lnTo>
                    <a:lnTo>
                      <a:pt x="19" y="742"/>
                    </a:lnTo>
                    <a:lnTo>
                      <a:pt x="29" y="753"/>
                    </a:lnTo>
                    <a:lnTo>
                      <a:pt x="58" y="759"/>
                    </a:lnTo>
                    <a:lnTo>
                      <a:pt x="81" y="742"/>
                    </a:lnTo>
                    <a:lnTo>
                      <a:pt x="117" y="724"/>
                    </a:lnTo>
                    <a:lnTo>
                      <a:pt x="156" y="678"/>
                    </a:lnTo>
                    <a:lnTo>
                      <a:pt x="200" y="638"/>
                    </a:lnTo>
                    <a:lnTo>
                      <a:pt x="236" y="598"/>
                    </a:lnTo>
                    <a:lnTo>
                      <a:pt x="264" y="553"/>
                    </a:lnTo>
                    <a:lnTo>
                      <a:pt x="287" y="499"/>
                    </a:lnTo>
                    <a:lnTo>
                      <a:pt x="311" y="454"/>
                    </a:lnTo>
                    <a:lnTo>
                      <a:pt x="322" y="396"/>
                    </a:lnTo>
                    <a:lnTo>
                      <a:pt x="329" y="339"/>
                    </a:lnTo>
                    <a:lnTo>
                      <a:pt x="35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5" name="Freeform 14"/>
              <p:cNvSpPr>
                <a:spLocks/>
              </p:cNvSpPr>
              <p:nvPr/>
            </p:nvSpPr>
            <p:spPr bwMode="auto">
              <a:xfrm>
                <a:off x="3218" y="1672"/>
                <a:ext cx="74" cy="198"/>
              </a:xfrm>
              <a:custGeom>
                <a:avLst/>
                <a:gdLst>
                  <a:gd name="T0" fmla="*/ 0 w 297"/>
                  <a:gd name="T1" fmla="*/ 0 h 792"/>
                  <a:gd name="T2" fmla="*/ 0 w 297"/>
                  <a:gd name="T3" fmla="*/ 0 h 792"/>
                  <a:gd name="T4" fmla="*/ 0 w 297"/>
                  <a:gd name="T5" fmla="*/ 0 h 792"/>
                  <a:gd name="T6" fmla="*/ 0 w 297"/>
                  <a:gd name="T7" fmla="*/ 0 h 792"/>
                  <a:gd name="T8" fmla="*/ 0 w 297"/>
                  <a:gd name="T9" fmla="*/ 0 h 792"/>
                  <a:gd name="T10" fmla="*/ 0 w 297"/>
                  <a:gd name="T11" fmla="*/ 0 h 792"/>
                  <a:gd name="T12" fmla="*/ 0 w 297"/>
                  <a:gd name="T13" fmla="*/ 0 h 792"/>
                  <a:gd name="T14" fmla="*/ 0 w 297"/>
                  <a:gd name="T15" fmla="*/ 0 h 792"/>
                  <a:gd name="T16" fmla="*/ 0 w 297"/>
                  <a:gd name="T17" fmla="*/ 0 h 792"/>
                  <a:gd name="T18" fmla="*/ 0 w 297"/>
                  <a:gd name="T19" fmla="*/ 0 h 792"/>
                  <a:gd name="T20" fmla="*/ 0 w 297"/>
                  <a:gd name="T21" fmla="*/ 0 h 792"/>
                  <a:gd name="T22" fmla="*/ 0 w 297"/>
                  <a:gd name="T23" fmla="*/ 0 h 792"/>
                  <a:gd name="T24" fmla="*/ 0 w 297"/>
                  <a:gd name="T25" fmla="*/ 0 h 792"/>
                  <a:gd name="T26" fmla="*/ 0 w 297"/>
                  <a:gd name="T27" fmla="*/ 0 h 792"/>
                  <a:gd name="T28" fmla="*/ 0 w 297"/>
                  <a:gd name="T29" fmla="*/ 0 h 792"/>
                  <a:gd name="T30" fmla="*/ 0 w 297"/>
                  <a:gd name="T31" fmla="*/ 0 h 792"/>
                  <a:gd name="T32" fmla="*/ 0 w 297"/>
                  <a:gd name="T33" fmla="*/ 0 h 792"/>
                  <a:gd name="T34" fmla="*/ 0 w 297"/>
                  <a:gd name="T35" fmla="*/ 0 h 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
                  <a:gd name="T55" fmla="*/ 0 h 792"/>
                  <a:gd name="T56" fmla="*/ 297 w 297"/>
                  <a:gd name="T57" fmla="*/ 792 h 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 h="792">
                    <a:moveTo>
                      <a:pt x="271" y="0"/>
                    </a:moveTo>
                    <a:lnTo>
                      <a:pt x="292" y="245"/>
                    </a:lnTo>
                    <a:lnTo>
                      <a:pt x="297" y="316"/>
                    </a:lnTo>
                    <a:lnTo>
                      <a:pt x="297" y="372"/>
                    </a:lnTo>
                    <a:lnTo>
                      <a:pt x="287" y="437"/>
                    </a:lnTo>
                    <a:lnTo>
                      <a:pt x="281" y="487"/>
                    </a:lnTo>
                    <a:lnTo>
                      <a:pt x="264" y="533"/>
                    </a:lnTo>
                    <a:lnTo>
                      <a:pt x="247" y="584"/>
                    </a:lnTo>
                    <a:lnTo>
                      <a:pt x="217" y="637"/>
                    </a:lnTo>
                    <a:lnTo>
                      <a:pt x="178" y="688"/>
                    </a:lnTo>
                    <a:lnTo>
                      <a:pt x="116" y="764"/>
                    </a:lnTo>
                    <a:lnTo>
                      <a:pt x="62" y="792"/>
                    </a:lnTo>
                    <a:lnTo>
                      <a:pt x="33" y="764"/>
                    </a:lnTo>
                    <a:lnTo>
                      <a:pt x="4" y="672"/>
                    </a:lnTo>
                    <a:lnTo>
                      <a:pt x="0" y="562"/>
                    </a:lnTo>
                    <a:lnTo>
                      <a:pt x="12" y="453"/>
                    </a:lnTo>
                    <a:lnTo>
                      <a:pt x="51" y="349"/>
                    </a:lnTo>
                    <a:lnTo>
                      <a:pt x="27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6" name="Freeform 15"/>
              <p:cNvSpPr>
                <a:spLocks/>
              </p:cNvSpPr>
              <p:nvPr/>
            </p:nvSpPr>
            <p:spPr bwMode="auto">
              <a:xfrm>
                <a:off x="3257" y="1712"/>
                <a:ext cx="116" cy="173"/>
              </a:xfrm>
              <a:custGeom>
                <a:avLst/>
                <a:gdLst>
                  <a:gd name="T0" fmla="*/ 0 w 465"/>
                  <a:gd name="T1" fmla="*/ 0 h 690"/>
                  <a:gd name="T2" fmla="*/ 0 w 465"/>
                  <a:gd name="T3" fmla="*/ 0 h 690"/>
                  <a:gd name="T4" fmla="*/ 0 w 465"/>
                  <a:gd name="T5" fmla="*/ 0 h 690"/>
                  <a:gd name="T6" fmla="*/ 0 w 465"/>
                  <a:gd name="T7" fmla="*/ 0 h 690"/>
                  <a:gd name="T8" fmla="*/ 0 w 465"/>
                  <a:gd name="T9" fmla="*/ 0 h 690"/>
                  <a:gd name="T10" fmla="*/ 0 w 465"/>
                  <a:gd name="T11" fmla="*/ 0 h 690"/>
                  <a:gd name="T12" fmla="*/ 0 w 465"/>
                  <a:gd name="T13" fmla="*/ 0 h 690"/>
                  <a:gd name="T14" fmla="*/ 0 w 465"/>
                  <a:gd name="T15" fmla="*/ 0 h 690"/>
                  <a:gd name="T16" fmla="*/ 0 w 465"/>
                  <a:gd name="T17" fmla="*/ 0 h 690"/>
                  <a:gd name="T18" fmla="*/ 0 w 465"/>
                  <a:gd name="T19" fmla="*/ 0 h 690"/>
                  <a:gd name="T20" fmla="*/ 0 w 465"/>
                  <a:gd name="T21" fmla="*/ 0 h 690"/>
                  <a:gd name="T22" fmla="*/ 0 w 465"/>
                  <a:gd name="T23" fmla="*/ 0 h 690"/>
                  <a:gd name="T24" fmla="*/ 0 w 465"/>
                  <a:gd name="T25" fmla="*/ 0 h 690"/>
                  <a:gd name="T26" fmla="*/ 0 w 465"/>
                  <a:gd name="T27" fmla="*/ 0 h 690"/>
                  <a:gd name="T28" fmla="*/ 0 w 465"/>
                  <a:gd name="T29" fmla="*/ 0 h 690"/>
                  <a:gd name="T30" fmla="*/ 0 w 465"/>
                  <a:gd name="T31" fmla="*/ 0 h 690"/>
                  <a:gd name="T32" fmla="*/ 0 w 465"/>
                  <a:gd name="T33" fmla="*/ 0 h 690"/>
                  <a:gd name="T34" fmla="*/ 0 w 465"/>
                  <a:gd name="T35" fmla="*/ 0 h 690"/>
                  <a:gd name="T36" fmla="*/ 0 w 465"/>
                  <a:gd name="T37" fmla="*/ 0 h 690"/>
                  <a:gd name="T38" fmla="*/ 0 w 465"/>
                  <a:gd name="T39" fmla="*/ 0 h 690"/>
                  <a:gd name="T40" fmla="*/ 0 w 465"/>
                  <a:gd name="T41" fmla="*/ 0 h 690"/>
                  <a:gd name="T42" fmla="*/ 0 w 465"/>
                  <a:gd name="T43" fmla="*/ 0 h 690"/>
                  <a:gd name="T44" fmla="*/ 0 w 465"/>
                  <a:gd name="T45" fmla="*/ 0 h 690"/>
                  <a:gd name="T46" fmla="*/ 0 w 465"/>
                  <a:gd name="T47" fmla="*/ 0 h 690"/>
                  <a:gd name="T48" fmla="*/ 0 w 465"/>
                  <a:gd name="T49" fmla="*/ 0 h 690"/>
                  <a:gd name="T50" fmla="*/ 0 w 465"/>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5"/>
                  <a:gd name="T79" fmla="*/ 0 h 690"/>
                  <a:gd name="T80" fmla="*/ 465 w 465"/>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5" h="690">
                    <a:moveTo>
                      <a:pt x="465" y="0"/>
                    </a:moveTo>
                    <a:lnTo>
                      <a:pt x="264" y="142"/>
                    </a:lnTo>
                    <a:lnTo>
                      <a:pt x="217" y="188"/>
                    </a:lnTo>
                    <a:lnTo>
                      <a:pt x="167" y="229"/>
                    </a:lnTo>
                    <a:lnTo>
                      <a:pt x="132" y="276"/>
                    </a:lnTo>
                    <a:lnTo>
                      <a:pt x="98" y="314"/>
                    </a:lnTo>
                    <a:lnTo>
                      <a:pt x="74" y="361"/>
                    </a:lnTo>
                    <a:lnTo>
                      <a:pt x="51" y="406"/>
                    </a:lnTo>
                    <a:lnTo>
                      <a:pt x="33" y="465"/>
                    </a:lnTo>
                    <a:lnTo>
                      <a:pt x="12" y="523"/>
                    </a:lnTo>
                    <a:lnTo>
                      <a:pt x="5" y="578"/>
                    </a:lnTo>
                    <a:lnTo>
                      <a:pt x="0" y="625"/>
                    </a:lnTo>
                    <a:lnTo>
                      <a:pt x="5" y="660"/>
                    </a:lnTo>
                    <a:lnTo>
                      <a:pt x="17" y="678"/>
                    </a:lnTo>
                    <a:lnTo>
                      <a:pt x="41" y="690"/>
                    </a:lnTo>
                    <a:lnTo>
                      <a:pt x="62" y="682"/>
                    </a:lnTo>
                    <a:lnTo>
                      <a:pt x="98" y="671"/>
                    </a:lnTo>
                    <a:lnTo>
                      <a:pt x="142" y="636"/>
                    </a:lnTo>
                    <a:lnTo>
                      <a:pt x="196" y="603"/>
                    </a:lnTo>
                    <a:lnTo>
                      <a:pt x="235" y="568"/>
                    </a:lnTo>
                    <a:lnTo>
                      <a:pt x="271" y="538"/>
                    </a:lnTo>
                    <a:lnTo>
                      <a:pt x="305" y="494"/>
                    </a:lnTo>
                    <a:lnTo>
                      <a:pt x="334" y="442"/>
                    </a:lnTo>
                    <a:lnTo>
                      <a:pt x="357" y="395"/>
                    </a:lnTo>
                    <a:lnTo>
                      <a:pt x="380" y="331"/>
                    </a:lnTo>
                    <a:lnTo>
                      <a:pt x="46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7" name="Freeform 16"/>
              <p:cNvSpPr>
                <a:spLocks/>
              </p:cNvSpPr>
              <p:nvPr/>
            </p:nvSpPr>
            <p:spPr bwMode="auto">
              <a:xfrm>
                <a:off x="3211" y="1759"/>
                <a:ext cx="89" cy="192"/>
              </a:xfrm>
              <a:custGeom>
                <a:avLst/>
                <a:gdLst>
                  <a:gd name="T0" fmla="*/ 0 w 356"/>
                  <a:gd name="T1" fmla="*/ 0 h 766"/>
                  <a:gd name="T2" fmla="*/ 0 w 356"/>
                  <a:gd name="T3" fmla="*/ 0 h 766"/>
                  <a:gd name="T4" fmla="*/ 0 w 356"/>
                  <a:gd name="T5" fmla="*/ 0 h 766"/>
                  <a:gd name="T6" fmla="*/ 0 w 356"/>
                  <a:gd name="T7" fmla="*/ 0 h 766"/>
                  <a:gd name="T8" fmla="*/ 0 w 356"/>
                  <a:gd name="T9" fmla="*/ 0 h 766"/>
                  <a:gd name="T10" fmla="*/ 0 w 356"/>
                  <a:gd name="T11" fmla="*/ 0 h 766"/>
                  <a:gd name="T12" fmla="*/ 0 w 356"/>
                  <a:gd name="T13" fmla="*/ 0 h 766"/>
                  <a:gd name="T14" fmla="*/ 0 w 356"/>
                  <a:gd name="T15" fmla="*/ 0 h 766"/>
                  <a:gd name="T16" fmla="*/ 0 w 356"/>
                  <a:gd name="T17" fmla="*/ 0 h 766"/>
                  <a:gd name="T18" fmla="*/ 0 w 356"/>
                  <a:gd name="T19" fmla="*/ 0 h 766"/>
                  <a:gd name="T20" fmla="*/ 0 w 356"/>
                  <a:gd name="T21" fmla="*/ 0 h 766"/>
                  <a:gd name="T22" fmla="*/ 0 w 356"/>
                  <a:gd name="T23" fmla="*/ 0 h 766"/>
                  <a:gd name="T24" fmla="*/ 0 w 356"/>
                  <a:gd name="T25" fmla="*/ 0 h 766"/>
                  <a:gd name="T26" fmla="*/ 0 w 356"/>
                  <a:gd name="T27" fmla="*/ 0 h 766"/>
                  <a:gd name="T28" fmla="*/ 0 w 356"/>
                  <a:gd name="T29" fmla="*/ 0 h 766"/>
                  <a:gd name="T30" fmla="*/ 0 w 356"/>
                  <a:gd name="T31" fmla="*/ 0 h 766"/>
                  <a:gd name="T32" fmla="*/ 0 w 356"/>
                  <a:gd name="T33" fmla="*/ 0 h 766"/>
                  <a:gd name="T34" fmla="*/ 0 w 356"/>
                  <a:gd name="T35" fmla="*/ 0 h 766"/>
                  <a:gd name="T36" fmla="*/ 0 w 356"/>
                  <a:gd name="T37" fmla="*/ 0 h 766"/>
                  <a:gd name="T38" fmla="*/ 0 w 356"/>
                  <a:gd name="T39" fmla="*/ 0 h 766"/>
                  <a:gd name="T40" fmla="*/ 0 w 356"/>
                  <a:gd name="T41" fmla="*/ 0 h 766"/>
                  <a:gd name="T42" fmla="*/ 0 w 356"/>
                  <a:gd name="T43" fmla="*/ 0 h 766"/>
                  <a:gd name="T44" fmla="*/ 0 w 356"/>
                  <a:gd name="T45" fmla="*/ 0 h 766"/>
                  <a:gd name="T46" fmla="*/ 0 w 356"/>
                  <a:gd name="T47" fmla="*/ 0 h 766"/>
                  <a:gd name="T48" fmla="*/ 0 w 356"/>
                  <a:gd name="T49" fmla="*/ 0 h 766"/>
                  <a:gd name="T50" fmla="*/ 0 w 356"/>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6"/>
                  <a:gd name="T79" fmla="*/ 0 h 766"/>
                  <a:gd name="T80" fmla="*/ 356 w 356"/>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6" h="766">
                    <a:moveTo>
                      <a:pt x="356" y="0"/>
                    </a:moveTo>
                    <a:lnTo>
                      <a:pt x="184" y="196"/>
                    </a:lnTo>
                    <a:lnTo>
                      <a:pt x="138" y="248"/>
                    </a:lnTo>
                    <a:lnTo>
                      <a:pt x="103" y="293"/>
                    </a:lnTo>
                    <a:lnTo>
                      <a:pt x="70" y="350"/>
                    </a:lnTo>
                    <a:lnTo>
                      <a:pt x="52" y="390"/>
                    </a:lnTo>
                    <a:lnTo>
                      <a:pt x="29" y="448"/>
                    </a:lnTo>
                    <a:lnTo>
                      <a:pt x="16" y="502"/>
                    </a:lnTo>
                    <a:lnTo>
                      <a:pt x="6" y="552"/>
                    </a:lnTo>
                    <a:lnTo>
                      <a:pt x="0" y="611"/>
                    </a:lnTo>
                    <a:lnTo>
                      <a:pt x="0" y="667"/>
                    </a:lnTo>
                    <a:lnTo>
                      <a:pt x="6" y="714"/>
                    </a:lnTo>
                    <a:lnTo>
                      <a:pt x="16" y="748"/>
                    </a:lnTo>
                    <a:lnTo>
                      <a:pt x="29" y="754"/>
                    </a:lnTo>
                    <a:lnTo>
                      <a:pt x="52" y="766"/>
                    </a:lnTo>
                    <a:lnTo>
                      <a:pt x="88" y="748"/>
                    </a:lnTo>
                    <a:lnTo>
                      <a:pt x="114" y="725"/>
                    </a:lnTo>
                    <a:lnTo>
                      <a:pt x="155" y="678"/>
                    </a:lnTo>
                    <a:lnTo>
                      <a:pt x="196" y="645"/>
                    </a:lnTo>
                    <a:lnTo>
                      <a:pt x="235" y="599"/>
                    </a:lnTo>
                    <a:lnTo>
                      <a:pt x="264" y="552"/>
                    </a:lnTo>
                    <a:lnTo>
                      <a:pt x="287" y="507"/>
                    </a:lnTo>
                    <a:lnTo>
                      <a:pt x="305" y="461"/>
                    </a:lnTo>
                    <a:lnTo>
                      <a:pt x="316" y="397"/>
                    </a:lnTo>
                    <a:lnTo>
                      <a:pt x="326" y="339"/>
                    </a:lnTo>
                    <a:lnTo>
                      <a:pt x="3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8" name="Freeform 17"/>
              <p:cNvSpPr>
                <a:spLocks/>
              </p:cNvSpPr>
              <p:nvPr/>
            </p:nvSpPr>
            <p:spPr bwMode="auto">
              <a:xfrm>
                <a:off x="3187" y="1744"/>
                <a:ext cx="74" cy="197"/>
              </a:xfrm>
              <a:custGeom>
                <a:avLst/>
                <a:gdLst>
                  <a:gd name="T0" fmla="*/ 0 w 298"/>
                  <a:gd name="T1" fmla="*/ 0 h 787"/>
                  <a:gd name="T2" fmla="*/ 0 w 298"/>
                  <a:gd name="T3" fmla="*/ 0 h 787"/>
                  <a:gd name="T4" fmla="*/ 0 w 298"/>
                  <a:gd name="T5" fmla="*/ 0 h 787"/>
                  <a:gd name="T6" fmla="*/ 0 w 298"/>
                  <a:gd name="T7" fmla="*/ 0 h 787"/>
                  <a:gd name="T8" fmla="*/ 0 w 298"/>
                  <a:gd name="T9" fmla="*/ 0 h 787"/>
                  <a:gd name="T10" fmla="*/ 0 w 298"/>
                  <a:gd name="T11" fmla="*/ 0 h 787"/>
                  <a:gd name="T12" fmla="*/ 0 w 298"/>
                  <a:gd name="T13" fmla="*/ 0 h 787"/>
                  <a:gd name="T14" fmla="*/ 0 w 298"/>
                  <a:gd name="T15" fmla="*/ 0 h 787"/>
                  <a:gd name="T16" fmla="*/ 0 w 298"/>
                  <a:gd name="T17" fmla="*/ 0 h 787"/>
                  <a:gd name="T18" fmla="*/ 0 w 298"/>
                  <a:gd name="T19" fmla="*/ 0 h 787"/>
                  <a:gd name="T20" fmla="*/ 0 w 298"/>
                  <a:gd name="T21" fmla="*/ 0 h 787"/>
                  <a:gd name="T22" fmla="*/ 0 w 298"/>
                  <a:gd name="T23" fmla="*/ 0 h 787"/>
                  <a:gd name="T24" fmla="*/ 0 w 298"/>
                  <a:gd name="T25" fmla="*/ 0 h 787"/>
                  <a:gd name="T26" fmla="*/ 0 w 298"/>
                  <a:gd name="T27" fmla="*/ 0 h 787"/>
                  <a:gd name="T28" fmla="*/ 0 w 298"/>
                  <a:gd name="T29" fmla="*/ 0 h 787"/>
                  <a:gd name="T30" fmla="*/ 0 w 298"/>
                  <a:gd name="T31" fmla="*/ 0 h 787"/>
                  <a:gd name="T32" fmla="*/ 0 w 298"/>
                  <a:gd name="T33" fmla="*/ 0 h 787"/>
                  <a:gd name="T34" fmla="*/ 0 w 298"/>
                  <a:gd name="T35" fmla="*/ 0 h 7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
                  <a:gd name="T55" fmla="*/ 0 h 787"/>
                  <a:gd name="T56" fmla="*/ 298 w 298"/>
                  <a:gd name="T57" fmla="*/ 787 h 7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 h="787">
                    <a:moveTo>
                      <a:pt x="268" y="0"/>
                    </a:moveTo>
                    <a:lnTo>
                      <a:pt x="293" y="242"/>
                    </a:lnTo>
                    <a:lnTo>
                      <a:pt x="298" y="316"/>
                    </a:lnTo>
                    <a:lnTo>
                      <a:pt x="293" y="372"/>
                    </a:lnTo>
                    <a:lnTo>
                      <a:pt x="293" y="437"/>
                    </a:lnTo>
                    <a:lnTo>
                      <a:pt x="281" y="481"/>
                    </a:lnTo>
                    <a:lnTo>
                      <a:pt x="263" y="534"/>
                    </a:lnTo>
                    <a:lnTo>
                      <a:pt x="247" y="581"/>
                    </a:lnTo>
                    <a:lnTo>
                      <a:pt x="211" y="636"/>
                    </a:lnTo>
                    <a:lnTo>
                      <a:pt x="177" y="683"/>
                    </a:lnTo>
                    <a:lnTo>
                      <a:pt x="113" y="769"/>
                    </a:lnTo>
                    <a:lnTo>
                      <a:pt x="63" y="787"/>
                    </a:lnTo>
                    <a:lnTo>
                      <a:pt x="33" y="758"/>
                    </a:lnTo>
                    <a:lnTo>
                      <a:pt x="4" y="665"/>
                    </a:lnTo>
                    <a:lnTo>
                      <a:pt x="0" y="556"/>
                    </a:lnTo>
                    <a:lnTo>
                      <a:pt x="12" y="452"/>
                    </a:lnTo>
                    <a:lnTo>
                      <a:pt x="56" y="350"/>
                    </a:lnTo>
                    <a:lnTo>
                      <a:pt x="26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99" name="Freeform 18"/>
              <p:cNvSpPr>
                <a:spLocks/>
              </p:cNvSpPr>
              <p:nvPr/>
            </p:nvSpPr>
            <p:spPr bwMode="auto">
              <a:xfrm>
                <a:off x="3226" y="1783"/>
                <a:ext cx="116" cy="172"/>
              </a:xfrm>
              <a:custGeom>
                <a:avLst/>
                <a:gdLst>
                  <a:gd name="T0" fmla="*/ 0 w 461"/>
                  <a:gd name="T1" fmla="*/ 0 h 691"/>
                  <a:gd name="T2" fmla="*/ 0 w 461"/>
                  <a:gd name="T3" fmla="*/ 0 h 691"/>
                  <a:gd name="T4" fmla="*/ 0 w 461"/>
                  <a:gd name="T5" fmla="*/ 0 h 691"/>
                  <a:gd name="T6" fmla="*/ 0 w 461"/>
                  <a:gd name="T7" fmla="*/ 0 h 691"/>
                  <a:gd name="T8" fmla="*/ 0 w 461"/>
                  <a:gd name="T9" fmla="*/ 0 h 691"/>
                  <a:gd name="T10" fmla="*/ 0 w 461"/>
                  <a:gd name="T11" fmla="*/ 0 h 691"/>
                  <a:gd name="T12" fmla="*/ 0 w 461"/>
                  <a:gd name="T13" fmla="*/ 0 h 691"/>
                  <a:gd name="T14" fmla="*/ 0 w 461"/>
                  <a:gd name="T15" fmla="*/ 0 h 691"/>
                  <a:gd name="T16" fmla="*/ 0 w 461"/>
                  <a:gd name="T17" fmla="*/ 0 h 691"/>
                  <a:gd name="T18" fmla="*/ 0 w 461"/>
                  <a:gd name="T19" fmla="*/ 0 h 691"/>
                  <a:gd name="T20" fmla="*/ 0 w 461"/>
                  <a:gd name="T21" fmla="*/ 0 h 691"/>
                  <a:gd name="T22" fmla="*/ 0 w 461"/>
                  <a:gd name="T23" fmla="*/ 0 h 691"/>
                  <a:gd name="T24" fmla="*/ 0 w 461"/>
                  <a:gd name="T25" fmla="*/ 0 h 691"/>
                  <a:gd name="T26" fmla="*/ 0 w 461"/>
                  <a:gd name="T27" fmla="*/ 0 h 691"/>
                  <a:gd name="T28" fmla="*/ 0 w 461"/>
                  <a:gd name="T29" fmla="*/ 0 h 691"/>
                  <a:gd name="T30" fmla="*/ 0 w 461"/>
                  <a:gd name="T31" fmla="*/ 0 h 691"/>
                  <a:gd name="T32" fmla="*/ 0 w 461"/>
                  <a:gd name="T33" fmla="*/ 0 h 691"/>
                  <a:gd name="T34" fmla="*/ 0 w 461"/>
                  <a:gd name="T35" fmla="*/ 0 h 691"/>
                  <a:gd name="T36" fmla="*/ 0 w 461"/>
                  <a:gd name="T37" fmla="*/ 0 h 691"/>
                  <a:gd name="T38" fmla="*/ 0 w 461"/>
                  <a:gd name="T39" fmla="*/ 0 h 691"/>
                  <a:gd name="T40" fmla="*/ 0 w 461"/>
                  <a:gd name="T41" fmla="*/ 0 h 691"/>
                  <a:gd name="T42" fmla="*/ 0 w 461"/>
                  <a:gd name="T43" fmla="*/ 0 h 691"/>
                  <a:gd name="T44" fmla="*/ 0 w 461"/>
                  <a:gd name="T45" fmla="*/ 0 h 691"/>
                  <a:gd name="T46" fmla="*/ 0 w 461"/>
                  <a:gd name="T47" fmla="*/ 0 h 691"/>
                  <a:gd name="T48" fmla="*/ 0 w 461"/>
                  <a:gd name="T49" fmla="*/ 0 h 691"/>
                  <a:gd name="T50" fmla="*/ 0 w 461"/>
                  <a:gd name="T51" fmla="*/ 0 h 6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1"/>
                  <a:gd name="T79" fmla="*/ 0 h 691"/>
                  <a:gd name="T80" fmla="*/ 461 w 461"/>
                  <a:gd name="T81" fmla="*/ 691 h 6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1" h="691">
                    <a:moveTo>
                      <a:pt x="461" y="0"/>
                    </a:moveTo>
                    <a:lnTo>
                      <a:pt x="259" y="150"/>
                    </a:lnTo>
                    <a:lnTo>
                      <a:pt x="210" y="195"/>
                    </a:lnTo>
                    <a:lnTo>
                      <a:pt x="163" y="230"/>
                    </a:lnTo>
                    <a:lnTo>
                      <a:pt x="127" y="275"/>
                    </a:lnTo>
                    <a:lnTo>
                      <a:pt x="93" y="316"/>
                    </a:lnTo>
                    <a:lnTo>
                      <a:pt x="70" y="363"/>
                    </a:lnTo>
                    <a:lnTo>
                      <a:pt x="47" y="409"/>
                    </a:lnTo>
                    <a:lnTo>
                      <a:pt x="29" y="471"/>
                    </a:lnTo>
                    <a:lnTo>
                      <a:pt x="12" y="528"/>
                    </a:lnTo>
                    <a:lnTo>
                      <a:pt x="0" y="585"/>
                    </a:lnTo>
                    <a:lnTo>
                      <a:pt x="0" y="632"/>
                    </a:lnTo>
                    <a:lnTo>
                      <a:pt x="0" y="665"/>
                    </a:lnTo>
                    <a:lnTo>
                      <a:pt x="12" y="683"/>
                    </a:lnTo>
                    <a:lnTo>
                      <a:pt x="29" y="691"/>
                    </a:lnTo>
                    <a:lnTo>
                      <a:pt x="59" y="691"/>
                    </a:lnTo>
                    <a:lnTo>
                      <a:pt x="93" y="673"/>
                    </a:lnTo>
                    <a:lnTo>
                      <a:pt x="145" y="636"/>
                    </a:lnTo>
                    <a:lnTo>
                      <a:pt x="192" y="614"/>
                    </a:lnTo>
                    <a:lnTo>
                      <a:pt x="231" y="574"/>
                    </a:lnTo>
                    <a:lnTo>
                      <a:pt x="264" y="540"/>
                    </a:lnTo>
                    <a:lnTo>
                      <a:pt x="300" y="494"/>
                    </a:lnTo>
                    <a:lnTo>
                      <a:pt x="323" y="456"/>
                    </a:lnTo>
                    <a:lnTo>
                      <a:pt x="351" y="397"/>
                    </a:lnTo>
                    <a:lnTo>
                      <a:pt x="375" y="339"/>
                    </a:lnTo>
                    <a:lnTo>
                      <a:pt x="46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0" name="Freeform 19"/>
              <p:cNvSpPr>
                <a:spLocks/>
              </p:cNvSpPr>
              <p:nvPr/>
            </p:nvSpPr>
            <p:spPr bwMode="auto">
              <a:xfrm>
                <a:off x="3178" y="1837"/>
                <a:ext cx="87" cy="191"/>
              </a:xfrm>
              <a:custGeom>
                <a:avLst/>
                <a:gdLst>
                  <a:gd name="T0" fmla="*/ 0 w 349"/>
                  <a:gd name="T1" fmla="*/ 0 h 766"/>
                  <a:gd name="T2" fmla="*/ 0 w 349"/>
                  <a:gd name="T3" fmla="*/ 0 h 766"/>
                  <a:gd name="T4" fmla="*/ 0 w 349"/>
                  <a:gd name="T5" fmla="*/ 0 h 766"/>
                  <a:gd name="T6" fmla="*/ 0 w 349"/>
                  <a:gd name="T7" fmla="*/ 0 h 766"/>
                  <a:gd name="T8" fmla="*/ 0 w 349"/>
                  <a:gd name="T9" fmla="*/ 0 h 766"/>
                  <a:gd name="T10" fmla="*/ 0 w 349"/>
                  <a:gd name="T11" fmla="*/ 0 h 766"/>
                  <a:gd name="T12" fmla="*/ 0 w 349"/>
                  <a:gd name="T13" fmla="*/ 0 h 766"/>
                  <a:gd name="T14" fmla="*/ 0 w 349"/>
                  <a:gd name="T15" fmla="*/ 0 h 766"/>
                  <a:gd name="T16" fmla="*/ 0 w 349"/>
                  <a:gd name="T17" fmla="*/ 0 h 766"/>
                  <a:gd name="T18" fmla="*/ 0 w 349"/>
                  <a:gd name="T19" fmla="*/ 0 h 766"/>
                  <a:gd name="T20" fmla="*/ 0 w 349"/>
                  <a:gd name="T21" fmla="*/ 0 h 766"/>
                  <a:gd name="T22" fmla="*/ 0 w 349"/>
                  <a:gd name="T23" fmla="*/ 0 h 766"/>
                  <a:gd name="T24" fmla="*/ 0 w 349"/>
                  <a:gd name="T25" fmla="*/ 0 h 766"/>
                  <a:gd name="T26" fmla="*/ 0 w 349"/>
                  <a:gd name="T27" fmla="*/ 0 h 766"/>
                  <a:gd name="T28" fmla="*/ 0 w 349"/>
                  <a:gd name="T29" fmla="*/ 0 h 766"/>
                  <a:gd name="T30" fmla="*/ 0 w 349"/>
                  <a:gd name="T31" fmla="*/ 0 h 766"/>
                  <a:gd name="T32" fmla="*/ 0 w 349"/>
                  <a:gd name="T33" fmla="*/ 0 h 766"/>
                  <a:gd name="T34" fmla="*/ 0 w 349"/>
                  <a:gd name="T35" fmla="*/ 0 h 766"/>
                  <a:gd name="T36" fmla="*/ 0 w 349"/>
                  <a:gd name="T37" fmla="*/ 0 h 766"/>
                  <a:gd name="T38" fmla="*/ 0 w 349"/>
                  <a:gd name="T39" fmla="*/ 0 h 766"/>
                  <a:gd name="T40" fmla="*/ 0 w 349"/>
                  <a:gd name="T41" fmla="*/ 0 h 766"/>
                  <a:gd name="T42" fmla="*/ 0 w 349"/>
                  <a:gd name="T43" fmla="*/ 0 h 766"/>
                  <a:gd name="T44" fmla="*/ 0 w 349"/>
                  <a:gd name="T45" fmla="*/ 0 h 766"/>
                  <a:gd name="T46" fmla="*/ 0 w 349"/>
                  <a:gd name="T47" fmla="*/ 0 h 766"/>
                  <a:gd name="T48" fmla="*/ 0 w 349"/>
                  <a:gd name="T49" fmla="*/ 0 h 766"/>
                  <a:gd name="T50" fmla="*/ 0 w 349"/>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9"/>
                  <a:gd name="T79" fmla="*/ 0 h 766"/>
                  <a:gd name="T80" fmla="*/ 349 w 349"/>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9" h="766">
                    <a:moveTo>
                      <a:pt x="349" y="0"/>
                    </a:moveTo>
                    <a:lnTo>
                      <a:pt x="184" y="197"/>
                    </a:lnTo>
                    <a:lnTo>
                      <a:pt x="138" y="254"/>
                    </a:lnTo>
                    <a:lnTo>
                      <a:pt x="98" y="301"/>
                    </a:lnTo>
                    <a:lnTo>
                      <a:pt x="68" y="353"/>
                    </a:lnTo>
                    <a:lnTo>
                      <a:pt x="47" y="397"/>
                    </a:lnTo>
                    <a:lnTo>
                      <a:pt x="21" y="448"/>
                    </a:lnTo>
                    <a:lnTo>
                      <a:pt x="10" y="502"/>
                    </a:lnTo>
                    <a:lnTo>
                      <a:pt x="6" y="559"/>
                    </a:lnTo>
                    <a:lnTo>
                      <a:pt x="0" y="617"/>
                    </a:lnTo>
                    <a:lnTo>
                      <a:pt x="6" y="674"/>
                    </a:lnTo>
                    <a:lnTo>
                      <a:pt x="6" y="721"/>
                    </a:lnTo>
                    <a:lnTo>
                      <a:pt x="18" y="751"/>
                    </a:lnTo>
                    <a:lnTo>
                      <a:pt x="29" y="761"/>
                    </a:lnTo>
                    <a:lnTo>
                      <a:pt x="51" y="766"/>
                    </a:lnTo>
                    <a:lnTo>
                      <a:pt x="76" y="754"/>
                    </a:lnTo>
                    <a:lnTo>
                      <a:pt x="109" y="732"/>
                    </a:lnTo>
                    <a:lnTo>
                      <a:pt x="155" y="692"/>
                    </a:lnTo>
                    <a:lnTo>
                      <a:pt x="194" y="650"/>
                    </a:lnTo>
                    <a:lnTo>
                      <a:pt x="235" y="605"/>
                    </a:lnTo>
                    <a:lnTo>
                      <a:pt x="264" y="566"/>
                    </a:lnTo>
                    <a:lnTo>
                      <a:pt x="287" y="512"/>
                    </a:lnTo>
                    <a:lnTo>
                      <a:pt x="303" y="461"/>
                    </a:lnTo>
                    <a:lnTo>
                      <a:pt x="316" y="404"/>
                    </a:lnTo>
                    <a:lnTo>
                      <a:pt x="328" y="340"/>
                    </a:lnTo>
                    <a:lnTo>
                      <a:pt x="3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1" name="Freeform 20"/>
              <p:cNvSpPr>
                <a:spLocks/>
              </p:cNvSpPr>
              <p:nvPr/>
            </p:nvSpPr>
            <p:spPr bwMode="auto">
              <a:xfrm>
                <a:off x="3153" y="1823"/>
                <a:ext cx="75" cy="197"/>
              </a:xfrm>
              <a:custGeom>
                <a:avLst/>
                <a:gdLst>
                  <a:gd name="T0" fmla="*/ 0 w 300"/>
                  <a:gd name="T1" fmla="*/ 0 h 788"/>
                  <a:gd name="T2" fmla="*/ 0 w 300"/>
                  <a:gd name="T3" fmla="*/ 0 h 788"/>
                  <a:gd name="T4" fmla="*/ 0 w 300"/>
                  <a:gd name="T5" fmla="*/ 0 h 788"/>
                  <a:gd name="T6" fmla="*/ 0 w 300"/>
                  <a:gd name="T7" fmla="*/ 0 h 788"/>
                  <a:gd name="T8" fmla="*/ 0 w 300"/>
                  <a:gd name="T9" fmla="*/ 0 h 788"/>
                  <a:gd name="T10" fmla="*/ 0 w 300"/>
                  <a:gd name="T11" fmla="*/ 0 h 788"/>
                  <a:gd name="T12" fmla="*/ 0 w 300"/>
                  <a:gd name="T13" fmla="*/ 0 h 788"/>
                  <a:gd name="T14" fmla="*/ 0 w 300"/>
                  <a:gd name="T15" fmla="*/ 0 h 788"/>
                  <a:gd name="T16" fmla="*/ 0 w 300"/>
                  <a:gd name="T17" fmla="*/ 0 h 788"/>
                  <a:gd name="T18" fmla="*/ 0 w 300"/>
                  <a:gd name="T19" fmla="*/ 0 h 788"/>
                  <a:gd name="T20" fmla="*/ 0 w 300"/>
                  <a:gd name="T21" fmla="*/ 0 h 788"/>
                  <a:gd name="T22" fmla="*/ 0 w 300"/>
                  <a:gd name="T23" fmla="*/ 0 h 788"/>
                  <a:gd name="T24" fmla="*/ 0 w 300"/>
                  <a:gd name="T25" fmla="*/ 0 h 788"/>
                  <a:gd name="T26" fmla="*/ 0 w 300"/>
                  <a:gd name="T27" fmla="*/ 0 h 788"/>
                  <a:gd name="T28" fmla="*/ 0 w 300"/>
                  <a:gd name="T29" fmla="*/ 0 h 788"/>
                  <a:gd name="T30" fmla="*/ 0 w 300"/>
                  <a:gd name="T31" fmla="*/ 0 h 788"/>
                  <a:gd name="T32" fmla="*/ 0 w 300"/>
                  <a:gd name="T33" fmla="*/ 0 h 788"/>
                  <a:gd name="T34" fmla="*/ 0 w 300"/>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88"/>
                  <a:gd name="T56" fmla="*/ 300 w 300"/>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88">
                    <a:moveTo>
                      <a:pt x="259" y="0"/>
                    </a:moveTo>
                    <a:lnTo>
                      <a:pt x="292" y="248"/>
                    </a:lnTo>
                    <a:lnTo>
                      <a:pt x="292" y="310"/>
                    </a:lnTo>
                    <a:lnTo>
                      <a:pt x="300" y="373"/>
                    </a:lnTo>
                    <a:lnTo>
                      <a:pt x="292" y="431"/>
                    </a:lnTo>
                    <a:lnTo>
                      <a:pt x="282" y="475"/>
                    </a:lnTo>
                    <a:lnTo>
                      <a:pt x="259" y="535"/>
                    </a:lnTo>
                    <a:lnTo>
                      <a:pt x="241" y="586"/>
                    </a:lnTo>
                    <a:lnTo>
                      <a:pt x="212" y="633"/>
                    </a:lnTo>
                    <a:lnTo>
                      <a:pt x="174" y="685"/>
                    </a:lnTo>
                    <a:lnTo>
                      <a:pt x="116" y="765"/>
                    </a:lnTo>
                    <a:lnTo>
                      <a:pt x="62" y="788"/>
                    </a:lnTo>
                    <a:lnTo>
                      <a:pt x="28" y="752"/>
                    </a:lnTo>
                    <a:lnTo>
                      <a:pt x="5" y="667"/>
                    </a:lnTo>
                    <a:lnTo>
                      <a:pt x="0" y="551"/>
                    </a:lnTo>
                    <a:lnTo>
                      <a:pt x="11" y="453"/>
                    </a:lnTo>
                    <a:lnTo>
                      <a:pt x="44" y="345"/>
                    </a:lnTo>
                    <a:lnTo>
                      <a:pt x="25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2" name="Freeform 21"/>
              <p:cNvSpPr>
                <a:spLocks/>
              </p:cNvSpPr>
              <p:nvPr/>
            </p:nvSpPr>
            <p:spPr bwMode="auto">
              <a:xfrm>
                <a:off x="3192" y="1860"/>
                <a:ext cx="115" cy="176"/>
              </a:xfrm>
              <a:custGeom>
                <a:avLst/>
                <a:gdLst>
                  <a:gd name="T0" fmla="*/ 0 w 460"/>
                  <a:gd name="T1" fmla="*/ 0 h 702"/>
                  <a:gd name="T2" fmla="*/ 0 w 460"/>
                  <a:gd name="T3" fmla="*/ 0 h 702"/>
                  <a:gd name="T4" fmla="*/ 0 w 460"/>
                  <a:gd name="T5" fmla="*/ 0 h 702"/>
                  <a:gd name="T6" fmla="*/ 0 w 460"/>
                  <a:gd name="T7" fmla="*/ 0 h 702"/>
                  <a:gd name="T8" fmla="*/ 0 w 460"/>
                  <a:gd name="T9" fmla="*/ 0 h 702"/>
                  <a:gd name="T10" fmla="*/ 0 w 460"/>
                  <a:gd name="T11" fmla="*/ 0 h 702"/>
                  <a:gd name="T12" fmla="*/ 0 w 460"/>
                  <a:gd name="T13" fmla="*/ 0 h 702"/>
                  <a:gd name="T14" fmla="*/ 0 w 460"/>
                  <a:gd name="T15" fmla="*/ 0 h 702"/>
                  <a:gd name="T16" fmla="*/ 0 w 460"/>
                  <a:gd name="T17" fmla="*/ 0 h 702"/>
                  <a:gd name="T18" fmla="*/ 0 w 460"/>
                  <a:gd name="T19" fmla="*/ 0 h 702"/>
                  <a:gd name="T20" fmla="*/ 0 w 460"/>
                  <a:gd name="T21" fmla="*/ 0 h 702"/>
                  <a:gd name="T22" fmla="*/ 0 w 460"/>
                  <a:gd name="T23" fmla="*/ 0 h 702"/>
                  <a:gd name="T24" fmla="*/ 0 w 460"/>
                  <a:gd name="T25" fmla="*/ 0 h 702"/>
                  <a:gd name="T26" fmla="*/ 0 w 460"/>
                  <a:gd name="T27" fmla="*/ 0 h 702"/>
                  <a:gd name="T28" fmla="*/ 0 w 460"/>
                  <a:gd name="T29" fmla="*/ 0 h 702"/>
                  <a:gd name="T30" fmla="*/ 0 w 460"/>
                  <a:gd name="T31" fmla="*/ 0 h 702"/>
                  <a:gd name="T32" fmla="*/ 0 w 460"/>
                  <a:gd name="T33" fmla="*/ 0 h 702"/>
                  <a:gd name="T34" fmla="*/ 0 w 460"/>
                  <a:gd name="T35" fmla="*/ 0 h 702"/>
                  <a:gd name="T36" fmla="*/ 0 w 460"/>
                  <a:gd name="T37" fmla="*/ 0 h 702"/>
                  <a:gd name="T38" fmla="*/ 0 w 460"/>
                  <a:gd name="T39" fmla="*/ 0 h 702"/>
                  <a:gd name="T40" fmla="*/ 0 w 460"/>
                  <a:gd name="T41" fmla="*/ 0 h 702"/>
                  <a:gd name="T42" fmla="*/ 0 w 460"/>
                  <a:gd name="T43" fmla="*/ 0 h 702"/>
                  <a:gd name="T44" fmla="*/ 0 w 460"/>
                  <a:gd name="T45" fmla="*/ 0 h 702"/>
                  <a:gd name="T46" fmla="*/ 0 w 460"/>
                  <a:gd name="T47" fmla="*/ 0 h 702"/>
                  <a:gd name="T48" fmla="*/ 0 w 460"/>
                  <a:gd name="T49" fmla="*/ 0 h 702"/>
                  <a:gd name="T50" fmla="*/ 0 w 460"/>
                  <a:gd name="T51" fmla="*/ 0 h 7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702"/>
                  <a:gd name="T80" fmla="*/ 460 w 460"/>
                  <a:gd name="T81" fmla="*/ 702 h 7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702">
                    <a:moveTo>
                      <a:pt x="460" y="0"/>
                    </a:moveTo>
                    <a:lnTo>
                      <a:pt x="264" y="149"/>
                    </a:lnTo>
                    <a:lnTo>
                      <a:pt x="213" y="196"/>
                    </a:lnTo>
                    <a:lnTo>
                      <a:pt x="166" y="235"/>
                    </a:lnTo>
                    <a:lnTo>
                      <a:pt x="127" y="275"/>
                    </a:lnTo>
                    <a:lnTo>
                      <a:pt x="98" y="322"/>
                    </a:lnTo>
                    <a:lnTo>
                      <a:pt x="70" y="368"/>
                    </a:lnTo>
                    <a:lnTo>
                      <a:pt x="52" y="419"/>
                    </a:lnTo>
                    <a:lnTo>
                      <a:pt x="34" y="473"/>
                    </a:lnTo>
                    <a:lnTo>
                      <a:pt x="19" y="528"/>
                    </a:lnTo>
                    <a:lnTo>
                      <a:pt x="0" y="592"/>
                    </a:lnTo>
                    <a:lnTo>
                      <a:pt x="0" y="632"/>
                    </a:lnTo>
                    <a:lnTo>
                      <a:pt x="0" y="668"/>
                    </a:lnTo>
                    <a:lnTo>
                      <a:pt x="11" y="683"/>
                    </a:lnTo>
                    <a:lnTo>
                      <a:pt x="34" y="702"/>
                    </a:lnTo>
                    <a:lnTo>
                      <a:pt x="62" y="696"/>
                    </a:lnTo>
                    <a:lnTo>
                      <a:pt x="98" y="683"/>
                    </a:lnTo>
                    <a:lnTo>
                      <a:pt x="145" y="644"/>
                    </a:lnTo>
                    <a:lnTo>
                      <a:pt x="189" y="616"/>
                    </a:lnTo>
                    <a:lnTo>
                      <a:pt x="230" y="575"/>
                    </a:lnTo>
                    <a:lnTo>
                      <a:pt x="271" y="547"/>
                    </a:lnTo>
                    <a:lnTo>
                      <a:pt x="300" y="500"/>
                    </a:lnTo>
                    <a:lnTo>
                      <a:pt x="329" y="456"/>
                    </a:lnTo>
                    <a:lnTo>
                      <a:pt x="351" y="397"/>
                    </a:lnTo>
                    <a:lnTo>
                      <a:pt x="375" y="345"/>
                    </a:lnTo>
                    <a:lnTo>
                      <a:pt x="46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3" name="Freeform 22"/>
              <p:cNvSpPr>
                <a:spLocks/>
              </p:cNvSpPr>
              <p:nvPr/>
            </p:nvSpPr>
            <p:spPr bwMode="auto">
              <a:xfrm>
                <a:off x="3144" y="1909"/>
                <a:ext cx="90" cy="191"/>
              </a:xfrm>
              <a:custGeom>
                <a:avLst/>
                <a:gdLst>
                  <a:gd name="T0" fmla="*/ 0 w 357"/>
                  <a:gd name="T1" fmla="*/ 0 h 764"/>
                  <a:gd name="T2" fmla="*/ 0 w 357"/>
                  <a:gd name="T3" fmla="*/ 0 h 764"/>
                  <a:gd name="T4" fmla="*/ 0 w 357"/>
                  <a:gd name="T5" fmla="*/ 0 h 764"/>
                  <a:gd name="T6" fmla="*/ 0 w 357"/>
                  <a:gd name="T7" fmla="*/ 0 h 764"/>
                  <a:gd name="T8" fmla="*/ 0 w 357"/>
                  <a:gd name="T9" fmla="*/ 0 h 764"/>
                  <a:gd name="T10" fmla="*/ 0 w 357"/>
                  <a:gd name="T11" fmla="*/ 0 h 764"/>
                  <a:gd name="T12" fmla="*/ 0 w 357"/>
                  <a:gd name="T13" fmla="*/ 0 h 764"/>
                  <a:gd name="T14" fmla="*/ 0 w 357"/>
                  <a:gd name="T15" fmla="*/ 0 h 764"/>
                  <a:gd name="T16" fmla="*/ 0 w 357"/>
                  <a:gd name="T17" fmla="*/ 0 h 764"/>
                  <a:gd name="T18" fmla="*/ 0 w 357"/>
                  <a:gd name="T19" fmla="*/ 0 h 764"/>
                  <a:gd name="T20" fmla="*/ 0 w 357"/>
                  <a:gd name="T21" fmla="*/ 0 h 764"/>
                  <a:gd name="T22" fmla="*/ 0 w 357"/>
                  <a:gd name="T23" fmla="*/ 0 h 764"/>
                  <a:gd name="T24" fmla="*/ 0 w 357"/>
                  <a:gd name="T25" fmla="*/ 0 h 764"/>
                  <a:gd name="T26" fmla="*/ 0 w 357"/>
                  <a:gd name="T27" fmla="*/ 0 h 764"/>
                  <a:gd name="T28" fmla="*/ 0 w 357"/>
                  <a:gd name="T29" fmla="*/ 0 h 764"/>
                  <a:gd name="T30" fmla="*/ 0 w 357"/>
                  <a:gd name="T31" fmla="*/ 0 h 764"/>
                  <a:gd name="T32" fmla="*/ 0 w 357"/>
                  <a:gd name="T33" fmla="*/ 0 h 764"/>
                  <a:gd name="T34" fmla="*/ 0 w 357"/>
                  <a:gd name="T35" fmla="*/ 0 h 764"/>
                  <a:gd name="T36" fmla="*/ 0 w 357"/>
                  <a:gd name="T37" fmla="*/ 0 h 764"/>
                  <a:gd name="T38" fmla="*/ 0 w 357"/>
                  <a:gd name="T39" fmla="*/ 0 h 764"/>
                  <a:gd name="T40" fmla="*/ 0 w 357"/>
                  <a:gd name="T41" fmla="*/ 0 h 764"/>
                  <a:gd name="T42" fmla="*/ 0 w 357"/>
                  <a:gd name="T43" fmla="*/ 0 h 764"/>
                  <a:gd name="T44" fmla="*/ 0 w 357"/>
                  <a:gd name="T45" fmla="*/ 0 h 764"/>
                  <a:gd name="T46" fmla="*/ 0 w 357"/>
                  <a:gd name="T47" fmla="*/ 0 h 764"/>
                  <a:gd name="T48" fmla="*/ 0 w 357"/>
                  <a:gd name="T49" fmla="*/ 0 h 764"/>
                  <a:gd name="T50" fmla="*/ 0 w 357"/>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4"/>
                  <a:gd name="T80" fmla="*/ 357 w 357"/>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4">
                    <a:moveTo>
                      <a:pt x="357" y="0"/>
                    </a:moveTo>
                    <a:lnTo>
                      <a:pt x="191" y="195"/>
                    </a:lnTo>
                    <a:lnTo>
                      <a:pt x="144" y="248"/>
                    </a:lnTo>
                    <a:lnTo>
                      <a:pt x="105" y="299"/>
                    </a:lnTo>
                    <a:lnTo>
                      <a:pt x="77" y="351"/>
                    </a:lnTo>
                    <a:lnTo>
                      <a:pt x="51" y="396"/>
                    </a:lnTo>
                    <a:lnTo>
                      <a:pt x="36" y="448"/>
                    </a:lnTo>
                    <a:lnTo>
                      <a:pt x="18" y="500"/>
                    </a:lnTo>
                    <a:lnTo>
                      <a:pt x="12" y="558"/>
                    </a:lnTo>
                    <a:lnTo>
                      <a:pt x="0" y="617"/>
                    </a:lnTo>
                    <a:lnTo>
                      <a:pt x="8" y="671"/>
                    </a:lnTo>
                    <a:lnTo>
                      <a:pt x="12" y="718"/>
                    </a:lnTo>
                    <a:lnTo>
                      <a:pt x="26" y="754"/>
                    </a:lnTo>
                    <a:lnTo>
                      <a:pt x="36" y="759"/>
                    </a:lnTo>
                    <a:lnTo>
                      <a:pt x="59" y="764"/>
                    </a:lnTo>
                    <a:lnTo>
                      <a:pt x="80" y="754"/>
                    </a:lnTo>
                    <a:lnTo>
                      <a:pt x="122" y="730"/>
                    </a:lnTo>
                    <a:lnTo>
                      <a:pt x="163" y="684"/>
                    </a:lnTo>
                    <a:lnTo>
                      <a:pt x="210" y="642"/>
                    </a:lnTo>
                    <a:lnTo>
                      <a:pt x="243" y="603"/>
                    </a:lnTo>
                    <a:lnTo>
                      <a:pt x="266" y="558"/>
                    </a:lnTo>
                    <a:lnTo>
                      <a:pt x="289" y="511"/>
                    </a:lnTo>
                    <a:lnTo>
                      <a:pt x="312" y="462"/>
                    </a:lnTo>
                    <a:lnTo>
                      <a:pt x="328" y="403"/>
                    </a:lnTo>
                    <a:lnTo>
                      <a:pt x="336" y="345"/>
                    </a:lnTo>
                    <a:lnTo>
                      <a:pt x="35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4" name="Freeform 23"/>
              <p:cNvSpPr>
                <a:spLocks/>
              </p:cNvSpPr>
              <p:nvPr/>
            </p:nvSpPr>
            <p:spPr bwMode="auto">
              <a:xfrm>
                <a:off x="3120" y="1893"/>
                <a:ext cx="77" cy="199"/>
              </a:xfrm>
              <a:custGeom>
                <a:avLst/>
                <a:gdLst>
                  <a:gd name="T0" fmla="*/ 0 w 306"/>
                  <a:gd name="T1" fmla="*/ 0 h 794"/>
                  <a:gd name="T2" fmla="*/ 0 w 306"/>
                  <a:gd name="T3" fmla="*/ 0 h 794"/>
                  <a:gd name="T4" fmla="*/ 0 w 306"/>
                  <a:gd name="T5" fmla="*/ 0 h 794"/>
                  <a:gd name="T6" fmla="*/ 0 w 306"/>
                  <a:gd name="T7" fmla="*/ 0 h 794"/>
                  <a:gd name="T8" fmla="*/ 0 w 306"/>
                  <a:gd name="T9" fmla="*/ 0 h 794"/>
                  <a:gd name="T10" fmla="*/ 0 w 306"/>
                  <a:gd name="T11" fmla="*/ 0 h 794"/>
                  <a:gd name="T12" fmla="*/ 0 w 306"/>
                  <a:gd name="T13" fmla="*/ 0 h 794"/>
                  <a:gd name="T14" fmla="*/ 0 w 306"/>
                  <a:gd name="T15" fmla="*/ 0 h 794"/>
                  <a:gd name="T16" fmla="*/ 0 w 306"/>
                  <a:gd name="T17" fmla="*/ 0 h 794"/>
                  <a:gd name="T18" fmla="*/ 0 w 306"/>
                  <a:gd name="T19" fmla="*/ 0 h 794"/>
                  <a:gd name="T20" fmla="*/ 0 w 306"/>
                  <a:gd name="T21" fmla="*/ 0 h 794"/>
                  <a:gd name="T22" fmla="*/ 0 w 306"/>
                  <a:gd name="T23" fmla="*/ 0 h 794"/>
                  <a:gd name="T24" fmla="*/ 0 w 306"/>
                  <a:gd name="T25" fmla="*/ 0 h 794"/>
                  <a:gd name="T26" fmla="*/ 0 w 306"/>
                  <a:gd name="T27" fmla="*/ 0 h 794"/>
                  <a:gd name="T28" fmla="*/ 0 w 306"/>
                  <a:gd name="T29" fmla="*/ 0 h 794"/>
                  <a:gd name="T30" fmla="*/ 0 w 306"/>
                  <a:gd name="T31" fmla="*/ 0 h 794"/>
                  <a:gd name="T32" fmla="*/ 0 w 306"/>
                  <a:gd name="T33" fmla="*/ 0 h 794"/>
                  <a:gd name="T34" fmla="*/ 0 w 306"/>
                  <a:gd name="T35" fmla="*/ 0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6"/>
                  <a:gd name="T55" fmla="*/ 0 h 794"/>
                  <a:gd name="T56" fmla="*/ 306 w 306"/>
                  <a:gd name="T57" fmla="*/ 794 h 7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6" h="794">
                    <a:moveTo>
                      <a:pt x="277" y="0"/>
                    </a:moveTo>
                    <a:lnTo>
                      <a:pt x="292" y="249"/>
                    </a:lnTo>
                    <a:lnTo>
                      <a:pt x="298" y="316"/>
                    </a:lnTo>
                    <a:lnTo>
                      <a:pt x="306" y="374"/>
                    </a:lnTo>
                    <a:lnTo>
                      <a:pt x="298" y="438"/>
                    </a:lnTo>
                    <a:lnTo>
                      <a:pt x="281" y="484"/>
                    </a:lnTo>
                    <a:lnTo>
                      <a:pt x="265" y="536"/>
                    </a:lnTo>
                    <a:lnTo>
                      <a:pt x="248" y="588"/>
                    </a:lnTo>
                    <a:lnTo>
                      <a:pt x="218" y="644"/>
                    </a:lnTo>
                    <a:lnTo>
                      <a:pt x="176" y="684"/>
                    </a:lnTo>
                    <a:lnTo>
                      <a:pt x="114" y="772"/>
                    </a:lnTo>
                    <a:lnTo>
                      <a:pt x="67" y="794"/>
                    </a:lnTo>
                    <a:lnTo>
                      <a:pt x="34" y="759"/>
                    </a:lnTo>
                    <a:lnTo>
                      <a:pt x="11" y="667"/>
                    </a:lnTo>
                    <a:lnTo>
                      <a:pt x="0" y="559"/>
                    </a:lnTo>
                    <a:lnTo>
                      <a:pt x="16" y="460"/>
                    </a:lnTo>
                    <a:lnTo>
                      <a:pt x="57" y="352"/>
                    </a:lnTo>
                    <a:lnTo>
                      <a:pt x="27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5" name="Freeform 24"/>
              <p:cNvSpPr>
                <a:spLocks/>
              </p:cNvSpPr>
              <p:nvPr/>
            </p:nvSpPr>
            <p:spPr bwMode="auto">
              <a:xfrm>
                <a:off x="3160" y="1933"/>
                <a:ext cx="115" cy="173"/>
              </a:xfrm>
              <a:custGeom>
                <a:avLst/>
                <a:gdLst>
                  <a:gd name="T0" fmla="*/ 0 w 460"/>
                  <a:gd name="T1" fmla="*/ 0 h 694"/>
                  <a:gd name="T2" fmla="*/ 0 w 460"/>
                  <a:gd name="T3" fmla="*/ 0 h 694"/>
                  <a:gd name="T4" fmla="*/ 0 w 460"/>
                  <a:gd name="T5" fmla="*/ 0 h 694"/>
                  <a:gd name="T6" fmla="*/ 0 w 460"/>
                  <a:gd name="T7" fmla="*/ 0 h 694"/>
                  <a:gd name="T8" fmla="*/ 0 w 460"/>
                  <a:gd name="T9" fmla="*/ 0 h 694"/>
                  <a:gd name="T10" fmla="*/ 0 w 460"/>
                  <a:gd name="T11" fmla="*/ 0 h 694"/>
                  <a:gd name="T12" fmla="*/ 0 w 460"/>
                  <a:gd name="T13" fmla="*/ 0 h 694"/>
                  <a:gd name="T14" fmla="*/ 0 w 460"/>
                  <a:gd name="T15" fmla="*/ 0 h 694"/>
                  <a:gd name="T16" fmla="*/ 0 w 460"/>
                  <a:gd name="T17" fmla="*/ 0 h 694"/>
                  <a:gd name="T18" fmla="*/ 0 w 460"/>
                  <a:gd name="T19" fmla="*/ 0 h 694"/>
                  <a:gd name="T20" fmla="*/ 0 w 460"/>
                  <a:gd name="T21" fmla="*/ 0 h 694"/>
                  <a:gd name="T22" fmla="*/ 0 w 460"/>
                  <a:gd name="T23" fmla="*/ 0 h 694"/>
                  <a:gd name="T24" fmla="*/ 0 w 460"/>
                  <a:gd name="T25" fmla="*/ 0 h 694"/>
                  <a:gd name="T26" fmla="*/ 0 w 460"/>
                  <a:gd name="T27" fmla="*/ 0 h 694"/>
                  <a:gd name="T28" fmla="*/ 0 w 460"/>
                  <a:gd name="T29" fmla="*/ 0 h 694"/>
                  <a:gd name="T30" fmla="*/ 0 w 460"/>
                  <a:gd name="T31" fmla="*/ 0 h 694"/>
                  <a:gd name="T32" fmla="*/ 0 w 460"/>
                  <a:gd name="T33" fmla="*/ 0 h 694"/>
                  <a:gd name="T34" fmla="*/ 0 w 460"/>
                  <a:gd name="T35" fmla="*/ 0 h 694"/>
                  <a:gd name="T36" fmla="*/ 0 w 460"/>
                  <a:gd name="T37" fmla="*/ 0 h 694"/>
                  <a:gd name="T38" fmla="*/ 0 w 460"/>
                  <a:gd name="T39" fmla="*/ 0 h 694"/>
                  <a:gd name="T40" fmla="*/ 0 w 460"/>
                  <a:gd name="T41" fmla="*/ 0 h 694"/>
                  <a:gd name="T42" fmla="*/ 0 w 460"/>
                  <a:gd name="T43" fmla="*/ 0 h 694"/>
                  <a:gd name="T44" fmla="*/ 0 w 460"/>
                  <a:gd name="T45" fmla="*/ 0 h 694"/>
                  <a:gd name="T46" fmla="*/ 0 w 460"/>
                  <a:gd name="T47" fmla="*/ 0 h 694"/>
                  <a:gd name="T48" fmla="*/ 0 w 460"/>
                  <a:gd name="T49" fmla="*/ 0 h 694"/>
                  <a:gd name="T50" fmla="*/ 0 w 460"/>
                  <a:gd name="T51" fmla="*/ 0 h 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4"/>
                  <a:gd name="T80" fmla="*/ 460 w 460"/>
                  <a:gd name="T81" fmla="*/ 694 h 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4">
                    <a:moveTo>
                      <a:pt x="460" y="0"/>
                    </a:moveTo>
                    <a:lnTo>
                      <a:pt x="264" y="148"/>
                    </a:lnTo>
                    <a:lnTo>
                      <a:pt x="208" y="195"/>
                    </a:lnTo>
                    <a:lnTo>
                      <a:pt x="168" y="235"/>
                    </a:lnTo>
                    <a:lnTo>
                      <a:pt x="127" y="281"/>
                    </a:lnTo>
                    <a:lnTo>
                      <a:pt x="99" y="314"/>
                    </a:lnTo>
                    <a:lnTo>
                      <a:pt x="70" y="369"/>
                    </a:lnTo>
                    <a:lnTo>
                      <a:pt x="53" y="413"/>
                    </a:lnTo>
                    <a:lnTo>
                      <a:pt x="34" y="469"/>
                    </a:lnTo>
                    <a:lnTo>
                      <a:pt x="16" y="527"/>
                    </a:lnTo>
                    <a:lnTo>
                      <a:pt x="0" y="586"/>
                    </a:lnTo>
                    <a:lnTo>
                      <a:pt x="0" y="632"/>
                    </a:lnTo>
                    <a:lnTo>
                      <a:pt x="0" y="666"/>
                    </a:lnTo>
                    <a:lnTo>
                      <a:pt x="13" y="682"/>
                    </a:lnTo>
                    <a:lnTo>
                      <a:pt x="34" y="694"/>
                    </a:lnTo>
                    <a:lnTo>
                      <a:pt x="63" y="689"/>
                    </a:lnTo>
                    <a:lnTo>
                      <a:pt x="99" y="679"/>
                    </a:lnTo>
                    <a:lnTo>
                      <a:pt x="146" y="642"/>
                    </a:lnTo>
                    <a:lnTo>
                      <a:pt x="189" y="615"/>
                    </a:lnTo>
                    <a:lnTo>
                      <a:pt x="231" y="578"/>
                    </a:lnTo>
                    <a:lnTo>
                      <a:pt x="272" y="539"/>
                    </a:lnTo>
                    <a:lnTo>
                      <a:pt x="301" y="498"/>
                    </a:lnTo>
                    <a:lnTo>
                      <a:pt x="323" y="452"/>
                    </a:lnTo>
                    <a:lnTo>
                      <a:pt x="352" y="394"/>
                    </a:lnTo>
                    <a:lnTo>
                      <a:pt x="373" y="339"/>
                    </a:lnTo>
                    <a:lnTo>
                      <a:pt x="46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6" name="Freeform 25"/>
              <p:cNvSpPr>
                <a:spLocks/>
              </p:cNvSpPr>
              <p:nvPr/>
            </p:nvSpPr>
            <p:spPr bwMode="auto">
              <a:xfrm>
                <a:off x="3114" y="1981"/>
                <a:ext cx="88" cy="191"/>
              </a:xfrm>
              <a:custGeom>
                <a:avLst/>
                <a:gdLst>
                  <a:gd name="T0" fmla="*/ 0 w 352"/>
                  <a:gd name="T1" fmla="*/ 0 h 764"/>
                  <a:gd name="T2" fmla="*/ 0 w 352"/>
                  <a:gd name="T3" fmla="*/ 0 h 764"/>
                  <a:gd name="T4" fmla="*/ 0 w 352"/>
                  <a:gd name="T5" fmla="*/ 0 h 764"/>
                  <a:gd name="T6" fmla="*/ 0 w 352"/>
                  <a:gd name="T7" fmla="*/ 0 h 764"/>
                  <a:gd name="T8" fmla="*/ 0 w 352"/>
                  <a:gd name="T9" fmla="*/ 0 h 764"/>
                  <a:gd name="T10" fmla="*/ 0 w 352"/>
                  <a:gd name="T11" fmla="*/ 0 h 764"/>
                  <a:gd name="T12" fmla="*/ 0 w 352"/>
                  <a:gd name="T13" fmla="*/ 0 h 764"/>
                  <a:gd name="T14" fmla="*/ 0 w 352"/>
                  <a:gd name="T15" fmla="*/ 0 h 764"/>
                  <a:gd name="T16" fmla="*/ 0 w 352"/>
                  <a:gd name="T17" fmla="*/ 0 h 764"/>
                  <a:gd name="T18" fmla="*/ 0 w 352"/>
                  <a:gd name="T19" fmla="*/ 0 h 764"/>
                  <a:gd name="T20" fmla="*/ 0 w 352"/>
                  <a:gd name="T21" fmla="*/ 0 h 764"/>
                  <a:gd name="T22" fmla="*/ 0 w 352"/>
                  <a:gd name="T23" fmla="*/ 0 h 764"/>
                  <a:gd name="T24" fmla="*/ 0 w 352"/>
                  <a:gd name="T25" fmla="*/ 0 h 764"/>
                  <a:gd name="T26" fmla="*/ 0 w 352"/>
                  <a:gd name="T27" fmla="*/ 0 h 764"/>
                  <a:gd name="T28" fmla="*/ 0 w 352"/>
                  <a:gd name="T29" fmla="*/ 0 h 764"/>
                  <a:gd name="T30" fmla="*/ 0 w 352"/>
                  <a:gd name="T31" fmla="*/ 0 h 764"/>
                  <a:gd name="T32" fmla="*/ 0 w 352"/>
                  <a:gd name="T33" fmla="*/ 0 h 764"/>
                  <a:gd name="T34" fmla="*/ 0 w 352"/>
                  <a:gd name="T35" fmla="*/ 0 h 764"/>
                  <a:gd name="T36" fmla="*/ 0 w 352"/>
                  <a:gd name="T37" fmla="*/ 0 h 764"/>
                  <a:gd name="T38" fmla="*/ 0 w 352"/>
                  <a:gd name="T39" fmla="*/ 0 h 764"/>
                  <a:gd name="T40" fmla="*/ 0 w 352"/>
                  <a:gd name="T41" fmla="*/ 0 h 764"/>
                  <a:gd name="T42" fmla="*/ 0 w 352"/>
                  <a:gd name="T43" fmla="*/ 0 h 764"/>
                  <a:gd name="T44" fmla="*/ 0 w 352"/>
                  <a:gd name="T45" fmla="*/ 0 h 764"/>
                  <a:gd name="T46" fmla="*/ 0 w 352"/>
                  <a:gd name="T47" fmla="*/ 0 h 764"/>
                  <a:gd name="T48" fmla="*/ 0 w 352"/>
                  <a:gd name="T49" fmla="*/ 0 h 764"/>
                  <a:gd name="T50" fmla="*/ 0 w 352"/>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2"/>
                  <a:gd name="T79" fmla="*/ 0 h 764"/>
                  <a:gd name="T80" fmla="*/ 352 w 352"/>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2" h="764">
                    <a:moveTo>
                      <a:pt x="352" y="0"/>
                    </a:moveTo>
                    <a:lnTo>
                      <a:pt x="179" y="195"/>
                    </a:lnTo>
                    <a:lnTo>
                      <a:pt x="132" y="246"/>
                    </a:lnTo>
                    <a:lnTo>
                      <a:pt x="99" y="299"/>
                    </a:lnTo>
                    <a:lnTo>
                      <a:pt x="70" y="344"/>
                    </a:lnTo>
                    <a:lnTo>
                      <a:pt x="45" y="391"/>
                    </a:lnTo>
                    <a:lnTo>
                      <a:pt x="24" y="442"/>
                    </a:lnTo>
                    <a:lnTo>
                      <a:pt x="12" y="494"/>
                    </a:lnTo>
                    <a:lnTo>
                      <a:pt x="6" y="551"/>
                    </a:lnTo>
                    <a:lnTo>
                      <a:pt x="0" y="609"/>
                    </a:lnTo>
                    <a:lnTo>
                      <a:pt x="0" y="672"/>
                    </a:lnTo>
                    <a:lnTo>
                      <a:pt x="6" y="719"/>
                    </a:lnTo>
                    <a:lnTo>
                      <a:pt x="16" y="748"/>
                    </a:lnTo>
                    <a:lnTo>
                      <a:pt x="29" y="759"/>
                    </a:lnTo>
                    <a:lnTo>
                      <a:pt x="53" y="764"/>
                    </a:lnTo>
                    <a:lnTo>
                      <a:pt x="81" y="748"/>
                    </a:lnTo>
                    <a:lnTo>
                      <a:pt x="117" y="735"/>
                    </a:lnTo>
                    <a:lnTo>
                      <a:pt x="156" y="683"/>
                    </a:lnTo>
                    <a:lnTo>
                      <a:pt x="197" y="642"/>
                    </a:lnTo>
                    <a:lnTo>
                      <a:pt x="231" y="597"/>
                    </a:lnTo>
                    <a:lnTo>
                      <a:pt x="260" y="551"/>
                    </a:lnTo>
                    <a:lnTo>
                      <a:pt x="283" y="505"/>
                    </a:lnTo>
                    <a:lnTo>
                      <a:pt x="305" y="458"/>
                    </a:lnTo>
                    <a:lnTo>
                      <a:pt x="311" y="396"/>
                    </a:lnTo>
                    <a:lnTo>
                      <a:pt x="330" y="344"/>
                    </a:lnTo>
                    <a:lnTo>
                      <a:pt x="35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7" name="Freeform 26"/>
              <p:cNvSpPr>
                <a:spLocks/>
              </p:cNvSpPr>
              <p:nvPr/>
            </p:nvSpPr>
            <p:spPr bwMode="auto">
              <a:xfrm>
                <a:off x="3088" y="1965"/>
                <a:ext cx="75" cy="200"/>
              </a:xfrm>
              <a:custGeom>
                <a:avLst/>
                <a:gdLst>
                  <a:gd name="T0" fmla="*/ 0 w 300"/>
                  <a:gd name="T1" fmla="*/ 0 h 800"/>
                  <a:gd name="T2" fmla="*/ 0 w 300"/>
                  <a:gd name="T3" fmla="*/ 0 h 800"/>
                  <a:gd name="T4" fmla="*/ 0 w 300"/>
                  <a:gd name="T5" fmla="*/ 0 h 800"/>
                  <a:gd name="T6" fmla="*/ 0 w 300"/>
                  <a:gd name="T7" fmla="*/ 0 h 800"/>
                  <a:gd name="T8" fmla="*/ 0 w 300"/>
                  <a:gd name="T9" fmla="*/ 0 h 800"/>
                  <a:gd name="T10" fmla="*/ 0 w 300"/>
                  <a:gd name="T11" fmla="*/ 0 h 800"/>
                  <a:gd name="T12" fmla="*/ 0 w 300"/>
                  <a:gd name="T13" fmla="*/ 0 h 800"/>
                  <a:gd name="T14" fmla="*/ 0 w 300"/>
                  <a:gd name="T15" fmla="*/ 0 h 800"/>
                  <a:gd name="T16" fmla="*/ 0 w 300"/>
                  <a:gd name="T17" fmla="*/ 0 h 800"/>
                  <a:gd name="T18" fmla="*/ 0 w 300"/>
                  <a:gd name="T19" fmla="*/ 0 h 800"/>
                  <a:gd name="T20" fmla="*/ 0 w 300"/>
                  <a:gd name="T21" fmla="*/ 0 h 800"/>
                  <a:gd name="T22" fmla="*/ 0 w 300"/>
                  <a:gd name="T23" fmla="*/ 0 h 800"/>
                  <a:gd name="T24" fmla="*/ 0 w 300"/>
                  <a:gd name="T25" fmla="*/ 0 h 800"/>
                  <a:gd name="T26" fmla="*/ 0 w 300"/>
                  <a:gd name="T27" fmla="*/ 0 h 800"/>
                  <a:gd name="T28" fmla="*/ 0 w 300"/>
                  <a:gd name="T29" fmla="*/ 0 h 800"/>
                  <a:gd name="T30" fmla="*/ 0 w 300"/>
                  <a:gd name="T31" fmla="*/ 0 h 800"/>
                  <a:gd name="T32" fmla="*/ 0 w 300"/>
                  <a:gd name="T33" fmla="*/ 0 h 800"/>
                  <a:gd name="T34" fmla="*/ 0 w 300"/>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800"/>
                  <a:gd name="T56" fmla="*/ 300 w 300"/>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800">
                    <a:moveTo>
                      <a:pt x="274" y="0"/>
                    </a:moveTo>
                    <a:lnTo>
                      <a:pt x="300" y="242"/>
                    </a:lnTo>
                    <a:lnTo>
                      <a:pt x="300" y="317"/>
                    </a:lnTo>
                    <a:lnTo>
                      <a:pt x="300" y="376"/>
                    </a:lnTo>
                    <a:lnTo>
                      <a:pt x="300" y="438"/>
                    </a:lnTo>
                    <a:lnTo>
                      <a:pt x="282" y="485"/>
                    </a:lnTo>
                    <a:lnTo>
                      <a:pt x="270" y="536"/>
                    </a:lnTo>
                    <a:lnTo>
                      <a:pt x="249" y="588"/>
                    </a:lnTo>
                    <a:lnTo>
                      <a:pt x="220" y="640"/>
                    </a:lnTo>
                    <a:lnTo>
                      <a:pt x="184" y="686"/>
                    </a:lnTo>
                    <a:lnTo>
                      <a:pt x="119" y="766"/>
                    </a:lnTo>
                    <a:lnTo>
                      <a:pt x="68" y="800"/>
                    </a:lnTo>
                    <a:lnTo>
                      <a:pt x="35" y="758"/>
                    </a:lnTo>
                    <a:lnTo>
                      <a:pt x="10" y="667"/>
                    </a:lnTo>
                    <a:lnTo>
                      <a:pt x="0" y="559"/>
                    </a:lnTo>
                    <a:lnTo>
                      <a:pt x="18" y="456"/>
                    </a:lnTo>
                    <a:lnTo>
                      <a:pt x="57" y="352"/>
                    </a:lnTo>
                    <a:lnTo>
                      <a:pt x="27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8" name="Freeform 27"/>
              <p:cNvSpPr>
                <a:spLocks/>
              </p:cNvSpPr>
              <p:nvPr/>
            </p:nvSpPr>
            <p:spPr bwMode="auto">
              <a:xfrm>
                <a:off x="3130" y="2004"/>
                <a:ext cx="114" cy="174"/>
              </a:xfrm>
              <a:custGeom>
                <a:avLst/>
                <a:gdLst>
                  <a:gd name="T0" fmla="*/ 0 w 455"/>
                  <a:gd name="T1" fmla="*/ 0 h 695"/>
                  <a:gd name="T2" fmla="*/ 0 w 455"/>
                  <a:gd name="T3" fmla="*/ 0 h 695"/>
                  <a:gd name="T4" fmla="*/ 0 w 455"/>
                  <a:gd name="T5" fmla="*/ 0 h 695"/>
                  <a:gd name="T6" fmla="*/ 0 w 455"/>
                  <a:gd name="T7" fmla="*/ 0 h 695"/>
                  <a:gd name="T8" fmla="*/ 0 w 455"/>
                  <a:gd name="T9" fmla="*/ 0 h 695"/>
                  <a:gd name="T10" fmla="*/ 0 w 455"/>
                  <a:gd name="T11" fmla="*/ 0 h 695"/>
                  <a:gd name="T12" fmla="*/ 0 w 455"/>
                  <a:gd name="T13" fmla="*/ 0 h 695"/>
                  <a:gd name="T14" fmla="*/ 0 w 455"/>
                  <a:gd name="T15" fmla="*/ 0 h 695"/>
                  <a:gd name="T16" fmla="*/ 0 w 455"/>
                  <a:gd name="T17" fmla="*/ 0 h 695"/>
                  <a:gd name="T18" fmla="*/ 0 w 455"/>
                  <a:gd name="T19" fmla="*/ 0 h 695"/>
                  <a:gd name="T20" fmla="*/ 0 w 455"/>
                  <a:gd name="T21" fmla="*/ 0 h 695"/>
                  <a:gd name="T22" fmla="*/ 0 w 455"/>
                  <a:gd name="T23" fmla="*/ 0 h 695"/>
                  <a:gd name="T24" fmla="*/ 0 w 455"/>
                  <a:gd name="T25" fmla="*/ 0 h 695"/>
                  <a:gd name="T26" fmla="*/ 0 w 455"/>
                  <a:gd name="T27" fmla="*/ 0 h 695"/>
                  <a:gd name="T28" fmla="*/ 0 w 455"/>
                  <a:gd name="T29" fmla="*/ 0 h 695"/>
                  <a:gd name="T30" fmla="*/ 0 w 455"/>
                  <a:gd name="T31" fmla="*/ 0 h 695"/>
                  <a:gd name="T32" fmla="*/ 0 w 455"/>
                  <a:gd name="T33" fmla="*/ 0 h 695"/>
                  <a:gd name="T34" fmla="*/ 0 w 455"/>
                  <a:gd name="T35" fmla="*/ 0 h 695"/>
                  <a:gd name="T36" fmla="*/ 0 w 455"/>
                  <a:gd name="T37" fmla="*/ 0 h 695"/>
                  <a:gd name="T38" fmla="*/ 0 w 455"/>
                  <a:gd name="T39" fmla="*/ 0 h 695"/>
                  <a:gd name="T40" fmla="*/ 0 w 455"/>
                  <a:gd name="T41" fmla="*/ 0 h 695"/>
                  <a:gd name="T42" fmla="*/ 0 w 455"/>
                  <a:gd name="T43" fmla="*/ 0 h 695"/>
                  <a:gd name="T44" fmla="*/ 0 w 455"/>
                  <a:gd name="T45" fmla="*/ 0 h 695"/>
                  <a:gd name="T46" fmla="*/ 0 w 455"/>
                  <a:gd name="T47" fmla="*/ 0 h 695"/>
                  <a:gd name="T48" fmla="*/ 0 w 455"/>
                  <a:gd name="T49" fmla="*/ 0 h 695"/>
                  <a:gd name="T50" fmla="*/ 0 w 455"/>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5"/>
                  <a:gd name="T79" fmla="*/ 0 h 695"/>
                  <a:gd name="T80" fmla="*/ 455 w 455"/>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5" h="695">
                    <a:moveTo>
                      <a:pt x="455" y="0"/>
                    </a:moveTo>
                    <a:lnTo>
                      <a:pt x="259" y="150"/>
                    </a:lnTo>
                    <a:lnTo>
                      <a:pt x="209" y="196"/>
                    </a:lnTo>
                    <a:lnTo>
                      <a:pt x="162" y="238"/>
                    </a:lnTo>
                    <a:lnTo>
                      <a:pt x="121" y="276"/>
                    </a:lnTo>
                    <a:lnTo>
                      <a:pt x="93" y="316"/>
                    </a:lnTo>
                    <a:lnTo>
                      <a:pt x="65" y="363"/>
                    </a:lnTo>
                    <a:lnTo>
                      <a:pt x="41" y="414"/>
                    </a:lnTo>
                    <a:lnTo>
                      <a:pt x="28" y="473"/>
                    </a:lnTo>
                    <a:lnTo>
                      <a:pt x="12" y="523"/>
                    </a:lnTo>
                    <a:lnTo>
                      <a:pt x="0" y="587"/>
                    </a:lnTo>
                    <a:lnTo>
                      <a:pt x="0" y="631"/>
                    </a:lnTo>
                    <a:lnTo>
                      <a:pt x="0" y="668"/>
                    </a:lnTo>
                    <a:lnTo>
                      <a:pt x="7" y="685"/>
                    </a:lnTo>
                    <a:lnTo>
                      <a:pt x="28" y="695"/>
                    </a:lnTo>
                    <a:lnTo>
                      <a:pt x="57" y="685"/>
                    </a:lnTo>
                    <a:lnTo>
                      <a:pt x="93" y="678"/>
                    </a:lnTo>
                    <a:lnTo>
                      <a:pt x="137" y="644"/>
                    </a:lnTo>
                    <a:lnTo>
                      <a:pt x="184" y="610"/>
                    </a:lnTo>
                    <a:lnTo>
                      <a:pt x="226" y="581"/>
                    </a:lnTo>
                    <a:lnTo>
                      <a:pt x="267" y="540"/>
                    </a:lnTo>
                    <a:lnTo>
                      <a:pt x="294" y="501"/>
                    </a:lnTo>
                    <a:lnTo>
                      <a:pt x="323" y="447"/>
                    </a:lnTo>
                    <a:lnTo>
                      <a:pt x="346" y="396"/>
                    </a:lnTo>
                    <a:lnTo>
                      <a:pt x="369" y="339"/>
                    </a:lnTo>
                    <a:lnTo>
                      <a:pt x="45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09" name="Freeform 28"/>
              <p:cNvSpPr>
                <a:spLocks/>
              </p:cNvSpPr>
              <p:nvPr/>
            </p:nvSpPr>
            <p:spPr bwMode="auto">
              <a:xfrm>
                <a:off x="3083" y="2053"/>
                <a:ext cx="87" cy="190"/>
              </a:xfrm>
              <a:custGeom>
                <a:avLst/>
                <a:gdLst>
                  <a:gd name="T0" fmla="*/ 0 w 351"/>
                  <a:gd name="T1" fmla="*/ 0 h 759"/>
                  <a:gd name="T2" fmla="*/ 0 w 351"/>
                  <a:gd name="T3" fmla="*/ 0 h 759"/>
                  <a:gd name="T4" fmla="*/ 0 w 351"/>
                  <a:gd name="T5" fmla="*/ 0 h 759"/>
                  <a:gd name="T6" fmla="*/ 0 w 351"/>
                  <a:gd name="T7" fmla="*/ 0 h 759"/>
                  <a:gd name="T8" fmla="*/ 0 w 351"/>
                  <a:gd name="T9" fmla="*/ 0 h 759"/>
                  <a:gd name="T10" fmla="*/ 0 w 351"/>
                  <a:gd name="T11" fmla="*/ 0 h 759"/>
                  <a:gd name="T12" fmla="*/ 0 w 351"/>
                  <a:gd name="T13" fmla="*/ 0 h 759"/>
                  <a:gd name="T14" fmla="*/ 0 w 351"/>
                  <a:gd name="T15" fmla="*/ 0 h 759"/>
                  <a:gd name="T16" fmla="*/ 0 w 351"/>
                  <a:gd name="T17" fmla="*/ 0 h 759"/>
                  <a:gd name="T18" fmla="*/ 0 w 351"/>
                  <a:gd name="T19" fmla="*/ 0 h 759"/>
                  <a:gd name="T20" fmla="*/ 0 w 351"/>
                  <a:gd name="T21" fmla="*/ 0 h 759"/>
                  <a:gd name="T22" fmla="*/ 0 w 351"/>
                  <a:gd name="T23" fmla="*/ 0 h 759"/>
                  <a:gd name="T24" fmla="*/ 0 w 351"/>
                  <a:gd name="T25" fmla="*/ 0 h 759"/>
                  <a:gd name="T26" fmla="*/ 0 w 351"/>
                  <a:gd name="T27" fmla="*/ 0 h 759"/>
                  <a:gd name="T28" fmla="*/ 0 w 351"/>
                  <a:gd name="T29" fmla="*/ 0 h 759"/>
                  <a:gd name="T30" fmla="*/ 0 w 351"/>
                  <a:gd name="T31" fmla="*/ 0 h 759"/>
                  <a:gd name="T32" fmla="*/ 0 w 351"/>
                  <a:gd name="T33" fmla="*/ 0 h 759"/>
                  <a:gd name="T34" fmla="*/ 0 w 351"/>
                  <a:gd name="T35" fmla="*/ 0 h 759"/>
                  <a:gd name="T36" fmla="*/ 0 w 351"/>
                  <a:gd name="T37" fmla="*/ 0 h 759"/>
                  <a:gd name="T38" fmla="*/ 0 w 351"/>
                  <a:gd name="T39" fmla="*/ 0 h 759"/>
                  <a:gd name="T40" fmla="*/ 0 w 351"/>
                  <a:gd name="T41" fmla="*/ 0 h 759"/>
                  <a:gd name="T42" fmla="*/ 0 w 351"/>
                  <a:gd name="T43" fmla="*/ 0 h 759"/>
                  <a:gd name="T44" fmla="*/ 0 w 351"/>
                  <a:gd name="T45" fmla="*/ 0 h 759"/>
                  <a:gd name="T46" fmla="*/ 0 w 351"/>
                  <a:gd name="T47" fmla="*/ 0 h 759"/>
                  <a:gd name="T48" fmla="*/ 0 w 351"/>
                  <a:gd name="T49" fmla="*/ 0 h 759"/>
                  <a:gd name="T50" fmla="*/ 0 w 351"/>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759"/>
                  <a:gd name="T80" fmla="*/ 351 w 351"/>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759">
                    <a:moveTo>
                      <a:pt x="351" y="0"/>
                    </a:moveTo>
                    <a:lnTo>
                      <a:pt x="179" y="197"/>
                    </a:lnTo>
                    <a:lnTo>
                      <a:pt x="132" y="247"/>
                    </a:lnTo>
                    <a:lnTo>
                      <a:pt x="98" y="293"/>
                    </a:lnTo>
                    <a:lnTo>
                      <a:pt x="70" y="344"/>
                    </a:lnTo>
                    <a:lnTo>
                      <a:pt x="41" y="391"/>
                    </a:lnTo>
                    <a:lnTo>
                      <a:pt x="23" y="448"/>
                    </a:lnTo>
                    <a:lnTo>
                      <a:pt x="11" y="495"/>
                    </a:lnTo>
                    <a:lnTo>
                      <a:pt x="11" y="554"/>
                    </a:lnTo>
                    <a:lnTo>
                      <a:pt x="0" y="608"/>
                    </a:lnTo>
                    <a:lnTo>
                      <a:pt x="0" y="667"/>
                    </a:lnTo>
                    <a:lnTo>
                      <a:pt x="11" y="712"/>
                    </a:lnTo>
                    <a:lnTo>
                      <a:pt x="16" y="748"/>
                    </a:lnTo>
                    <a:lnTo>
                      <a:pt x="29" y="759"/>
                    </a:lnTo>
                    <a:lnTo>
                      <a:pt x="51" y="759"/>
                    </a:lnTo>
                    <a:lnTo>
                      <a:pt x="88" y="748"/>
                    </a:lnTo>
                    <a:lnTo>
                      <a:pt x="116" y="730"/>
                    </a:lnTo>
                    <a:lnTo>
                      <a:pt x="150" y="683"/>
                    </a:lnTo>
                    <a:lnTo>
                      <a:pt x="196" y="637"/>
                    </a:lnTo>
                    <a:lnTo>
                      <a:pt x="230" y="598"/>
                    </a:lnTo>
                    <a:lnTo>
                      <a:pt x="258" y="554"/>
                    </a:lnTo>
                    <a:lnTo>
                      <a:pt x="282" y="507"/>
                    </a:lnTo>
                    <a:lnTo>
                      <a:pt x="305" y="453"/>
                    </a:lnTo>
                    <a:lnTo>
                      <a:pt x="310" y="396"/>
                    </a:lnTo>
                    <a:lnTo>
                      <a:pt x="326" y="339"/>
                    </a:lnTo>
                    <a:lnTo>
                      <a:pt x="3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0" name="Freeform 29"/>
              <p:cNvSpPr>
                <a:spLocks/>
              </p:cNvSpPr>
              <p:nvPr/>
            </p:nvSpPr>
            <p:spPr bwMode="auto">
              <a:xfrm>
                <a:off x="3057" y="2036"/>
                <a:ext cx="75" cy="200"/>
              </a:xfrm>
              <a:custGeom>
                <a:avLst/>
                <a:gdLst>
                  <a:gd name="T0" fmla="*/ 0 w 300"/>
                  <a:gd name="T1" fmla="*/ 0 h 799"/>
                  <a:gd name="T2" fmla="*/ 0 w 300"/>
                  <a:gd name="T3" fmla="*/ 0 h 799"/>
                  <a:gd name="T4" fmla="*/ 0 w 300"/>
                  <a:gd name="T5" fmla="*/ 0 h 799"/>
                  <a:gd name="T6" fmla="*/ 0 w 300"/>
                  <a:gd name="T7" fmla="*/ 0 h 799"/>
                  <a:gd name="T8" fmla="*/ 0 w 300"/>
                  <a:gd name="T9" fmla="*/ 0 h 799"/>
                  <a:gd name="T10" fmla="*/ 0 w 300"/>
                  <a:gd name="T11" fmla="*/ 0 h 799"/>
                  <a:gd name="T12" fmla="*/ 0 w 300"/>
                  <a:gd name="T13" fmla="*/ 0 h 799"/>
                  <a:gd name="T14" fmla="*/ 0 w 300"/>
                  <a:gd name="T15" fmla="*/ 0 h 799"/>
                  <a:gd name="T16" fmla="*/ 0 w 300"/>
                  <a:gd name="T17" fmla="*/ 0 h 799"/>
                  <a:gd name="T18" fmla="*/ 0 w 300"/>
                  <a:gd name="T19" fmla="*/ 0 h 799"/>
                  <a:gd name="T20" fmla="*/ 0 w 300"/>
                  <a:gd name="T21" fmla="*/ 0 h 799"/>
                  <a:gd name="T22" fmla="*/ 0 w 300"/>
                  <a:gd name="T23" fmla="*/ 0 h 799"/>
                  <a:gd name="T24" fmla="*/ 0 w 300"/>
                  <a:gd name="T25" fmla="*/ 0 h 799"/>
                  <a:gd name="T26" fmla="*/ 0 w 300"/>
                  <a:gd name="T27" fmla="*/ 0 h 799"/>
                  <a:gd name="T28" fmla="*/ 0 w 300"/>
                  <a:gd name="T29" fmla="*/ 0 h 799"/>
                  <a:gd name="T30" fmla="*/ 0 w 300"/>
                  <a:gd name="T31" fmla="*/ 0 h 799"/>
                  <a:gd name="T32" fmla="*/ 0 w 300"/>
                  <a:gd name="T33" fmla="*/ 0 h 799"/>
                  <a:gd name="T34" fmla="*/ 0 w 300"/>
                  <a:gd name="T35" fmla="*/ 0 h 7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99"/>
                  <a:gd name="T56" fmla="*/ 300 w 300"/>
                  <a:gd name="T57" fmla="*/ 799 h 7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99">
                    <a:moveTo>
                      <a:pt x="270" y="0"/>
                    </a:moveTo>
                    <a:lnTo>
                      <a:pt x="293" y="248"/>
                    </a:lnTo>
                    <a:lnTo>
                      <a:pt x="300" y="320"/>
                    </a:lnTo>
                    <a:lnTo>
                      <a:pt x="300" y="379"/>
                    </a:lnTo>
                    <a:lnTo>
                      <a:pt x="293" y="442"/>
                    </a:lnTo>
                    <a:lnTo>
                      <a:pt x="288" y="483"/>
                    </a:lnTo>
                    <a:lnTo>
                      <a:pt x="270" y="541"/>
                    </a:lnTo>
                    <a:lnTo>
                      <a:pt x="246" y="586"/>
                    </a:lnTo>
                    <a:lnTo>
                      <a:pt x="220" y="638"/>
                    </a:lnTo>
                    <a:lnTo>
                      <a:pt x="184" y="690"/>
                    </a:lnTo>
                    <a:lnTo>
                      <a:pt x="115" y="770"/>
                    </a:lnTo>
                    <a:lnTo>
                      <a:pt x="65" y="799"/>
                    </a:lnTo>
                    <a:lnTo>
                      <a:pt x="34" y="765"/>
                    </a:lnTo>
                    <a:lnTo>
                      <a:pt x="7" y="673"/>
                    </a:lnTo>
                    <a:lnTo>
                      <a:pt x="0" y="564"/>
                    </a:lnTo>
                    <a:lnTo>
                      <a:pt x="11" y="460"/>
                    </a:lnTo>
                    <a:lnTo>
                      <a:pt x="58" y="357"/>
                    </a:lnTo>
                    <a:lnTo>
                      <a:pt x="27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1" name="Freeform 30"/>
              <p:cNvSpPr>
                <a:spLocks/>
              </p:cNvSpPr>
              <p:nvPr/>
            </p:nvSpPr>
            <p:spPr bwMode="auto">
              <a:xfrm>
                <a:off x="3097" y="2076"/>
                <a:ext cx="115" cy="173"/>
              </a:xfrm>
              <a:custGeom>
                <a:avLst/>
                <a:gdLst>
                  <a:gd name="T0" fmla="*/ 0 w 460"/>
                  <a:gd name="T1" fmla="*/ 0 h 690"/>
                  <a:gd name="T2" fmla="*/ 0 w 460"/>
                  <a:gd name="T3" fmla="*/ 0 h 690"/>
                  <a:gd name="T4" fmla="*/ 0 w 460"/>
                  <a:gd name="T5" fmla="*/ 0 h 690"/>
                  <a:gd name="T6" fmla="*/ 0 w 460"/>
                  <a:gd name="T7" fmla="*/ 0 h 690"/>
                  <a:gd name="T8" fmla="*/ 0 w 460"/>
                  <a:gd name="T9" fmla="*/ 0 h 690"/>
                  <a:gd name="T10" fmla="*/ 0 w 460"/>
                  <a:gd name="T11" fmla="*/ 0 h 690"/>
                  <a:gd name="T12" fmla="*/ 0 w 460"/>
                  <a:gd name="T13" fmla="*/ 0 h 690"/>
                  <a:gd name="T14" fmla="*/ 0 w 460"/>
                  <a:gd name="T15" fmla="*/ 0 h 690"/>
                  <a:gd name="T16" fmla="*/ 0 w 460"/>
                  <a:gd name="T17" fmla="*/ 0 h 690"/>
                  <a:gd name="T18" fmla="*/ 0 w 460"/>
                  <a:gd name="T19" fmla="*/ 0 h 690"/>
                  <a:gd name="T20" fmla="*/ 0 w 460"/>
                  <a:gd name="T21" fmla="*/ 0 h 690"/>
                  <a:gd name="T22" fmla="*/ 0 w 460"/>
                  <a:gd name="T23" fmla="*/ 0 h 690"/>
                  <a:gd name="T24" fmla="*/ 0 w 460"/>
                  <a:gd name="T25" fmla="*/ 0 h 690"/>
                  <a:gd name="T26" fmla="*/ 0 w 460"/>
                  <a:gd name="T27" fmla="*/ 0 h 690"/>
                  <a:gd name="T28" fmla="*/ 0 w 460"/>
                  <a:gd name="T29" fmla="*/ 0 h 690"/>
                  <a:gd name="T30" fmla="*/ 0 w 460"/>
                  <a:gd name="T31" fmla="*/ 0 h 690"/>
                  <a:gd name="T32" fmla="*/ 0 w 460"/>
                  <a:gd name="T33" fmla="*/ 0 h 690"/>
                  <a:gd name="T34" fmla="*/ 0 w 460"/>
                  <a:gd name="T35" fmla="*/ 0 h 690"/>
                  <a:gd name="T36" fmla="*/ 0 w 460"/>
                  <a:gd name="T37" fmla="*/ 0 h 690"/>
                  <a:gd name="T38" fmla="*/ 0 w 460"/>
                  <a:gd name="T39" fmla="*/ 0 h 690"/>
                  <a:gd name="T40" fmla="*/ 0 w 460"/>
                  <a:gd name="T41" fmla="*/ 0 h 690"/>
                  <a:gd name="T42" fmla="*/ 0 w 460"/>
                  <a:gd name="T43" fmla="*/ 0 h 690"/>
                  <a:gd name="T44" fmla="*/ 0 w 460"/>
                  <a:gd name="T45" fmla="*/ 0 h 690"/>
                  <a:gd name="T46" fmla="*/ 0 w 460"/>
                  <a:gd name="T47" fmla="*/ 0 h 690"/>
                  <a:gd name="T48" fmla="*/ 0 w 460"/>
                  <a:gd name="T49" fmla="*/ 0 h 690"/>
                  <a:gd name="T50" fmla="*/ 0 w 460"/>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0"/>
                  <a:gd name="T80" fmla="*/ 460 w 460"/>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0">
                    <a:moveTo>
                      <a:pt x="460" y="0"/>
                    </a:moveTo>
                    <a:lnTo>
                      <a:pt x="265" y="144"/>
                    </a:lnTo>
                    <a:lnTo>
                      <a:pt x="214" y="188"/>
                    </a:lnTo>
                    <a:lnTo>
                      <a:pt x="167" y="230"/>
                    </a:lnTo>
                    <a:lnTo>
                      <a:pt x="131" y="277"/>
                    </a:lnTo>
                    <a:lnTo>
                      <a:pt x="97" y="314"/>
                    </a:lnTo>
                    <a:lnTo>
                      <a:pt x="68" y="361"/>
                    </a:lnTo>
                    <a:lnTo>
                      <a:pt x="45" y="415"/>
                    </a:lnTo>
                    <a:lnTo>
                      <a:pt x="30" y="465"/>
                    </a:lnTo>
                    <a:lnTo>
                      <a:pt x="12" y="529"/>
                    </a:lnTo>
                    <a:lnTo>
                      <a:pt x="4" y="587"/>
                    </a:lnTo>
                    <a:lnTo>
                      <a:pt x="0" y="632"/>
                    </a:lnTo>
                    <a:lnTo>
                      <a:pt x="4" y="667"/>
                    </a:lnTo>
                    <a:lnTo>
                      <a:pt x="12" y="679"/>
                    </a:lnTo>
                    <a:lnTo>
                      <a:pt x="33" y="690"/>
                    </a:lnTo>
                    <a:lnTo>
                      <a:pt x="58" y="690"/>
                    </a:lnTo>
                    <a:lnTo>
                      <a:pt x="97" y="671"/>
                    </a:lnTo>
                    <a:lnTo>
                      <a:pt x="143" y="638"/>
                    </a:lnTo>
                    <a:lnTo>
                      <a:pt x="188" y="609"/>
                    </a:lnTo>
                    <a:lnTo>
                      <a:pt x="235" y="575"/>
                    </a:lnTo>
                    <a:lnTo>
                      <a:pt x="268" y="540"/>
                    </a:lnTo>
                    <a:lnTo>
                      <a:pt x="293" y="495"/>
                    </a:lnTo>
                    <a:lnTo>
                      <a:pt x="328" y="444"/>
                    </a:lnTo>
                    <a:lnTo>
                      <a:pt x="351" y="397"/>
                    </a:lnTo>
                    <a:lnTo>
                      <a:pt x="373" y="340"/>
                    </a:lnTo>
                    <a:lnTo>
                      <a:pt x="46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2" name="Freeform 31"/>
              <p:cNvSpPr>
                <a:spLocks/>
              </p:cNvSpPr>
              <p:nvPr/>
            </p:nvSpPr>
            <p:spPr bwMode="auto">
              <a:xfrm>
                <a:off x="3050" y="2123"/>
                <a:ext cx="89" cy="190"/>
              </a:xfrm>
              <a:custGeom>
                <a:avLst/>
                <a:gdLst>
                  <a:gd name="T0" fmla="*/ 0 w 357"/>
                  <a:gd name="T1" fmla="*/ 0 h 760"/>
                  <a:gd name="T2" fmla="*/ 0 w 357"/>
                  <a:gd name="T3" fmla="*/ 0 h 760"/>
                  <a:gd name="T4" fmla="*/ 0 w 357"/>
                  <a:gd name="T5" fmla="*/ 0 h 760"/>
                  <a:gd name="T6" fmla="*/ 0 w 357"/>
                  <a:gd name="T7" fmla="*/ 0 h 760"/>
                  <a:gd name="T8" fmla="*/ 0 w 357"/>
                  <a:gd name="T9" fmla="*/ 0 h 760"/>
                  <a:gd name="T10" fmla="*/ 0 w 357"/>
                  <a:gd name="T11" fmla="*/ 0 h 760"/>
                  <a:gd name="T12" fmla="*/ 0 w 357"/>
                  <a:gd name="T13" fmla="*/ 0 h 760"/>
                  <a:gd name="T14" fmla="*/ 0 w 357"/>
                  <a:gd name="T15" fmla="*/ 0 h 760"/>
                  <a:gd name="T16" fmla="*/ 0 w 357"/>
                  <a:gd name="T17" fmla="*/ 0 h 760"/>
                  <a:gd name="T18" fmla="*/ 0 w 357"/>
                  <a:gd name="T19" fmla="*/ 0 h 760"/>
                  <a:gd name="T20" fmla="*/ 0 w 357"/>
                  <a:gd name="T21" fmla="*/ 0 h 760"/>
                  <a:gd name="T22" fmla="*/ 0 w 357"/>
                  <a:gd name="T23" fmla="*/ 0 h 760"/>
                  <a:gd name="T24" fmla="*/ 0 w 357"/>
                  <a:gd name="T25" fmla="*/ 0 h 760"/>
                  <a:gd name="T26" fmla="*/ 0 w 357"/>
                  <a:gd name="T27" fmla="*/ 0 h 760"/>
                  <a:gd name="T28" fmla="*/ 0 w 357"/>
                  <a:gd name="T29" fmla="*/ 0 h 760"/>
                  <a:gd name="T30" fmla="*/ 0 w 357"/>
                  <a:gd name="T31" fmla="*/ 0 h 760"/>
                  <a:gd name="T32" fmla="*/ 0 w 357"/>
                  <a:gd name="T33" fmla="*/ 0 h 760"/>
                  <a:gd name="T34" fmla="*/ 0 w 357"/>
                  <a:gd name="T35" fmla="*/ 0 h 760"/>
                  <a:gd name="T36" fmla="*/ 0 w 357"/>
                  <a:gd name="T37" fmla="*/ 0 h 760"/>
                  <a:gd name="T38" fmla="*/ 0 w 357"/>
                  <a:gd name="T39" fmla="*/ 0 h 760"/>
                  <a:gd name="T40" fmla="*/ 0 w 357"/>
                  <a:gd name="T41" fmla="*/ 0 h 760"/>
                  <a:gd name="T42" fmla="*/ 0 w 357"/>
                  <a:gd name="T43" fmla="*/ 0 h 760"/>
                  <a:gd name="T44" fmla="*/ 0 w 357"/>
                  <a:gd name="T45" fmla="*/ 0 h 760"/>
                  <a:gd name="T46" fmla="*/ 0 w 357"/>
                  <a:gd name="T47" fmla="*/ 0 h 760"/>
                  <a:gd name="T48" fmla="*/ 0 w 357"/>
                  <a:gd name="T49" fmla="*/ 0 h 760"/>
                  <a:gd name="T50" fmla="*/ 0 w 357"/>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0"/>
                  <a:gd name="T80" fmla="*/ 357 w 357"/>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0">
                    <a:moveTo>
                      <a:pt x="357" y="0"/>
                    </a:moveTo>
                    <a:lnTo>
                      <a:pt x="183" y="197"/>
                    </a:lnTo>
                    <a:lnTo>
                      <a:pt x="143" y="248"/>
                    </a:lnTo>
                    <a:lnTo>
                      <a:pt x="98" y="300"/>
                    </a:lnTo>
                    <a:lnTo>
                      <a:pt x="68" y="352"/>
                    </a:lnTo>
                    <a:lnTo>
                      <a:pt x="47" y="393"/>
                    </a:lnTo>
                    <a:lnTo>
                      <a:pt x="23" y="450"/>
                    </a:lnTo>
                    <a:lnTo>
                      <a:pt x="18" y="502"/>
                    </a:lnTo>
                    <a:lnTo>
                      <a:pt x="6" y="559"/>
                    </a:lnTo>
                    <a:lnTo>
                      <a:pt x="0" y="613"/>
                    </a:lnTo>
                    <a:lnTo>
                      <a:pt x="0" y="667"/>
                    </a:lnTo>
                    <a:lnTo>
                      <a:pt x="6" y="714"/>
                    </a:lnTo>
                    <a:lnTo>
                      <a:pt x="18" y="750"/>
                    </a:lnTo>
                    <a:lnTo>
                      <a:pt x="28" y="760"/>
                    </a:lnTo>
                    <a:lnTo>
                      <a:pt x="57" y="760"/>
                    </a:lnTo>
                    <a:lnTo>
                      <a:pt x="80" y="750"/>
                    </a:lnTo>
                    <a:lnTo>
                      <a:pt x="114" y="731"/>
                    </a:lnTo>
                    <a:lnTo>
                      <a:pt x="155" y="685"/>
                    </a:lnTo>
                    <a:lnTo>
                      <a:pt x="194" y="646"/>
                    </a:lnTo>
                    <a:lnTo>
                      <a:pt x="235" y="605"/>
                    </a:lnTo>
                    <a:lnTo>
                      <a:pt x="264" y="559"/>
                    </a:lnTo>
                    <a:lnTo>
                      <a:pt x="287" y="509"/>
                    </a:lnTo>
                    <a:lnTo>
                      <a:pt x="303" y="462"/>
                    </a:lnTo>
                    <a:lnTo>
                      <a:pt x="321" y="403"/>
                    </a:lnTo>
                    <a:lnTo>
                      <a:pt x="328" y="347"/>
                    </a:lnTo>
                    <a:lnTo>
                      <a:pt x="35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3" name="Freeform 32"/>
              <p:cNvSpPr>
                <a:spLocks/>
              </p:cNvSpPr>
              <p:nvPr/>
            </p:nvSpPr>
            <p:spPr bwMode="auto">
              <a:xfrm>
                <a:off x="3024" y="2108"/>
                <a:ext cx="76" cy="198"/>
              </a:xfrm>
              <a:custGeom>
                <a:avLst/>
                <a:gdLst>
                  <a:gd name="T0" fmla="*/ 0 w 306"/>
                  <a:gd name="T1" fmla="*/ 0 h 793"/>
                  <a:gd name="T2" fmla="*/ 0 w 306"/>
                  <a:gd name="T3" fmla="*/ 0 h 793"/>
                  <a:gd name="T4" fmla="*/ 0 w 306"/>
                  <a:gd name="T5" fmla="*/ 0 h 793"/>
                  <a:gd name="T6" fmla="*/ 0 w 306"/>
                  <a:gd name="T7" fmla="*/ 0 h 793"/>
                  <a:gd name="T8" fmla="*/ 0 w 306"/>
                  <a:gd name="T9" fmla="*/ 0 h 793"/>
                  <a:gd name="T10" fmla="*/ 0 w 306"/>
                  <a:gd name="T11" fmla="*/ 0 h 793"/>
                  <a:gd name="T12" fmla="*/ 0 w 306"/>
                  <a:gd name="T13" fmla="*/ 0 h 793"/>
                  <a:gd name="T14" fmla="*/ 0 w 306"/>
                  <a:gd name="T15" fmla="*/ 0 h 793"/>
                  <a:gd name="T16" fmla="*/ 0 w 306"/>
                  <a:gd name="T17" fmla="*/ 0 h 793"/>
                  <a:gd name="T18" fmla="*/ 0 w 306"/>
                  <a:gd name="T19" fmla="*/ 0 h 793"/>
                  <a:gd name="T20" fmla="*/ 0 w 306"/>
                  <a:gd name="T21" fmla="*/ 0 h 793"/>
                  <a:gd name="T22" fmla="*/ 0 w 306"/>
                  <a:gd name="T23" fmla="*/ 0 h 793"/>
                  <a:gd name="T24" fmla="*/ 0 w 306"/>
                  <a:gd name="T25" fmla="*/ 0 h 793"/>
                  <a:gd name="T26" fmla="*/ 0 w 306"/>
                  <a:gd name="T27" fmla="*/ 0 h 793"/>
                  <a:gd name="T28" fmla="*/ 0 w 306"/>
                  <a:gd name="T29" fmla="*/ 0 h 793"/>
                  <a:gd name="T30" fmla="*/ 0 w 306"/>
                  <a:gd name="T31" fmla="*/ 0 h 793"/>
                  <a:gd name="T32" fmla="*/ 0 w 306"/>
                  <a:gd name="T33" fmla="*/ 0 h 793"/>
                  <a:gd name="T34" fmla="*/ 0 w 306"/>
                  <a:gd name="T35" fmla="*/ 0 h 7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6"/>
                  <a:gd name="T55" fmla="*/ 0 h 793"/>
                  <a:gd name="T56" fmla="*/ 306 w 306"/>
                  <a:gd name="T57" fmla="*/ 793 h 7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6" h="793">
                    <a:moveTo>
                      <a:pt x="269" y="0"/>
                    </a:moveTo>
                    <a:lnTo>
                      <a:pt x="298" y="243"/>
                    </a:lnTo>
                    <a:lnTo>
                      <a:pt x="306" y="318"/>
                    </a:lnTo>
                    <a:lnTo>
                      <a:pt x="298" y="372"/>
                    </a:lnTo>
                    <a:lnTo>
                      <a:pt x="298" y="437"/>
                    </a:lnTo>
                    <a:lnTo>
                      <a:pt x="287" y="483"/>
                    </a:lnTo>
                    <a:lnTo>
                      <a:pt x="269" y="535"/>
                    </a:lnTo>
                    <a:lnTo>
                      <a:pt x="247" y="587"/>
                    </a:lnTo>
                    <a:lnTo>
                      <a:pt x="223" y="638"/>
                    </a:lnTo>
                    <a:lnTo>
                      <a:pt x="184" y="690"/>
                    </a:lnTo>
                    <a:lnTo>
                      <a:pt x="122" y="771"/>
                    </a:lnTo>
                    <a:lnTo>
                      <a:pt x="68" y="793"/>
                    </a:lnTo>
                    <a:lnTo>
                      <a:pt x="35" y="759"/>
                    </a:lnTo>
                    <a:lnTo>
                      <a:pt x="11" y="667"/>
                    </a:lnTo>
                    <a:lnTo>
                      <a:pt x="0" y="558"/>
                    </a:lnTo>
                    <a:lnTo>
                      <a:pt x="17" y="455"/>
                    </a:lnTo>
                    <a:lnTo>
                      <a:pt x="58" y="351"/>
                    </a:lnTo>
                    <a:lnTo>
                      <a:pt x="26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4" name="Freeform 33"/>
              <p:cNvSpPr>
                <a:spLocks/>
              </p:cNvSpPr>
              <p:nvPr/>
            </p:nvSpPr>
            <p:spPr bwMode="auto">
              <a:xfrm>
                <a:off x="3064" y="2146"/>
                <a:ext cx="115" cy="174"/>
              </a:xfrm>
              <a:custGeom>
                <a:avLst/>
                <a:gdLst>
                  <a:gd name="T0" fmla="*/ 0 w 461"/>
                  <a:gd name="T1" fmla="*/ 0 h 696"/>
                  <a:gd name="T2" fmla="*/ 0 w 461"/>
                  <a:gd name="T3" fmla="*/ 0 h 696"/>
                  <a:gd name="T4" fmla="*/ 0 w 461"/>
                  <a:gd name="T5" fmla="*/ 0 h 696"/>
                  <a:gd name="T6" fmla="*/ 0 w 461"/>
                  <a:gd name="T7" fmla="*/ 0 h 696"/>
                  <a:gd name="T8" fmla="*/ 0 w 461"/>
                  <a:gd name="T9" fmla="*/ 0 h 696"/>
                  <a:gd name="T10" fmla="*/ 0 w 461"/>
                  <a:gd name="T11" fmla="*/ 0 h 696"/>
                  <a:gd name="T12" fmla="*/ 0 w 461"/>
                  <a:gd name="T13" fmla="*/ 0 h 696"/>
                  <a:gd name="T14" fmla="*/ 0 w 461"/>
                  <a:gd name="T15" fmla="*/ 0 h 696"/>
                  <a:gd name="T16" fmla="*/ 0 w 461"/>
                  <a:gd name="T17" fmla="*/ 0 h 696"/>
                  <a:gd name="T18" fmla="*/ 0 w 461"/>
                  <a:gd name="T19" fmla="*/ 0 h 696"/>
                  <a:gd name="T20" fmla="*/ 0 w 461"/>
                  <a:gd name="T21" fmla="*/ 0 h 696"/>
                  <a:gd name="T22" fmla="*/ 0 w 461"/>
                  <a:gd name="T23" fmla="*/ 0 h 696"/>
                  <a:gd name="T24" fmla="*/ 0 w 461"/>
                  <a:gd name="T25" fmla="*/ 0 h 696"/>
                  <a:gd name="T26" fmla="*/ 0 w 461"/>
                  <a:gd name="T27" fmla="*/ 0 h 696"/>
                  <a:gd name="T28" fmla="*/ 0 w 461"/>
                  <a:gd name="T29" fmla="*/ 0 h 696"/>
                  <a:gd name="T30" fmla="*/ 0 w 461"/>
                  <a:gd name="T31" fmla="*/ 0 h 696"/>
                  <a:gd name="T32" fmla="*/ 0 w 461"/>
                  <a:gd name="T33" fmla="*/ 0 h 696"/>
                  <a:gd name="T34" fmla="*/ 0 w 461"/>
                  <a:gd name="T35" fmla="*/ 0 h 696"/>
                  <a:gd name="T36" fmla="*/ 0 w 461"/>
                  <a:gd name="T37" fmla="*/ 0 h 696"/>
                  <a:gd name="T38" fmla="*/ 0 w 461"/>
                  <a:gd name="T39" fmla="*/ 0 h 696"/>
                  <a:gd name="T40" fmla="*/ 0 w 461"/>
                  <a:gd name="T41" fmla="*/ 0 h 696"/>
                  <a:gd name="T42" fmla="*/ 0 w 461"/>
                  <a:gd name="T43" fmla="*/ 0 h 696"/>
                  <a:gd name="T44" fmla="*/ 0 w 461"/>
                  <a:gd name="T45" fmla="*/ 0 h 696"/>
                  <a:gd name="T46" fmla="*/ 0 w 461"/>
                  <a:gd name="T47" fmla="*/ 0 h 696"/>
                  <a:gd name="T48" fmla="*/ 0 w 461"/>
                  <a:gd name="T49" fmla="*/ 0 h 696"/>
                  <a:gd name="T50" fmla="*/ 0 w 461"/>
                  <a:gd name="T51" fmla="*/ 0 h 6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1"/>
                  <a:gd name="T79" fmla="*/ 0 h 696"/>
                  <a:gd name="T80" fmla="*/ 461 w 461"/>
                  <a:gd name="T81" fmla="*/ 696 h 6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1" h="696">
                    <a:moveTo>
                      <a:pt x="461" y="0"/>
                    </a:moveTo>
                    <a:lnTo>
                      <a:pt x="264" y="144"/>
                    </a:lnTo>
                    <a:lnTo>
                      <a:pt x="213" y="191"/>
                    </a:lnTo>
                    <a:lnTo>
                      <a:pt x="173" y="231"/>
                    </a:lnTo>
                    <a:lnTo>
                      <a:pt x="133" y="282"/>
                    </a:lnTo>
                    <a:lnTo>
                      <a:pt x="98" y="318"/>
                    </a:lnTo>
                    <a:lnTo>
                      <a:pt x="70" y="369"/>
                    </a:lnTo>
                    <a:lnTo>
                      <a:pt x="52" y="416"/>
                    </a:lnTo>
                    <a:lnTo>
                      <a:pt x="29" y="473"/>
                    </a:lnTo>
                    <a:lnTo>
                      <a:pt x="11" y="530"/>
                    </a:lnTo>
                    <a:lnTo>
                      <a:pt x="5" y="587"/>
                    </a:lnTo>
                    <a:lnTo>
                      <a:pt x="0" y="638"/>
                    </a:lnTo>
                    <a:lnTo>
                      <a:pt x="5" y="667"/>
                    </a:lnTo>
                    <a:lnTo>
                      <a:pt x="11" y="685"/>
                    </a:lnTo>
                    <a:lnTo>
                      <a:pt x="36" y="696"/>
                    </a:lnTo>
                    <a:lnTo>
                      <a:pt x="62" y="691"/>
                    </a:lnTo>
                    <a:lnTo>
                      <a:pt x="98" y="675"/>
                    </a:lnTo>
                    <a:lnTo>
                      <a:pt x="145" y="645"/>
                    </a:lnTo>
                    <a:lnTo>
                      <a:pt x="191" y="616"/>
                    </a:lnTo>
                    <a:lnTo>
                      <a:pt x="236" y="574"/>
                    </a:lnTo>
                    <a:lnTo>
                      <a:pt x="271" y="541"/>
                    </a:lnTo>
                    <a:lnTo>
                      <a:pt x="300" y="494"/>
                    </a:lnTo>
                    <a:lnTo>
                      <a:pt x="333" y="456"/>
                    </a:lnTo>
                    <a:lnTo>
                      <a:pt x="357" y="398"/>
                    </a:lnTo>
                    <a:lnTo>
                      <a:pt x="372" y="339"/>
                    </a:lnTo>
                    <a:lnTo>
                      <a:pt x="46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5" name="Line 34"/>
              <p:cNvSpPr>
                <a:spLocks noChangeShapeType="1"/>
              </p:cNvSpPr>
              <p:nvPr/>
            </p:nvSpPr>
            <p:spPr bwMode="auto">
              <a:xfrm flipV="1">
                <a:off x="3400" y="1570"/>
                <a:ext cx="54" cy="31"/>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6" name="Freeform 35"/>
              <p:cNvSpPr>
                <a:spLocks/>
              </p:cNvSpPr>
              <p:nvPr/>
            </p:nvSpPr>
            <p:spPr bwMode="auto">
              <a:xfrm>
                <a:off x="3356" y="1308"/>
                <a:ext cx="79" cy="217"/>
              </a:xfrm>
              <a:custGeom>
                <a:avLst/>
                <a:gdLst>
                  <a:gd name="T0" fmla="*/ 0 w 315"/>
                  <a:gd name="T1" fmla="*/ 0 h 870"/>
                  <a:gd name="T2" fmla="*/ 0 w 315"/>
                  <a:gd name="T3" fmla="*/ 0 h 870"/>
                  <a:gd name="T4" fmla="*/ 0 w 315"/>
                  <a:gd name="T5" fmla="*/ 0 h 870"/>
                  <a:gd name="T6" fmla="*/ 0 w 315"/>
                  <a:gd name="T7" fmla="*/ 0 h 870"/>
                  <a:gd name="T8" fmla="*/ 0 w 315"/>
                  <a:gd name="T9" fmla="*/ 0 h 870"/>
                  <a:gd name="T10" fmla="*/ 0 w 315"/>
                  <a:gd name="T11" fmla="*/ 0 h 870"/>
                  <a:gd name="T12" fmla="*/ 0 w 315"/>
                  <a:gd name="T13" fmla="*/ 0 h 870"/>
                  <a:gd name="T14" fmla="*/ 0 60000 65536"/>
                  <a:gd name="T15" fmla="*/ 0 60000 65536"/>
                  <a:gd name="T16" fmla="*/ 0 60000 65536"/>
                  <a:gd name="T17" fmla="*/ 0 60000 65536"/>
                  <a:gd name="T18" fmla="*/ 0 60000 65536"/>
                  <a:gd name="T19" fmla="*/ 0 60000 65536"/>
                  <a:gd name="T20" fmla="*/ 0 60000 65536"/>
                  <a:gd name="T21" fmla="*/ 0 w 315"/>
                  <a:gd name="T22" fmla="*/ 0 h 870"/>
                  <a:gd name="T23" fmla="*/ 315 w 315"/>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870">
                    <a:moveTo>
                      <a:pt x="0" y="870"/>
                    </a:moveTo>
                    <a:lnTo>
                      <a:pt x="73" y="749"/>
                    </a:lnTo>
                    <a:lnTo>
                      <a:pt x="124" y="608"/>
                    </a:lnTo>
                    <a:lnTo>
                      <a:pt x="159" y="431"/>
                    </a:lnTo>
                    <a:lnTo>
                      <a:pt x="188" y="257"/>
                    </a:lnTo>
                    <a:lnTo>
                      <a:pt x="251" y="121"/>
                    </a:lnTo>
                    <a:lnTo>
                      <a:pt x="31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7" name="Freeform 36"/>
              <p:cNvSpPr>
                <a:spLocks/>
              </p:cNvSpPr>
              <p:nvPr/>
            </p:nvSpPr>
            <p:spPr bwMode="auto">
              <a:xfrm>
                <a:off x="3375" y="1305"/>
                <a:ext cx="77" cy="266"/>
              </a:xfrm>
              <a:custGeom>
                <a:avLst/>
                <a:gdLst>
                  <a:gd name="T0" fmla="*/ 0 w 312"/>
                  <a:gd name="T1" fmla="*/ 0 h 1064"/>
                  <a:gd name="T2" fmla="*/ 0 w 312"/>
                  <a:gd name="T3" fmla="*/ 0 h 1064"/>
                  <a:gd name="T4" fmla="*/ 0 w 312"/>
                  <a:gd name="T5" fmla="*/ 0 h 1064"/>
                  <a:gd name="T6" fmla="*/ 0 w 312"/>
                  <a:gd name="T7" fmla="*/ 0 h 1064"/>
                  <a:gd name="T8" fmla="*/ 0 w 312"/>
                  <a:gd name="T9" fmla="*/ 0 h 1064"/>
                  <a:gd name="T10" fmla="*/ 0 w 312"/>
                  <a:gd name="T11" fmla="*/ 0 h 1064"/>
                  <a:gd name="T12" fmla="*/ 0 w 312"/>
                  <a:gd name="T13" fmla="*/ 0 h 1064"/>
                  <a:gd name="T14" fmla="*/ 0 60000 65536"/>
                  <a:gd name="T15" fmla="*/ 0 60000 65536"/>
                  <a:gd name="T16" fmla="*/ 0 60000 65536"/>
                  <a:gd name="T17" fmla="*/ 0 60000 65536"/>
                  <a:gd name="T18" fmla="*/ 0 60000 65536"/>
                  <a:gd name="T19" fmla="*/ 0 60000 65536"/>
                  <a:gd name="T20" fmla="*/ 0 60000 65536"/>
                  <a:gd name="T21" fmla="*/ 0 w 312"/>
                  <a:gd name="T22" fmla="*/ 0 h 1064"/>
                  <a:gd name="T23" fmla="*/ 312 w 312"/>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1064">
                    <a:moveTo>
                      <a:pt x="0" y="1064"/>
                    </a:moveTo>
                    <a:lnTo>
                      <a:pt x="64" y="907"/>
                    </a:lnTo>
                    <a:lnTo>
                      <a:pt x="117" y="740"/>
                    </a:lnTo>
                    <a:lnTo>
                      <a:pt x="150" y="524"/>
                    </a:lnTo>
                    <a:lnTo>
                      <a:pt x="182" y="318"/>
                    </a:lnTo>
                    <a:lnTo>
                      <a:pt x="242" y="149"/>
                    </a:lnTo>
                    <a:lnTo>
                      <a:pt x="31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8" name="Freeform 37"/>
              <p:cNvSpPr>
                <a:spLocks/>
              </p:cNvSpPr>
              <p:nvPr/>
            </p:nvSpPr>
            <p:spPr bwMode="auto">
              <a:xfrm>
                <a:off x="3336" y="1290"/>
                <a:ext cx="52" cy="277"/>
              </a:xfrm>
              <a:custGeom>
                <a:avLst/>
                <a:gdLst>
                  <a:gd name="T0" fmla="*/ 0 w 207"/>
                  <a:gd name="T1" fmla="*/ 0 h 1108"/>
                  <a:gd name="T2" fmla="*/ 0 w 207"/>
                  <a:gd name="T3" fmla="*/ 0 h 1108"/>
                  <a:gd name="T4" fmla="*/ 0 w 207"/>
                  <a:gd name="T5" fmla="*/ 0 h 1108"/>
                  <a:gd name="T6" fmla="*/ 0 w 207"/>
                  <a:gd name="T7" fmla="*/ 0 h 1108"/>
                  <a:gd name="T8" fmla="*/ 0 w 207"/>
                  <a:gd name="T9" fmla="*/ 0 h 1108"/>
                  <a:gd name="T10" fmla="*/ 0 w 207"/>
                  <a:gd name="T11" fmla="*/ 0 h 1108"/>
                  <a:gd name="T12" fmla="*/ 0 w 207"/>
                  <a:gd name="T13" fmla="*/ 0 h 1108"/>
                  <a:gd name="T14" fmla="*/ 0 w 207"/>
                  <a:gd name="T15" fmla="*/ 0 h 1108"/>
                  <a:gd name="T16" fmla="*/ 0 w 207"/>
                  <a:gd name="T17" fmla="*/ 0 h 1108"/>
                  <a:gd name="T18" fmla="*/ 0 w 207"/>
                  <a:gd name="T19" fmla="*/ 0 h 1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108"/>
                  <a:gd name="T32" fmla="*/ 207 w 207"/>
                  <a:gd name="T33" fmla="*/ 1108 h 1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108">
                    <a:moveTo>
                      <a:pt x="0" y="1108"/>
                    </a:moveTo>
                    <a:lnTo>
                      <a:pt x="56" y="943"/>
                    </a:lnTo>
                    <a:lnTo>
                      <a:pt x="96" y="767"/>
                    </a:lnTo>
                    <a:lnTo>
                      <a:pt x="101" y="668"/>
                    </a:lnTo>
                    <a:lnTo>
                      <a:pt x="101" y="614"/>
                    </a:lnTo>
                    <a:lnTo>
                      <a:pt x="101" y="583"/>
                    </a:lnTo>
                    <a:lnTo>
                      <a:pt x="97" y="550"/>
                    </a:lnTo>
                    <a:lnTo>
                      <a:pt x="108" y="347"/>
                    </a:lnTo>
                    <a:lnTo>
                      <a:pt x="155" y="165"/>
                    </a:lnTo>
                    <a:lnTo>
                      <a:pt x="20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19" name="Freeform 38"/>
              <p:cNvSpPr>
                <a:spLocks/>
              </p:cNvSpPr>
              <p:nvPr/>
            </p:nvSpPr>
            <p:spPr bwMode="auto">
              <a:xfrm>
                <a:off x="3426" y="1364"/>
                <a:ext cx="172" cy="226"/>
              </a:xfrm>
              <a:custGeom>
                <a:avLst/>
                <a:gdLst>
                  <a:gd name="T0" fmla="*/ 0 w 685"/>
                  <a:gd name="T1" fmla="*/ 0 h 902"/>
                  <a:gd name="T2" fmla="*/ 0 w 685"/>
                  <a:gd name="T3" fmla="*/ 0 h 902"/>
                  <a:gd name="T4" fmla="*/ 0 w 685"/>
                  <a:gd name="T5" fmla="*/ 0 h 902"/>
                  <a:gd name="T6" fmla="*/ 0 w 685"/>
                  <a:gd name="T7" fmla="*/ 0 h 902"/>
                  <a:gd name="T8" fmla="*/ 0 w 685"/>
                  <a:gd name="T9" fmla="*/ 0 h 902"/>
                  <a:gd name="T10" fmla="*/ 0 w 685"/>
                  <a:gd name="T11" fmla="*/ 0 h 902"/>
                  <a:gd name="T12" fmla="*/ 0 w 685"/>
                  <a:gd name="T13" fmla="*/ 0 h 902"/>
                  <a:gd name="T14" fmla="*/ 0 60000 65536"/>
                  <a:gd name="T15" fmla="*/ 0 60000 65536"/>
                  <a:gd name="T16" fmla="*/ 0 60000 65536"/>
                  <a:gd name="T17" fmla="*/ 0 60000 65536"/>
                  <a:gd name="T18" fmla="*/ 0 60000 65536"/>
                  <a:gd name="T19" fmla="*/ 0 60000 65536"/>
                  <a:gd name="T20" fmla="*/ 0 60000 65536"/>
                  <a:gd name="T21" fmla="*/ 0 w 685"/>
                  <a:gd name="T22" fmla="*/ 0 h 902"/>
                  <a:gd name="T23" fmla="*/ 685 w 685"/>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 h="902">
                    <a:moveTo>
                      <a:pt x="0" y="902"/>
                    </a:moveTo>
                    <a:lnTo>
                      <a:pt x="92" y="747"/>
                    </a:lnTo>
                    <a:lnTo>
                      <a:pt x="195" y="595"/>
                    </a:lnTo>
                    <a:lnTo>
                      <a:pt x="351" y="448"/>
                    </a:lnTo>
                    <a:lnTo>
                      <a:pt x="498" y="303"/>
                    </a:lnTo>
                    <a:lnTo>
                      <a:pt x="604" y="150"/>
                    </a:lnTo>
                    <a:lnTo>
                      <a:pt x="68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0" name="Freeform 39"/>
              <p:cNvSpPr>
                <a:spLocks/>
              </p:cNvSpPr>
              <p:nvPr/>
            </p:nvSpPr>
            <p:spPr bwMode="auto">
              <a:xfrm>
                <a:off x="3025" y="2119"/>
                <a:ext cx="17" cy="187"/>
              </a:xfrm>
              <a:custGeom>
                <a:avLst/>
                <a:gdLst>
                  <a:gd name="T0" fmla="*/ 0 w 72"/>
                  <a:gd name="T1" fmla="*/ 0 h 747"/>
                  <a:gd name="T2" fmla="*/ 0 w 72"/>
                  <a:gd name="T3" fmla="*/ 0 h 747"/>
                  <a:gd name="T4" fmla="*/ 0 w 72"/>
                  <a:gd name="T5" fmla="*/ 0 h 747"/>
                  <a:gd name="T6" fmla="*/ 0 w 72"/>
                  <a:gd name="T7" fmla="*/ 0 h 747"/>
                  <a:gd name="T8" fmla="*/ 0 w 72"/>
                  <a:gd name="T9" fmla="*/ 0 h 747"/>
                  <a:gd name="T10" fmla="*/ 0 w 72"/>
                  <a:gd name="T11" fmla="*/ 0 h 747"/>
                  <a:gd name="T12" fmla="*/ 0 w 72"/>
                  <a:gd name="T13" fmla="*/ 0 h 747"/>
                  <a:gd name="T14" fmla="*/ 0 w 72"/>
                  <a:gd name="T15" fmla="*/ 0 h 747"/>
                  <a:gd name="T16" fmla="*/ 0 w 72"/>
                  <a:gd name="T17" fmla="*/ 0 h 747"/>
                  <a:gd name="T18" fmla="*/ 0 w 72"/>
                  <a:gd name="T19" fmla="*/ 0 h 747"/>
                  <a:gd name="T20" fmla="*/ 0 w 72"/>
                  <a:gd name="T21" fmla="*/ 0 h 7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747"/>
                  <a:gd name="T35" fmla="*/ 72 w 72"/>
                  <a:gd name="T36" fmla="*/ 747 h 7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747">
                    <a:moveTo>
                      <a:pt x="55" y="747"/>
                    </a:moveTo>
                    <a:lnTo>
                      <a:pt x="14" y="644"/>
                    </a:lnTo>
                    <a:lnTo>
                      <a:pt x="3" y="588"/>
                    </a:lnTo>
                    <a:lnTo>
                      <a:pt x="2" y="561"/>
                    </a:lnTo>
                    <a:lnTo>
                      <a:pt x="0" y="531"/>
                    </a:lnTo>
                    <a:lnTo>
                      <a:pt x="32" y="403"/>
                    </a:lnTo>
                    <a:lnTo>
                      <a:pt x="68" y="268"/>
                    </a:lnTo>
                    <a:lnTo>
                      <a:pt x="72" y="206"/>
                    </a:lnTo>
                    <a:lnTo>
                      <a:pt x="72" y="171"/>
                    </a:lnTo>
                    <a:lnTo>
                      <a:pt x="65" y="132"/>
                    </a:lnTo>
                    <a:lnTo>
                      <a:pt x="4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1" name="Freeform 40"/>
              <p:cNvSpPr>
                <a:spLocks/>
              </p:cNvSpPr>
              <p:nvPr/>
            </p:nvSpPr>
            <p:spPr bwMode="auto">
              <a:xfrm>
                <a:off x="3077" y="2181"/>
                <a:ext cx="137" cy="147"/>
              </a:xfrm>
              <a:custGeom>
                <a:avLst/>
                <a:gdLst>
                  <a:gd name="T0" fmla="*/ 0 w 546"/>
                  <a:gd name="T1" fmla="*/ 0 h 586"/>
                  <a:gd name="T2" fmla="*/ 0 w 546"/>
                  <a:gd name="T3" fmla="*/ 0 h 586"/>
                  <a:gd name="T4" fmla="*/ 0 w 546"/>
                  <a:gd name="T5" fmla="*/ 0 h 586"/>
                  <a:gd name="T6" fmla="*/ 0 w 546"/>
                  <a:gd name="T7" fmla="*/ 0 h 586"/>
                  <a:gd name="T8" fmla="*/ 0 w 546"/>
                  <a:gd name="T9" fmla="*/ 0 h 586"/>
                  <a:gd name="T10" fmla="*/ 0 w 546"/>
                  <a:gd name="T11" fmla="*/ 0 h 586"/>
                  <a:gd name="T12" fmla="*/ 0 w 546"/>
                  <a:gd name="T13" fmla="*/ 0 h 586"/>
                  <a:gd name="T14" fmla="*/ 0 60000 65536"/>
                  <a:gd name="T15" fmla="*/ 0 60000 65536"/>
                  <a:gd name="T16" fmla="*/ 0 60000 65536"/>
                  <a:gd name="T17" fmla="*/ 0 60000 65536"/>
                  <a:gd name="T18" fmla="*/ 0 60000 65536"/>
                  <a:gd name="T19" fmla="*/ 0 60000 65536"/>
                  <a:gd name="T20" fmla="*/ 0 60000 65536"/>
                  <a:gd name="T21" fmla="*/ 0 w 546"/>
                  <a:gd name="T22" fmla="*/ 0 h 586"/>
                  <a:gd name="T23" fmla="*/ 546 w 546"/>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586">
                    <a:moveTo>
                      <a:pt x="0" y="586"/>
                    </a:moveTo>
                    <a:lnTo>
                      <a:pt x="103" y="518"/>
                    </a:lnTo>
                    <a:lnTo>
                      <a:pt x="191" y="429"/>
                    </a:lnTo>
                    <a:lnTo>
                      <a:pt x="277" y="288"/>
                    </a:lnTo>
                    <a:lnTo>
                      <a:pt x="356" y="148"/>
                    </a:lnTo>
                    <a:lnTo>
                      <a:pt x="450" y="63"/>
                    </a:lnTo>
                    <a:lnTo>
                      <a:pt x="54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2" name="Freeform 41"/>
              <p:cNvSpPr>
                <a:spLocks/>
              </p:cNvSpPr>
              <p:nvPr/>
            </p:nvSpPr>
            <p:spPr bwMode="auto">
              <a:xfrm>
                <a:off x="3363" y="1206"/>
                <a:ext cx="79" cy="266"/>
              </a:xfrm>
              <a:custGeom>
                <a:avLst/>
                <a:gdLst>
                  <a:gd name="T0" fmla="*/ 0 w 314"/>
                  <a:gd name="T1" fmla="*/ 0 h 1064"/>
                  <a:gd name="T2" fmla="*/ 0 w 314"/>
                  <a:gd name="T3" fmla="*/ 0 h 1064"/>
                  <a:gd name="T4" fmla="*/ 0 w 314"/>
                  <a:gd name="T5" fmla="*/ 0 h 1064"/>
                  <a:gd name="T6" fmla="*/ 0 w 314"/>
                  <a:gd name="T7" fmla="*/ 0 h 1064"/>
                  <a:gd name="T8" fmla="*/ 0 w 314"/>
                  <a:gd name="T9" fmla="*/ 0 h 1064"/>
                  <a:gd name="T10" fmla="*/ 0 w 314"/>
                  <a:gd name="T11" fmla="*/ 0 h 1064"/>
                  <a:gd name="T12" fmla="*/ 0 w 314"/>
                  <a:gd name="T13" fmla="*/ 0 h 1064"/>
                  <a:gd name="T14" fmla="*/ 0 60000 65536"/>
                  <a:gd name="T15" fmla="*/ 0 60000 65536"/>
                  <a:gd name="T16" fmla="*/ 0 60000 65536"/>
                  <a:gd name="T17" fmla="*/ 0 60000 65536"/>
                  <a:gd name="T18" fmla="*/ 0 60000 65536"/>
                  <a:gd name="T19" fmla="*/ 0 60000 65536"/>
                  <a:gd name="T20" fmla="*/ 0 60000 65536"/>
                  <a:gd name="T21" fmla="*/ 0 w 314"/>
                  <a:gd name="T22" fmla="*/ 0 h 1064"/>
                  <a:gd name="T23" fmla="*/ 314 w 314"/>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064">
                    <a:moveTo>
                      <a:pt x="0" y="1064"/>
                    </a:moveTo>
                    <a:lnTo>
                      <a:pt x="62" y="909"/>
                    </a:lnTo>
                    <a:lnTo>
                      <a:pt x="121" y="742"/>
                    </a:lnTo>
                    <a:lnTo>
                      <a:pt x="155" y="529"/>
                    </a:lnTo>
                    <a:lnTo>
                      <a:pt x="185" y="316"/>
                    </a:lnTo>
                    <a:lnTo>
                      <a:pt x="246" y="143"/>
                    </a:lnTo>
                    <a:lnTo>
                      <a:pt x="31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3" name="Freeform 42"/>
              <p:cNvSpPr>
                <a:spLocks/>
              </p:cNvSpPr>
              <p:nvPr/>
            </p:nvSpPr>
            <p:spPr bwMode="auto">
              <a:xfrm>
                <a:off x="3412" y="1334"/>
                <a:ext cx="91" cy="263"/>
              </a:xfrm>
              <a:custGeom>
                <a:avLst/>
                <a:gdLst>
                  <a:gd name="T0" fmla="*/ 0 w 362"/>
                  <a:gd name="T1" fmla="*/ 0 h 1053"/>
                  <a:gd name="T2" fmla="*/ 0 w 362"/>
                  <a:gd name="T3" fmla="*/ 0 h 1053"/>
                  <a:gd name="T4" fmla="*/ 0 w 362"/>
                  <a:gd name="T5" fmla="*/ 0 h 1053"/>
                  <a:gd name="T6" fmla="*/ 0 w 362"/>
                  <a:gd name="T7" fmla="*/ 0 h 1053"/>
                  <a:gd name="T8" fmla="*/ 0 w 362"/>
                  <a:gd name="T9" fmla="*/ 0 h 1053"/>
                  <a:gd name="T10" fmla="*/ 0 w 362"/>
                  <a:gd name="T11" fmla="*/ 0 h 1053"/>
                  <a:gd name="T12" fmla="*/ 0 w 362"/>
                  <a:gd name="T13" fmla="*/ 0 h 1053"/>
                  <a:gd name="T14" fmla="*/ 0 60000 65536"/>
                  <a:gd name="T15" fmla="*/ 0 60000 65536"/>
                  <a:gd name="T16" fmla="*/ 0 60000 65536"/>
                  <a:gd name="T17" fmla="*/ 0 60000 65536"/>
                  <a:gd name="T18" fmla="*/ 0 60000 65536"/>
                  <a:gd name="T19" fmla="*/ 0 60000 65536"/>
                  <a:gd name="T20" fmla="*/ 0 60000 65536"/>
                  <a:gd name="T21" fmla="*/ 0 w 362"/>
                  <a:gd name="T22" fmla="*/ 0 h 1053"/>
                  <a:gd name="T23" fmla="*/ 362 w 362"/>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2" h="1053">
                    <a:moveTo>
                      <a:pt x="0" y="1053"/>
                    </a:moveTo>
                    <a:lnTo>
                      <a:pt x="41" y="885"/>
                    </a:lnTo>
                    <a:lnTo>
                      <a:pt x="83" y="717"/>
                    </a:lnTo>
                    <a:lnTo>
                      <a:pt x="184" y="523"/>
                    </a:lnTo>
                    <a:lnTo>
                      <a:pt x="278" y="332"/>
                    </a:lnTo>
                    <a:lnTo>
                      <a:pt x="328" y="162"/>
                    </a:lnTo>
                    <a:lnTo>
                      <a:pt x="36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4" name="Freeform 43"/>
              <p:cNvSpPr>
                <a:spLocks/>
              </p:cNvSpPr>
              <p:nvPr/>
            </p:nvSpPr>
            <p:spPr bwMode="auto">
              <a:xfrm>
                <a:off x="3485" y="1236"/>
                <a:ext cx="88" cy="264"/>
              </a:xfrm>
              <a:custGeom>
                <a:avLst/>
                <a:gdLst>
                  <a:gd name="T0" fmla="*/ 0 w 351"/>
                  <a:gd name="T1" fmla="*/ 0 h 1053"/>
                  <a:gd name="T2" fmla="*/ 0 w 351"/>
                  <a:gd name="T3" fmla="*/ 0 h 1053"/>
                  <a:gd name="T4" fmla="*/ 0 w 351"/>
                  <a:gd name="T5" fmla="*/ 0 h 1053"/>
                  <a:gd name="T6" fmla="*/ 0 w 351"/>
                  <a:gd name="T7" fmla="*/ 0 h 1053"/>
                  <a:gd name="T8" fmla="*/ 0 w 351"/>
                  <a:gd name="T9" fmla="*/ 0 h 1053"/>
                  <a:gd name="T10" fmla="*/ 0 w 351"/>
                  <a:gd name="T11" fmla="*/ 0 h 1053"/>
                  <a:gd name="T12" fmla="*/ 0 w 351"/>
                  <a:gd name="T13" fmla="*/ 0 h 1053"/>
                  <a:gd name="T14" fmla="*/ 0 60000 65536"/>
                  <a:gd name="T15" fmla="*/ 0 60000 65536"/>
                  <a:gd name="T16" fmla="*/ 0 60000 65536"/>
                  <a:gd name="T17" fmla="*/ 0 60000 65536"/>
                  <a:gd name="T18" fmla="*/ 0 60000 65536"/>
                  <a:gd name="T19" fmla="*/ 0 60000 65536"/>
                  <a:gd name="T20" fmla="*/ 0 60000 65536"/>
                  <a:gd name="T21" fmla="*/ 0 w 351"/>
                  <a:gd name="T22" fmla="*/ 0 h 1053"/>
                  <a:gd name="T23" fmla="*/ 351 w 351"/>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1053">
                    <a:moveTo>
                      <a:pt x="0" y="1053"/>
                    </a:moveTo>
                    <a:lnTo>
                      <a:pt x="30" y="890"/>
                    </a:lnTo>
                    <a:lnTo>
                      <a:pt x="77" y="719"/>
                    </a:lnTo>
                    <a:lnTo>
                      <a:pt x="173" y="528"/>
                    </a:lnTo>
                    <a:lnTo>
                      <a:pt x="271" y="334"/>
                    </a:lnTo>
                    <a:lnTo>
                      <a:pt x="318" y="166"/>
                    </a:lnTo>
                    <a:lnTo>
                      <a:pt x="35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5" name="Freeform 44"/>
              <p:cNvSpPr>
                <a:spLocks/>
              </p:cNvSpPr>
              <p:nvPr/>
            </p:nvSpPr>
            <p:spPr bwMode="auto">
              <a:xfrm>
                <a:off x="3431" y="1226"/>
                <a:ext cx="80" cy="316"/>
              </a:xfrm>
              <a:custGeom>
                <a:avLst/>
                <a:gdLst>
                  <a:gd name="T0" fmla="*/ 0 w 322"/>
                  <a:gd name="T1" fmla="*/ 0 h 1265"/>
                  <a:gd name="T2" fmla="*/ 0 w 322"/>
                  <a:gd name="T3" fmla="*/ 0 h 1265"/>
                  <a:gd name="T4" fmla="*/ 0 w 322"/>
                  <a:gd name="T5" fmla="*/ 0 h 1265"/>
                  <a:gd name="T6" fmla="*/ 0 w 322"/>
                  <a:gd name="T7" fmla="*/ 0 h 1265"/>
                  <a:gd name="T8" fmla="*/ 0 w 322"/>
                  <a:gd name="T9" fmla="*/ 0 h 1265"/>
                  <a:gd name="T10" fmla="*/ 0 w 322"/>
                  <a:gd name="T11" fmla="*/ 0 h 1265"/>
                  <a:gd name="T12" fmla="*/ 0 w 322"/>
                  <a:gd name="T13" fmla="*/ 0 h 1265"/>
                  <a:gd name="T14" fmla="*/ 0 60000 65536"/>
                  <a:gd name="T15" fmla="*/ 0 60000 65536"/>
                  <a:gd name="T16" fmla="*/ 0 60000 65536"/>
                  <a:gd name="T17" fmla="*/ 0 60000 65536"/>
                  <a:gd name="T18" fmla="*/ 0 60000 65536"/>
                  <a:gd name="T19" fmla="*/ 0 60000 65536"/>
                  <a:gd name="T20" fmla="*/ 0 60000 65536"/>
                  <a:gd name="T21" fmla="*/ 0 w 322"/>
                  <a:gd name="T22" fmla="*/ 0 h 1265"/>
                  <a:gd name="T23" fmla="*/ 322 w 32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265">
                    <a:moveTo>
                      <a:pt x="0" y="1265"/>
                    </a:moveTo>
                    <a:lnTo>
                      <a:pt x="29" y="1069"/>
                    </a:lnTo>
                    <a:lnTo>
                      <a:pt x="71" y="861"/>
                    </a:lnTo>
                    <a:lnTo>
                      <a:pt x="160" y="627"/>
                    </a:lnTo>
                    <a:lnTo>
                      <a:pt x="251" y="400"/>
                    </a:lnTo>
                    <a:lnTo>
                      <a:pt x="298" y="197"/>
                    </a:lnTo>
                    <a:lnTo>
                      <a:pt x="32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6" name="Freeform 45"/>
              <p:cNvSpPr>
                <a:spLocks/>
              </p:cNvSpPr>
              <p:nvPr/>
            </p:nvSpPr>
            <p:spPr bwMode="auto">
              <a:xfrm>
                <a:off x="3410" y="1205"/>
                <a:ext cx="80" cy="267"/>
              </a:xfrm>
              <a:custGeom>
                <a:avLst/>
                <a:gdLst>
                  <a:gd name="T0" fmla="*/ 0 w 320"/>
                  <a:gd name="T1" fmla="*/ 0 h 1068"/>
                  <a:gd name="T2" fmla="*/ 0 w 320"/>
                  <a:gd name="T3" fmla="*/ 0 h 1068"/>
                  <a:gd name="T4" fmla="*/ 0 w 320"/>
                  <a:gd name="T5" fmla="*/ 0 h 1068"/>
                  <a:gd name="T6" fmla="*/ 0 w 320"/>
                  <a:gd name="T7" fmla="*/ 0 h 1068"/>
                  <a:gd name="T8" fmla="*/ 0 w 320"/>
                  <a:gd name="T9" fmla="*/ 0 h 1068"/>
                  <a:gd name="T10" fmla="*/ 0 w 320"/>
                  <a:gd name="T11" fmla="*/ 0 h 1068"/>
                  <a:gd name="T12" fmla="*/ 0 w 320"/>
                  <a:gd name="T13" fmla="*/ 0 h 1068"/>
                  <a:gd name="T14" fmla="*/ 0 60000 65536"/>
                  <a:gd name="T15" fmla="*/ 0 60000 65536"/>
                  <a:gd name="T16" fmla="*/ 0 60000 65536"/>
                  <a:gd name="T17" fmla="*/ 0 60000 65536"/>
                  <a:gd name="T18" fmla="*/ 0 60000 65536"/>
                  <a:gd name="T19" fmla="*/ 0 60000 65536"/>
                  <a:gd name="T20" fmla="*/ 0 60000 65536"/>
                  <a:gd name="T21" fmla="*/ 0 w 320"/>
                  <a:gd name="T22" fmla="*/ 0 h 1068"/>
                  <a:gd name="T23" fmla="*/ 320 w 320"/>
                  <a:gd name="T24" fmla="*/ 1068 h 10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1068">
                    <a:moveTo>
                      <a:pt x="0" y="1068"/>
                    </a:moveTo>
                    <a:lnTo>
                      <a:pt x="67" y="906"/>
                    </a:lnTo>
                    <a:lnTo>
                      <a:pt x="126" y="742"/>
                    </a:lnTo>
                    <a:lnTo>
                      <a:pt x="159" y="527"/>
                    </a:lnTo>
                    <a:lnTo>
                      <a:pt x="189" y="319"/>
                    </a:lnTo>
                    <a:lnTo>
                      <a:pt x="245" y="147"/>
                    </a:lnTo>
                    <a:lnTo>
                      <a:pt x="32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7" name="Freeform 46"/>
              <p:cNvSpPr>
                <a:spLocks/>
              </p:cNvSpPr>
              <p:nvPr/>
            </p:nvSpPr>
            <p:spPr bwMode="auto">
              <a:xfrm>
                <a:off x="3164" y="2052"/>
                <a:ext cx="170" cy="103"/>
              </a:xfrm>
              <a:custGeom>
                <a:avLst/>
                <a:gdLst>
                  <a:gd name="T0" fmla="*/ 0 w 680"/>
                  <a:gd name="T1" fmla="*/ 0 h 411"/>
                  <a:gd name="T2" fmla="*/ 0 w 680"/>
                  <a:gd name="T3" fmla="*/ 0 h 411"/>
                  <a:gd name="T4" fmla="*/ 0 w 680"/>
                  <a:gd name="T5" fmla="*/ 0 h 411"/>
                  <a:gd name="T6" fmla="*/ 0 w 680"/>
                  <a:gd name="T7" fmla="*/ 0 h 411"/>
                  <a:gd name="T8" fmla="*/ 0 w 680"/>
                  <a:gd name="T9" fmla="*/ 0 h 411"/>
                  <a:gd name="T10" fmla="*/ 0 w 680"/>
                  <a:gd name="T11" fmla="*/ 0 h 411"/>
                  <a:gd name="T12" fmla="*/ 0 w 680"/>
                  <a:gd name="T13" fmla="*/ 0 h 411"/>
                  <a:gd name="T14" fmla="*/ 0 60000 65536"/>
                  <a:gd name="T15" fmla="*/ 0 60000 65536"/>
                  <a:gd name="T16" fmla="*/ 0 60000 65536"/>
                  <a:gd name="T17" fmla="*/ 0 60000 65536"/>
                  <a:gd name="T18" fmla="*/ 0 60000 65536"/>
                  <a:gd name="T19" fmla="*/ 0 60000 65536"/>
                  <a:gd name="T20" fmla="*/ 0 60000 65536"/>
                  <a:gd name="T21" fmla="*/ 0 w 680"/>
                  <a:gd name="T22" fmla="*/ 0 h 411"/>
                  <a:gd name="T23" fmla="*/ 680 w 680"/>
                  <a:gd name="T24" fmla="*/ 411 h 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411">
                    <a:moveTo>
                      <a:pt x="0" y="411"/>
                    </a:moveTo>
                    <a:lnTo>
                      <a:pt x="116" y="374"/>
                    </a:lnTo>
                    <a:lnTo>
                      <a:pt x="227" y="315"/>
                    </a:lnTo>
                    <a:lnTo>
                      <a:pt x="347" y="202"/>
                    </a:lnTo>
                    <a:lnTo>
                      <a:pt x="458" y="90"/>
                    </a:lnTo>
                    <a:lnTo>
                      <a:pt x="571" y="33"/>
                    </a:lnTo>
                    <a:lnTo>
                      <a:pt x="6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8" name="Freeform 47"/>
              <p:cNvSpPr>
                <a:spLocks/>
              </p:cNvSpPr>
              <p:nvPr/>
            </p:nvSpPr>
            <p:spPr bwMode="auto">
              <a:xfrm>
                <a:off x="3205" y="1962"/>
                <a:ext cx="158" cy="119"/>
              </a:xfrm>
              <a:custGeom>
                <a:avLst/>
                <a:gdLst>
                  <a:gd name="T0" fmla="*/ 0 w 634"/>
                  <a:gd name="T1" fmla="*/ 0 h 476"/>
                  <a:gd name="T2" fmla="*/ 0 w 634"/>
                  <a:gd name="T3" fmla="*/ 0 h 476"/>
                  <a:gd name="T4" fmla="*/ 0 w 634"/>
                  <a:gd name="T5" fmla="*/ 0 h 476"/>
                  <a:gd name="T6" fmla="*/ 0 w 634"/>
                  <a:gd name="T7" fmla="*/ 0 h 476"/>
                  <a:gd name="T8" fmla="*/ 0 w 634"/>
                  <a:gd name="T9" fmla="*/ 0 h 476"/>
                  <a:gd name="T10" fmla="*/ 0 w 634"/>
                  <a:gd name="T11" fmla="*/ 0 h 476"/>
                  <a:gd name="T12" fmla="*/ 0 w 634"/>
                  <a:gd name="T13" fmla="*/ 0 h 476"/>
                  <a:gd name="T14" fmla="*/ 0 60000 65536"/>
                  <a:gd name="T15" fmla="*/ 0 60000 65536"/>
                  <a:gd name="T16" fmla="*/ 0 60000 65536"/>
                  <a:gd name="T17" fmla="*/ 0 60000 65536"/>
                  <a:gd name="T18" fmla="*/ 0 60000 65536"/>
                  <a:gd name="T19" fmla="*/ 0 60000 65536"/>
                  <a:gd name="T20" fmla="*/ 0 60000 65536"/>
                  <a:gd name="T21" fmla="*/ 0 w 634"/>
                  <a:gd name="T22" fmla="*/ 0 h 476"/>
                  <a:gd name="T23" fmla="*/ 634 w 634"/>
                  <a:gd name="T24" fmla="*/ 476 h 4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4" h="476">
                    <a:moveTo>
                      <a:pt x="0" y="476"/>
                    </a:moveTo>
                    <a:lnTo>
                      <a:pt x="111" y="429"/>
                    </a:lnTo>
                    <a:lnTo>
                      <a:pt x="212" y="360"/>
                    </a:lnTo>
                    <a:lnTo>
                      <a:pt x="316" y="235"/>
                    </a:lnTo>
                    <a:lnTo>
                      <a:pt x="417" y="108"/>
                    </a:lnTo>
                    <a:lnTo>
                      <a:pt x="523" y="39"/>
                    </a:lnTo>
                    <a:lnTo>
                      <a:pt x="63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29" name="Freeform 48"/>
              <p:cNvSpPr>
                <a:spLocks/>
              </p:cNvSpPr>
              <p:nvPr/>
            </p:nvSpPr>
            <p:spPr bwMode="auto">
              <a:xfrm>
                <a:off x="3247" y="1889"/>
                <a:ext cx="158" cy="122"/>
              </a:xfrm>
              <a:custGeom>
                <a:avLst/>
                <a:gdLst>
                  <a:gd name="T0" fmla="*/ 0 w 631"/>
                  <a:gd name="T1" fmla="*/ 0 h 487"/>
                  <a:gd name="T2" fmla="*/ 0 w 631"/>
                  <a:gd name="T3" fmla="*/ 0 h 487"/>
                  <a:gd name="T4" fmla="*/ 0 w 631"/>
                  <a:gd name="T5" fmla="*/ 0 h 487"/>
                  <a:gd name="T6" fmla="*/ 0 w 631"/>
                  <a:gd name="T7" fmla="*/ 0 h 487"/>
                  <a:gd name="T8" fmla="*/ 0 w 631"/>
                  <a:gd name="T9" fmla="*/ 0 h 487"/>
                  <a:gd name="T10" fmla="*/ 0 w 631"/>
                  <a:gd name="T11" fmla="*/ 0 h 487"/>
                  <a:gd name="T12" fmla="*/ 0 w 631"/>
                  <a:gd name="T13" fmla="*/ 0 h 487"/>
                  <a:gd name="T14" fmla="*/ 0 60000 65536"/>
                  <a:gd name="T15" fmla="*/ 0 60000 65536"/>
                  <a:gd name="T16" fmla="*/ 0 60000 65536"/>
                  <a:gd name="T17" fmla="*/ 0 60000 65536"/>
                  <a:gd name="T18" fmla="*/ 0 60000 65536"/>
                  <a:gd name="T19" fmla="*/ 0 60000 65536"/>
                  <a:gd name="T20" fmla="*/ 0 60000 65536"/>
                  <a:gd name="T21" fmla="*/ 0 w 631"/>
                  <a:gd name="T22" fmla="*/ 0 h 487"/>
                  <a:gd name="T23" fmla="*/ 631 w 631"/>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487">
                    <a:moveTo>
                      <a:pt x="0" y="487"/>
                    </a:moveTo>
                    <a:lnTo>
                      <a:pt x="101" y="436"/>
                    </a:lnTo>
                    <a:lnTo>
                      <a:pt x="207" y="364"/>
                    </a:lnTo>
                    <a:lnTo>
                      <a:pt x="315" y="235"/>
                    </a:lnTo>
                    <a:lnTo>
                      <a:pt x="418" y="110"/>
                    </a:lnTo>
                    <a:lnTo>
                      <a:pt x="522" y="40"/>
                    </a:lnTo>
                    <a:lnTo>
                      <a:pt x="63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0" name="Freeform 49"/>
              <p:cNvSpPr>
                <a:spLocks/>
              </p:cNvSpPr>
              <p:nvPr/>
            </p:nvSpPr>
            <p:spPr bwMode="auto">
              <a:xfrm>
                <a:off x="3277" y="1820"/>
                <a:ext cx="157" cy="124"/>
              </a:xfrm>
              <a:custGeom>
                <a:avLst/>
                <a:gdLst>
                  <a:gd name="T0" fmla="*/ 0 w 628"/>
                  <a:gd name="T1" fmla="*/ 0 h 494"/>
                  <a:gd name="T2" fmla="*/ 0 w 628"/>
                  <a:gd name="T3" fmla="*/ 0 h 494"/>
                  <a:gd name="T4" fmla="*/ 0 w 628"/>
                  <a:gd name="T5" fmla="*/ 0 h 494"/>
                  <a:gd name="T6" fmla="*/ 0 w 628"/>
                  <a:gd name="T7" fmla="*/ 0 h 494"/>
                  <a:gd name="T8" fmla="*/ 0 w 628"/>
                  <a:gd name="T9" fmla="*/ 0 h 494"/>
                  <a:gd name="T10" fmla="*/ 0 w 628"/>
                  <a:gd name="T11" fmla="*/ 0 h 494"/>
                  <a:gd name="T12" fmla="*/ 0 w 628"/>
                  <a:gd name="T13" fmla="*/ 0 h 494"/>
                  <a:gd name="T14" fmla="*/ 0 60000 65536"/>
                  <a:gd name="T15" fmla="*/ 0 60000 65536"/>
                  <a:gd name="T16" fmla="*/ 0 60000 65536"/>
                  <a:gd name="T17" fmla="*/ 0 60000 65536"/>
                  <a:gd name="T18" fmla="*/ 0 60000 65536"/>
                  <a:gd name="T19" fmla="*/ 0 60000 65536"/>
                  <a:gd name="T20" fmla="*/ 0 60000 65536"/>
                  <a:gd name="T21" fmla="*/ 0 w 628"/>
                  <a:gd name="T22" fmla="*/ 0 h 494"/>
                  <a:gd name="T23" fmla="*/ 628 w 628"/>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8" h="494">
                    <a:moveTo>
                      <a:pt x="0" y="494"/>
                    </a:moveTo>
                    <a:lnTo>
                      <a:pt x="104" y="435"/>
                    </a:lnTo>
                    <a:lnTo>
                      <a:pt x="210" y="367"/>
                    </a:lnTo>
                    <a:lnTo>
                      <a:pt x="318" y="240"/>
                    </a:lnTo>
                    <a:lnTo>
                      <a:pt x="417" y="114"/>
                    </a:lnTo>
                    <a:lnTo>
                      <a:pt x="524" y="45"/>
                    </a:lnTo>
                    <a:lnTo>
                      <a:pt x="62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1" name="Freeform 50"/>
              <p:cNvSpPr>
                <a:spLocks/>
              </p:cNvSpPr>
              <p:nvPr/>
            </p:nvSpPr>
            <p:spPr bwMode="auto">
              <a:xfrm>
                <a:off x="3303" y="1742"/>
                <a:ext cx="157" cy="124"/>
              </a:xfrm>
              <a:custGeom>
                <a:avLst/>
                <a:gdLst>
                  <a:gd name="T0" fmla="*/ 0 w 628"/>
                  <a:gd name="T1" fmla="*/ 0 h 496"/>
                  <a:gd name="T2" fmla="*/ 0 w 628"/>
                  <a:gd name="T3" fmla="*/ 0 h 496"/>
                  <a:gd name="T4" fmla="*/ 0 w 628"/>
                  <a:gd name="T5" fmla="*/ 0 h 496"/>
                  <a:gd name="T6" fmla="*/ 0 w 628"/>
                  <a:gd name="T7" fmla="*/ 0 h 496"/>
                  <a:gd name="T8" fmla="*/ 0 w 628"/>
                  <a:gd name="T9" fmla="*/ 0 h 496"/>
                  <a:gd name="T10" fmla="*/ 0 w 628"/>
                  <a:gd name="T11" fmla="*/ 0 h 496"/>
                  <a:gd name="T12" fmla="*/ 0 w 628"/>
                  <a:gd name="T13" fmla="*/ 0 h 496"/>
                  <a:gd name="T14" fmla="*/ 0 60000 65536"/>
                  <a:gd name="T15" fmla="*/ 0 60000 65536"/>
                  <a:gd name="T16" fmla="*/ 0 60000 65536"/>
                  <a:gd name="T17" fmla="*/ 0 60000 65536"/>
                  <a:gd name="T18" fmla="*/ 0 60000 65536"/>
                  <a:gd name="T19" fmla="*/ 0 60000 65536"/>
                  <a:gd name="T20" fmla="*/ 0 60000 65536"/>
                  <a:gd name="T21" fmla="*/ 0 w 628"/>
                  <a:gd name="T22" fmla="*/ 0 h 496"/>
                  <a:gd name="T23" fmla="*/ 628 w 628"/>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8" h="496">
                    <a:moveTo>
                      <a:pt x="0" y="496"/>
                    </a:moveTo>
                    <a:lnTo>
                      <a:pt x="110" y="444"/>
                    </a:lnTo>
                    <a:lnTo>
                      <a:pt x="210" y="372"/>
                    </a:lnTo>
                    <a:lnTo>
                      <a:pt x="315" y="242"/>
                    </a:lnTo>
                    <a:lnTo>
                      <a:pt x="417" y="115"/>
                    </a:lnTo>
                    <a:lnTo>
                      <a:pt x="524" y="47"/>
                    </a:lnTo>
                    <a:lnTo>
                      <a:pt x="62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2" name="Freeform 51"/>
              <p:cNvSpPr>
                <a:spLocks/>
              </p:cNvSpPr>
              <p:nvPr/>
            </p:nvSpPr>
            <p:spPr bwMode="auto">
              <a:xfrm>
                <a:off x="3330" y="1672"/>
                <a:ext cx="157" cy="123"/>
              </a:xfrm>
              <a:custGeom>
                <a:avLst/>
                <a:gdLst>
                  <a:gd name="T0" fmla="*/ 0 w 627"/>
                  <a:gd name="T1" fmla="*/ 0 h 492"/>
                  <a:gd name="T2" fmla="*/ 0 w 627"/>
                  <a:gd name="T3" fmla="*/ 0 h 492"/>
                  <a:gd name="T4" fmla="*/ 0 w 627"/>
                  <a:gd name="T5" fmla="*/ 0 h 492"/>
                  <a:gd name="T6" fmla="*/ 0 w 627"/>
                  <a:gd name="T7" fmla="*/ 0 h 492"/>
                  <a:gd name="T8" fmla="*/ 0 w 627"/>
                  <a:gd name="T9" fmla="*/ 0 h 492"/>
                  <a:gd name="T10" fmla="*/ 0 w 627"/>
                  <a:gd name="T11" fmla="*/ 0 h 492"/>
                  <a:gd name="T12" fmla="*/ 0 w 627"/>
                  <a:gd name="T13" fmla="*/ 0 h 492"/>
                  <a:gd name="T14" fmla="*/ 0 60000 65536"/>
                  <a:gd name="T15" fmla="*/ 0 60000 65536"/>
                  <a:gd name="T16" fmla="*/ 0 60000 65536"/>
                  <a:gd name="T17" fmla="*/ 0 60000 65536"/>
                  <a:gd name="T18" fmla="*/ 0 60000 65536"/>
                  <a:gd name="T19" fmla="*/ 0 60000 65536"/>
                  <a:gd name="T20" fmla="*/ 0 60000 65536"/>
                  <a:gd name="T21" fmla="*/ 0 w 627"/>
                  <a:gd name="T22" fmla="*/ 0 h 492"/>
                  <a:gd name="T23" fmla="*/ 627 w 627"/>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7" h="492">
                    <a:moveTo>
                      <a:pt x="0" y="492"/>
                    </a:moveTo>
                    <a:lnTo>
                      <a:pt x="104" y="442"/>
                    </a:lnTo>
                    <a:lnTo>
                      <a:pt x="209" y="370"/>
                    </a:lnTo>
                    <a:lnTo>
                      <a:pt x="317" y="240"/>
                    </a:lnTo>
                    <a:lnTo>
                      <a:pt x="416" y="116"/>
                    </a:lnTo>
                    <a:lnTo>
                      <a:pt x="523" y="50"/>
                    </a:lnTo>
                    <a:lnTo>
                      <a:pt x="62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3" name="Freeform 52"/>
              <p:cNvSpPr>
                <a:spLocks/>
              </p:cNvSpPr>
              <p:nvPr/>
            </p:nvSpPr>
            <p:spPr bwMode="auto">
              <a:xfrm>
                <a:off x="3354" y="1600"/>
                <a:ext cx="159" cy="125"/>
              </a:xfrm>
              <a:custGeom>
                <a:avLst/>
                <a:gdLst>
                  <a:gd name="T0" fmla="*/ 0 w 634"/>
                  <a:gd name="T1" fmla="*/ 0 h 501"/>
                  <a:gd name="T2" fmla="*/ 0 w 634"/>
                  <a:gd name="T3" fmla="*/ 0 h 501"/>
                  <a:gd name="T4" fmla="*/ 0 w 634"/>
                  <a:gd name="T5" fmla="*/ 0 h 501"/>
                  <a:gd name="T6" fmla="*/ 0 w 634"/>
                  <a:gd name="T7" fmla="*/ 0 h 501"/>
                  <a:gd name="T8" fmla="*/ 0 w 634"/>
                  <a:gd name="T9" fmla="*/ 0 h 501"/>
                  <a:gd name="T10" fmla="*/ 0 w 634"/>
                  <a:gd name="T11" fmla="*/ 0 h 501"/>
                  <a:gd name="T12" fmla="*/ 0 w 634"/>
                  <a:gd name="T13" fmla="*/ 0 h 501"/>
                  <a:gd name="T14" fmla="*/ 0 60000 65536"/>
                  <a:gd name="T15" fmla="*/ 0 60000 65536"/>
                  <a:gd name="T16" fmla="*/ 0 60000 65536"/>
                  <a:gd name="T17" fmla="*/ 0 60000 65536"/>
                  <a:gd name="T18" fmla="*/ 0 60000 65536"/>
                  <a:gd name="T19" fmla="*/ 0 60000 65536"/>
                  <a:gd name="T20" fmla="*/ 0 60000 65536"/>
                  <a:gd name="T21" fmla="*/ 0 w 634"/>
                  <a:gd name="T22" fmla="*/ 0 h 501"/>
                  <a:gd name="T23" fmla="*/ 634 w 634"/>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4" h="501">
                    <a:moveTo>
                      <a:pt x="0" y="501"/>
                    </a:moveTo>
                    <a:lnTo>
                      <a:pt x="109" y="444"/>
                    </a:lnTo>
                    <a:lnTo>
                      <a:pt x="214" y="371"/>
                    </a:lnTo>
                    <a:lnTo>
                      <a:pt x="318" y="243"/>
                    </a:lnTo>
                    <a:lnTo>
                      <a:pt x="422" y="120"/>
                    </a:lnTo>
                    <a:lnTo>
                      <a:pt x="523" y="51"/>
                    </a:lnTo>
                    <a:lnTo>
                      <a:pt x="63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4" name="Freeform 53"/>
              <p:cNvSpPr>
                <a:spLocks/>
              </p:cNvSpPr>
              <p:nvPr/>
            </p:nvSpPr>
            <p:spPr bwMode="auto">
              <a:xfrm>
                <a:off x="3375" y="1538"/>
                <a:ext cx="156" cy="124"/>
              </a:xfrm>
              <a:custGeom>
                <a:avLst/>
                <a:gdLst>
                  <a:gd name="T0" fmla="*/ 0 w 627"/>
                  <a:gd name="T1" fmla="*/ 0 h 494"/>
                  <a:gd name="T2" fmla="*/ 0 w 627"/>
                  <a:gd name="T3" fmla="*/ 0 h 494"/>
                  <a:gd name="T4" fmla="*/ 0 w 627"/>
                  <a:gd name="T5" fmla="*/ 0 h 494"/>
                  <a:gd name="T6" fmla="*/ 0 w 627"/>
                  <a:gd name="T7" fmla="*/ 0 h 494"/>
                  <a:gd name="T8" fmla="*/ 0 w 627"/>
                  <a:gd name="T9" fmla="*/ 0 h 494"/>
                  <a:gd name="T10" fmla="*/ 0 w 627"/>
                  <a:gd name="T11" fmla="*/ 0 h 494"/>
                  <a:gd name="T12" fmla="*/ 0 w 627"/>
                  <a:gd name="T13" fmla="*/ 0 h 494"/>
                  <a:gd name="T14" fmla="*/ 0 60000 65536"/>
                  <a:gd name="T15" fmla="*/ 0 60000 65536"/>
                  <a:gd name="T16" fmla="*/ 0 60000 65536"/>
                  <a:gd name="T17" fmla="*/ 0 60000 65536"/>
                  <a:gd name="T18" fmla="*/ 0 60000 65536"/>
                  <a:gd name="T19" fmla="*/ 0 60000 65536"/>
                  <a:gd name="T20" fmla="*/ 0 60000 65536"/>
                  <a:gd name="T21" fmla="*/ 0 w 627"/>
                  <a:gd name="T22" fmla="*/ 0 h 494"/>
                  <a:gd name="T23" fmla="*/ 627 w 627"/>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7" h="494">
                    <a:moveTo>
                      <a:pt x="0" y="494"/>
                    </a:moveTo>
                    <a:lnTo>
                      <a:pt x="103" y="435"/>
                    </a:lnTo>
                    <a:lnTo>
                      <a:pt x="209" y="366"/>
                    </a:lnTo>
                    <a:lnTo>
                      <a:pt x="317" y="241"/>
                    </a:lnTo>
                    <a:lnTo>
                      <a:pt x="417" y="113"/>
                    </a:lnTo>
                    <a:lnTo>
                      <a:pt x="523" y="44"/>
                    </a:lnTo>
                    <a:lnTo>
                      <a:pt x="62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5" name="Freeform 54"/>
              <p:cNvSpPr>
                <a:spLocks/>
              </p:cNvSpPr>
              <p:nvPr/>
            </p:nvSpPr>
            <p:spPr bwMode="auto">
              <a:xfrm>
                <a:off x="3395" y="1472"/>
                <a:ext cx="171" cy="99"/>
              </a:xfrm>
              <a:custGeom>
                <a:avLst/>
                <a:gdLst>
                  <a:gd name="T0" fmla="*/ 0 w 684"/>
                  <a:gd name="T1" fmla="*/ 0 h 397"/>
                  <a:gd name="T2" fmla="*/ 0 w 684"/>
                  <a:gd name="T3" fmla="*/ 0 h 397"/>
                  <a:gd name="T4" fmla="*/ 0 w 684"/>
                  <a:gd name="T5" fmla="*/ 0 h 397"/>
                  <a:gd name="T6" fmla="*/ 0 w 684"/>
                  <a:gd name="T7" fmla="*/ 0 h 397"/>
                  <a:gd name="T8" fmla="*/ 0 w 684"/>
                  <a:gd name="T9" fmla="*/ 0 h 397"/>
                  <a:gd name="T10" fmla="*/ 0 w 684"/>
                  <a:gd name="T11" fmla="*/ 0 h 397"/>
                  <a:gd name="T12" fmla="*/ 0 w 684"/>
                  <a:gd name="T13" fmla="*/ 0 h 397"/>
                  <a:gd name="T14" fmla="*/ 0 60000 65536"/>
                  <a:gd name="T15" fmla="*/ 0 60000 65536"/>
                  <a:gd name="T16" fmla="*/ 0 60000 65536"/>
                  <a:gd name="T17" fmla="*/ 0 60000 65536"/>
                  <a:gd name="T18" fmla="*/ 0 60000 65536"/>
                  <a:gd name="T19" fmla="*/ 0 60000 65536"/>
                  <a:gd name="T20" fmla="*/ 0 60000 65536"/>
                  <a:gd name="T21" fmla="*/ 0 w 684"/>
                  <a:gd name="T22" fmla="*/ 0 h 397"/>
                  <a:gd name="T23" fmla="*/ 684 w 684"/>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397">
                    <a:moveTo>
                      <a:pt x="0" y="397"/>
                    </a:moveTo>
                    <a:lnTo>
                      <a:pt x="109" y="357"/>
                    </a:lnTo>
                    <a:lnTo>
                      <a:pt x="223" y="305"/>
                    </a:lnTo>
                    <a:lnTo>
                      <a:pt x="345" y="195"/>
                    </a:lnTo>
                    <a:lnTo>
                      <a:pt x="465" y="83"/>
                    </a:lnTo>
                    <a:lnTo>
                      <a:pt x="579" y="29"/>
                    </a:lnTo>
                    <a:lnTo>
                      <a:pt x="68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6" name="Freeform 55"/>
              <p:cNvSpPr>
                <a:spLocks/>
              </p:cNvSpPr>
              <p:nvPr/>
            </p:nvSpPr>
            <p:spPr bwMode="auto">
              <a:xfrm>
                <a:off x="3107" y="1849"/>
                <a:ext cx="21" cy="191"/>
              </a:xfrm>
              <a:custGeom>
                <a:avLst/>
                <a:gdLst>
                  <a:gd name="T0" fmla="*/ 0 w 81"/>
                  <a:gd name="T1" fmla="*/ 0 h 766"/>
                  <a:gd name="T2" fmla="*/ 0 w 81"/>
                  <a:gd name="T3" fmla="*/ 0 h 766"/>
                  <a:gd name="T4" fmla="*/ 0 w 81"/>
                  <a:gd name="T5" fmla="*/ 0 h 766"/>
                  <a:gd name="T6" fmla="*/ 0 w 81"/>
                  <a:gd name="T7" fmla="*/ 0 h 766"/>
                  <a:gd name="T8" fmla="*/ 0 w 81"/>
                  <a:gd name="T9" fmla="*/ 0 h 766"/>
                  <a:gd name="T10" fmla="*/ 0 w 81"/>
                  <a:gd name="T11" fmla="*/ 0 h 766"/>
                  <a:gd name="T12" fmla="*/ 0 w 81"/>
                  <a:gd name="T13" fmla="*/ 0 h 766"/>
                  <a:gd name="T14" fmla="*/ 0 w 81"/>
                  <a:gd name="T15" fmla="*/ 0 h 766"/>
                  <a:gd name="T16" fmla="*/ 0 w 81"/>
                  <a:gd name="T17" fmla="*/ 0 h 766"/>
                  <a:gd name="T18" fmla="*/ 0 w 81"/>
                  <a:gd name="T19" fmla="*/ 0 h 7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66"/>
                  <a:gd name="T32" fmla="*/ 81 w 81"/>
                  <a:gd name="T33" fmla="*/ 766 h 7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66">
                    <a:moveTo>
                      <a:pt x="81" y="766"/>
                    </a:moveTo>
                    <a:lnTo>
                      <a:pt x="44" y="662"/>
                    </a:lnTo>
                    <a:lnTo>
                      <a:pt x="24" y="535"/>
                    </a:lnTo>
                    <a:lnTo>
                      <a:pt x="26" y="462"/>
                    </a:lnTo>
                    <a:lnTo>
                      <a:pt x="40" y="372"/>
                    </a:lnTo>
                    <a:lnTo>
                      <a:pt x="61" y="220"/>
                    </a:lnTo>
                    <a:lnTo>
                      <a:pt x="61" y="190"/>
                    </a:lnTo>
                    <a:lnTo>
                      <a:pt x="56" y="160"/>
                    </a:lnTo>
                    <a:lnTo>
                      <a:pt x="34" y="10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7" name="Freeform 56"/>
              <p:cNvSpPr>
                <a:spLocks/>
              </p:cNvSpPr>
              <p:nvPr/>
            </p:nvSpPr>
            <p:spPr bwMode="auto">
              <a:xfrm>
                <a:off x="3133" y="1768"/>
                <a:ext cx="20" cy="199"/>
              </a:xfrm>
              <a:custGeom>
                <a:avLst/>
                <a:gdLst>
                  <a:gd name="T0" fmla="*/ 0 w 81"/>
                  <a:gd name="T1" fmla="*/ 0 h 795"/>
                  <a:gd name="T2" fmla="*/ 0 w 81"/>
                  <a:gd name="T3" fmla="*/ 0 h 795"/>
                  <a:gd name="T4" fmla="*/ 0 w 81"/>
                  <a:gd name="T5" fmla="*/ 0 h 795"/>
                  <a:gd name="T6" fmla="*/ 0 w 81"/>
                  <a:gd name="T7" fmla="*/ 0 h 795"/>
                  <a:gd name="T8" fmla="*/ 0 w 81"/>
                  <a:gd name="T9" fmla="*/ 0 h 795"/>
                  <a:gd name="T10" fmla="*/ 0 w 81"/>
                  <a:gd name="T11" fmla="*/ 0 h 795"/>
                  <a:gd name="T12" fmla="*/ 0 w 81"/>
                  <a:gd name="T13" fmla="*/ 0 h 795"/>
                  <a:gd name="T14" fmla="*/ 0 w 81"/>
                  <a:gd name="T15" fmla="*/ 0 h 795"/>
                  <a:gd name="T16" fmla="*/ 0 w 81"/>
                  <a:gd name="T17" fmla="*/ 0 h 7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95"/>
                  <a:gd name="T29" fmla="*/ 81 w 81"/>
                  <a:gd name="T30" fmla="*/ 795 h 7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95">
                    <a:moveTo>
                      <a:pt x="81" y="795"/>
                    </a:moveTo>
                    <a:lnTo>
                      <a:pt x="42" y="680"/>
                    </a:lnTo>
                    <a:lnTo>
                      <a:pt x="23" y="554"/>
                    </a:lnTo>
                    <a:lnTo>
                      <a:pt x="42" y="393"/>
                    </a:lnTo>
                    <a:lnTo>
                      <a:pt x="63" y="229"/>
                    </a:lnTo>
                    <a:lnTo>
                      <a:pt x="63" y="198"/>
                    </a:lnTo>
                    <a:lnTo>
                      <a:pt x="59" y="168"/>
                    </a:lnTo>
                    <a:lnTo>
                      <a:pt x="42"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8" name="Freeform 57"/>
              <p:cNvSpPr>
                <a:spLocks/>
              </p:cNvSpPr>
              <p:nvPr/>
            </p:nvSpPr>
            <p:spPr bwMode="auto">
              <a:xfrm>
                <a:off x="3175" y="1699"/>
                <a:ext cx="20" cy="200"/>
              </a:xfrm>
              <a:custGeom>
                <a:avLst/>
                <a:gdLst>
                  <a:gd name="T0" fmla="*/ 0 w 80"/>
                  <a:gd name="T1" fmla="*/ 0 h 799"/>
                  <a:gd name="T2" fmla="*/ 0 w 80"/>
                  <a:gd name="T3" fmla="*/ 0 h 799"/>
                  <a:gd name="T4" fmla="*/ 0 w 80"/>
                  <a:gd name="T5" fmla="*/ 0 h 799"/>
                  <a:gd name="T6" fmla="*/ 0 w 80"/>
                  <a:gd name="T7" fmla="*/ 0 h 799"/>
                  <a:gd name="T8" fmla="*/ 0 w 80"/>
                  <a:gd name="T9" fmla="*/ 0 h 799"/>
                  <a:gd name="T10" fmla="*/ 0 w 80"/>
                  <a:gd name="T11" fmla="*/ 0 h 799"/>
                  <a:gd name="T12" fmla="*/ 0 w 80"/>
                  <a:gd name="T13" fmla="*/ 0 h 799"/>
                  <a:gd name="T14" fmla="*/ 0 w 80"/>
                  <a:gd name="T15" fmla="*/ 0 h 799"/>
                  <a:gd name="T16" fmla="*/ 0 w 80"/>
                  <a:gd name="T17" fmla="*/ 0 h 799"/>
                  <a:gd name="T18" fmla="*/ 0 w 80"/>
                  <a:gd name="T19" fmla="*/ 0 h 7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9"/>
                  <a:gd name="T32" fmla="*/ 80 w 80"/>
                  <a:gd name="T33" fmla="*/ 799 h 7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9">
                    <a:moveTo>
                      <a:pt x="80" y="799"/>
                    </a:moveTo>
                    <a:lnTo>
                      <a:pt x="41" y="688"/>
                    </a:lnTo>
                    <a:lnTo>
                      <a:pt x="23" y="563"/>
                    </a:lnTo>
                    <a:lnTo>
                      <a:pt x="24" y="489"/>
                    </a:lnTo>
                    <a:lnTo>
                      <a:pt x="33" y="395"/>
                    </a:lnTo>
                    <a:lnTo>
                      <a:pt x="55" y="234"/>
                    </a:lnTo>
                    <a:lnTo>
                      <a:pt x="55" y="202"/>
                    </a:lnTo>
                    <a:lnTo>
                      <a:pt x="51" y="170"/>
                    </a:lnTo>
                    <a:lnTo>
                      <a:pt x="33"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39" name="Freeform 58"/>
              <p:cNvSpPr>
                <a:spLocks/>
              </p:cNvSpPr>
              <p:nvPr/>
            </p:nvSpPr>
            <p:spPr bwMode="auto">
              <a:xfrm>
                <a:off x="3201" y="1621"/>
                <a:ext cx="20" cy="200"/>
              </a:xfrm>
              <a:custGeom>
                <a:avLst/>
                <a:gdLst>
                  <a:gd name="T0" fmla="*/ 0 w 82"/>
                  <a:gd name="T1" fmla="*/ 0 h 801"/>
                  <a:gd name="T2" fmla="*/ 0 w 82"/>
                  <a:gd name="T3" fmla="*/ 0 h 801"/>
                  <a:gd name="T4" fmla="*/ 0 w 82"/>
                  <a:gd name="T5" fmla="*/ 0 h 801"/>
                  <a:gd name="T6" fmla="*/ 0 w 82"/>
                  <a:gd name="T7" fmla="*/ 0 h 801"/>
                  <a:gd name="T8" fmla="*/ 0 w 82"/>
                  <a:gd name="T9" fmla="*/ 0 h 801"/>
                  <a:gd name="T10" fmla="*/ 0 w 82"/>
                  <a:gd name="T11" fmla="*/ 0 h 801"/>
                  <a:gd name="T12" fmla="*/ 0 w 82"/>
                  <a:gd name="T13" fmla="*/ 0 h 801"/>
                  <a:gd name="T14" fmla="*/ 0 w 82"/>
                  <a:gd name="T15" fmla="*/ 0 h 801"/>
                  <a:gd name="T16" fmla="*/ 0 w 82"/>
                  <a:gd name="T17" fmla="*/ 0 h 801"/>
                  <a:gd name="T18" fmla="*/ 0 w 82"/>
                  <a:gd name="T19" fmla="*/ 0 h 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01"/>
                  <a:gd name="T32" fmla="*/ 82 w 82"/>
                  <a:gd name="T33" fmla="*/ 801 h 8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01">
                    <a:moveTo>
                      <a:pt x="82" y="801"/>
                    </a:moveTo>
                    <a:lnTo>
                      <a:pt x="41" y="686"/>
                    </a:lnTo>
                    <a:lnTo>
                      <a:pt x="24" y="561"/>
                    </a:lnTo>
                    <a:lnTo>
                      <a:pt x="27" y="488"/>
                    </a:lnTo>
                    <a:lnTo>
                      <a:pt x="41" y="398"/>
                    </a:lnTo>
                    <a:lnTo>
                      <a:pt x="62" y="234"/>
                    </a:lnTo>
                    <a:lnTo>
                      <a:pt x="62" y="204"/>
                    </a:lnTo>
                    <a:lnTo>
                      <a:pt x="57" y="172"/>
                    </a:lnTo>
                    <a:lnTo>
                      <a:pt x="36" y="1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0" name="Freeform 59"/>
              <p:cNvSpPr>
                <a:spLocks/>
              </p:cNvSpPr>
              <p:nvPr/>
            </p:nvSpPr>
            <p:spPr bwMode="auto">
              <a:xfrm>
                <a:off x="3236" y="1551"/>
                <a:ext cx="22" cy="200"/>
              </a:xfrm>
              <a:custGeom>
                <a:avLst/>
                <a:gdLst>
                  <a:gd name="T0" fmla="*/ 0 w 86"/>
                  <a:gd name="T1" fmla="*/ 0 h 800"/>
                  <a:gd name="T2" fmla="*/ 0 w 86"/>
                  <a:gd name="T3" fmla="*/ 0 h 800"/>
                  <a:gd name="T4" fmla="*/ 0 w 86"/>
                  <a:gd name="T5" fmla="*/ 0 h 800"/>
                  <a:gd name="T6" fmla="*/ 0 w 86"/>
                  <a:gd name="T7" fmla="*/ 0 h 800"/>
                  <a:gd name="T8" fmla="*/ 0 w 86"/>
                  <a:gd name="T9" fmla="*/ 0 h 800"/>
                  <a:gd name="T10" fmla="*/ 0 w 86"/>
                  <a:gd name="T11" fmla="*/ 0 h 800"/>
                  <a:gd name="T12" fmla="*/ 0 w 86"/>
                  <a:gd name="T13" fmla="*/ 0 h 800"/>
                  <a:gd name="T14" fmla="*/ 0 w 86"/>
                  <a:gd name="T15" fmla="*/ 0 h 800"/>
                  <a:gd name="T16" fmla="*/ 0 w 86"/>
                  <a:gd name="T17" fmla="*/ 0 h 800"/>
                  <a:gd name="T18" fmla="*/ 0 w 86"/>
                  <a:gd name="T19" fmla="*/ 0 h 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00"/>
                  <a:gd name="T32" fmla="*/ 86 w 86"/>
                  <a:gd name="T33" fmla="*/ 800 h 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00">
                    <a:moveTo>
                      <a:pt x="86" y="800"/>
                    </a:moveTo>
                    <a:lnTo>
                      <a:pt x="52" y="686"/>
                    </a:lnTo>
                    <a:lnTo>
                      <a:pt x="25" y="557"/>
                    </a:lnTo>
                    <a:lnTo>
                      <a:pt x="29" y="484"/>
                    </a:lnTo>
                    <a:lnTo>
                      <a:pt x="47" y="391"/>
                    </a:lnTo>
                    <a:lnTo>
                      <a:pt x="62" y="232"/>
                    </a:lnTo>
                    <a:lnTo>
                      <a:pt x="62" y="202"/>
                    </a:lnTo>
                    <a:lnTo>
                      <a:pt x="58" y="170"/>
                    </a:lnTo>
                    <a:lnTo>
                      <a:pt x="42"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1" name="Freeform 60"/>
              <p:cNvSpPr>
                <a:spLocks/>
              </p:cNvSpPr>
              <p:nvPr/>
            </p:nvSpPr>
            <p:spPr bwMode="auto">
              <a:xfrm>
                <a:off x="3264" y="1481"/>
                <a:ext cx="20" cy="198"/>
              </a:xfrm>
              <a:custGeom>
                <a:avLst/>
                <a:gdLst>
                  <a:gd name="T0" fmla="*/ 0 w 80"/>
                  <a:gd name="T1" fmla="*/ 0 h 794"/>
                  <a:gd name="T2" fmla="*/ 0 w 80"/>
                  <a:gd name="T3" fmla="*/ 0 h 794"/>
                  <a:gd name="T4" fmla="*/ 0 w 80"/>
                  <a:gd name="T5" fmla="*/ 0 h 794"/>
                  <a:gd name="T6" fmla="*/ 0 w 80"/>
                  <a:gd name="T7" fmla="*/ 0 h 794"/>
                  <a:gd name="T8" fmla="*/ 0 w 80"/>
                  <a:gd name="T9" fmla="*/ 0 h 794"/>
                  <a:gd name="T10" fmla="*/ 0 w 80"/>
                  <a:gd name="T11" fmla="*/ 0 h 794"/>
                  <a:gd name="T12" fmla="*/ 0 w 80"/>
                  <a:gd name="T13" fmla="*/ 0 h 794"/>
                  <a:gd name="T14" fmla="*/ 0 w 80"/>
                  <a:gd name="T15" fmla="*/ 0 h 794"/>
                  <a:gd name="T16" fmla="*/ 0 w 80"/>
                  <a:gd name="T17" fmla="*/ 0 h 794"/>
                  <a:gd name="T18" fmla="*/ 0 w 80"/>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4"/>
                  <a:gd name="T32" fmla="*/ 80 w 80"/>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4">
                    <a:moveTo>
                      <a:pt x="80" y="794"/>
                    </a:moveTo>
                    <a:lnTo>
                      <a:pt x="45" y="683"/>
                    </a:lnTo>
                    <a:lnTo>
                      <a:pt x="22" y="557"/>
                    </a:lnTo>
                    <a:lnTo>
                      <a:pt x="26" y="484"/>
                    </a:lnTo>
                    <a:lnTo>
                      <a:pt x="45" y="390"/>
                    </a:lnTo>
                    <a:lnTo>
                      <a:pt x="63" y="232"/>
                    </a:lnTo>
                    <a:lnTo>
                      <a:pt x="63" y="202"/>
                    </a:lnTo>
                    <a:lnTo>
                      <a:pt x="57" y="170"/>
                    </a:lnTo>
                    <a:lnTo>
                      <a:pt x="41"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2" name="Freeform 61"/>
              <p:cNvSpPr>
                <a:spLocks/>
              </p:cNvSpPr>
              <p:nvPr/>
            </p:nvSpPr>
            <p:spPr bwMode="auto">
              <a:xfrm>
                <a:off x="3301" y="1413"/>
                <a:ext cx="20" cy="200"/>
              </a:xfrm>
              <a:custGeom>
                <a:avLst/>
                <a:gdLst>
                  <a:gd name="T0" fmla="*/ 0 w 80"/>
                  <a:gd name="T1" fmla="*/ 0 h 798"/>
                  <a:gd name="T2" fmla="*/ 0 w 80"/>
                  <a:gd name="T3" fmla="*/ 0 h 798"/>
                  <a:gd name="T4" fmla="*/ 0 w 80"/>
                  <a:gd name="T5" fmla="*/ 0 h 798"/>
                  <a:gd name="T6" fmla="*/ 0 w 80"/>
                  <a:gd name="T7" fmla="*/ 0 h 798"/>
                  <a:gd name="T8" fmla="*/ 0 w 80"/>
                  <a:gd name="T9" fmla="*/ 0 h 798"/>
                  <a:gd name="T10" fmla="*/ 0 w 80"/>
                  <a:gd name="T11" fmla="*/ 0 h 798"/>
                  <a:gd name="T12" fmla="*/ 0 w 80"/>
                  <a:gd name="T13" fmla="*/ 0 h 798"/>
                  <a:gd name="T14" fmla="*/ 0 w 80"/>
                  <a:gd name="T15" fmla="*/ 0 h 798"/>
                  <a:gd name="T16" fmla="*/ 0 w 80"/>
                  <a:gd name="T17" fmla="*/ 0 h 798"/>
                  <a:gd name="T18" fmla="*/ 0 w 80"/>
                  <a:gd name="T19" fmla="*/ 0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8"/>
                  <a:gd name="T32" fmla="*/ 80 w 80"/>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8">
                    <a:moveTo>
                      <a:pt x="80" y="798"/>
                    </a:moveTo>
                    <a:lnTo>
                      <a:pt x="39" y="685"/>
                    </a:lnTo>
                    <a:lnTo>
                      <a:pt x="25" y="558"/>
                    </a:lnTo>
                    <a:lnTo>
                      <a:pt x="27" y="484"/>
                    </a:lnTo>
                    <a:lnTo>
                      <a:pt x="39" y="390"/>
                    </a:lnTo>
                    <a:lnTo>
                      <a:pt x="61" y="233"/>
                    </a:lnTo>
                    <a:lnTo>
                      <a:pt x="61" y="202"/>
                    </a:lnTo>
                    <a:lnTo>
                      <a:pt x="57" y="172"/>
                    </a:lnTo>
                    <a:lnTo>
                      <a:pt x="39" y="11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3" name="Freeform 62"/>
              <p:cNvSpPr>
                <a:spLocks/>
              </p:cNvSpPr>
              <p:nvPr/>
            </p:nvSpPr>
            <p:spPr bwMode="auto">
              <a:xfrm>
                <a:off x="3337" y="1450"/>
                <a:ext cx="22" cy="199"/>
              </a:xfrm>
              <a:custGeom>
                <a:avLst/>
                <a:gdLst>
                  <a:gd name="T0" fmla="*/ 0 w 88"/>
                  <a:gd name="T1" fmla="*/ 0 h 795"/>
                  <a:gd name="T2" fmla="*/ 0 w 88"/>
                  <a:gd name="T3" fmla="*/ 0 h 795"/>
                  <a:gd name="T4" fmla="*/ 0 w 88"/>
                  <a:gd name="T5" fmla="*/ 0 h 795"/>
                  <a:gd name="T6" fmla="*/ 0 w 88"/>
                  <a:gd name="T7" fmla="*/ 0 h 795"/>
                  <a:gd name="T8" fmla="*/ 0 w 88"/>
                  <a:gd name="T9" fmla="*/ 0 h 795"/>
                  <a:gd name="T10" fmla="*/ 0 w 88"/>
                  <a:gd name="T11" fmla="*/ 0 h 795"/>
                  <a:gd name="T12" fmla="*/ 0 w 88"/>
                  <a:gd name="T13" fmla="*/ 0 h 795"/>
                  <a:gd name="T14" fmla="*/ 0 w 88"/>
                  <a:gd name="T15" fmla="*/ 0 h 795"/>
                  <a:gd name="T16" fmla="*/ 0 w 88"/>
                  <a:gd name="T17" fmla="*/ 0 h 795"/>
                  <a:gd name="T18" fmla="*/ 0 w 88"/>
                  <a:gd name="T19" fmla="*/ 0 h 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95"/>
                  <a:gd name="T32" fmla="*/ 88 w 88"/>
                  <a:gd name="T33" fmla="*/ 795 h 7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95">
                    <a:moveTo>
                      <a:pt x="88" y="795"/>
                    </a:moveTo>
                    <a:lnTo>
                      <a:pt x="51" y="684"/>
                    </a:lnTo>
                    <a:lnTo>
                      <a:pt x="26" y="560"/>
                    </a:lnTo>
                    <a:lnTo>
                      <a:pt x="30" y="486"/>
                    </a:lnTo>
                    <a:lnTo>
                      <a:pt x="47" y="393"/>
                    </a:lnTo>
                    <a:lnTo>
                      <a:pt x="65" y="233"/>
                    </a:lnTo>
                    <a:lnTo>
                      <a:pt x="65" y="203"/>
                    </a:lnTo>
                    <a:lnTo>
                      <a:pt x="60" y="171"/>
                    </a:lnTo>
                    <a:lnTo>
                      <a:pt x="41"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4" name="Freeform 63"/>
              <p:cNvSpPr>
                <a:spLocks/>
              </p:cNvSpPr>
              <p:nvPr/>
            </p:nvSpPr>
            <p:spPr bwMode="auto">
              <a:xfrm>
                <a:off x="3074" y="1926"/>
                <a:ext cx="20" cy="193"/>
              </a:xfrm>
              <a:custGeom>
                <a:avLst/>
                <a:gdLst>
                  <a:gd name="T0" fmla="*/ 0 w 80"/>
                  <a:gd name="T1" fmla="*/ 0 h 771"/>
                  <a:gd name="T2" fmla="*/ 0 w 80"/>
                  <a:gd name="T3" fmla="*/ 0 h 771"/>
                  <a:gd name="T4" fmla="*/ 0 w 80"/>
                  <a:gd name="T5" fmla="*/ 0 h 771"/>
                  <a:gd name="T6" fmla="*/ 0 w 80"/>
                  <a:gd name="T7" fmla="*/ 0 h 771"/>
                  <a:gd name="T8" fmla="*/ 0 w 80"/>
                  <a:gd name="T9" fmla="*/ 0 h 771"/>
                  <a:gd name="T10" fmla="*/ 0 w 80"/>
                  <a:gd name="T11" fmla="*/ 0 h 771"/>
                  <a:gd name="T12" fmla="*/ 0 w 80"/>
                  <a:gd name="T13" fmla="*/ 0 h 771"/>
                  <a:gd name="T14" fmla="*/ 0 w 80"/>
                  <a:gd name="T15" fmla="*/ 0 h 771"/>
                  <a:gd name="T16" fmla="*/ 0 w 80"/>
                  <a:gd name="T17" fmla="*/ 0 h 771"/>
                  <a:gd name="T18" fmla="*/ 0 w 80"/>
                  <a:gd name="T19" fmla="*/ 0 h 7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71"/>
                  <a:gd name="T32" fmla="*/ 80 w 80"/>
                  <a:gd name="T33" fmla="*/ 771 h 7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71">
                    <a:moveTo>
                      <a:pt x="80" y="771"/>
                    </a:moveTo>
                    <a:lnTo>
                      <a:pt x="45" y="662"/>
                    </a:lnTo>
                    <a:lnTo>
                      <a:pt x="24" y="538"/>
                    </a:lnTo>
                    <a:lnTo>
                      <a:pt x="28" y="469"/>
                    </a:lnTo>
                    <a:lnTo>
                      <a:pt x="45" y="380"/>
                    </a:lnTo>
                    <a:lnTo>
                      <a:pt x="61" y="226"/>
                    </a:lnTo>
                    <a:lnTo>
                      <a:pt x="61" y="195"/>
                    </a:lnTo>
                    <a:lnTo>
                      <a:pt x="57" y="165"/>
                    </a:lnTo>
                    <a:lnTo>
                      <a:pt x="40" y="10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5" name="Freeform 64"/>
              <p:cNvSpPr>
                <a:spLocks/>
              </p:cNvSpPr>
              <p:nvPr/>
            </p:nvSpPr>
            <p:spPr bwMode="auto">
              <a:xfrm>
                <a:off x="3155" y="2134"/>
                <a:ext cx="81" cy="112"/>
              </a:xfrm>
              <a:custGeom>
                <a:avLst/>
                <a:gdLst>
                  <a:gd name="T0" fmla="*/ 0 w 328"/>
                  <a:gd name="T1" fmla="*/ 0 h 449"/>
                  <a:gd name="T2" fmla="*/ 0 w 328"/>
                  <a:gd name="T3" fmla="*/ 0 h 449"/>
                  <a:gd name="T4" fmla="*/ 0 w 328"/>
                  <a:gd name="T5" fmla="*/ 0 h 449"/>
                  <a:gd name="T6" fmla="*/ 0 w 328"/>
                  <a:gd name="T7" fmla="*/ 0 h 449"/>
                  <a:gd name="T8" fmla="*/ 0 w 328"/>
                  <a:gd name="T9" fmla="*/ 0 h 449"/>
                  <a:gd name="T10" fmla="*/ 0 60000 65536"/>
                  <a:gd name="T11" fmla="*/ 0 60000 65536"/>
                  <a:gd name="T12" fmla="*/ 0 60000 65536"/>
                  <a:gd name="T13" fmla="*/ 0 60000 65536"/>
                  <a:gd name="T14" fmla="*/ 0 60000 65536"/>
                  <a:gd name="T15" fmla="*/ 0 w 328"/>
                  <a:gd name="T16" fmla="*/ 0 h 449"/>
                  <a:gd name="T17" fmla="*/ 328 w 328"/>
                  <a:gd name="T18" fmla="*/ 449 h 449"/>
                </a:gdLst>
                <a:ahLst/>
                <a:cxnLst>
                  <a:cxn ang="T10">
                    <a:pos x="T0" y="T1"/>
                  </a:cxn>
                  <a:cxn ang="T11">
                    <a:pos x="T2" y="T3"/>
                  </a:cxn>
                  <a:cxn ang="T12">
                    <a:pos x="T4" y="T5"/>
                  </a:cxn>
                  <a:cxn ang="T13">
                    <a:pos x="T6" y="T7"/>
                  </a:cxn>
                  <a:cxn ang="T14">
                    <a:pos x="T8" y="T9"/>
                  </a:cxn>
                </a:cxnLst>
                <a:rect l="T15" t="T16" r="T17" b="T18"/>
                <a:pathLst>
                  <a:path w="328" h="449">
                    <a:moveTo>
                      <a:pt x="0" y="449"/>
                    </a:moveTo>
                    <a:lnTo>
                      <a:pt x="70" y="286"/>
                    </a:lnTo>
                    <a:lnTo>
                      <a:pt x="149" y="149"/>
                    </a:lnTo>
                    <a:lnTo>
                      <a:pt x="236" y="63"/>
                    </a:lnTo>
                    <a:lnTo>
                      <a:pt x="32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6" name="Freeform 65"/>
              <p:cNvSpPr>
                <a:spLocks/>
              </p:cNvSpPr>
              <p:nvPr/>
            </p:nvSpPr>
            <p:spPr bwMode="auto">
              <a:xfrm>
                <a:off x="3043" y="2059"/>
                <a:ext cx="22" cy="132"/>
              </a:xfrm>
              <a:custGeom>
                <a:avLst/>
                <a:gdLst>
                  <a:gd name="T0" fmla="*/ 0 w 89"/>
                  <a:gd name="T1" fmla="*/ 0 h 530"/>
                  <a:gd name="T2" fmla="*/ 0 w 89"/>
                  <a:gd name="T3" fmla="*/ 0 h 530"/>
                  <a:gd name="T4" fmla="*/ 0 w 89"/>
                  <a:gd name="T5" fmla="*/ 0 h 530"/>
                  <a:gd name="T6" fmla="*/ 0 w 89"/>
                  <a:gd name="T7" fmla="*/ 0 h 530"/>
                  <a:gd name="T8" fmla="*/ 0 w 89"/>
                  <a:gd name="T9" fmla="*/ 0 h 530"/>
                  <a:gd name="T10" fmla="*/ 0 w 89"/>
                  <a:gd name="T11" fmla="*/ 0 h 530"/>
                  <a:gd name="T12" fmla="*/ 0 w 89"/>
                  <a:gd name="T13" fmla="*/ 0 h 530"/>
                  <a:gd name="T14" fmla="*/ 0 60000 65536"/>
                  <a:gd name="T15" fmla="*/ 0 60000 65536"/>
                  <a:gd name="T16" fmla="*/ 0 60000 65536"/>
                  <a:gd name="T17" fmla="*/ 0 60000 65536"/>
                  <a:gd name="T18" fmla="*/ 0 60000 65536"/>
                  <a:gd name="T19" fmla="*/ 0 60000 65536"/>
                  <a:gd name="T20" fmla="*/ 0 60000 65536"/>
                  <a:gd name="T21" fmla="*/ 0 w 89"/>
                  <a:gd name="T22" fmla="*/ 0 h 530"/>
                  <a:gd name="T23" fmla="*/ 89 w 89"/>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530">
                    <a:moveTo>
                      <a:pt x="0" y="530"/>
                    </a:moveTo>
                    <a:lnTo>
                      <a:pt x="46" y="396"/>
                    </a:lnTo>
                    <a:lnTo>
                      <a:pt x="84" y="264"/>
                    </a:lnTo>
                    <a:lnTo>
                      <a:pt x="89" y="201"/>
                    </a:lnTo>
                    <a:lnTo>
                      <a:pt x="89" y="166"/>
                    </a:lnTo>
                    <a:lnTo>
                      <a:pt x="85" y="131"/>
                    </a:lnTo>
                    <a:lnTo>
                      <a:pt x="6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7" name="Freeform 66"/>
              <p:cNvSpPr>
                <a:spLocks/>
              </p:cNvSpPr>
              <p:nvPr/>
            </p:nvSpPr>
            <p:spPr bwMode="auto">
              <a:xfrm>
                <a:off x="2654" y="2237"/>
                <a:ext cx="562" cy="797"/>
              </a:xfrm>
              <a:custGeom>
                <a:avLst/>
                <a:gdLst>
                  <a:gd name="T0" fmla="*/ 0 w 2250"/>
                  <a:gd name="T1" fmla="*/ 0 h 3184"/>
                  <a:gd name="T2" fmla="*/ 0 w 2250"/>
                  <a:gd name="T3" fmla="*/ 0 h 3184"/>
                  <a:gd name="T4" fmla="*/ 0 w 2250"/>
                  <a:gd name="T5" fmla="*/ 0 h 3184"/>
                  <a:gd name="T6" fmla="*/ 0 w 2250"/>
                  <a:gd name="T7" fmla="*/ 0 h 3184"/>
                  <a:gd name="T8" fmla="*/ 0 w 2250"/>
                  <a:gd name="T9" fmla="*/ 0 h 3184"/>
                  <a:gd name="T10" fmla="*/ 0 w 2250"/>
                  <a:gd name="T11" fmla="*/ 0 h 3184"/>
                  <a:gd name="T12" fmla="*/ 0 w 2250"/>
                  <a:gd name="T13" fmla="*/ 0 h 3184"/>
                  <a:gd name="T14" fmla="*/ 0 w 2250"/>
                  <a:gd name="T15" fmla="*/ 0 h 3184"/>
                  <a:gd name="T16" fmla="*/ 0 w 2250"/>
                  <a:gd name="T17" fmla="*/ 0 h 3184"/>
                  <a:gd name="T18" fmla="*/ 0 w 2250"/>
                  <a:gd name="T19" fmla="*/ 0 h 3184"/>
                  <a:gd name="T20" fmla="*/ 0 w 2250"/>
                  <a:gd name="T21" fmla="*/ 0 h 3184"/>
                  <a:gd name="T22" fmla="*/ 0 w 2250"/>
                  <a:gd name="T23" fmla="*/ 0 h 3184"/>
                  <a:gd name="T24" fmla="*/ 0 w 2250"/>
                  <a:gd name="T25" fmla="*/ 0 h 3184"/>
                  <a:gd name="T26" fmla="*/ 0 w 2250"/>
                  <a:gd name="T27" fmla="*/ 0 h 3184"/>
                  <a:gd name="T28" fmla="*/ 0 w 2250"/>
                  <a:gd name="T29" fmla="*/ 0 h 3184"/>
                  <a:gd name="T30" fmla="*/ 0 w 2250"/>
                  <a:gd name="T31" fmla="*/ 0 h 3184"/>
                  <a:gd name="T32" fmla="*/ 0 w 2250"/>
                  <a:gd name="T33" fmla="*/ 0 h 3184"/>
                  <a:gd name="T34" fmla="*/ 0 w 2250"/>
                  <a:gd name="T35" fmla="*/ 0 h 3184"/>
                  <a:gd name="T36" fmla="*/ 0 w 2250"/>
                  <a:gd name="T37" fmla="*/ 0 h 3184"/>
                  <a:gd name="T38" fmla="*/ 0 w 2250"/>
                  <a:gd name="T39" fmla="*/ 0 h 3184"/>
                  <a:gd name="T40" fmla="*/ 0 w 2250"/>
                  <a:gd name="T41" fmla="*/ 0 h 3184"/>
                  <a:gd name="T42" fmla="*/ 0 w 2250"/>
                  <a:gd name="T43" fmla="*/ 0 h 3184"/>
                  <a:gd name="T44" fmla="*/ 0 w 2250"/>
                  <a:gd name="T45" fmla="*/ 0 h 3184"/>
                  <a:gd name="T46" fmla="*/ 0 w 2250"/>
                  <a:gd name="T47" fmla="*/ 0 h 3184"/>
                  <a:gd name="T48" fmla="*/ 0 w 2250"/>
                  <a:gd name="T49" fmla="*/ 0 h 3184"/>
                  <a:gd name="T50" fmla="*/ 0 w 2250"/>
                  <a:gd name="T51" fmla="*/ 0 h 3184"/>
                  <a:gd name="T52" fmla="*/ 0 w 2250"/>
                  <a:gd name="T53" fmla="*/ 0 h 3184"/>
                  <a:gd name="T54" fmla="*/ 0 w 2250"/>
                  <a:gd name="T55" fmla="*/ 0 h 3184"/>
                  <a:gd name="T56" fmla="*/ 0 w 2250"/>
                  <a:gd name="T57" fmla="*/ 0 h 3184"/>
                  <a:gd name="T58" fmla="*/ 0 w 2250"/>
                  <a:gd name="T59" fmla="*/ 0 h 3184"/>
                  <a:gd name="T60" fmla="*/ 0 w 2250"/>
                  <a:gd name="T61" fmla="*/ 0 h 3184"/>
                  <a:gd name="T62" fmla="*/ 0 w 2250"/>
                  <a:gd name="T63" fmla="*/ 0 h 3184"/>
                  <a:gd name="T64" fmla="*/ 0 w 2250"/>
                  <a:gd name="T65" fmla="*/ 0 h 3184"/>
                  <a:gd name="T66" fmla="*/ 0 w 2250"/>
                  <a:gd name="T67" fmla="*/ 0 h 3184"/>
                  <a:gd name="T68" fmla="*/ 0 w 2250"/>
                  <a:gd name="T69" fmla="*/ 0 h 3184"/>
                  <a:gd name="T70" fmla="*/ 0 w 2250"/>
                  <a:gd name="T71" fmla="*/ 0 h 3184"/>
                  <a:gd name="T72" fmla="*/ 0 w 2250"/>
                  <a:gd name="T73" fmla="*/ 0 h 3184"/>
                  <a:gd name="T74" fmla="*/ 0 w 2250"/>
                  <a:gd name="T75" fmla="*/ 0 h 3184"/>
                  <a:gd name="T76" fmla="*/ 0 w 2250"/>
                  <a:gd name="T77" fmla="*/ 0 h 3184"/>
                  <a:gd name="T78" fmla="*/ 0 w 2250"/>
                  <a:gd name="T79" fmla="*/ 0 h 3184"/>
                  <a:gd name="T80" fmla="*/ 0 w 2250"/>
                  <a:gd name="T81" fmla="*/ 0 h 3184"/>
                  <a:gd name="T82" fmla="*/ 0 w 2250"/>
                  <a:gd name="T83" fmla="*/ 0 h 3184"/>
                  <a:gd name="T84" fmla="*/ 0 w 2250"/>
                  <a:gd name="T85" fmla="*/ 0 h 3184"/>
                  <a:gd name="T86" fmla="*/ 0 w 2250"/>
                  <a:gd name="T87" fmla="*/ 0 h 3184"/>
                  <a:gd name="T88" fmla="*/ 0 w 2250"/>
                  <a:gd name="T89" fmla="*/ 0 h 3184"/>
                  <a:gd name="T90" fmla="*/ 0 w 2250"/>
                  <a:gd name="T91" fmla="*/ 0 h 3184"/>
                  <a:gd name="T92" fmla="*/ 0 w 2250"/>
                  <a:gd name="T93" fmla="*/ 0 h 3184"/>
                  <a:gd name="T94" fmla="*/ 0 w 2250"/>
                  <a:gd name="T95" fmla="*/ 0 h 3184"/>
                  <a:gd name="T96" fmla="*/ 0 w 2250"/>
                  <a:gd name="T97" fmla="*/ 0 h 3184"/>
                  <a:gd name="T98" fmla="*/ 0 w 2250"/>
                  <a:gd name="T99" fmla="*/ 0 h 3184"/>
                  <a:gd name="T100" fmla="*/ 0 w 2250"/>
                  <a:gd name="T101" fmla="*/ 0 h 3184"/>
                  <a:gd name="T102" fmla="*/ 0 w 2250"/>
                  <a:gd name="T103" fmla="*/ 0 h 3184"/>
                  <a:gd name="T104" fmla="*/ 0 w 2250"/>
                  <a:gd name="T105" fmla="*/ 0 h 3184"/>
                  <a:gd name="T106" fmla="*/ 0 w 2250"/>
                  <a:gd name="T107" fmla="*/ 0 h 3184"/>
                  <a:gd name="T108" fmla="*/ 0 w 2250"/>
                  <a:gd name="T109" fmla="*/ 0 h 3184"/>
                  <a:gd name="T110" fmla="*/ 0 w 2250"/>
                  <a:gd name="T111" fmla="*/ 0 h 3184"/>
                  <a:gd name="T112" fmla="*/ 0 w 2250"/>
                  <a:gd name="T113" fmla="*/ 0 h 3184"/>
                  <a:gd name="T114" fmla="*/ 0 w 2250"/>
                  <a:gd name="T115" fmla="*/ 0 h 3184"/>
                  <a:gd name="T116" fmla="*/ 0 w 2250"/>
                  <a:gd name="T117" fmla="*/ 0 h 3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0"/>
                  <a:gd name="T178" fmla="*/ 0 h 3184"/>
                  <a:gd name="T179" fmla="*/ 2250 w 2250"/>
                  <a:gd name="T180" fmla="*/ 3184 h 31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0" h="3184">
                    <a:moveTo>
                      <a:pt x="2250" y="108"/>
                    </a:moveTo>
                    <a:lnTo>
                      <a:pt x="2105" y="251"/>
                    </a:lnTo>
                    <a:lnTo>
                      <a:pt x="2038" y="320"/>
                    </a:lnTo>
                    <a:lnTo>
                      <a:pt x="1979" y="378"/>
                    </a:lnTo>
                    <a:lnTo>
                      <a:pt x="1945" y="423"/>
                    </a:lnTo>
                    <a:lnTo>
                      <a:pt x="1916" y="457"/>
                    </a:lnTo>
                    <a:lnTo>
                      <a:pt x="1894" y="504"/>
                    </a:lnTo>
                    <a:lnTo>
                      <a:pt x="1865" y="545"/>
                    </a:lnTo>
                    <a:lnTo>
                      <a:pt x="1818" y="612"/>
                    </a:lnTo>
                    <a:lnTo>
                      <a:pt x="1766" y="682"/>
                    </a:lnTo>
                    <a:lnTo>
                      <a:pt x="1744" y="729"/>
                    </a:lnTo>
                    <a:lnTo>
                      <a:pt x="1715" y="763"/>
                    </a:lnTo>
                    <a:lnTo>
                      <a:pt x="1686" y="796"/>
                    </a:lnTo>
                    <a:lnTo>
                      <a:pt x="1669" y="822"/>
                    </a:lnTo>
                    <a:lnTo>
                      <a:pt x="1645" y="851"/>
                    </a:lnTo>
                    <a:lnTo>
                      <a:pt x="1622" y="876"/>
                    </a:lnTo>
                    <a:lnTo>
                      <a:pt x="1606" y="895"/>
                    </a:lnTo>
                    <a:lnTo>
                      <a:pt x="1583" y="918"/>
                    </a:lnTo>
                    <a:lnTo>
                      <a:pt x="1560" y="935"/>
                    </a:lnTo>
                    <a:lnTo>
                      <a:pt x="1542" y="959"/>
                    </a:lnTo>
                    <a:lnTo>
                      <a:pt x="1519" y="993"/>
                    </a:lnTo>
                    <a:lnTo>
                      <a:pt x="1500" y="1021"/>
                    </a:lnTo>
                    <a:lnTo>
                      <a:pt x="1485" y="1057"/>
                    </a:lnTo>
                    <a:lnTo>
                      <a:pt x="1463" y="1090"/>
                    </a:lnTo>
                    <a:lnTo>
                      <a:pt x="1446" y="1132"/>
                    </a:lnTo>
                    <a:lnTo>
                      <a:pt x="1416" y="1177"/>
                    </a:lnTo>
                    <a:lnTo>
                      <a:pt x="1392" y="1229"/>
                    </a:lnTo>
                    <a:lnTo>
                      <a:pt x="1374" y="1274"/>
                    </a:lnTo>
                    <a:lnTo>
                      <a:pt x="1345" y="1321"/>
                    </a:lnTo>
                    <a:lnTo>
                      <a:pt x="1324" y="1355"/>
                    </a:lnTo>
                    <a:lnTo>
                      <a:pt x="1301" y="1396"/>
                    </a:lnTo>
                    <a:lnTo>
                      <a:pt x="1265" y="1429"/>
                    </a:lnTo>
                    <a:lnTo>
                      <a:pt x="1227" y="1471"/>
                    </a:lnTo>
                    <a:lnTo>
                      <a:pt x="1186" y="1505"/>
                    </a:lnTo>
                    <a:lnTo>
                      <a:pt x="1151" y="1547"/>
                    </a:lnTo>
                    <a:lnTo>
                      <a:pt x="1110" y="1584"/>
                    </a:lnTo>
                    <a:lnTo>
                      <a:pt x="1077" y="1626"/>
                    </a:lnTo>
                    <a:lnTo>
                      <a:pt x="1035" y="1660"/>
                    </a:lnTo>
                    <a:lnTo>
                      <a:pt x="1002" y="1702"/>
                    </a:lnTo>
                    <a:lnTo>
                      <a:pt x="967" y="1740"/>
                    </a:lnTo>
                    <a:lnTo>
                      <a:pt x="922" y="1786"/>
                    </a:lnTo>
                    <a:lnTo>
                      <a:pt x="880" y="1831"/>
                    </a:lnTo>
                    <a:lnTo>
                      <a:pt x="835" y="1886"/>
                    </a:lnTo>
                    <a:lnTo>
                      <a:pt x="794" y="1924"/>
                    </a:lnTo>
                    <a:lnTo>
                      <a:pt x="760" y="1975"/>
                    </a:lnTo>
                    <a:lnTo>
                      <a:pt x="725" y="2012"/>
                    </a:lnTo>
                    <a:lnTo>
                      <a:pt x="696" y="2051"/>
                    </a:lnTo>
                    <a:lnTo>
                      <a:pt x="663" y="2086"/>
                    </a:lnTo>
                    <a:lnTo>
                      <a:pt x="634" y="2125"/>
                    </a:lnTo>
                    <a:lnTo>
                      <a:pt x="595" y="2154"/>
                    </a:lnTo>
                    <a:lnTo>
                      <a:pt x="570" y="2200"/>
                    </a:lnTo>
                    <a:lnTo>
                      <a:pt x="541" y="2235"/>
                    </a:lnTo>
                    <a:lnTo>
                      <a:pt x="512" y="2280"/>
                    </a:lnTo>
                    <a:lnTo>
                      <a:pt x="494" y="2315"/>
                    </a:lnTo>
                    <a:lnTo>
                      <a:pt x="473" y="2361"/>
                    </a:lnTo>
                    <a:lnTo>
                      <a:pt x="455" y="2402"/>
                    </a:lnTo>
                    <a:lnTo>
                      <a:pt x="450" y="2460"/>
                    </a:lnTo>
                    <a:lnTo>
                      <a:pt x="440" y="2500"/>
                    </a:lnTo>
                    <a:lnTo>
                      <a:pt x="422" y="2557"/>
                    </a:lnTo>
                    <a:lnTo>
                      <a:pt x="403" y="2608"/>
                    </a:lnTo>
                    <a:lnTo>
                      <a:pt x="386" y="2661"/>
                    </a:lnTo>
                    <a:lnTo>
                      <a:pt x="376" y="2695"/>
                    </a:lnTo>
                    <a:lnTo>
                      <a:pt x="352" y="2752"/>
                    </a:lnTo>
                    <a:lnTo>
                      <a:pt x="329" y="2799"/>
                    </a:lnTo>
                    <a:lnTo>
                      <a:pt x="295" y="2850"/>
                    </a:lnTo>
                    <a:lnTo>
                      <a:pt x="265" y="2892"/>
                    </a:lnTo>
                    <a:lnTo>
                      <a:pt x="208" y="2994"/>
                    </a:lnTo>
                    <a:lnTo>
                      <a:pt x="168" y="3069"/>
                    </a:lnTo>
                    <a:lnTo>
                      <a:pt x="145" y="3120"/>
                    </a:lnTo>
                    <a:lnTo>
                      <a:pt x="133" y="3156"/>
                    </a:lnTo>
                    <a:lnTo>
                      <a:pt x="122" y="3184"/>
                    </a:lnTo>
                    <a:lnTo>
                      <a:pt x="104" y="3178"/>
                    </a:lnTo>
                    <a:lnTo>
                      <a:pt x="83" y="3149"/>
                    </a:lnTo>
                    <a:lnTo>
                      <a:pt x="41" y="3087"/>
                    </a:lnTo>
                    <a:lnTo>
                      <a:pt x="11" y="3018"/>
                    </a:lnTo>
                    <a:lnTo>
                      <a:pt x="0" y="2954"/>
                    </a:lnTo>
                    <a:lnTo>
                      <a:pt x="19" y="2896"/>
                    </a:lnTo>
                    <a:lnTo>
                      <a:pt x="71" y="2821"/>
                    </a:lnTo>
                    <a:lnTo>
                      <a:pt x="122" y="2752"/>
                    </a:lnTo>
                    <a:lnTo>
                      <a:pt x="163" y="2695"/>
                    </a:lnTo>
                    <a:lnTo>
                      <a:pt x="197" y="2644"/>
                    </a:lnTo>
                    <a:lnTo>
                      <a:pt x="220" y="2575"/>
                    </a:lnTo>
                    <a:lnTo>
                      <a:pt x="248" y="2511"/>
                    </a:lnTo>
                    <a:lnTo>
                      <a:pt x="271" y="2449"/>
                    </a:lnTo>
                    <a:lnTo>
                      <a:pt x="318" y="2384"/>
                    </a:lnTo>
                    <a:lnTo>
                      <a:pt x="368" y="2293"/>
                    </a:lnTo>
                    <a:lnTo>
                      <a:pt x="427" y="2224"/>
                    </a:lnTo>
                    <a:lnTo>
                      <a:pt x="479" y="2149"/>
                    </a:lnTo>
                    <a:lnTo>
                      <a:pt x="536" y="2086"/>
                    </a:lnTo>
                    <a:lnTo>
                      <a:pt x="587" y="2016"/>
                    </a:lnTo>
                    <a:lnTo>
                      <a:pt x="645" y="1948"/>
                    </a:lnTo>
                    <a:lnTo>
                      <a:pt x="686" y="1896"/>
                    </a:lnTo>
                    <a:lnTo>
                      <a:pt x="725" y="1849"/>
                    </a:lnTo>
                    <a:lnTo>
                      <a:pt x="771" y="1804"/>
                    </a:lnTo>
                    <a:lnTo>
                      <a:pt x="823" y="1753"/>
                    </a:lnTo>
                    <a:lnTo>
                      <a:pt x="870" y="1712"/>
                    </a:lnTo>
                    <a:lnTo>
                      <a:pt x="926" y="1647"/>
                    </a:lnTo>
                    <a:lnTo>
                      <a:pt x="990" y="1562"/>
                    </a:lnTo>
                    <a:lnTo>
                      <a:pt x="1059" y="1500"/>
                    </a:lnTo>
                    <a:lnTo>
                      <a:pt x="1117" y="1417"/>
                    </a:lnTo>
                    <a:lnTo>
                      <a:pt x="1174" y="1355"/>
                    </a:lnTo>
                    <a:lnTo>
                      <a:pt x="1232" y="1281"/>
                    </a:lnTo>
                    <a:lnTo>
                      <a:pt x="1291" y="1212"/>
                    </a:lnTo>
                    <a:lnTo>
                      <a:pt x="1341" y="1132"/>
                    </a:lnTo>
                    <a:lnTo>
                      <a:pt x="1392" y="1045"/>
                    </a:lnTo>
                    <a:lnTo>
                      <a:pt x="1449" y="942"/>
                    </a:lnTo>
                    <a:lnTo>
                      <a:pt x="1500" y="837"/>
                    </a:lnTo>
                    <a:lnTo>
                      <a:pt x="1555" y="763"/>
                    </a:lnTo>
                    <a:lnTo>
                      <a:pt x="1593" y="703"/>
                    </a:lnTo>
                    <a:lnTo>
                      <a:pt x="1640" y="653"/>
                    </a:lnTo>
                    <a:lnTo>
                      <a:pt x="1681" y="608"/>
                    </a:lnTo>
                    <a:lnTo>
                      <a:pt x="1731" y="548"/>
                    </a:lnTo>
                    <a:lnTo>
                      <a:pt x="1789" y="475"/>
                    </a:lnTo>
                    <a:lnTo>
                      <a:pt x="1870" y="383"/>
                    </a:lnTo>
                    <a:lnTo>
                      <a:pt x="1940" y="286"/>
                    </a:lnTo>
                    <a:lnTo>
                      <a:pt x="2002" y="209"/>
                    </a:lnTo>
                    <a:lnTo>
                      <a:pt x="2059" y="155"/>
                    </a:lnTo>
                    <a:lnTo>
                      <a:pt x="2204" y="0"/>
                    </a:lnTo>
                    <a:lnTo>
                      <a:pt x="2250" y="108"/>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8" name="Freeform 67"/>
              <p:cNvSpPr>
                <a:spLocks/>
              </p:cNvSpPr>
              <p:nvPr/>
            </p:nvSpPr>
            <p:spPr bwMode="auto">
              <a:xfrm>
                <a:off x="3623" y="1649"/>
                <a:ext cx="141" cy="156"/>
              </a:xfrm>
              <a:custGeom>
                <a:avLst/>
                <a:gdLst>
                  <a:gd name="T0" fmla="*/ 0 w 564"/>
                  <a:gd name="T1" fmla="*/ 0 h 622"/>
                  <a:gd name="T2" fmla="*/ 0 w 564"/>
                  <a:gd name="T3" fmla="*/ 0 h 622"/>
                  <a:gd name="T4" fmla="*/ 0 w 564"/>
                  <a:gd name="T5" fmla="*/ 0 h 622"/>
                  <a:gd name="T6" fmla="*/ 0 w 564"/>
                  <a:gd name="T7" fmla="*/ 0 h 622"/>
                  <a:gd name="T8" fmla="*/ 0 w 564"/>
                  <a:gd name="T9" fmla="*/ 0 h 622"/>
                  <a:gd name="T10" fmla="*/ 0 w 564"/>
                  <a:gd name="T11" fmla="*/ 0 h 622"/>
                  <a:gd name="T12" fmla="*/ 0 w 564"/>
                  <a:gd name="T13" fmla="*/ 0 h 622"/>
                  <a:gd name="T14" fmla="*/ 0 w 564"/>
                  <a:gd name="T15" fmla="*/ 0 h 622"/>
                  <a:gd name="T16" fmla="*/ 0 w 564"/>
                  <a:gd name="T17" fmla="*/ 0 h 622"/>
                  <a:gd name="T18" fmla="*/ 0 w 564"/>
                  <a:gd name="T19" fmla="*/ 0 h 622"/>
                  <a:gd name="T20" fmla="*/ 0 w 564"/>
                  <a:gd name="T21" fmla="*/ 0 h 622"/>
                  <a:gd name="T22" fmla="*/ 0 w 564"/>
                  <a:gd name="T23" fmla="*/ 0 h 622"/>
                  <a:gd name="T24" fmla="*/ 0 w 564"/>
                  <a:gd name="T25" fmla="*/ 0 h 622"/>
                  <a:gd name="T26" fmla="*/ 0 w 564"/>
                  <a:gd name="T27" fmla="*/ 0 h 622"/>
                  <a:gd name="T28" fmla="*/ 0 w 564"/>
                  <a:gd name="T29" fmla="*/ 0 h 622"/>
                  <a:gd name="T30" fmla="*/ 0 w 564"/>
                  <a:gd name="T31" fmla="*/ 0 h 622"/>
                  <a:gd name="T32" fmla="*/ 0 w 564"/>
                  <a:gd name="T33" fmla="*/ 0 h 622"/>
                  <a:gd name="T34" fmla="*/ 0 w 564"/>
                  <a:gd name="T35" fmla="*/ 0 h 622"/>
                  <a:gd name="T36" fmla="*/ 0 w 564"/>
                  <a:gd name="T37" fmla="*/ 0 h 622"/>
                  <a:gd name="T38" fmla="*/ 0 w 564"/>
                  <a:gd name="T39" fmla="*/ 0 h 622"/>
                  <a:gd name="T40" fmla="*/ 0 w 564"/>
                  <a:gd name="T41" fmla="*/ 0 h 622"/>
                  <a:gd name="T42" fmla="*/ 0 w 564"/>
                  <a:gd name="T43" fmla="*/ 0 h 622"/>
                  <a:gd name="T44" fmla="*/ 0 w 564"/>
                  <a:gd name="T45" fmla="*/ 0 h 622"/>
                  <a:gd name="T46" fmla="*/ 0 w 564"/>
                  <a:gd name="T47" fmla="*/ 0 h 622"/>
                  <a:gd name="T48" fmla="*/ 0 w 564"/>
                  <a:gd name="T49" fmla="*/ 0 h 622"/>
                  <a:gd name="T50" fmla="*/ 0 w 564"/>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2"/>
                  <a:gd name="T80" fmla="*/ 564 w 564"/>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2">
                    <a:moveTo>
                      <a:pt x="564" y="0"/>
                    </a:moveTo>
                    <a:lnTo>
                      <a:pt x="334" y="126"/>
                    </a:lnTo>
                    <a:lnTo>
                      <a:pt x="277" y="165"/>
                    </a:lnTo>
                    <a:lnTo>
                      <a:pt x="225" y="194"/>
                    </a:lnTo>
                    <a:lnTo>
                      <a:pt x="173" y="236"/>
                    </a:lnTo>
                    <a:lnTo>
                      <a:pt x="140" y="269"/>
                    </a:lnTo>
                    <a:lnTo>
                      <a:pt x="99" y="316"/>
                    </a:lnTo>
                    <a:lnTo>
                      <a:pt x="81" y="362"/>
                    </a:lnTo>
                    <a:lnTo>
                      <a:pt x="52" y="409"/>
                    </a:lnTo>
                    <a:lnTo>
                      <a:pt x="23" y="460"/>
                    </a:lnTo>
                    <a:lnTo>
                      <a:pt x="6" y="517"/>
                    </a:lnTo>
                    <a:lnTo>
                      <a:pt x="6" y="557"/>
                    </a:lnTo>
                    <a:lnTo>
                      <a:pt x="0" y="585"/>
                    </a:lnTo>
                    <a:lnTo>
                      <a:pt x="13" y="604"/>
                    </a:lnTo>
                    <a:lnTo>
                      <a:pt x="29" y="622"/>
                    </a:lnTo>
                    <a:lnTo>
                      <a:pt x="59" y="615"/>
                    </a:lnTo>
                    <a:lnTo>
                      <a:pt x="99" y="604"/>
                    </a:lnTo>
                    <a:lnTo>
                      <a:pt x="151" y="580"/>
                    </a:lnTo>
                    <a:lnTo>
                      <a:pt x="207" y="551"/>
                    </a:lnTo>
                    <a:lnTo>
                      <a:pt x="254" y="522"/>
                    </a:lnTo>
                    <a:lnTo>
                      <a:pt x="295" y="494"/>
                    </a:lnTo>
                    <a:lnTo>
                      <a:pt x="328" y="460"/>
                    </a:lnTo>
                    <a:lnTo>
                      <a:pt x="368" y="413"/>
                    </a:lnTo>
                    <a:lnTo>
                      <a:pt x="399" y="362"/>
                    </a:lnTo>
                    <a:lnTo>
                      <a:pt x="426" y="310"/>
                    </a:lnTo>
                    <a:lnTo>
                      <a:pt x="56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49" name="Freeform 68"/>
              <p:cNvSpPr>
                <a:spLocks/>
              </p:cNvSpPr>
              <p:nvPr/>
            </p:nvSpPr>
            <p:spPr bwMode="auto">
              <a:xfrm>
                <a:off x="3608" y="1619"/>
                <a:ext cx="118" cy="169"/>
              </a:xfrm>
              <a:custGeom>
                <a:avLst/>
                <a:gdLst>
                  <a:gd name="T0" fmla="*/ 0 w 471"/>
                  <a:gd name="T1" fmla="*/ 0 h 678"/>
                  <a:gd name="T2" fmla="*/ 0 w 471"/>
                  <a:gd name="T3" fmla="*/ 0 h 678"/>
                  <a:gd name="T4" fmla="*/ 0 w 471"/>
                  <a:gd name="T5" fmla="*/ 0 h 678"/>
                  <a:gd name="T6" fmla="*/ 0 w 471"/>
                  <a:gd name="T7" fmla="*/ 0 h 678"/>
                  <a:gd name="T8" fmla="*/ 0 w 471"/>
                  <a:gd name="T9" fmla="*/ 0 h 678"/>
                  <a:gd name="T10" fmla="*/ 0 w 471"/>
                  <a:gd name="T11" fmla="*/ 0 h 678"/>
                  <a:gd name="T12" fmla="*/ 0 w 471"/>
                  <a:gd name="T13" fmla="*/ 0 h 678"/>
                  <a:gd name="T14" fmla="*/ 0 w 471"/>
                  <a:gd name="T15" fmla="*/ 0 h 678"/>
                  <a:gd name="T16" fmla="*/ 0 w 471"/>
                  <a:gd name="T17" fmla="*/ 0 h 678"/>
                  <a:gd name="T18" fmla="*/ 0 w 471"/>
                  <a:gd name="T19" fmla="*/ 0 h 678"/>
                  <a:gd name="T20" fmla="*/ 0 w 471"/>
                  <a:gd name="T21" fmla="*/ 0 h 678"/>
                  <a:gd name="T22" fmla="*/ 0 w 471"/>
                  <a:gd name="T23" fmla="*/ 0 h 678"/>
                  <a:gd name="T24" fmla="*/ 0 w 471"/>
                  <a:gd name="T25" fmla="*/ 0 h 678"/>
                  <a:gd name="T26" fmla="*/ 0 w 471"/>
                  <a:gd name="T27" fmla="*/ 0 h 678"/>
                  <a:gd name="T28" fmla="*/ 0 w 471"/>
                  <a:gd name="T29" fmla="*/ 0 h 678"/>
                  <a:gd name="T30" fmla="*/ 0 w 471"/>
                  <a:gd name="T31" fmla="*/ 0 h 678"/>
                  <a:gd name="T32" fmla="*/ 0 w 471"/>
                  <a:gd name="T33" fmla="*/ 0 h 678"/>
                  <a:gd name="T34" fmla="*/ 0 w 471"/>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678"/>
                  <a:gd name="T56" fmla="*/ 471 w 471"/>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678">
                    <a:moveTo>
                      <a:pt x="471" y="0"/>
                    </a:moveTo>
                    <a:lnTo>
                      <a:pt x="414" y="242"/>
                    </a:lnTo>
                    <a:lnTo>
                      <a:pt x="390" y="304"/>
                    </a:lnTo>
                    <a:lnTo>
                      <a:pt x="372" y="362"/>
                    </a:lnTo>
                    <a:lnTo>
                      <a:pt x="349" y="419"/>
                    </a:lnTo>
                    <a:lnTo>
                      <a:pt x="321" y="459"/>
                    </a:lnTo>
                    <a:lnTo>
                      <a:pt x="287" y="501"/>
                    </a:lnTo>
                    <a:lnTo>
                      <a:pt x="259" y="545"/>
                    </a:lnTo>
                    <a:lnTo>
                      <a:pt x="213" y="586"/>
                    </a:lnTo>
                    <a:lnTo>
                      <a:pt x="161" y="621"/>
                    </a:lnTo>
                    <a:lnTo>
                      <a:pt x="75" y="672"/>
                    </a:lnTo>
                    <a:lnTo>
                      <a:pt x="21" y="678"/>
                    </a:lnTo>
                    <a:lnTo>
                      <a:pt x="0" y="638"/>
                    </a:lnTo>
                    <a:lnTo>
                      <a:pt x="4" y="545"/>
                    </a:lnTo>
                    <a:lnTo>
                      <a:pt x="29" y="437"/>
                    </a:lnTo>
                    <a:lnTo>
                      <a:pt x="75" y="346"/>
                    </a:lnTo>
                    <a:lnTo>
                      <a:pt x="147" y="257"/>
                    </a:lnTo>
                    <a:lnTo>
                      <a:pt x="47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0" name="Freeform 69"/>
              <p:cNvSpPr>
                <a:spLocks/>
              </p:cNvSpPr>
              <p:nvPr/>
            </p:nvSpPr>
            <p:spPr bwMode="auto">
              <a:xfrm>
                <a:off x="3633" y="1683"/>
                <a:ext cx="161" cy="131"/>
              </a:xfrm>
              <a:custGeom>
                <a:avLst/>
                <a:gdLst>
                  <a:gd name="T0" fmla="*/ 0 w 646"/>
                  <a:gd name="T1" fmla="*/ 0 h 524"/>
                  <a:gd name="T2" fmla="*/ 0 w 646"/>
                  <a:gd name="T3" fmla="*/ 0 h 524"/>
                  <a:gd name="T4" fmla="*/ 0 w 646"/>
                  <a:gd name="T5" fmla="*/ 0 h 524"/>
                  <a:gd name="T6" fmla="*/ 0 w 646"/>
                  <a:gd name="T7" fmla="*/ 0 h 524"/>
                  <a:gd name="T8" fmla="*/ 0 w 646"/>
                  <a:gd name="T9" fmla="*/ 0 h 524"/>
                  <a:gd name="T10" fmla="*/ 0 w 646"/>
                  <a:gd name="T11" fmla="*/ 0 h 524"/>
                  <a:gd name="T12" fmla="*/ 0 w 646"/>
                  <a:gd name="T13" fmla="*/ 0 h 524"/>
                  <a:gd name="T14" fmla="*/ 0 w 646"/>
                  <a:gd name="T15" fmla="*/ 0 h 524"/>
                  <a:gd name="T16" fmla="*/ 0 w 646"/>
                  <a:gd name="T17" fmla="*/ 0 h 524"/>
                  <a:gd name="T18" fmla="*/ 0 w 646"/>
                  <a:gd name="T19" fmla="*/ 0 h 524"/>
                  <a:gd name="T20" fmla="*/ 0 w 646"/>
                  <a:gd name="T21" fmla="*/ 0 h 524"/>
                  <a:gd name="T22" fmla="*/ 0 w 646"/>
                  <a:gd name="T23" fmla="*/ 0 h 524"/>
                  <a:gd name="T24" fmla="*/ 0 w 646"/>
                  <a:gd name="T25" fmla="*/ 0 h 524"/>
                  <a:gd name="T26" fmla="*/ 0 w 646"/>
                  <a:gd name="T27" fmla="*/ 0 h 524"/>
                  <a:gd name="T28" fmla="*/ 0 w 646"/>
                  <a:gd name="T29" fmla="*/ 0 h 524"/>
                  <a:gd name="T30" fmla="*/ 0 w 646"/>
                  <a:gd name="T31" fmla="*/ 0 h 524"/>
                  <a:gd name="T32" fmla="*/ 0 w 646"/>
                  <a:gd name="T33" fmla="*/ 0 h 524"/>
                  <a:gd name="T34" fmla="*/ 0 w 646"/>
                  <a:gd name="T35" fmla="*/ 0 h 524"/>
                  <a:gd name="T36" fmla="*/ 0 w 646"/>
                  <a:gd name="T37" fmla="*/ 0 h 524"/>
                  <a:gd name="T38" fmla="*/ 0 w 646"/>
                  <a:gd name="T39" fmla="*/ 0 h 524"/>
                  <a:gd name="T40" fmla="*/ 0 w 646"/>
                  <a:gd name="T41" fmla="*/ 0 h 524"/>
                  <a:gd name="T42" fmla="*/ 0 w 646"/>
                  <a:gd name="T43" fmla="*/ 0 h 524"/>
                  <a:gd name="T44" fmla="*/ 0 w 646"/>
                  <a:gd name="T45" fmla="*/ 0 h 524"/>
                  <a:gd name="T46" fmla="*/ 0 w 646"/>
                  <a:gd name="T47" fmla="*/ 0 h 524"/>
                  <a:gd name="T48" fmla="*/ 0 w 646"/>
                  <a:gd name="T49" fmla="*/ 0 h 524"/>
                  <a:gd name="T50" fmla="*/ 0 w 646"/>
                  <a:gd name="T51" fmla="*/ 0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524"/>
                  <a:gd name="T80" fmla="*/ 646 w 646"/>
                  <a:gd name="T81" fmla="*/ 524 h 5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524">
                    <a:moveTo>
                      <a:pt x="646" y="0"/>
                    </a:moveTo>
                    <a:lnTo>
                      <a:pt x="415" y="76"/>
                    </a:lnTo>
                    <a:lnTo>
                      <a:pt x="347" y="105"/>
                    </a:lnTo>
                    <a:lnTo>
                      <a:pt x="295" y="129"/>
                    </a:lnTo>
                    <a:lnTo>
                      <a:pt x="248" y="159"/>
                    </a:lnTo>
                    <a:lnTo>
                      <a:pt x="202" y="184"/>
                    </a:lnTo>
                    <a:lnTo>
                      <a:pt x="158" y="226"/>
                    </a:lnTo>
                    <a:lnTo>
                      <a:pt x="122" y="260"/>
                    </a:lnTo>
                    <a:lnTo>
                      <a:pt x="87" y="306"/>
                    </a:lnTo>
                    <a:lnTo>
                      <a:pt x="54" y="353"/>
                    </a:lnTo>
                    <a:lnTo>
                      <a:pt x="25" y="410"/>
                    </a:lnTo>
                    <a:lnTo>
                      <a:pt x="8" y="449"/>
                    </a:lnTo>
                    <a:lnTo>
                      <a:pt x="0" y="486"/>
                    </a:lnTo>
                    <a:lnTo>
                      <a:pt x="8" y="502"/>
                    </a:lnTo>
                    <a:lnTo>
                      <a:pt x="20" y="519"/>
                    </a:lnTo>
                    <a:lnTo>
                      <a:pt x="46" y="524"/>
                    </a:lnTo>
                    <a:lnTo>
                      <a:pt x="87" y="524"/>
                    </a:lnTo>
                    <a:lnTo>
                      <a:pt x="134" y="508"/>
                    </a:lnTo>
                    <a:lnTo>
                      <a:pt x="197" y="490"/>
                    </a:lnTo>
                    <a:lnTo>
                      <a:pt x="248" y="472"/>
                    </a:lnTo>
                    <a:lnTo>
                      <a:pt x="289" y="449"/>
                    </a:lnTo>
                    <a:lnTo>
                      <a:pt x="336" y="421"/>
                    </a:lnTo>
                    <a:lnTo>
                      <a:pt x="376" y="386"/>
                    </a:lnTo>
                    <a:lnTo>
                      <a:pt x="415" y="347"/>
                    </a:lnTo>
                    <a:lnTo>
                      <a:pt x="457" y="294"/>
                    </a:lnTo>
                    <a:lnTo>
                      <a:pt x="64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1" name="Freeform 70"/>
              <p:cNvSpPr>
                <a:spLocks/>
              </p:cNvSpPr>
              <p:nvPr/>
            </p:nvSpPr>
            <p:spPr bwMode="auto">
              <a:xfrm>
                <a:off x="3569" y="1706"/>
                <a:ext cx="142" cy="157"/>
              </a:xfrm>
              <a:custGeom>
                <a:avLst/>
                <a:gdLst>
                  <a:gd name="T0" fmla="*/ 0 w 569"/>
                  <a:gd name="T1" fmla="*/ 0 h 629"/>
                  <a:gd name="T2" fmla="*/ 0 w 569"/>
                  <a:gd name="T3" fmla="*/ 0 h 629"/>
                  <a:gd name="T4" fmla="*/ 0 w 569"/>
                  <a:gd name="T5" fmla="*/ 0 h 629"/>
                  <a:gd name="T6" fmla="*/ 0 w 569"/>
                  <a:gd name="T7" fmla="*/ 0 h 629"/>
                  <a:gd name="T8" fmla="*/ 0 w 569"/>
                  <a:gd name="T9" fmla="*/ 0 h 629"/>
                  <a:gd name="T10" fmla="*/ 0 w 569"/>
                  <a:gd name="T11" fmla="*/ 0 h 629"/>
                  <a:gd name="T12" fmla="*/ 0 w 569"/>
                  <a:gd name="T13" fmla="*/ 0 h 629"/>
                  <a:gd name="T14" fmla="*/ 0 w 569"/>
                  <a:gd name="T15" fmla="*/ 0 h 629"/>
                  <a:gd name="T16" fmla="*/ 0 w 569"/>
                  <a:gd name="T17" fmla="*/ 0 h 629"/>
                  <a:gd name="T18" fmla="*/ 0 w 569"/>
                  <a:gd name="T19" fmla="*/ 0 h 629"/>
                  <a:gd name="T20" fmla="*/ 0 w 569"/>
                  <a:gd name="T21" fmla="*/ 0 h 629"/>
                  <a:gd name="T22" fmla="*/ 0 w 569"/>
                  <a:gd name="T23" fmla="*/ 0 h 629"/>
                  <a:gd name="T24" fmla="*/ 0 w 569"/>
                  <a:gd name="T25" fmla="*/ 0 h 629"/>
                  <a:gd name="T26" fmla="*/ 0 w 569"/>
                  <a:gd name="T27" fmla="*/ 0 h 629"/>
                  <a:gd name="T28" fmla="*/ 0 w 569"/>
                  <a:gd name="T29" fmla="*/ 0 h 629"/>
                  <a:gd name="T30" fmla="*/ 0 w 569"/>
                  <a:gd name="T31" fmla="*/ 0 h 629"/>
                  <a:gd name="T32" fmla="*/ 0 w 569"/>
                  <a:gd name="T33" fmla="*/ 0 h 629"/>
                  <a:gd name="T34" fmla="*/ 0 w 569"/>
                  <a:gd name="T35" fmla="*/ 0 h 629"/>
                  <a:gd name="T36" fmla="*/ 0 w 569"/>
                  <a:gd name="T37" fmla="*/ 0 h 629"/>
                  <a:gd name="T38" fmla="*/ 0 w 569"/>
                  <a:gd name="T39" fmla="*/ 0 h 629"/>
                  <a:gd name="T40" fmla="*/ 0 w 569"/>
                  <a:gd name="T41" fmla="*/ 0 h 629"/>
                  <a:gd name="T42" fmla="*/ 0 w 569"/>
                  <a:gd name="T43" fmla="*/ 0 h 629"/>
                  <a:gd name="T44" fmla="*/ 0 w 569"/>
                  <a:gd name="T45" fmla="*/ 0 h 629"/>
                  <a:gd name="T46" fmla="*/ 0 w 569"/>
                  <a:gd name="T47" fmla="*/ 0 h 629"/>
                  <a:gd name="T48" fmla="*/ 0 w 569"/>
                  <a:gd name="T49" fmla="*/ 0 h 629"/>
                  <a:gd name="T50" fmla="*/ 0 w 569"/>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9"/>
                  <a:gd name="T79" fmla="*/ 0 h 629"/>
                  <a:gd name="T80" fmla="*/ 569 w 569"/>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9" h="629">
                    <a:moveTo>
                      <a:pt x="569" y="0"/>
                    </a:moveTo>
                    <a:lnTo>
                      <a:pt x="339" y="129"/>
                    </a:lnTo>
                    <a:lnTo>
                      <a:pt x="281" y="163"/>
                    </a:lnTo>
                    <a:lnTo>
                      <a:pt x="230" y="196"/>
                    </a:lnTo>
                    <a:lnTo>
                      <a:pt x="184" y="232"/>
                    </a:lnTo>
                    <a:lnTo>
                      <a:pt x="137" y="272"/>
                    </a:lnTo>
                    <a:lnTo>
                      <a:pt x="108" y="313"/>
                    </a:lnTo>
                    <a:lnTo>
                      <a:pt x="80" y="357"/>
                    </a:lnTo>
                    <a:lnTo>
                      <a:pt x="51" y="416"/>
                    </a:lnTo>
                    <a:lnTo>
                      <a:pt x="33" y="462"/>
                    </a:lnTo>
                    <a:lnTo>
                      <a:pt x="15" y="520"/>
                    </a:lnTo>
                    <a:lnTo>
                      <a:pt x="0" y="559"/>
                    </a:lnTo>
                    <a:lnTo>
                      <a:pt x="0" y="594"/>
                    </a:lnTo>
                    <a:lnTo>
                      <a:pt x="15" y="611"/>
                    </a:lnTo>
                    <a:lnTo>
                      <a:pt x="33" y="629"/>
                    </a:lnTo>
                    <a:lnTo>
                      <a:pt x="62" y="617"/>
                    </a:lnTo>
                    <a:lnTo>
                      <a:pt x="101" y="611"/>
                    </a:lnTo>
                    <a:lnTo>
                      <a:pt x="155" y="582"/>
                    </a:lnTo>
                    <a:lnTo>
                      <a:pt x="213" y="553"/>
                    </a:lnTo>
                    <a:lnTo>
                      <a:pt x="256" y="524"/>
                    </a:lnTo>
                    <a:lnTo>
                      <a:pt x="298" y="496"/>
                    </a:lnTo>
                    <a:lnTo>
                      <a:pt x="331" y="457"/>
                    </a:lnTo>
                    <a:lnTo>
                      <a:pt x="372" y="416"/>
                    </a:lnTo>
                    <a:lnTo>
                      <a:pt x="401" y="365"/>
                    </a:lnTo>
                    <a:lnTo>
                      <a:pt x="430" y="307"/>
                    </a:lnTo>
                    <a:lnTo>
                      <a:pt x="56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2" name="Freeform 71"/>
              <p:cNvSpPr>
                <a:spLocks/>
              </p:cNvSpPr>
              <p:nvPr/>
            </p:nvSpPr>
            <p:spPr bwMode="auto">
              <a:xfrm>
                <a:off x="3554" y="1677"/>
                <a:ext cx="118" cy="169"/>
              </a:xfrm>
              <a:custGeom>
                <a:avLst/>
                <a:gdLst>
                  <a:gd name="T0" fmla="*/ 0 w 473"/>
                  <a:gd name="T1" fmla="*/ 0 h 677"/>
                  <a:gd name="T2" fmla="*/ 0 w 473"/>
                  <a:gd name="T3" fmla="*/ 0 h 677"/>
                  <a:gd name="T4" fmla="*/ 0 w 473"/>
                  <a:gd name="T5" fmla="*/ 0 h 677"/>
                  <a:gd name="T6" fmla="*/ 0 w 473"/>
                  <a:gd name="T7" fmla="*/ 0 h 677"/>
                  <a:gd name="T8" fmla="*/ 0 w 473"/>
                  <a:gd name="T9" fmla="*/ 0 h 677"/>
                  <a:gd name="T10" fmla="*/ 0 w 473"/>
                  <a:gd name="T11" fmla="*/ 0 h 677"/>
                  <a:gd name="T12" fmla="*/ 0 w 473"/>
                  <a:gd name="T13" fmla="*/ 0 h 677"/>
                  <a:gd name="T14" fmla="*/ 0 w 473"/>
                  <a:gd name="T15" fmla="*/ 0 h 677"/>
                  <a:gd name="T16" fmla="*/ 0 w 473"/>
                  <a:gd name="T17" fmla="*/ 0 h 677"/>
                  <a:gd name="T18" fmla="*/ 0 w 473"/>
                  <a:gd name="T19" fmla="*/ 0 h 677"/>
                  <a:gd name="T20" fmla="*/ 0 w 473"/>
                  <a:gd name="T21" fmla="*/ 0 h 677"/>
                  <a:gd name="T22" fmla="*/ 0 w 473"/>
                  <a:gd name="T23" fmla="*/ 0 h 677"/>
                  <a:gd name="T24" fmla="*/ 0 w 473"/>
                  <a:gd name="T25" fmla="*/ 0 h 677"/>
                  <a:gd name="T26" fmla="*/ 0 w 473"/>
                  <a:gd name="T27" fmla="*/ 0 h 677"/>
                  <a:gd name="T28" fmla="*/ 0 w 473"/>
                  <a:gd name="T29" fmla="*/ 0 h 677"/>
                  <a:gd name="T30" fmla="*/ 0 w 473"/>
                  <a:gd name="T31" fmla="*/ 0 h 677"/>
                  <a:gd name="T32" fmla="*/ 0 w 473"/>
                  <a:gd name="T33" fmla="*/ 0 h 677"/>
                  <a:gd name="T34" fmla="*/ 0 w 473"/>
                  <a:gd name="T35" fmla="*/ 0 h 6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7"/>
                  <a:gd name="T56" fmla="*/ 473 w 473"/>
                  <a:gd name="T57" fmla="*/ 677 h 6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7">
                    <a:moveTo>
                      <a:pt x="473" y="0"/>
                    </a:moveTo>
                    <a:lnTo>
                      <a:pt x="408" y="235"/>
                    </a:lnTo>
                    <a:lnTo>
                      <a:pt x="390" y="299"/>
                    </a:lnTo>
                    <a:lnTo>
                      <a:pt x="375" y="361"/>
                    </a:lnTo>
                    <a:lnTo>
                      <a:pt x="351" y="412"/>
                    </a:lnTo>
                    <a:lnTo>
                      <a:pt x="323" y="458"/>
                    </a:lnTo>
                    <a:lnTo>
                      <a:pt x="289" y="498"/>
                    </a:lnTo>
                    <a:lnTo>
                      <a:pt x="253" y="545"/>
                    </a:lnTo>
                    <a:lnTo>
                      <a:pt x="214" y="586"/>
                    </a:lnTo>
                    <a:lnTo>
                      <a:pt x="167" y="614"/>
                    </a:lnTo>
                    <a:lnTo>
                      <a:pt x="74" y="671"/>
                    </a:lnTo>
                    <a:lnTo>
                      <a:pt x="18" y="677"/>
                    </a:lnTo>
                    <a:lnTo>
                      <a:pt x="0" y="638"/>
                    </a:lnTo>
                    <a:lnTo>
                      <a:pt x="5" y="539"/>
                    </a:lnTo>
                    <a:lnTo>
                      <a:pt x="33" y="436"/>
                    </a:lnTo>
                    <a:lnTo>
                      <a:pt x="80" y="340"/>
                    </a:lnTo>
                    <a:lnTo>
                      <a:pt x="150" y="257"/>
                    </a:lnTo>
                    <a:lnTo>
                      <a:pt x="47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3" name="Freeform 72"/>
              <p:cNvSpPr>
                <a:spLocks/>
              </p:cNvSpPr>
              <p:nvPr/>
            </p:nvSpPr>
            <p:spPr bwMode="auto">
              <a:xfrm>
                <a:off x="3580" y="1739"/>
                <a:ext cx="161" cy="133"/>
              </a:xfrm>
              <a:custGeom>
                <a:avLst/>
                <a:gdLst>
                  <a:gd name="T0" fmla="*/ 0 w 642"/>
                  <a:gd name="T1" fmla="*/ 0 h 528"/>
                  <a:gd name="T2" fmla="*/ 0 w 642"/>
                  <a:gd name="T3" fmla="*/ 0 h 528"/>
                  <a:gd name="T4" fmla="*/ 0 w 642"/>
                  <a:gd name="T5" fmla="*/ 0 h 528"/>
                  <a:gd name="T6" fmla="*/ 0 w 642"/>
                  <a:gd name="T7" fmla="*/ 0 h 528"/>
                  <a:gd name="T8" fmla="*/ 0 w 642"/>
                  <a:gd name="T9" fmla="*/ 0 h 528"/>
                  <a:gd name="T10" fmla="*/ 0 w 642"/>
                  <a:gd name="T11" fmla="*/ 0 h 528"/>
                  <a:gd name="T12" fmla="*/ 0 w 642"/>
                  <a:gd name="T13" fmla="*/ 0 h 528"/>
                  <a:gd name="T14" fmla="*/ 0 w 642"/>
                  <a:gd name="T15" fmla="*/ 0 h 528"/>
                  <a:gd name="T16" fmla="*/ 0 w 642"/>
                  <a:gd name="T17" fmla="*/ 0 h 528"/>
                  <a:gd name="T18" fmla="*/ 0 w 642"/>
                  <a:gd name="T19" fmla="*/ 0 h 528"/>
                  <a:gd name="T20" fmla="*/ 0 w 642"/>
                  <a:gd name="T21" fmla="*/ 0 h 528"/>
                  <a:gd name="T22" fmla="*/ 0 w 642"/>
                  <a:gd name="T23" fmla="*/ 0 h 528"/>
                  <a:gd name="T24" fmla="*/ 0 w 642"/>
                  <a:gd name="T25" fmla="*/ 0 h 528"/>
                  <a:gd name="T26" fmla="*/ 0 w 642"/>
                  <a:gd name="T27" fmla="*/ 0 h 528"/>
                  <a:gd name="T28" fmla="*/ 0 w 642"/>
                  <a:gd name="T29" fmla="*/ 0 h 528"/>
                  <a:gd name="T30" fmla="*/ 0 w 642"/>
                  <a:gd name="T31" fmla="*/ 0 h 528"/>
                  <a:gd name="T32" fmla="*/ 0 w 642"/>
                  <a:gd name="T33" fmla="*/ 0 h 528"/>
                  <a:gd name="T34" fmla="*/ 0 w 642"/>
                  <a:gd name="T35" fmla="*/ 0 h 528"/>
                  <a:gd name="T36" fmla="*/ 0 w 642"/>
                  <a:gd name="T37" fmla="*/ 0 h 528"/>
                  <a:gd name="T38" fmla="*/ 0 w 642"/>
                  <a:gd name="T39" fmla="*/ 0 h 528"/>
                  <a:gd name="T40" fmla="*/ 0 w 642"/>
                  <a:gd name="T41" fmla="*/ 0 h 528"/>
                  <a:gd name="T42" fmla="*/ 0 w 642"/>
                  <a:gd name="T43" fmla="*/ 0 h 528"/>
                  <a:gd name="T44" fmla="*/ 0 w 642"/>
                  <a:gd name="T45" fmla="*/ 0 h 528"/>
                  <a:gd name="T46" fmla="*/ 0 w 642"/>
                  <a:gd name="T47" fmla="*/ 0 h 528"/>
                  <a:gd name="T48" fmla="*/ 0 w 642"/>
                  <a:gd name="T49" fmla="*/ 0 h 528"/>
                  <a:gd name="T50" fmla="*/ 0 w 642"/>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2"/>
                  <a:gd name="T79" fmla="*/ 0 h 528"/>
                  <a:gd name="T80" fmla="*/ 642 w 642"/>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2" h="528">
                    <a:moveTo>
                      <a:pt x="642" y="0"/>
                    </a:moveTo>
                    <a:lnTo>
                      <a:pt x="407" y="80"/>
                    </a:lnTo>
                    <a:lnTo>
                      <a:pt x="344" y="103"/>
                    </a:lnTo>
                    <a:lnTo>
                      <a:pt x="293" y="132"/>
                    </a:lnTo>
                    <a:lnTo>
                      <a:pt x="240" y="155"/>
                    </a:lnTo>
                    <a:lnTo>
                      <a:pt x="200" y="189"/>
                    </a:lnTo>
                    <a:lnTo>
                      <a:pt x="155" y="223"/>
                    </a:lnTo>
                    <a:lnTo>
                      <a:pt x="127" y="260"/>
                    </a:lnTo>
                    <a:lnTo>
                      <a:pt x="85" y="315"/>
                    </a:lnTo>
                    <a:lnTo>
                      <a:pt x="50" y="362"/>
                    </a:lnTo>
                    <a:lnTo>
                      <a:pt x="21" y="415"/>
                    </a:lnTo>
                    <a:lnTo>
                      <a:pt x="5" y="455"/>
                    </a:lnTo>
                    <a:lnTo>
                      <a:pt x="0" y="489"/>
                    </a:lnTo>
                    <a:lnTo>
                      <a:pt x="5" y="507"/>
                    </a:lnTo>
                    <a:lnTo>
                      <a:pt x="16" y="523"/>
                    </a:lnTo>
                    <a:lnTo>
                      <a:pt x="45" y="528"/>
                    </a:lnTo>
                    <a:lnTo>
                      <a:pt x="80" y="523"/>
                    </a:lnTo>
                    <a:lnTo>
                      <a:pt x="138" y="512"/>
                    </a:lnTo>
                    <a:lnTo>
                      <a:pt x="194" y="495"/>
                    </a:lnTo>
                    <a:lnTo>
                      <a:pt x="240" y="477"/>
                    </a:lnTo>
                    <a:lnTo>
                      <a:pt x="285" y="455"/>
                    </a:lnTo>
                    <a:lnTo>
                      <a:pt x="332" y="419"/>
                    </a:lnTo>
                    <a:lnTo>
                      <a:pt x="373" y="390"/>
                    </a:lnTo>
                    <a:lnTo>
                      <a:pt x="412" y="352"/>
                    </a:lnTo>
                    <a:lnTo>
                      <a:pt x="448" y="298"/>
                    </a:lnTo>
                    <a:lnTo>
                      <a:pt x="64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4" name="Freeform 73"/>
              <p:cNvSpPr>
                <a:spLocks/>
              </p:cNvSpPr>
              <p:nvPr/>
            </p:nvSpPr>
            <p:spPr bwMode="auto">
              <a:xfrm>
                <a:off x="3516" y="1764"/>
                <a:ext cx="140" cy="155"/>
              </a:xfrm>
              <a:custGeom>
                <a:avLst/>
                <a:gdLst>
                  <a:gd name="T0" fmla="*/ 0 w 563"/>
                  <a:gd name="T1" fmla="*/ 0 h 620"/>
                  <a:gd name="T2" fmla="*/ 0 w 563"/>
                  <a:gd name="T3" fmla="*/ 0 h 620"/>
                  <a:gd name="T4" fmla="*/ 0 w 563"/>
                  <a:gd name="T5" fmla="*/ 0 h 620"/>
                  <a:gd name="T6" fmla="*/ 0 w 563"/>
                  <a:gd name="T7" fmla="*/ 0 h 620"/>
                  <a:gd name="T8" fmla="*/ 0 w 563"/>
                  <a:gd name="T9" fmla="*/ 0 h 620"/>
                  <a:gd name="T10" fmla="*/ 0 w 563"/>
                  <a:gd name="T11" fmla="*/ 0 h 620"/>
                  <a:gd name="T12" fmla="*/ 0 w 563"/>
                  <a:gd name="T13" fmla="*/ 0 h 620"/>
                  <a:gd name="T14" fmla="*/ 0 w 563"/>
                  <a:gd name="T15" fmla="*/ 0 h 620"/>
                  <a:gd name="T16" fmla="*/ 0 w 563"/>
                  <a:gd name="T17" fmla="*/ 0 h 620"/>
                  <a:gd name="T18" fmla="*/ 0 w 563"/>
                  <a:gd name="T19" fmla="*/ 0 h 620"/>
                  <a:gd name="T20" fmla="*/ 0 w 563"/>
                  <a:gd name="T21" fmla="*/ 0 h 620"/>
                  <a:gd name="T22" fmla="*/ 0 w 563"/>
                  <a:gd name="T23" fmla="*/ 0 h 620"/>
                  <a:gd name="T24" fmla="*/ 0 w 563"/>
                  <a:gd name="T25" fmla="*/ 0 h 620"/>
                  <a:gd name="T26" fmla="*/ 0 w 563"/>
                  <a:gd name="T27" fmla="*/ 0 h 620"/>
                  <a:gd name="T28" fmla="*/ 0 w 563"/>
                  <a:gd name="T29" fmla="*/ 0 h 620"/>
                  <a:gd name="T30" fmla="*/ 0 w 563"/>
                  <a:gd name="T31" fmla="*/ 0 h 620"/>
                  <a:gd name="T32" fmla="*/ 0 w 563"/>
                  <a:gd name="T33" fmla="*/ 0 h 620"/>
                  <a:gd name="T34" fmla="*/ 0 w 563"/>
                  <a:gd name="T35" fmla="*/ 0 h 620"/>
                  <a:gd name="T36" fmla="*/ 0 w 563"/>
                  <a:gd name="T37" fmla="*/ 0 h 620"/>
                  <a:gd name="T38" fmla="*/ 0 w 563"/>
                  <a:gd name="T39" fmla="*/ 0 h 620"/>
                  <a:gd name="T40" fmla="*/ 0 w 563"/>
                  <a:gd name="T41" fmla="*/ 0 h 620"/>
                  <a:gd name="T42" fmla="*/ 0 w 563"/>
                  <a:gd name="T43" fmla="*/ 0 h 620"/>
                  <a:gd name="T44" fmla="*/ 0 w 563"/>
                  <a:gd name="T45" fmla="*/ 0 h 620"/>
                  <a:gd name="T46" fmla="*/ 0 w 563"/>
                  <a:gd name="T47" fmla="*/ 0 h 620"/>
                  <a:gd name="T48" fmla="*/ 0 w 563"/>
                  <a:gd name="T49" fmla="*/ 0 h 620"/>
                  <a:gd name="T50" fmla="*/ 0 w 563"/>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3"/>
                  <a:gd name="T79" fmla="*/ 0 h 620"/>
                  <a:gd name="T80" fmla="*/ 563 w 563"/>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3" h="620">
                    <a:moveTo>
                      <a:pt x="563" y="0"/>
                    </a:moveTo>
                    <a:lnTo>
                      <a:pt x="335" y="120"/>
                    </a:lnTo>
                    <a:lnTo>
                      <a:pt x="281" y="155"/>
                    </a:lnTo>
                    <a:lnTo>
                      <a:pt x="225" y="195"/>
                    </a:lnTo>
                    <a:lnTo>
                      <a:pt x="185" y="236"/>
                    </a:lnTo>
                    <a:lnTo>
                      <a:pt x="144" y="264"/>
                    </a:lnTo>
                    <a:lnTo>
                      <a:pt x="110" y="305"/>
                    </a:lnTo>
                    <a:lnTo>
                      <a:pt x="87" y="357"/>
                    </a:lnTo>
                    <a:lnTo>
                      <a:pt x="51" y="409"/>
                    </a:lnTo>
                    <a:lnTo>
                      <a:pt x="33" y="460"/>
                    </a:lnTo>
                    <a:lnTo>
                      <a:pt x="18" y="512"/>
                    </a:lnTo>
                    <a:lnTo>
                      <a:pt x="0" y="556"/>
                    </a:lnTo>
                    <a:lnTo>
                      <a:pt x="0" y="585"/>
                    </a:lnTo>
                    <a:lnTo>
                      <a:pt x="12" y="609"/>
                    </a:lnTo>
                    <a:lnTo>
                      <a:pt x="33" y="620"/>
                    </a:lnTo>
                    <a:lnTo>
                      <a:pt x="63" y="615"/>
                    </a:lnTo>
                    <a:lnTo>
                      <a:pt x="103" y="603"/>
                    </a:lnTo>
                    <a:lnTo>
                      <a:pt x="155" y="581"/>
                    </a:lnTo>
                    <a:lnTo>
                      <a:pt x="214" y="552"/>
                    </a:lnTo>
                    <a:lnTo>
                      <a:pt x="260" y="523"/>
                    </a:lnTo>
                    <a:lnTo>
                      <a:pt x="305" y="489"/>
                    </a:lnTo>
                    <a:lnTo>
                      <a:pt x="335" y="454"/>
                    </a:lnTo>
                    <a:lnTo>
                      <a:pt x="373" y="414"/>
                    </a:lnTo>
                    <a:lnTo>
                      <a:pt x="402" y="362"/>
                    </a:lnTo>
                    <a:lnTo>
                      <a:pt x="431" y="310"/>
                    </a:lnTo>
                    <a:lnTo>
                      <a:pt x="56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5" name="Freeform 74"/>
              <p:cNvSpPr>
                <a:spLocks/>
              </p:cNvSpPr>
              <p:nvPr/>
            </p:nvSpPr>
            <p:spPr bwMode="auto">
              <a:xfrm>
                <a:off x="3501" y="1733"/>
                <a:ext cx="118" cy="170"/>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473" y="0"/>
                    </a:moveTo>
                    <a:lnTo>
                      <a:pt x="409" y="237"/>
                    </a:lnTo>
                    <a:lnTo>
                      <a:pt x="393" y="306"/>
                    </a:lnTo>
                    <a:lnTo>
                      <a:pt x="373" y="363"/>
                    </a:lnTo>
                    <a:lnTo>
                      <a:pt x="347" y="414"/>
                    </a:lnTo>
                    <a:lnTo>
                      <a:pt x="323" y="461"/>
                    </a:lnTo>
                    <a:lnTo>
                      <a:pt x="287" y="501"/>
                    </a:lnTo>
                    <a:lnTo>
                      <a:pt x="260" y="541"/>
                    </a:lnTo>
                    <a:lnTo>
                      <a:pt x="218" y="587"/>
                    </a:lnTo>
                    <a:lnTo>
                      <a:pt x="161" y="611"/>
                    </a:lnTo>
                    <a:lnTo>
                      <a:pt x="76" y="668"/>
                    </a:lnTo>
                    <a:lnTo>
                      <a:pt x="17" y="678"/>
                    </a:lnTo>
                    <a:lnTo>
                      <a:pt x="0" y="639"/>
                    </a:lnTo>
                    <a:lnTo>
                      <a:pt x="6" y="547"/>
                    </a:lnTo>
                    <a:lnTo>
                      <a:pt x="29" y="439"/>
                    </a:lnTo>
                    <a:lnTo>
                      <a:pt x="81" y="347"/>
                    </a:lnTo>
                    <a:lnTo>
                      <a:pt x="150" y="255"/>
                    </a:lnTo>
                    <a:lnTo>
                      <a:pt x="47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6" name="Freeform 75"/>
              <p:cNvSpPr>
                <a:spLocks/>
              </p:cNvSpPr>
              <p:nvPr/>
            </p:nvSpPr>
            <p:spPr bwMode="auto">
              <a:xfrm>
                <a:off x="3527" y="1798"/>
                <a:ext cx="161" cy="130"/>
              </a:xfrm>
              <a:custGeom>
                <a:avLst/>
                <a:gdLst>
                  <a:gd name="T0" fmla="*/ 0 w 645"/>
                  <a:gd name="T1" fmla="*/ 0 h 519"/>
                  <a:gd name="T2" fmla="*/ 0 w 645"/>
                  <a:gd name="T3" fmla="*/ 0 h 519"/>
                  <a:gd name="T4" fmla="*/ 0 w 645"/>
                  <a:gd name="T5" fmla="*/ 0 h 519"/>
                  <a:gd name="T6" fmla="*/ 0 w 645"/>
                  <a:gd name="T7" fmla="*/ 0 h 519"/>
                  <a:gd name="T8" fmla="*/ 0 w 645"/>
                  <a:gd name="T9" fmla="*/ 0 h 519"/>
                  <a:gd name="T10" fmla="*/ 0 w 645"/>
                  <a:gd name="T11" fmla="*/ 0 h 519"/>
                  <a:gd name="T12" fmla="*/ 0 w 645"/>
                  <a:gd name="T13" fmla="*/ 0 h 519"/>
                  <a:gd name="T14" fmla="*/ 0 w 645"/>
                  <a:gd name="T15" fmla="*/ 0 h 519"/>
                  <a:gd name="T16" fmla="*/ 0 w 645"/>
                  <a:gd name="T17" fmla="*/ 0 h 519"/>
                  <a:gd name="T18" fmla="*/ 0 w 645"/>
                  <a:gd name="T19" fmla="*/ 0 h 519"/>
                  <a:gd name="T20" fmla="*/ 0 w 645"/>
                  <a:gd name="T21" fmla="*/ 0 h 519"/>
                  <a:gd name="T22" fmla="*/ 0 w 645"/>
                  <a:gd name="T23" fmla="*/ 0 h 519"/>
                  <a:gd name="T24" fmla="*/ 0 w 645"/>
                  <a:gd name="T25" fmla="*/ 0 h 519"/>
                  <a:gd name="T26" fmla="*/ 0 w 645"/>
                  <a:gd name="T27" fmla="*/ 0 h 519"/>
                  <a:gd name="T28" fmla="*/ 0 w 645"/>
                  <a:gd name="T29" fmla="*/ 0 h 519"/>
                  <a:gd name="T30" fmla="*/ 0 w 645"/>
                  <a:gd name="T31" fmla="*/ 0 h 519"/>
                  <a:gd name="T32" fmla="*/ 0 w 645"/>
                  <a:gd name="T33" fmla="*/ 0 h 519"/>
                  <a:gd name="T34" fmla="*/ 0 w 645"/>
                  <a:gd name="T35" fmla="*/ 0 h 519"/>
                  <a:gd name="T36" fmla="*/ 0 w 645"/>
                  <a:gd name="T37" fmla="*/ 0 h 519"/>
                  <a:gd name="T38" fmla="*/ 0 w 645"/>
                  <a:gd name="T39" fmla="*/ 0 h 519"/>
                  <a:gd name="T40" fmla="*/ 0 w 645"/>
                  <a:gd name="T41" fmla="*/ 0 h 519"/>
                  <a:gd name="T42" fmla="*/ 0 w 645"/>
                  <a:gd name="T43" fmla="*/ 0 h 519"/>
                  <a:gd name="T44" fmla="*/ 0 w 645"/>
                  <a:gd name="T45" fmla="*/ 0 h 519"/>
                  <a:gd name="T46" fmla="*/ 0 w 645"/>
                  <a:gd name="T47" fmla="*/ 0 h 519"/>
                  <a:gd name="T48" fmla="*/ 0 w 645"/>
                  <a:gd name="T49" fmla="*/ 0 h 519"/>
                  <a:gd name="T50" fmla="*/ 0 w 645"/>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5"/>
                  <a:gd name="T79" fmla="*/ 0 h 519"/>
                  <a:gd name="T80" fmla="*/ 645 w 645"/>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5" h="519">
                    <a:moveTo>
                      <a:pt x="645" y="0"/>
                    </a:moveTo>
                    <a:lnTo>
                      <a:pt x="409" y="76"/>
                    </a:lnTo>
                    <a:lnTo>
                      <a:pt x="353" y="99"/>
                    </a:lnTo>
                    <a:lnTo>
                      <a:pt x="290" y="127"/>
                    </a:lnTo>
                    <a:lnTo>
                      <a:pt x="244" y="151"/>
                    </a:lnTo>
                    <a:lnTo>
                      <a:pt x="202" y="184"/>
                    </a:lnTo>
                    <a:lnTo>
                      <a:pt x="161" y="220"/>
                    </a:lnTo>
                    <a:lnTo>
                      <a:pt x="122" y="260"/>
                    </a:lnTo>
                    <a:lnTo>
                      <a:pt x="93" y="306"/>
                    </a:lnTo>
                    <a:lnTo>
                      <a:pt x="52" y="347"/>
                    </a:lnTo>
                    <a:lnTo>
                      <a:pt x="24" y="404"/>
                    </a:lnTo>
                    <a:lnTo>
                      <a:pt x="6" y="448"/>
                    </a:lnTo>
                    <a:lnTo>
                      <a:pt x="0" y="478"/>
                    </a:lnTo>
                    <a:lnTo>
                      <a:pt x="0" y="502"/>
                    </a:lnTo>
                    <a:lnTo>
                      <a:pt x="18" y="519"/>
                    </a:lnTo>
                    <a:lnTo>
                      <a:pt x="47" y="519"/>
                    </a:lnTo>
                    <a:lnTo>
                      <a:pt x="81" y="519"/>
                    </a:lnTo>
                    <a:lnTo>
                      <a:pt x="133" y="502"/>
                    </a:lnTo>
                    <a:lnTo>
                      <a:pt x="198" y="490"/>
                    </a:lnTo>
                    <a:lnTo>
                      <a:pt x="244" y="472"/>
                    </a:lnTo>
                    <a:lnTo>
                      <a:pt x="290" y="448"/>
                    </a:lnTo>
                    <a:lnTo>
                      <a:pt x="335" y="419"/>
                    </a:lnTo>
                    <a:lnTo>
                      <a:pt x="382" y="380"/>
                    </a:lnTo>
                    <a:lnTo>
                      <a:pt x="415" y="339"/>
                    </a:lnTo>
                    <a:lnTo>
                      <a:pt x="455" y="293"/>
                    </a:lnTo>
                    <a:lnTo>
                      <a:pt x="64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7" name="Freeform 76"/>
              <p:cNvSpPr>
                <a:spLocks/>
              </p:cNvSpPr>
              <p:nvPr/>
            </p:nvSpPr>
            <p:spPr bwMode="auto">
              <a:xfrm>
                <a:off x="3462" y="1820"/>
                <a:ext cx="141" cy="157"/>
              </a:xfrm>
              <a:custGeom>
                <a:avLst/>
                <a:gdLst>
                  <a:gd name="T0" fmla="*/ 0 w 564"/>
                  <a:gd name="T1" fmla="*/ 0 h 626"/>
                  <a:gd name="T2" fmla="*/ 0 w 564"/>
                  <a:gd name="T3" fmla="*/ 0 h 626"/>
                  <a:gd name="T4" fmla="*/ 0 w 564"/>
                  <a:gd name="T5" fmla="*/ 0 h 626"/>
                  <a:gd name="T6" fmla="*/ 0 w 564"/>
                  <a:gd name="T7" fmla="*/ 0 h 626"/>
                  <a:gd name="T8" fmla="*/ 0 w 564"/>
                  <a:gd name="T9" fmla="*/ 0 h 626"/>
                  <a:gd name="T10" fmla="*/ 0 w 564"/>
                  <a:gd name="T11" fmla="*/ 0 h 626"/>
                  <a:gd name="T12" fmla="*/ 0 w 564"/>
                  <a:gd name="T13" fmla="*/ 0 h 626"/>
                  <a:gd name="T14" fmla="*/ 0 w 564"/>
                  <a:gd name="T15" fmla="*/ 0 h 626"/>
                  <a:gd name="T16" fmla="*/ 0 w 564"/>
                  <a:gd name="T17" fmla="*/ 0 h 626"/>
                  <a:gd name="T18" fmla="*/ 0 w 564"/>
                  <a:gd name="T19" fmla="*/ 0 h 626"/>
                  <a:gd name="T20" fmla="*/ 0 w 564"/>
                  <a:gd name="T21" fmla="*/ 0 h 626"/>
                  <a:gd name="T22" fmla="*/ 0 w 564"/>
                  <a:gd name="T23" fmla="*/ 0 h 626"/>
                  <a:gd name="T24" fmla="*/ 0 w 564"/>
                  <a:gd name="T25" fmla="*/ 0 h 626"/>
                  <a:gd name="T26" fmla="*/ 0 w 564"/>
                  <a:gd name="T27" fmla="*/ 0 h 626"/>
                  <a:gd name="T28" fmla="*/ 0 w 564"/>
                  <a:gd name="T29" fmla="*/ 0 h 626"/>
                  <a:gd name="T30" fmla="*/ 0 w 564"/>
                  <a:gd name="T31" fmla="*/ 0 h 626"/>
                  <a:gd name="T32" fmla="*/ 0 w 564"/>
                  <a:gd name="T33" fmla="*/ 0 h 626"/>
                  <a:gd name="T34" fmla="*/ 0 w 564"/>
                  <a:gd name="T35" fmla="*/ 0 h 626"/>
                  <a:gd name="T36" fmla="*/ 0 w 564"/>
                  <a:gd name="T37" fmla="*/ 0 h 626"/>
                  <a:gd name="T38" fmla="*/ 0 w 564"/>
                  <a:gd name="T39" fmla="*/ 0 h 626"/>
                  <a:gd name="T40" fmla="*/ 0 w 564"/>
                  <a:gd name="T41" fmla="*/ 0 h 626"/>
                  <a:gd name="T42" fmla="*/ 0 w 564"/>
                  <a:gd name="T43" fmla="*/ 0 h 626"/>
                  <a:gd name="T44" fmla="*/ 0 w 564"/>
                  <a:gd name="T45" fmla="*/ 0 h 626"/>
                  <a:gd name="T46" fmla="*/ 0 w 564"/>
                  <a:gd name="T47" fmla="*/ 0 h 626"/>
                  <a:gd name="T48" fmla="*/ 0 w 564"/>
                  <a:gd name="T49" fmla="*/ 0 h 626"/>
                  <a:gd name="T50" fmla="*/ 0 w 564"/>
                  <a:gd name="T51" fmla="*/ 0 h 6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6"/>
                  <a:gd name="T80" fmla="*/ 564 w 564"/>
                  <a:gd name="T81" fmla="*/ 626 h 6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6">
                    <a:moveTo>
                      <a:pt x="564" y="0"/>
                    </a:moveTo>
                    <a:lnTo>
                      <a:pt x="339" y="132"/>
                    </a:lnTo>
                    <a:lnTo>
                      <a:pt x="282" y="160"/>
                    </a:lnTo>
                    <a:lnTo>
                      <a:pt x="231" y="194"/>
                    </a:lnTo>
                    <a:lnTo>
                      <a:pt x="184" y="235"/>
                    </a:lnTo>
                    <a:lnTo>
                      <a:pt x="145" y="276"/>
                    </a:lnTo>
                    <a:lnTo>
                      <a:pt x="109" y="316"/>
                    </a:lnTo>
                    <a:lnTo>
                      <a:pt x="88" y="360"/>
                    </a:lnTo>
                    <a:lnTo>
                      <a:pt x="52" y="407"/>
                    </a:lnTo>
                    <a:lnTo>
                      <a:pt x="34" y="461"/>
                    </a:lnTo>
                    <a:lnTo>
                      <a:pt x="17" y="515"/>
                    </a:lnTo>
                    <a:lnTo>
                      <a:pt x="0" y="562"/>
                    </a:lnTo>
                    <a:lnTo>
                      <a:pt x="0" y="597"/>
                    </a:lnTo>
                    <a:lnTo>
                      <a:pt x="11" y="608"/>
                    </a:lnTo>
                    <a:lnTo>
                      <a:pt x="34" y="626"/>
                    </a:lnTo>
                    <a:lnTo>
                      <a:pt x="62" y="619"/>
                    </a:lnTo>
                    <a:lnTo>
                      <a:pt x="103" y="608"/>
                    </a:lnTo>
                    <a:lnTo>
                      <a:pt x="161" y="579"/>
                    </a:lnTo>
                    <a:lnTo>
                      <a:pt x="207" y="557"/>
                    </a:lnTo>
                    <a:lnTo>
                      <a:pt x="258" y="528"/>
                    </a:lnTo>
                    <a:lnTo>
                      <a:pt x="300" y="494"/>
                    </a:lnTo>
                    <a:lnTo>
                      <a:pt x="339" y="461"/>
                    </a:lnTo>
                    <a:lnTo>
                      <a:pt x="373" y="414"/>
                    </a:lnTo>
                    <a:lnTo>
                      <a:pt x="401" y="360"/>
                    </a:lnTo>
                    <a:lnTo>
                      <a:pt x="431" y="309"/>
                    </a:lnTo>
                    <a:lnTo>
                      <a:pt x="56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8" name="Freeform 77"/>
              <p:cNvSpPr>
                <a:spLocks/>
              </p:cNvSpPr>
              <p:nvPr/>
            </p:nvSpPr>
            <p:spPr bwMode="auto">
              <a:xfrm>
                <a:off x="3446" y="1790"/>
                <a:ext cx="120" cy="170"/>
              </a:xfrm>
              <a:custGeom>
                <a:avLst/>
                <a:gdLst>
                  <a:gd name="T0" fmla="*/ 0 w 479"/>
                  <a:gd name="T1" fmla="*/ 0 h 678"/>
                  <a:gd name="T2" fmla="*/ 0 w 479"/>
                  <a:gd name="T3" fmla="*/ 0 h 678"/>
                  <a:gd name="T4" fmla="*/ 0 w 479"/>
                  <a:gd name="T5" fmla="*/ 0 h 678"/>
                  <a:gd name="T6" fmla="*/ 0 w 479"/>
                  <a:gd name="T7" fmla="*/ 0 h 678"/>
                  <a:gd name="T8" fmla="*/ 0 w 479"/>
                  <a:gd name="T9" fmla="*/ 0 h 678"/>
                  <a:gd name="T10" fmla="*/ 0 w 479"/>
                  <a:gd name="T11" fmla="*/ 0 h 678"/>
                  <a:gd name="T12" fmla="*/ 0 w 479"/>
                  <a:gd name="T13" fmla="*/ 0 h 678"/>
                  <a:gd name="T14" fmla="*/ 0 w 479"/>
                  <a:gd name="T15" fmla="*/ 0 h 678"/>
                  <a:gd name="T16" fmla="*/ 0 w 479"/>
                  <a:gd name="T17" fmla="*/ 0 h 678"/>
                  <a:gd name="T18" fmla="*/ 0 w 479"/>
                  <a:gd name="T19" fmla="*/ 0 h 678"/>
                  <a:gd name="T20" fmla="*/ 0 w 479"/>
                  <a:gd name="T21" fmla="*/ 0 h 678"/>
                  <a:gd name="T22" fmla="*/ 0 w 479"/>
                  <a:gd name="T23" fmla="*/ 0 h 678"/>
                  <a:gd name="T24" fmla="*/ 0 w 479"/>
                  <a:gd name="T25" fmla="*/ 0 h 678"/>
                  <a:gd name="T26" fmla="*/ 0 w 479"/>
                  <a:gd name="T27" fmla="*/ 0 h 678"/>
                  <a:gd name="T28" fmla="*/ 0 w 479"/>
                  <a:gd name="T29" fmla="*/ 0 h 678"/>
                  <a:gd name="T30" fmla="*/ 0 w 479"/>
                  <a:gd name="T31" fmla="*/ 0 h 678"/>
                  <a:gd name="T32" fmla="*/ 0 w 479"/>
                  <a:gd name="T33" fmla="*/ 0 h 678"/>
                  <a:gd name="T34" fmla="*/ 0 w 479"/>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9"/>
                  <a:gd name="T55" fmla="*/ 0 h 678"/>
                  <a:gd name="T56" fmla="*/ 479 w 479"/>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9" h="678">
                    <a:moveTo>
                      <a:pt x="479" y="0"/>
                    </a:moveTo>
                    <a:lnTo>
                      <a:pt x="415" y="235"/>
                    </a:lnTo>
                    <a:lnTo>
                      <a:pt x="403" y="310"/>
                    </a:lnTo>
                    <a:lnTo>
                      <a:pt x="380" y="361"/>
                    </a:lnTo>
                    <a:lnTo>
                      <a:pt x="357" y="419"/>
                    </a:lnTo>
                    <a:lnTo>
                      <a:pt x="336" y="465"/>
                    </a:lnTo>
                    <a:lnTo>
                      <a:pt x="295" y="505"/>
                    </a:lnTo>
                    <a:lnTo>
                      <a:pt x="266" y="545"/>
                    </a:lnTo>
                    <a:lnTo>
                      <a:pt x="219" y="585"/>
                    </a:lnTo>
                    <a:lnTo>
                      <a:pt x="167" y="621"/>
                    </a:lnTo>
                    <a:lnTo>
                      <a:pt x="81" y="678"/>
                    </a:lnTo>
                    <a:lnTo>
                      <a:pt x="30" y="678"/>
                    </a:lnTo>
                    <a:lnTo>
                      <a:pt x="0" y="644"/>
                    </a:lnTo>
                    <a:lnTo>
                      <a:pt x="12" y="545"/>
                    </a:lnTo>
                    <a:lnTo>
                      <a:pt x="41" y="442"/>
                    </a:lnTo>
                    <a:lnTo>
                      <a:pt x="88" y="350"/>
                    </a:lnTo>
                    <a:lnTo>
                      <a:pt x="155" y="264"/>
                    </a:lnTo>
                    <a:lnTo>
                      <a:pt x="47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59" name="Freeform 78"/>
              <p:cNvSpPr>
                <a:spLocks/>
              </p:cNvSpPr>
              <p:nvPr/>
            </p:nvSpPr>
            <p:spPr bwMode="auto">
              <a:xfrm>
                <a:off x="3472" y="1856"/>
                <a:ext cx="163" cy="129"/>
              </a:xfrm>
              <a:custGeom>
                <a:avLst/>
                <a:gdLst>
                  <a:gd name="T0" fmla="*/ 0 w 650"/>
                  <a:gd name="T1" fmla="*/ 0 h 517"/>
                  <a:gd name="T2" fmla="*/ 0 w 650"/>
                  <a:gd name="T3" fmla="*/ 0 h 517"/>
                  <a:gd name="T4" fmla="*/ 0 w 650"/>
                  <a:gd name="T5" fmla="*/ 0 h 517"/>
                  <a:gd name="T6" fmla="*/ 0 w 650"/>
                  <a:gd name="T7" fmla="*/ 0 h 517"/>
                  <a:gd name="T8" fmla="*/ 0 w 650"/>
                  <a:gd name="T9" fmla="*/ 0 h 517"/>
                  <a:gd name="T10" fmla="*/ 0 w 650"/>
                  <a:gd name="T11" fmla="*/ 0 h 517"/>
                  <a:gd name="T12" fmla="*/ 0 w 650"/>
                  <a:gd name="T13" fmla="*/ 0 h 517"/>
                  <a:gd name="T14" fmla="*/ 0 w 650"/>
                  <a:gd name="T15" fmla="*/ 0 h 517"/>
                  <a:gd name="T16" fmla="*/ 0 w 650"/>
                  <a:gd name="T17" fmla="*/ 0 h 517"/>
                  <a:gd name="T18" fmla="*/ 0 w 650"/>
                  <a:gd name="T19" fmla="*/ 0 h 517"/>
                  <a:gd name="T20" fmla="*/ 0 w 650"/>
                  <a:gd name="T21" fmla="*/ 0 h 517"/>
                  <a:gd name="T22" fmla="*/ 0 w 650"/>
                  <a:gd name="T23" fmla="*/ 0 h 517"/>
                  <a:gd name="T24" fmla="*/ 0 w 650"/>
                  <a:gd name="T25" fmla="*/ 0 h 517"/>
                  <a:gd name="T26" fmla="*/ 0 w 650"/>
                  <a:gd name="T27" fmla="*/ 0 h 517"/>
                  <a:gd name="T28" fmla="*/ 0 w 650"/>
                  <a:gd name="T29" fmla="*/ 0 h 517"/>
                  <a:gd name="T30" fmla="*/ 0 w 650"/>
                  <a:gd name="T31" fmla="*/ 0 h 517"/>
                  <a:gd name="T32" fmla="*/ 0 w 650"/>
                  <a:gd name="T33" fmla="*/ 0 h 517"/>
                  <a:gd name="T34" fmla="*/ 0 w 650"/>
                  <a:gd name="T35" fmla="*/ 0 h 517"/>
                  <a:gd name="T36" fmla="*/ 0 w 650"/>
                  <a:gd name="T37" fmla="*/ 0 h 517"/>
                  <a:gd name="T38" fmla="*/ 0 w 650"/>
                  <a:gd name="T39" fmla="*/ 0 h 517"/>
                  <a:gd name="T40" fmla="*/ 0 w 650"/>
                  <a:gd name="T41" fmla="*/ 0 h 517"/>
                  <a:gd name="T42" fmla="*/ 0 w 650"/>
                  <a:gd name="T43" fmla="*/ 0 h 517"/>
                  <a:gd name="T44" fmla="*/ 0 w 650"/>
                  <a:gd name="T45" fmla="*/ 0 h 517"/>
                  <a:gd name="T46" fmla="*/ 0 w 650"/>
                  <a:gd name="T47" fmla="*/ 0 h 517"/>
                  <a:gd name="T48" fmla="*/ 0 w 650"/>
                  <a:gd name="T49" fmla="*/ 0 h 517"/>
                  <a:gd name="T50" fmla="*/ 0 w 650"/>
                  <a:gd name="T51" fmla="*/ 0 h 5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17"/>
                  <a:gd name="T80" fmla="*/ 650 w 650"/>
                  <a:gd name="T81" fmla="*/ 517 h 5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17">
                    <a:moveTo>
                      <a:pt x="650" y="0"/>
                    </a:moveTo>
                    <a:lnTo>
                      <a:pt x="419" y="75"/>
                    </a:lnTo>
                    <a:lnTo>
                      <a:pt x="350" y="97"/>
                    </a:lnTo>
                    <a:lnTo>
                      <a:pt x="298" y="121"/>
                    </a:lnTo>
                    <a:lnTo>
                      <a:pt x="246" y="149"/>
                    </a:lnTo>
                    <a:lnTo>
                      <a:pt x="205" y="178"/>
                    </a:lnTo>
                    <a:lnTo>
                      <a:pt x="166" y="213"/>
                    </a:lnTo>
                    <a:lnTo>
                      <a:pt x="127" y="259"/>
                    </a:lnTo>
                    <a:lnTo>
                      <a:pt x="91" y="306"/>
                    </a:lnTo>
                    <a:lnTo>
                      <a:pt x="58" y="343"/>
                    </a:lnTo>
                    <a:lnTo>
                      <a:pt x="29" y="403"/>
                    </a:lnTo>
                    <a:lnTo>
                      <a:pt x="11" y="443"/>
                    </a:lnTo>
                    <a:lnTo>
                      <a:pt x="0" y="476"/>
                    </a:lnTo>
                    <a:lnTo>
                      <a:pt x="11" y="501"/>
                    </a:lnTo>
                    <a:lnTo>
                      <a:pt x="21" y="512"/>
                    </a:lnTo>
                    <a:lnTo>
                      <a:pt x="50" y="517"/>
                    </a:lnTo>
                    <a:lnTo>
                      <a:pt x="86" y="517"/>
                    </a:lnTo>
                    <a:lnTo>
                      <a:pt x="143" y="501"/>
                    </a:lnTo>
                    <a:lnTo>
                      <a:pt x="195" y="490"/>
                    </a:lnTo>
                    <a:lnTo>
                      <a:pt x="252" y="465"/>
                    </a:lnTo>
                    <a:lnTo>
                      <a:pt x="298" y="448"/>
                    </a:lnTo>
                    <a:lnTo>
                      <a:pt x="339" y="414"/>
                    </a:lnTo>
                    <a:lnTo>
                      <a:pt x="378" y="380"/>
                    </a:lnTo>
                    <a:lnTo>
                      <a:pt x="419" y="339"/>
                    </a:lnTo>
                    <a:lnTo>
                      <a:pt x="461" y="288"/>
                    </a:lnTo>
                    <a:lnTo>
                      <a:pt x="65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0" name="Freeform 79"/>
              <p:cNvSpPr>
                <a:spLocks/>
              </p:cNvSpPr>
              <p:nvPr/>
            </p:nvSpPr>
            <p:spPr bwMode="auto">
              <a:xfrm>
                <a:off x="3405" y="1883"/>
                <a:ext cx="142" cy="157"/>
              </a:xfrm>
              <a:custGeom>
                <a:avLst/>
                <a:gdLst>
                  <a:gd name="T0" fmla="*/ 0 w 569"/>
                  <a:gd name="T1" fmla="*/ 0 h 629"/>
                  <a:gd name="T2" fmla="*/ 0 w 569"/>
                  <a:gd name="T3" fmla="*/ 0 h 629"/>
                  <a:gd name="T4" fmla="*/ 0 w 569"/>
                  <a:gd name="T5" fmla="*/ 0 h 629"/>
                  <a:gd name="T6" fmla="*/ 0 w 569"/>
                  <a:gd name="T7" fmla="*/ 0 h 629"/>
                  <a:gd name="T8" fmla="*/ 0 w 569"/>
                  <a:gd name="T9" fmla="*/ 0 h 629"/>
                  <a:gd name="T10" fmla="*/ 0 w 569"/>
                  <a:gd name="T11" fmla="*/ 0 h 629"/>
                  <a:gd name="T12" fmla="*/ 0 w 569"/>
                  <a:gd name="T13" fmla="*/ 0 h 629"/>
                  <a:gd name="T14" fmla="*/ 0 w 569"/>
                  <a:gd name="T15" fmla="*/ 0 h 629"/>
                  <a:gd name="T16" fmla="*/ 0 w 569"/>
                  <a:gd name="T17" fmla="*/ 0 h 629"/>
                  <a:gd name="T18" fmla="*/ 0 w 569"/>
                  <a:gd name="T19" fmla="*/ 0 h 629"/>
                  <a:gd name="T20" fmla="*/ 0 w 569"/>
                  <a:gd name="T21" fmla="*/ 0 h 629"/>
                  <a:gd name="T22" fmla="*/ 0 w 569"/>
                  <a:gd name="T23" fmla="*/ 0 h 629"/>
                  <a:gd name="T24" fmla="*/ 0 w 569"/>
                  <a:gd name="T25" fmla="*/ 0 h 629"/>
                  <a:gd name="T26" fmla="*/ 0 w 569"/>
                  <a:gd name="T27" fmla="*/ 0 h 629"/>
                  <a:gd name="T28" fmla="*/ 0 w 569"/>
                  <a:gd name="T29" fmla="*/ 0 h 629"/>
                  <a:gd name="T30" fmla="*/ 0 w 569"/>
                  <a:gd name="T31" fmla="*/ 0 h 629"/>
                  <a:gd name="T32" fmla="*/ 0 w 569"/>
                  <a:gd name="T33" fmla="*/ 0 h 629"/>
                  <a:gd name="T34" fmla="*/ 0 w 569"/>
                  <a:gd name="T35" fmla="*/ 0 h 629"/>
                  <a:gd name="T36" fmla="*/ 0 w 569"/>
                  <a:gd name="T37" fmla="*/ 0 h 629"/>
                  <a:gd name="T38" fmla="*/ 0 w 569"/>
                  <a:gd name="T39" fmla="*/ 0 h 629"/>
                  <a:gd name="T40" fmla="*/ 0 w 569"/>
                  <a:gd name="T41" fmla="*/ 0 h 629"/>
                  <a:gd name="T42" fmla="*/ 0 w 569"/>
                  <a:gd name="T43" fmla="*/ 0 h 629"/>
                  <a:gd name="T44" fmla="*/ 0 w 569"/>
                  <a:gd name="T45" fmla="*/ 0 h 629"/>
                  <a:gd name="T46" fmla="*/ 0 w 569"/>
                  <a:gd name="T47" fmla="*/ 0 h 629"/>
                  <a:gd name="T48" fmla="*/ 0 w 569"/>
                  <a:gd name="T49" fmla="*/ 0 h 629"/>
                  <a:gd name="T50" fmla="*/ 0 w 569"/>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9"/>
                  <a:gd name="T79" fmla="*/ 0 h 629"/>
                  <a:gd name="T80" fmla="*/ 569 w 569"/>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9" h="629">
                    <a:moveTo>
                      <a:pt x="569" y="0"/>
                    </a:moveTo>
                    <a:lnTo>
                      <a:pt x="339" y="127"/>
                    </a:lnTo>
                    <a:lnTo>
                      <a:pt x="282" y="163"/>
                    </a:lnTo>
                    <a:lnTo>
                      <a:pt x="230" y="202"/>
                    </a:lnTo>
                    <a:lnTo>
                      <a:pt x="184" y="235"/>
                    </a:lnTo>
                    <a:lnTo>
                      <a:pt x="145" y="272"/>
                    </a:lnTo>
                    <a:lnTo>
                      <a:pt x="108" y="318"/>
                    </a:lnTo>
                    <a:lnTo>
                      <a:pt x="81" y="357"/>
                    </a:lnTo>
                    <a:lnTo>
                      <a:pt x="57" y="415"/>
                    </a:lnTo>
                    <a:lnTo>
                      <a:pt x="29" y="466"/>
                    </a:lnTo>
                    <a:lnTo>
                      <a:pt x="19" y="525"/>
                    </a:lnTo>
                    <a:lnTo>
                      <a:pt x="0" y="559"/>
                    </a:lnTo>
                    <a:lnTo>
                      <a:pt x="0" y="592"/>
                    </a:lnTo>
                    <a:lnTo>
                      <a:pt x="19" y="611"/>
                    </a:lnTo>
                    <a:lnTo>
                      <a:pt x="29" y="629"/>
                    </a:lnTo>
                    <a:lnTo>
                      <a:pt x="62" y="629"/>
                    </a:lnTo>
                    <a:lnTo>
                      <a:pt x="104" y="611"/>
                    </a:lnTo>
                    <a:lnTo>
                      <a:pt x="155" y="588"/>
                    </a:lnTo>
                    <a:lnTo>
                      <a:pt x="213" y="559"/>
                    </a:lnTo>
                    <a:lnTo>
                      <a:pt x="254" y="530"/>
                    </a:lnTo>
                    <a:lnTo>
                      <a:pt x="300" y="508"/>
                    </a:lnTo>
                    <a:lnTo>
                      <a:pt x="333" y="456"/>
                    </a:lnTo>
                    <a:lnTo>
                      <a:pt x="375" y="415"/>
                    </a:lnTo>
                    <a:lnTo>
                      <a:pt x="402" y="368"/>
                    </a:lnTo>
                    <a:lnTo>
                      <a:pt x="432" y="318"/>
                    </a:lnTo>
                    <a:lnTo>
                      <a:pt x="56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1" name="Freeform 80"/>
              <p:cNvSpPr>
                <a:spLocks/>
              </p:cNvSpPr>
              <p:nvPr/>
            </p:nvSpPr>
            <p:spPr bwMode="auto">
              <a:xfrm>
                <a:off x="3390" y="1853"/>
                <a:ext cx="117" cy="170"/>
              </a:xfrm>
              <a:custGeom>
                <a:avLst/>
                <a:gdLst>
                  <a:gd name="T0" fmla="*/ 0 w 466"/>
                  <a:gd name="T1" fmla="*/ 0 h 678"/>
                  <a:gd name="T2" fmla="*/ 0 w 466"/>
                  <a:gd name="T3" fmla="*/ 0 h 678"/>
                  <a:gd name="T4" fmla="*/ 0 w 466"/>
                  <a:gd name="T5" fmla="*/ 0 h 678"/>
                  <a:gd name="T6" fmla="*/ 0 w 466"/>
                  <a:gd name="T7" fmla="*/ 0 h 678"/>
                  <a:gd name="T8" fmla="*/ 0 w 466"/>
                  <a:gd name="T9" fmla="*/ 0 h 678"/>
                  <a:gd name="T10" fmla="*/ 0 w 466"/>
                  <a:gd name="T11" fmla="*/ 0 h 678"/>
                  <a:gd name="T12" fmla="*/ 0 w 466"/>
                  <a:gd name="T13" fmla="*/ 0 h 678"/>
                  <a:gd name="T14" fmla="*/ 0 w 466"/>
                  <a:gd name="T15" fmla="*/ 0 h 678"/>
                  <a:gd name="T16" fmla="*/ 0 w 466"/>
                  <a:gd name="T17" fmla="*/ 0 h 678"/>
                  <a:gd name="T18" fmla="*/ 0 w 466"/>
                  <a:gd name="T19" fmla="*/ 0 h 678"/>
                  <a:gd name="T20" fmla="*/ 0 w 466"/>
                  <a:gd name="T21" fmla="*/ 0 h 678"/>
                  <a:gd name="T22" fmla="*/ 0 w 466"/>
                  <a:gd name="T23" fmla="*/ 0 h 678"/>
                  <a:gd name="T24" fmla="*/ 0 w 466"/>
                  <a:gd name="T25" fmla="*/ 0 h 678"/>
                  <a:gd name="T26" fmla="*/ 0 w 466"/>
                  <a:gd name="T27" fmla="*/ 0 h 678"/>
                  <a:gd name="T28" fmla="*/ 0 w 466"/>
                  <a:gd name="T29" fmla="*/ 0 h 678"/>
                  <a:gd name="T30" fmla="*/ 0 w 466"/>
                  <a:gd name="T31" fmla="*/ 0 h 678"/>
                  <a:gd name="T32" fmla="*/ 0 w 466"/>
                  <a:gd name="T33" fmla="*/ 0 h 678"/>
                  <a:gd name="T34" fmla="*/ 0 w 466"/>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78"/>
                  <a:gd name="T56" fmla="*/ 466 w 466"/>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78">
                    <a:moveTo>
                      <a:pt x="466" y="0"/>
                    </a:moveTo>
                    <a:lnTo>
                      <a:pt x="414" y="241"/>
                    </a:lnTo>
                    <a:lnTo>
                      <a:pt x="396" y="303"/>
                    </a:lnTo>
                    <a:lnTo>
                      <a:pt x="378" y="368"/>
                    </a:lnTo>
                    <a:lnTo>
                      <a:pt x="349" y="425"/>
                    </a:lnTo>
                    <a:lnTo>
                      <a:pt x="321" y="465"/>
                    </a:lnTo>
                    <a:lnTo>
                      <a:pt x="287" y="512"/>
                    </a:lnTo>
                    <a:lnTo>
                      <a:pt x="258" y="546"/>
                    </a:lnTo>
                    <a:lnTo>
                      <a:pt x="220" y="585"/>
                    </a:lnTo>
                    <a:lnTo>
                      <a:pt x="161" y="620"/>
                    </a:lnTo>
                    <a:lnTo>
                      <a:pt x="76" y="672"/>
                    </a:lnTo>
                    <a:lnTo>
                      <a:pt x="18" y="678"/>
                    </a:lnTo>
                    <a:lnTo>
                      <a:pt x="0" y="644"/>
                    </a:lnTo>
                    <a:lnTo>
                      <a:pt x="0" y="546"/>
                    </a:lnTo>
                    <a:lnTo>
                      <a:pt x="35" y="443"/>
                    </a:lnTo>
                    <a:lnTo>
                      <a:pt x="76" y="350"/>
                    </a:lnTo>
                    <a:lnTo>
                      <a:pt x="155" y="258"/>
                    </a:lnTo>
                    <a:lnTo>
                      <a:pt x="46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2" name="Freeform 81"/>
              <p:cNvSpPr>
                <a:spLocks/>
              </p:cNvSpPr>
              <p:nvPr/>
            </p:nvSpPr>
            <p:spPr bwMode="auto">
              <a:xfrm>
                <a:off x="3415" y="1919"/>
                <a:ext cx="162" cy="130"/>
              </a:xfrm>
              <a:custGeom>
                <a:avLst/>
                <a:gdLst>
                  <a:gd name="T0" fmla="*/ 0 w 649"/>
                  <a:gd name="T1" fmla="*/ 0 h 519"/>
                  <a:gd name="T2" fmla="*/ 0 w 649"/>
                  <a:gd name="T3" fmla="*/ 0 h 519"/>
                  <a:gd name="T4" fmla="*/ 0 w 649"/>
                  <a:gd name="T5" fmla="*/ 0 h 519"/>
                  <a:gd name="T6" fmla="*/ 0 w 649"/>
                  <a:gd name="T7" fmla="*/ 0 h 519"/>
                  <a:gd name="T8" fmla="*/ 0 w 649"/>
                  <a:gd name="T9" fmla="*/ 0 h 519"/>
                  <a:gd name="T10" fmla="*/ 0 w 649"/>
                  <a:gd name="T11" fmla="*/ 0 h 519"/>
                  <a:gd name="T12" fmla="*/ 0 w 649"/>
                  <a:gd name="T13" fmla="*/ 0 h 519"/>
                  <a:gd name="T14" fmla="*/ 0 w 649"/>
                  <a:gd name="T15" fmla="*/ 0 h 519"/>
                  <a:gd name="T16" fmla="*/ 0 w 649"/>
                  <a:gd name="T17" fmla="*/ 0 h 519"/>
                  <a:gd name="T18" fmla="*/ 0 w 649"/>
                  <a:gd name="T19" fmla="*/ 0 h 519"/>
                  <a:gd name="T20" fmla="*/ 0 w 649"/>
                  <a:gd name="T21" fmla="*/ 0 h 519"/>
                  <a:gd name="T22" fmla="*/ 0 w 649"/>
                  <a:gd name="T23" fmla="*/ 0 h 519"/>
                  <a:gd name="T24" fmla="*/ 0 w 649"/>
                  <a:gd name="T25" fmla="*/ 0 h 519"/>
                  <a:gd name="T26" fmla="*/ 0 w 649"/>
                  <a:gd name="T27" fmla="*/ 0 h 519"/>
                  <a:gd name="T28" fmla="*/ 0 w 649"/>
                  <a:gd name="T29" fmla="*/ 0 h 519"/>
                  <a:gd name="T30" fmla="*/ 0 w 649"/>
                  <a:gd name="T31" fmla="*/ 0 h 519"/>
                  <a:gd name="T32" fmla="*/ 0 w 649"/>
                  <a:gd name="T33" fmla="*/ 0 h 519"/>
                  <a:gd name="T34" fmla="*/ 0 w 649"/>
                  <a:gd name="T35" fmla="*/ 0 h 519"/>
                  <a:gd name="T36" fmla="*/ 0 w 649"/>
                  <a:gd name="T37" fmla="*/ 0 h 519"/>
                  <a:gd name="T38" fmla="*/ 0 w 649"/>
                  <a:gd name="T39" fmla="*/ 0 h 519"/>
                  <a:gd name="T40" fmla="*/ 0 w 649"/>
                  <a:gd name="T41" fmla="*/ 0 h 519"/>
                  <a:gd name="T42" fmla="*/ 0 w 649"/>
                  <a:gd name="T43" fmla="*/ 0 h 519"/>
                  <a:gd name="T44" fmla="*/ 0 w 649"/>
                  <a:gd name="T45" fmla="*/ 0 h 519"/>
                  <a:gd name="T46" fmla="*/ 0 w 649"/>
                  <a:gd name="T47" fmla="*/ 0 h 519"/>
                  <a:gd name="T48" fmla="*/ 0 w 649"/>
                  <a:gd name="T49" fmla="*/ 0 h 519"/>
                  <a:gd name="T50" fmla="*/ 0 w 649"/>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19"/>
                  <a:gd name="T80" fmla="*/ 649 w 649"/>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19">
                    <a:moveTo>
                      <a:pt x="649" y="0"/>
                    </a:moveTo>
                    <a:lnTo>
                      <a:pt x="420" y="76"/>
                    </a:lnTo>
                    <a:lnTo>
                      <a:pt x="350" y="91"/>
                    </a:lnTo>
                    <a:lnTo>
                      <a:pt x="298" y="120"/>
                    </a:lnTo>
                    <a:lnTo>
                      <a:pt x="247" y="151"/>
                    </a:lnTo>
                    <a:lnTo>
                      <a:pt x="206" y="180"/>
                    </a:lnTo>
                    <a:lnTo>
                      <a:pt x="160" y="213"/>
                    </a:lnTo>
                    <a:lnTo>
                      <a:pt x="125" y="254"/>
                    </a:lnTo>
                    <a:lnTo>
                      <a:pt x="92" y="306"/>
                    </a:lnTo>
                    <a:lnTo>
                      <a:pt x="57" y="357"/>
                    </a:lnTo>
                    <a:lnTo>
                      <a:pt x="29" y="404"/>
                    </a:lnTo>
                    <a:lnTo>
                      <a:pt x="16" y="448"/>
                    </a:lnTo>
                    <a:lnTo>
                      <a:pt x="0" y="485"/>
                    </a:lnTo>
                    <a:lnTo>
                      <a:pt x="5" y="501"/>
                    </a:lnTo>
                    <a:lnTo>
                      <a:pt x="21" y="519"/>
                    </a:lnTo>
                    <a:lnTo>
                      <a:pt x="45" y="519"/>
                    </a:lnTo>
                    <a:lnTo>
                      <a:pt x="92" y="519"/>
                    </a:lnTo>
                    <a:lnTo>
                      <a:pt x="137" y="501"/>
                    </a:lnTo>
                    <a:lnTo>
                      <a:pt x="200" y="490"/>
                    </a:lnTo>
                    <a:lnTo>
                      <a:pt x="247" y="467"/>
                    </a:lnTo>
                    <a:lnTo>
                      <a:pt x="292" y="448"/>
                    </a:lnTo>
                    <a:lnTo>
                      <a:pt x="334" y="409"/>
                    </a:lnTo>
                    <a:lnTo>
                      <a:pt x="380" y="381"/>
                    </a:lnTo>
                    <a:lnTo>
                      <a:pt x="420" y="340"/>
                    </a:lnTo>
                    <a:lnTo>
                      <a:pt x="453" y="289"/>
                    </a:lnTo>
                    <a:lnTo>
                      <a:pt x="6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3" name="Freeform 82"/>
              <p:cNvSpPr>
                <a:spLocks/>
              </p:cNvSpPr>
              <p:nvPr/>
            </p:nvSpPr>
            <p:spPr bwMode="auto">
              <a:xfrm>
                <a:off x="3353" y="1941"/>
                <a:ext cx="141" cy="157"/>
              </a:xfrm>
              <a:custGeom>
                <a:avLst/>
                <a:gdLst>
                  <a:gd name="T0" fmla="*/ 0 w 563"/>
                  <a:gd name="T1" fmla="*/ 0 h 628"/>
                  <a:gd name="T2" fmla="*/ 0 w 563"/>
                  <a:gd name="T3" fmla="*/ 0 h 628"/>
                  <a:gd name="T4" fmla="*/ 0 w 563"/>
                  <a:gd name="T5" fmla="*/ 0 h 628"/>
                  <a:gd name="T6" fmla="*/ 0 w 563"/>
                  <a:gd name="T7" fmla="*/ 0 h 628"/>
                  <a:gd name="T8" fmla="*/ 0 w 563"/>
                  <a:gd name="T9" fmla="*/ 0 h 628"/>
                  <a:gd name="T10" fmla="*/ 0 w 563"/>
                  <a:gd name="T11" fmla="*/ 0 h 628"/>
                  <a:gd name="T12" fmla="*/ 0 w 563"/>
                  <a:gd name="T13" fmla="*/ 0 h 628"/>
                  <a:gd name="T14" fmla="*/ 0 w 563"/>
                  <a:gd name="T15" fmla="*/ 0 h 628"/>
                  <a:gd name="T16" fmla="*/ 0 w 563"/>
                  <a:gd name="T17" fmla="*/ 0 h 628"/>
                  <a:gd name="T18" fmla="*/ 0 w 563"/>
                  <a:gd name="T19" fmla="*/ 0 h 628"/>
                  <a:gd name="T20" fmla="*/ 0 w 563"/>
                  <a:gd name="T21" fmla="*/ 0 h 628"/>
                  <a:gd name="T22" fmla="*/ 0 w 563"/>
                  <a:gd name="T23" fmla="*/ 0 h 628"/>
                  <a:gd name="T24" fmla="*/ 0 w 563"/>
                  <a:gd name="T25" fmla="*/ 0 h 628"/>
                  <a:gd name="T26" fmla="*/ 0 w 563"/>
                  <a:gd name="T27" fmla="*/ 0 h 628"/>
                  <a:gd name="T28" fmla="*/ 0 w 563"/>
                  <a:gd name="T29" fmla="*/ 0 h 628"/>
                  <a:gd name="T30" fmla="*/ 0 w 563"/>
                  <a:gd name="T31" fmla="*/ 0 h 628"/>
                  <a:gd name="T32" fmla="*/ 0 w 563"/>
                  <a:gd name="T33" fmla="*/ 0 h 628"/>
                  <a:gd name="T34" fmla="*/ 0 w 563"/>
                  <a:gd name="T35" fmla="*/ 0 h 628"/>
                  <a:gd name="T36" fmla="*/ 0 w 563"/>
                  <a:gd name="T37" fmla="*/ 0 h 628"/>
                  <a:gd name="T38" fmla="*/ 0 w 563"/>
                  <a:gd name="T39" fmla="*/ 0 h 628"/>
                  <a:gd name="T40" fmla="*/ 0 w 563"/>
                  <a:gd name="T41" fmla="*/ 0 h 628"/>
                  <a:gd name="T42" fmla="*/ 0 w 563"/>
                  <a:gd name="T43" fmla="*/ 0 h 628"/>
                  <a:gd name="T44" fmla="*/ 0 w 563"/>
                  <a:gd name="T45" fmla="*/ 0 h 628"/>
                  <a:gd name="T46" fmla="*/ 0 w 563"/>
                  <a:gd name="T47" fmla="*/ 0 h 628"/>
                  <a:gd name="T48" fmla="*/ 0 w 563"/>
                  <a:gd name="T49" fmla="*/ 0 h 628"/>
                  <a:gd name="T50" fmla="*/ 0 w 563"/>
                  <a:gd name="T51" fmla="*/ 0 h 6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3"/>
                  <a:gd name="T79" fmla="*/ 0 h 628"/>
                  <a:gd name="T80" fmla="*/ 563 w 563"/>
                  <a:gd name="T81" fmla="*/ 628 h 6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3" h="628">
                    <a:moveTo>
                      <a:pt x="563" y="0"/>
                    </a:moveTo>
                    <a:lnTo>
                      <a:pt x="333" y="126"/>
                    </a:lnTo>
                    <a:lnTo>
                      <a:pt x="276" y="162"/>
                    </a:lnTo>
                    <a:lnTo>
                      <a:pt x="225" y="196"/>
                    </a:lnTo>
                    <a:lnTo>
                      <a:pt x="178" y="235"/>
                    </a:lnTo>
                    <a:lnTo>
                      <a:pt x="137" y="270"/>
                    </a:lnTo>
                    <a:lnTo>
                      <a:pt x="103" y="310"/>
                    </a:lnTo>
                    <a:lnTo>
                      <a:pt x="79" y="361"/>
                    </a:lnTo>
                    <a:lnTo>
                      <a:pt x="51" y="414"/>
                    </a:lnTo>
                    <a:lnTo>
                      <a:pt x="27" y="465"/>
                    </a:lnTo>
                    <a:lnTo>
                      <a:pt x="12" y="516"/>
                    </a:lnTo>
                    <a:lnTo>
                      <a:pt x="0" y="563"/>
                    </a:lnTo>
                    <a:lnTo>
                      <a:pt x="0" y="592"/>
                    </a:lnTo>
                    <a:lnTo>
                      <a:pt x="12" y="609"/>
                    </a:lnTo>
                    <a:lnTo>
                      <a:pt x="27" y="628"/>
                    </a:lnTo>
                    <a:lnTo>
                      <a:pt x="56" y="616"/>
                    </a:lnTo>
                    <a:lnTo>
                      <a:pt x="97" y="609"/>
                    </a:lnTo>
                    <a:lnTo>
                      <a:pt x="149" y="582"/>
                    </a:lnTo>
                    <a:lnTo>
                      <a:pt x="206" y="558"/>
                    </a:lnTo>
                    <a:lnTo>
                      <a:pt x="252" y="524"/>
                    </a:lnTo>
                    <a:lnTo>
                      <a:pt x="292" y="494"/>
                    </a:lnTo>
                    <a:lnTo>
                      <a:pt x="327" y="461"/>
                    </a:lnTo>
                    <a:lnTo>
                      <a:pt x="369" y="414"/>
                    </a:lnTo>
                    <a:lnTo>
                      <a:pt x="397" y="361"/>
                    </a:lnTo>
                    <a:lnTo>
                      <a:pt x="431" y="310"/>
                    </a:lnTo>
                    <a:lnTo>
                      <a:pt x="56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4" name="Freeform 83"/>
              <p:cNvSpPr>
                <a:spLocks/>
              </p:cNvSpPr>
              <p:nvPr/>
            </p:nvSpPr>
            <p:spPr bwMode="auto">
              <a:xfrm>
                <a:off x="3337" y="1910"/>
                <a:ext cx="118" cy="170"/>
              </a:xfrm>
              <a:custGeom>
                <a:avLst/>
                <a:gdLst>
                  <a:gd name="T0" fmla="*/ 0 w 472"/>
                  <a:gd name="T1" fmla="*/ 0 h 680"/>
                  <a:gd name="T2" fmla="*/ 0 w 472"/>
                  <a:gd name="T3" fmla="*/ 0 h 680"/>
                  <a:gd name="T4" fmla="*/ 0 w 472"/>
                  <a:gd name="T5" fmla="*/ 0 h 680"/>
                  <a:gd name="T6" fmla="*/ 0 w 472"/>
                  <a:gd name="T7" fmla="*/ 0 h 680"/>
                  <a:gd name="T8" fmla="*/ 0 w 472"/>
                  <a:gd name="T9" fmla="*/ 0 h 680"/>
                  <a:gd name="T10" fmla="*/ 0 w 472"/>
                  <a:gd name="T11" fmla="*/ 0 h 680"/>
                  <a:gd name="T12" fmla="*/ 0 w 472"/>
                  <a:gd name="T13" fmla="*/ 0 h 680"/>
                  <a:gd name="T14" fmla="*/ 0 w 472"/>
                  <a:gd name="T15" fmla="*/ 0 h 680"/>
                  <a:gd name="T16" fmla="*/ 0 w 472"/>
                  <a:gd name="T17" fmla="*/ 0 h 680"/>
                  <a:gd name="T18" fmla="*/ 0 w 472"/>
                  <a:gd name="T19" fmla="*/ 0 h 680"/>
                  <a:gd name="T20" fmla="*/ 0 w 472"/>
                  <a:gd name="T21" fmla="*/ 0 h 680"/>
                  <a:gd name="T22" fmla="*/ 0 w 472"/>
                  <a:gd name="T23" fmla="*/ 0 h 680"/>
                  <a:gd name="T24" fmla="*/ 0 w 472"/>
                  <a:gd name="T25" fmla="*/ 0 h 680"/>
                  <a:gd name="T26" fmla="*/ 0 w 472"/>
                  <a:gd name="T27" fmla="*/ 0 h 680"/>
                  <a:gd name="T28" fmla="*/ 0 w 472"/>
                  <a:gd name="T29" fmla="*/ 0 h 680"/>
                  <a:gd name="T30" fmla="*/ 0 w 472"/>
                  <a:gd name="T31" fmla="*/ 0 h 680"/>
                  <a:gd name="T32" fmla="*/ 0 w 472"/>
                  <a:gd name="T33" fmla="*/ 0 h 680"/>
                  <a:gd name="T34" fmla="*/ 0 w 472"/>
                  <a:gd name="T35" fmla="*/ 0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2"/>
                  <a:gd name="T55" fmla="*/ 0 h 680"/>
                  <a:gd name="T56" fmla="*/ 472 w 472"/>
                  <a:gd name="T57" fmla="*/ 680 h 6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2" h="680">
                    <a:moveTo>
                      <a:pt x="472" y="0"/>
                    </a:moveTo>
                    <a:lnTo>
                      <a:pt x="408" y="244"/>
                    </a:lnTo>
                    <a:lnTo>
                      <a:pt x="392" y="306"/>
                    </a:lnTo>
                    <a:lnTo>
                      <a:pt x="375" y="365"/>
                    </a:lnTo>
                    <a:lnTo>
                      <a:pt x="352" y="421"/>
                    </a:lnTo>
                    <a:lnTo>
                      <a:pt x="328" y="461"/>
                    </a:lnTo>
                    <a:lnTo>
                      <a:pt x="290" y="502"/>
                    </a:lnTo>
                    <a:lnTo>
                      <a:pt x="261" y="548"/>
                    </a:lnTo>
                    <a:lnTo>
                      <a:pt x="214" y="595"/>
                    </a:lnTo>
                    <a:lnTo>
                      <a:pt x="162" y="623"/>
                    </a:lnTo>
                    <a:lnTo>
                      <a:pt x="77" y="680"/>
                    </a:lnTo>
                    <a:lnTo>
                      <a:pt x="18" y="680"/>
                    </a:lnTo>
                    <a:lnTo>
                      <a:pt x="0" y="638"/>
                    </a:lnTo>
                    <a:lnTo>
                      <a:pt x="7" y="548"/>
                    </a:lnTo>
                    <a:lnTo>
                      <a:pt x="36" y="439"/>
                    </a:lnTo>
                    <a:lnTo>
                      <a:pt x="77" y="347"/>
                    </a:lnTo>
                    <a:lnTo>
                      <a:pt x="150" y="259"/>
                    </a:lnTo>
                    <a:lnTo>
                      <a:pt x="47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5" name="Freeform 84"/>
              <p:cNvSpPr>
                <a:spLocks/>
              </p:cNvSpPr>
              <p:nvPr/>
            </p:nvSpPr>
            <p:spPr bwMode="auto">
              <a:xfrm>
                <a:off x="3362" y="1974"/>
                <a:ext cx="162" cy="134"/>
              </a:xfrm>
              <a:custGeom>
                <a:avLst/>
                <a:gdLst>
                  <a:gd name="T0" fmla="*/ 0 w 649"/>
                  <a:gd name="T1" fmla="*/ 0 h 533"/>
                  <a:gd name="T2" fmla="*/ 0 w 649"/>
                  <a:gd name="T3" fmla="*/ 0 h 533"/>
                  <a:gd name="T4" fmla="*/ 0 w 649"/>
                  <a:gd name="T5" fmla="*/ 0 h 533"/>
                  <a:gd name="T6" fmla="*/ 0 w 649"/>
                  <a:gd name="T7" fmla="*/ 0 h 533"/>
                  <a:gd name="T8" fmla="*/ 0 w 649"/>
                  <a:gd name="T9" fmla="*/ 0 h 533"/>
                  <a:gd name="T10" fmla="*/ 0 w 649"/>
                  <a:gd name="T11" fmla="*/ 0 h 533"/>
                  <a:gd name="T12" fmla="*/ 0 w 649"/>
                  <a:gd name="T13" fmla="*/ 0 h 533"/>
                  <a:gd name="T14" fmla="*/ 0 w 649"/>
                  <a:gd name="T15" fmla="*/ 0 h 533"/>
                  <a:gd name="T16" fmla="*/ 0 w 649"/>
                  <a:gd name="T17" fmla="*/ 0 h 533"/>
                  <a:gd name="T18" fmla="*/ 0 w 649"/>
                  <a:gd name="T19" fmla="*/ 0 h 533"/>
                  <a:gd name="T20" fmla="*/ 0 w 649"/>
                  <a:gd name="T21" fmla="*/ 0 h 533"/>
                  <a:gd name="T22" fmla="*/ 0 w 649"/>
                  <a:gd name="T23" fmla="*/ 0 h 533"/>
                  <a:gd name="T24" fmla="*/ 0 w 649"/>
                  <a:gd name="T25" fmla="*/ 0 h 533"/>
                  <a:gd name="T26" fmla="*/ 0 w 649"/>
                  <a:gd name="T27" fmla="*/ 0 h 533"/>
                  <a:gd name="T28" fmla="*/ 0 w 649"/>
                  <a:gd name="T29" fmla="*/ 0 h 533"/>
                  <a:gd name="T30" fmla="*/ 0 w 649"/>
                  <a:gd name="T31" fmla="*/ 0 h 533"/>
                  <a:gd name="T32" fmla="*/ 0 w 649"/>
                  <a:gd name="T33" fmla="*/ 0 h 533"/>
                  <a:gd name="T34" fmla="*/ 0 w 649"/>
                  <a:gd name="T35" fmla="*/ 0 h 533"/>
                  <a:gd name="T36" fmla="*/ 0 w 649"/>
                  <a:gd name="T37" fmla="*/ 0 h 533"/>
                  <a:gd name="T38" fmla="*/ 0 w 649"/>
                  <a:gd name="T39" fmla="*/ 0 h 533"/>
                  <a:gd name="T40" fmla="*/ 0 w 649"/>
                  <a:gd name="T41" fmla="*/ 0 h 533"/>
                  <a:gd name="T42" fmla="*/ 0 w 649"/>
                  <a:gd name="T43" fmla="*/ 0 h 533"/>
                  <a:gd name="T44" fmla="*/ 0 w 649"/>
                  <a:gd name="T45" fmla="*/ 0 h 533"/>
                  <a:gd name="T46" fmla="*/ 0 w 649"/>
                  <a:gd name="T47" fmla="*/ 0 h 533"/>
                  <a:gd name="T48" fmla="*/ 0 w 649"/>
                  <a:gd name="T49" fmla="*/ 0 h 533"/>
                  <a:gd name="T50" fmla="*/ 0 w 649"/>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33"/>
                  <a:gd name="T80" fmla="*/ 649 w 649"/>
                  <a:gd name="T81" fmla="*/ 533 h 5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33">
                    <a:moveTo>
                      <a:pt x="649" y="0"/>
                    </a:moveTo>
                    <a:lnTo>
                      <a:pt x="414" y="80"/>
                    </a:lnTo>
                    <a:lnTo>
                      <a:pt x="351" y="101"/>
                    </a:lnTo>
                    <a:lnTo>
                      <a:pt x="300" y="130"/>
                    </a:lnTo>
                    <a:lnTo>
                      <a:pt x="248" y="160"/>
                    </a:lnTo>
                    <a:lnTo>
                      <a:pt x="202" y="188"/>
                    </a:lnTo>
                    <a:lnTo>
                      <a:pt x="167" y="227"/>
                    </a:lnTo>
                    <a:lnTo>
                      <a:pt x="134" y="264"/>
                    </a:lnTo>
                    <a:lnTo>
                      <a:pt x="93" y="310"/>
                    </a:lnTo>
                    <a:lnTo>
                      <a:pt x="59" y="357"/>
                    </a:lnTo>
                    <a:lnTo>
                      <a:pt x="30" y="411"/>
                    </a:lnTo>
                    <a:lnTo>
                      <a:pt x="12" y="453"/>
                    </a:lnTo>
                    <a:lnTo>
                      <a:pt x="0" y="486"/>
                    </a:lnTo>
                    <a:lnTo>
                      <a:pt x="8" y="512"/>
                    </a:lnTo>
                    <a:lnTo>
                      <a:pt x="30" y="522"/>
                    </a:lnTo>
                    <a:lnTo>
                      <a:pt x="52" y="533"/>
                    </a:lnTo>
                    <a:lnTo>
                      <a:pt x="87" y="533"/>
                    </a:lnTo>
                    <a:lnTo>
                      <a:pt x="145" y="515"/>
                    </a:lnTo>
                    <a:lnTo>
                      <a:pt x="202" y="499"/>
                    </a:lnTo>
                    <a:lnTo>
                      <a:pt x="248" y="475"/>
                    </a:lnTo>
                    <a:lnTo>
                      <a:pt x="294" y="458"/>
                    </a:lnTo>
                    <a:lnTo>
                      <a:pt x="339" y="424"/>
                    </a:lnTo>
                    <a:lnTo>
                      <a:pt x="380" y="390"/>
                    </a:lnTo>
                    <a:lnTo>
                      <a:pt x="420" y="349"/>
                    </a:lnTo>
                    <a:lnTo>
                      <a:pt x="461" y="298"/>
                    </a:lnTo>
                    <a:lnTo>
                      <a:pt x="6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6" name="Freeform 85"/>
              <p:cNvSpPr>
                <a:spLocks/>
              </p:cNvSpPr>
              <p:nvPr/>
            </p:nvSpPr>
            <p:spPr bwMode="auto">
              <a:xfrm>
                <a:off x="3298" y="1998"/>
                <a:ext cx="143" cy="156"/>
              </a:xfrm>
              <a:custGeom>
                <a:avLst/>
                <a:gdLst>
                  <a:gd name="T0" fmla="*/ 0 w 570"/>
                  <a:gd name="T1" fmla="*/ 0 h 621"/>
                  <a:gd name="T2" fmla="*/ 0 w 570"/>
                  <a:gd name="T3" fmla="*/ 0 h 621"/>
                  <a:gd name="T4" fmla="*/ 0 w 570"/>
                  <a:gd name="T5" fmla="*/ 0 h 621"/>
                  <a:gd name="T6" fmla="*/ 0 w 570"/>
                  <a:gd name="T7" fmla="*/ 0 h 621"/>
                  <a:gd name="T8" fmla="*/ 0 w 570"/>
                  <a:gd name="T9" fmla="*/ 0 h 621"/>
                  <a:gd name="T10" fmla="*/ 0 w 570"/>
                  <a:gd name="T11" fmla="*/ 0 h 621"/>
                  <a:gd name="T12" fmla="*/ 0 w 570"/>
                  <a:gd name="T13" fmla="*/ 0 h 621"/>
                  <a:gd name="T14" fmla="*/ 0 w 570"/>
                  <a:gd name="T15" fmla="*/ 0 h 621"/>
                  <a:gd name="T16" fmla="*/ 0 w 570"/>
                  <a:gd name="T17" fmla="*/ 0 h 621"/>
                  <a:gd name="T18" fmla="*/ 0 w 570"/>
                  <a:gd name="T19" fmla="*/ 0 h 621"/>
                  <a:gd name="T20" fmla="*/ 0 w 570"/>
                  <a:gd name="T21" fmla="*/ 0 h 621"/>
                  <a:gd name="T22" fmla="*/ 0 w 570"/>
                  <a:gd name="T23" fmla="*/ 0 h 621"/>
                  <a:gd name="T24" fmla="*/ 0 w 570"/>
                  <a:gd name="T25" fmla="*/ 0 h 621"/>
                  <a:gd name="T26" fmla="*/ 0 w 570"/>
                  <a:gd name="T27" fmla="*/ 0 h 621"/>
                  <a:gd name="T28" fmla="*/ 0 w 570"/>
                  <a:gd name="T29" fmla="*/ 0 h 621"/>
                  <a:gd name="T30" fmla="*/ 0 w 570"/>
                  <a:gd name="T31" fmla="*/ 0 h 621"/>
                  <a:gd name="T32" fmla="*/ 0 w 570"/>
                  <a:gd name="T33" fmla="*/ 0 h 621"/>
                  <a:gd name="T34" fmla="*/ 0 w 570"/>
                  <a:gd name="T35" fmla="*/ 0 h 621"/>
                  <a:gd name="T36" fmla="*/ 0 w 570"/>
                  <a:gd name="T37" fmla="*/ 0 h 621"/>
                  <a:gd name="T38" fmla="*/ 0 w 570"/>
                  <a:gd name="T39" fmla="*/ 0 h 621"/>
                  <a:gd name="T40" fmla="*/ 0 w 570"/>
                  <a:gd name="T41" fmla="*/ 0 h 621"/>
                  <a:gd name="T42" fmla="*/ 0 w 570"/>
                  <a:gd name="T43" fmla="*/ 0 h 621"/>
                  <a:gd name="T44" fmla="*/ 0 w 570"/>
                  <a:gd name="T45" fmla="*/ 0 h 621"/>
                  <a:gd name="T46" fmla="*/ 0 w 570"/>
                  <a:gd name="T47" fmla="*/ 0 h 621"/>
                  <a:gd name="T48" fmla="*/ 0 w 570"/>
                  <a:gd name="T49" fmla="*/ 0 h 621"/>
                  <a:gd name="T50" fmla="*/ 0 w 570"/>
                  <a:gd name="T51" fmla="*/ 0 h 6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0"/>
                  <a:gd name="T79" fmla="*/ 0 h 621"/>
                  <a:gd name="T80" fmla="*/ 570 w 570"/>
                  <a:gd name="T81" fmla="*/ 621 h 6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0" h="621">
                    <a:moveTo>
                      <a:pt x="570" y="0"/>
                    </a:moveTo>
                    <a:lnTo>
                      <a:pt x="339" y="131"/>
                    </a:lnTo>
                    <a:lnTo>
                      <a:pt x="282" y="160"/>
                    </a:lnTo>
                    <a:lnTo>
                      <a:pt x="231" y="196"/>
                    </a:lnTo>
                    <a:lnTo>
                      <a:pt x="184" y="235"/>
                    </a:lnTo>
                    <a:lnTo>
                      <a:pt x="143" y="271"/>
                    </a:lnTo>
                    <a:lnTo>
                      <a:pt x="114" y="311"/>
                    </a:lnTo>
                    <a:lnTo>
                      <a:pt x="80" y="357"/>
                    </a:lnTo>
                    <a:lnTo>
                      <a:pt x="58" y="416"/>
                    </a:lnTo>
                    <a:lnTo>
                      <a:pt x="34" y="466"/>
                    </a:lnTo>
                    <a:lnTo>
                      <a:pt x="11" y="517"/>
                    </a:lnTo>
                    <a:lnTo>
                      <a:pt x="11" y="558"/>
                    </a:lnTo>
                    <a:lnTo>
                      <a:pt x="0" y="592"/>
                    </a:lnTo>
                    <a:lnTo>
                      <a:pt x="17" y="610"/>
                    </a:lnTo>
                    <a:lnTo>
                      <a:pt x="34" y="621"/>
                    </a:lnTo>
                    <a:lnTo>
                      <a:pt x="62" y="621"/>
                    </a:lnTo>
                    <a:lnTo>
                      <a:pt x="104" y="610"/>
                    </a:lnTo>
                    <a:lnTo>
                      <a:pt x="154" y="581"/>
                    </a:lnTo>
                    <a:lnTo>
                      <a:pt x="213" y="558"/>
                    </a:lnTo>
                    <a:lnTo>
                      <a:pt x="252" y="529"/>
                    </a:lnTo>
                    <a:lnTo>
                      <a:pt x="298" y="496"/>
                    </a:lnTo>
                    <a:lnTo>
                      <a:pt x="332" y="455"/>
                    </a:lnTo>
                    <a:lnTo>
                      <a:pt x="368" y="419"/>
                    </a:lnTo>
                    <a:lnTo>
                      <a:pt x="403" y="362"/>
                    </a:lnTo>
                    <a:lnTo>
                      <a:pt x="430" y="311"/>
                    </a:lnTo>
                    <a:lnTo>
                      <a:pt x="57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7" name="Freeform 86"/>
              <p:cNvSpPr>
                <a:spLocks/>
              </p:cNvSpPr>
              <p:nvPr/>
            </p:nvSpPr>
            <p:spPr bwMode="auto">
              <a:xfrm>
                <a:off x="3284" y="1968"/>
                <a:ext cx="118" cy="171"/>
              </a:xfrm>
              <a:custGeom>
                <a:avLst/>
                <a:gdLst>
                  <a:gd name="T0" fmla="*/ 0 w 473"/>
                  <a:gd name="T1" fmla="*/ 0 h 684"/>
                  <a:gd name="T2" fmla="*/ 0 w 473"/>
                  <a:gd name="T3" fmla="*/ 0 h 684"/>
                  <a:gd name="T4" fmla="*/ 0 w 473"/>
                  <a:gd name="T5" fmla="*/ 0 h 684"/>
                  <a:gd name="T6" fmla="*/ 0 w 473"/>
                  <a:gd name="T7" fmla="*/ 0 h 684"/>
                  <a:gd name="T8" fmla="*/ 0 w 473"/>
                  <a:gd name="T9" fmla="*/ 0 h 684"/>
                  <a:gd name="T10" fmla="*/ 0 w 473"/>
                  <a:gd name="T11" fmla="*/ 0 h 684"/>
                  <a:gd name="T12" fmla="*/ 0 w 473"/>
                  <a:gd name="T13" fmla="*/ 0 h 684"/>
                  <a:gd name="T14" fmla="*/ 0 w 473"/>
                  <a:gd name="T15" fmla="*/ 0 h 684"/>
                  <a:gd name="T16" fmla="*/ 0 w 473"/>
                  <a:gd name="T17" fmla="*/ 0 h 684"/>
                  <a:gd name="T18" fmla="*/ 0 w 473"/>
                  <a:gd name="T19" fmla="*/ 0 h 684"/>
                  <a:gd name="T20" fmla="*/ 0 w 473"/>
                  <a:gd name="T21" fmla="*/ 0 h 684"/>
                  <a:gd name="T22" fmla="*/ 0 w 473"/>
                  <a:gd name="T23" fmla="*/ 0 h 684"/>
                  <a:gd name="T24" fmla="*/ 0 w 473"/>
                  <a:gd name="T25" fmla="*/ 0 h 684"/>
                  <a:gd name="T26" fmla="*/ 0 w 473"/>
                  <a:gd name="T27" fmla="*/ 0 h 684"/>
                  <a:gd name="T28" fmla="*/ 0 w 473"/>
                  <a:gd name="T29" fmla="*/ 0 h 684"/>
                  <a:gd name="T30" fmla="*/ 0 w 473"/>
                  <a:gd name="T31" fmla="*/ 0 h 684"/>
                  <a:gd name="T32" fmla="*/ 0 w 473"/>
                  <a:gd name="T33" fmla="*/ 0 h 684"/>
                  <a:gd name="T34" fmla="*/ 0 w 473"/>
                  <a:gd name="T35" fmla="*/ 0 h 6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84"/>
                  <a:gd name="T56" fmla="*/ 473 w 473"/>
                  <a:gd name="T57" fmla="*/ 684 h 6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84">
                    <a:moveTo>
                      <a:pt x="473" y="0"/>
                    </a:moveTo>
                    <a:lnTo>
                      <a:pt x="409" y="242"/>
                    </a:lnTo>
                    <a:lnTo>
                      <a:pt x="390" y="305"/>
                    </a:lnTo>
                    <a:lnTo>
                      <a:pt x="374" y="364"/>
                    </a:lnTo>
                    <a:lnTo>
                      <a:pt x="351" y="415"/>
                    </a:lnTo>
                    <a:lnTo>
                      <a:pt x="322" y="460"/>
                    </a:lnTo>
                    <a:lnTo>
                      <a:pt x="289" y="500"/>
                    </a:lnTo>
                    <a:lnTo>
                      <a:pt x="253" y="547"/>
                    </a:lnTo>
                    <a:lnTo>
                      <a:pt x="212" y="587"/>
                    </a:lnTo>
                    <a:lnTo>
                      <a:pt x="162" y="620"/>
                    </a:lnTo>
                    <a:lnTo>
                      <a:pt x="75" y="679"/>
                    </a:lnTo>
                    <a:lnTo>
                      <a:pt x="17" y="684"/>
                    </a:lnTo>
                    <a:lnTo>
                      <a:pt x="0" y="638"/>
                    </a:lnTo>
                    <a:lnTo>
                      <a:pt x="7" y="547"/>
                    </a:lnTo>
                    <a:lnTo>
                      <a:pt x="33" y="436"/>
                    </a:lnTo>
                    <a:lnTo>
                      <a:pt x="79" y="345"/>
                    </a:lnTo>
                    <a:lnTo>
                      <a:pt x="149" y="265"/>
                    </a:lnTo>
                    <a:lnTo>
                      <a:pt x="47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8" name="Freeform 87"/>
              <p:cNvSpPr>
                <a:spLocks/>
              </p:cNvSpPr>
              <p:nvPr/>
            </p:nvSpPr>
            <p:spPr bwMode="auto">
              <a:xfrm>
                <a:off x="3308" y="2033"/>
                <a:ext cx="163" cy="131"/>
              </a:xfrm>
              <a:custGeom>
                <a:avLst/>
                <a:gdLst>
                  <a:gd name="T0" fmla="*/ 0 w 650"/>
                  <a:gd name="T1" fmla="*/ 0 h 523"/>
                  <a:gd name="T2" fmla="*/ 0 w 650"/>
                  <a:gd name="T3" fmla="*/ 0 h 523"/>
                  <a:gd name="T4" fmla="*/ 0 w 650"/>
                  <a:gd name="T5" fmla="*/ 0 h 523"/>
                  <a:gd name="T6" fmla="*/ 0 w 650"/>
                  <a:gd name="T7" fmla="*/ 0 h 523"/>
                  <a:gd name="T8" fmla="*/ 0 w 650"/>
                  <a:gd name="T9" fmla="*/ 0 h 523"/>
                  <a:gd name="T10" fmla="*/ 0 w 650"/>
                  <a:gd name="T11" fmla="*/ 0 h 523"/>
                  <a:gd name="T12" fmla="*/ 0 w 650"/>
                  <a:gd name="T13" fmla="*/ 0 h 523"/>
                  <a:gd name="T14" fmla="*/ 0 w 650"/>
                  <a:gd name="T15" fmla="*/ 0 h 523"/>
                  <a:gd name="T16" fmla="*/ 0 w 650"/>
                  <a:gd name="T17" fmla="*/ 0 h 523"/>
                  <a:gd name="T18" fmla="*/ 0 w 650"/>
                  <a:gd name="T19" fmla="*/ 0 h 523"/>
                  <a:gd name="T20" fmla="*/ 0 w 650"/>
                  <a:gd name="T21" fmla="*/ 0 h 523"/>
                  <a:gd name="T22" fmla="*/ 0 w 650"/>
                  <a:gd name="T23" fmla="*/ 0 h 523"/>
                  <a:gd name="T24" fmla="*/ 0 w 650"/>
                  <a:gd name="T25" fmla="*/ 0 h 523"/>
                  <a:gd name="T26" fmla="*/ 0 w 650"/>
                  <a:gd name="T27" fmla="*/ 0 h 523"/>
                  <a:gd name="T28" fmla="*/ 0 w 650"/>
                  <a:gd name="T29" fmla="*/ 0 h 523"/>
                  <a:gd name="T30" fmla="*/ 0 w 650"/>
                  <a:gd name="T31" fmla="*/ 0 h 523"/>
                  <a:gd name="T32" fmla="*/ 0 w 650"/>
                  <a:gd name="T33" fmla="*/ 0 h 523"/>
                  <a:gd name="T34" fmla="*/ 0 w 650"/>
                  <a:gd name="T35" fmla="*/ 0 h 523"/>
                  <a:gd name="T36" fmla="*/ 0 w 650"/>
                  <a:gd name="T37" fmla="*/ 0 h 523"/>
                  <a:gd name="T38" fmla="*/ 0 w 650"/>
                  <a:gd name="T39" fmla="*/ 0 h 523"/>
                  <a:gd name="T40" fmla="*/ 0 w 650"/>
                  <a:gd name="T41" fmla="*/ 0 h 523"/>
                  <a:gd name="T42" fmla="*/ 0 w 650"/>
                  <a:gd name="T43" fmla="*/ 0 h 523"/>
                  <a:gd name="T44" fmla="*/ 0 w 650"/>
                  <a:gd name="T45" fmla="*/ 0 h 523"/>
                  <a:gd name="T46" fmla="*/ 0 w 650"/>
                  <a:gd name="T47" fmla="*/ 0 h 523"/>
                  <a:gd name="T48" fmla="*/ 0 w 650"/>
                  <a:gd name="T49" fmla="*/ 0 h 523"/>
                  <a:gd name="T50" fmla="*/ 0 w 650"/>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23"/>
                  <a:gd name="T80" fmla="*/ 650 w 650"/>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23">
                    <a:moveTo>
                      <a:pt x="650" y="0"/>
                    </a:moveTo>
                    <a:lnTo>
                      <a:pt x="415" y="80"/>
                    </a:lnTo>
                    <a:lnTo>
                      <a:pt x="358" y="104"/>
                    </a:lnTo>
                    <a:lnTo>
                      <a:pt x="293" y="125"/>
                    </a:lnTo>
                    <a:lnTo>
                      <a:pt x="248" y="147"/>
                    </a:lnTo>
                    <a:lnTo>
                      <a:pt x="203" y="184"/>
                    </a:lnTo>
                    <a:lnTo>
                      <a:pt x="162" y="218"/>
                    </a:lnTo>
                    <a:lnTo>
                      <a:pt x="128" y="259"/>
                    </a:lnTo>
                    <a:lnTo>
                      <a:pt x="91" y="310"/>
                    </a:lnTo>
                    <a:lnTo>
                      <a:pt x="65" y="349"/>
                    </a:lnTo>
                    <a:lnTo>
                      <a:pt x="29" y="402"/>
                    </a:lnTo>
                    <a:lnTo>
                      <a:pt x="11" y="453"/>
                    </a:lnTo>
                    <a:lnTo>
                      <a:pt x="0" y="482"/>
                    </a:lnTo>
                    <a:lnTo>
                      <a:pt x="8" y="500"/>
                    </a:lnTo>
                    <a:lnTo>
                      <a:pt x="23" y="512"/>
                    </a:lnTo>
                    <a:lnTo>
                      <a:pt x="52" y="523"/>
                    </a:lnTo>
                    <a:lnTo>
                      <a:pt x="88" y="523"/>
                    </a:lnTo>
                    <a:lnTo>
                      <a:pt x="145" y="505"/>
                    </a:lnTo>
                    <a:lnTo>
                      <a:pt x="196" y="494"/>
                    </a:lnTo>
                    <a:lnTo>
                      <a:pt x="243" y="471"/>
                    </a:lnTo>
                    <a:lnTo>
                      <a:pt x="293" y="453"/>
                    </a:lnTo>
                    <a:lnTo>
                      <a:pt x="335" y="419"/>
                    </a:lnTo>
                    <a:lnTo>
                      <a:pt x="380" y="385"/>
                    </a:lnTo>
                    <a:lnTo>
                      <a:pt x="415" y="344"/>
                    </a:lnTo>
                    <a:lnTo>
                      <a:pt x="461" y="287"/>
                    </a:lnTo>
                    <a:lnTo>
                      <a:pt x="65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69" name="Freeform 88"/>
              <p:cNvSpPr>
                <a:spLocks/>
              </p:cNvSpPr>
              <p:nvPr/>
            </p:nvSpPr>
            <p:spPr bwMode="auto">
              <a:xfrm>
                <a:off x="3245" y="2056"/>
                <a:ext cx="141" cy="155"/>
              </a:xfrm>
              <a:custGeom>
                <a:avLst/>
                <a:gdLst>
                  <a:gd name="T0" fmla="*/ 0 w 564"/>
                  <a:gd name="T1" fmla="*/ 0 h 620"/>
                  <a:gd name="T2" fmla="*/ 0 w 564"/>
                  <a:gd name="T3" fmla="*/ 0 h 620"/>
                  <a:gd name="T4" fmla="*/ 0 w 564"/>
                  <a:gd name="T5" fmla="*/ 0 h 620"/>
                  <a:gd name="T6" fmla="*/ 0 w 564"/>
                  <a:gd name="T7" fmla="*/ 0 h 620"/>
                  <a:gd name="T8" fmla="*/ 0 w 564"/>
                  <a:gd name="T9" fmla="*/ 0 h 620"/>
                  <a:gd name="T10" fmla="*/ 0 w 564"/>
                  <a:gd name="T11" fmla="*/ 0 h 620"/>
                  <a:gd name="T12" fmla="*/ 0 w 564"/>
                  <a:gd name="T13" fmla="*/ 0 h 620"/>
                  <a:gd name="T14" fmla="*/ 0 w 564"/>
                  <a:gd name="T15" fmla="*/ 0 h 620"/>
                  <a:gd name="T16" fmla="*/ 0 w 564"/>
                  <a:gd name="T17" fmla="*/ 0 h 620"/>
                  <a:gd name="T18" fmla="*/ 0 w 564"/>
                  <a:gd name="T19" fmla="*/ 0 h 620"/>
                  <a:gd name="T20" fmla="*/ 0 w 564"/>
                  <a:gd name="T21" fmla="*/ 0 h 620"/>
                  <a:gd name="T22" fmla="*/ 0 w 564"/>
                  <a:gd name="T23" fmla="*/ 0 h 620"/>
                  <a:gd name="T24" fmla="*/ 0 w 564"/>
                  <a:gd name="T25" fmla="*/ 0 h 620"/>
                  <a:gd name="T26" fmla="*/ 0 w 564"/>
                  <a:gd name="T27" fmla="*/ 0 h 620"/>
                  <a:gd name="T28" fmla="*/ 0 w 564"/>
                  <a:gd name="T29" fmla="*/ 0 h 620"/>
                  <a:gd name="T30" fmla="*/ 0 w 564"/>
                  <a:gd name="T31" fmla="*/ 0 h 620"/>
                  <a:gd name="T32" fmla="*/ 0 w 564"/>
                  <a:gd name="T33" fmla="*/ 0 h 620"/>
                  <a:gd name="T34" fmla="*/ 0 w 564"/>
                  <a:gd name="T35" fmla="*/ 0 h 620"/>
                  <a:gd name="T36" fmla="*/ 0 w 564"/>
                  <a:gd name="T37" fmla="*/ 0 h 620"/>
                  <a:gd name="T38" fmla="*/ 0 w 564"/>
                  <a:gd name="T39" fmla="*/ 0 h 620"/>
                  <a:gd name="T40" fmla="*/ 0 w 564"/>
                  <a:gd name="T41" fmla="*/ 0 h 620"/>
                  <a:gd name="T42" fmla="*/ 0 w 564"/>
                  <a:gd name="T43" fmla="*/ 0 h 620"/>
                  <a:gd name="T44" fmla="*/ 0 w 564"/>
                  <a:gd name="T45" fmla="*/ 0 h 620"/>
                  <a:gd name="T46" fmla="*/ 0 w 564"/>
                  <a:gd name="T47" fmla="*/ 0 h 620"/>
                  <a:gd name="T48" fmla="*/ 0 w 564"/>
                  <a:gd name="T49" fmla="*/ 0 h 620"/>
                  <a:gd name="T50" fmla="*/ 0 w 564"/>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0"/>
                  <a:gd name="T80" fmla="*/ 564 w 564"/>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0">
                    <a:moveTo>
                      <a:pt x="564" y="0"/>
                    </a:moveTo>
                    <a:lnTo>
                      <a:pt x="340" y="121"/>
                    </a:lnTo>
                    <a:lnTo>
                      <a:pt x="281" y="159"/>
                    </a:lnTo>
                    <a:lnTo>
                      <a:pt x="224" y="195"/>
                    </a:lnTo>
                    <a:lnTo>
                      <a:pt x="183" y="235"/>
                    </a:lnTo>
                    <a:lnTo>
                      <a:pt x="144" y="268"/>
                    </a:lnTo>
                    <a:lnTo>
                      <a:pt x="108" y="310"/>
                    </a:lnTo>
                    <a:lnTo>
                      <a:pt x="79" y="350"/>
                    </a:lnTo>
                    <a:lnTo>
                      <a:pt x="58" y="413"/>
                    </a:lnTo>
                    <a:lnTo>
                      <a:pt x="33" y="465"/>
                    </a:lnTo>
                    <a:lnTo>
                      <a:pt x="17" y="516"/>
                    </a:lnTo>
                    <a:lnTo>
                      <a:pt x="7" y="557"/>
                    </a:lnTo>
                    <a:lnTo>
                      <a:pt x="0" y="592"/>
                    </a:lnTo>
                    <a:lnTo>
                      <a:pt x="17" y="609"/>
                    </a:lnTo>
                    <a:lnTo>
                      <a:pt x="33" y="620"/>
                    </a:lnTo>
                    <a:lnTo>
                      <a:pt x="69" y="620"/>
                    </a:lnTo>
                    <a:lnTo>
                      <a:pt x="105" y="604"/>
                    </a:lnTo>
                    <a:lnTo>
                      <a:pt x="155" y="578"/>
                    </a:lnTo>
                    <a:lnTo>
                      <a:pt x="207" y="557"/>
                    </a:lnTo>
                    <a:lnTo>
                      <a:pt x="252" y="524"/>
                    </a:lnTo>
                    <a:lnTo>
                      <a:pt x="299" y="495"/>
                    </a:lnTo>
                    <a:lnTo>
                      <a:pt x="333" y="453"/>
                    </a:lnTo>
                    <a:lnTo>
                      <a:pt x="367" y="413"/>
                    </a:lnTo>
                    <a:lnTo>
                      <a:pt x="403" y="361"/>
                    </a:lnTo>
                    <a:lnTo>
                      <a:pt x="432" y="310"/>
                    </a:lnTo>
                    <a:lnTo>
                      <a:pt x="56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0" name="Freeform 89"/>
              <p:cNvSpPr>
                <a:spLocks/>
              </p:cNvSpPr>
              <p:nvPr/>
            </p:nvSpPr>
            <p:spPr bwMode="auto">
              <a:xfrm>
                <a:off x="3231" y="2025"/>
                <a:ext cx="116" cy="170"/>
              </a:xfrm>
              <a:custGeom>
                <a:avLst/>
                <a:gdLst>
                  <a:gd name="T0" fmla="*/ 0 w 466"/>
                  <a:gd name="T1" fmla="*/ 0 h 682"/>
                  <a:gd name="T2" fmla="*/ 0 w 466"/>
                  <a:gd name="T3" fmla="*/ 0 h 682"/>
                  <a:gd name="T4" fmla="*/ 0 w 466"/>
                  <a:gd name="T5" fmla="*/ 0 h 682"/>
                  <a:gd name="T6" fmla="*/ 0 w 466"/>
                  <a:gd name="T7" fmla="*/ 0 h 682"/>
                  <a:gd name="T8" fmla="*/ 0 w 466"/>
                  <a:gd name="T9" fmla="*/ 0 h 682"/>
                  <a:gd name="T10" fmla="*/ 0 w 466"/>
                  <a:gd name="T11" fmla="*/ 0 h 682"/>
                  <a:gd name="T12" fmla="*/ 0 w 466"/>
                  <a:gd name="T13" fmla="*/ 0 h 682"/>
                  <a:gd name="T14" fmla="*/ 0 w 466"/>
                  <a:gd name="T15" fmla="*/ 0 h 682"/>
                  <a:gd name="T16" fmla="*/ 0 w 466"/>
                  <a:gd name="T17" fmla="*/ 0 h 682"/>
                  <a:gd name="T18" fmla="*/ 0 w 466"/>
                  <a:gd name="T19" fmla="*/ 0 h 682"/>
                  <a:gd name="T20" fmla="*/ 0 w 466"/>
                  <a:gd name="T21" fmla="*/ 0 h 682"/>
                  <a:gd name="T22" fmla="*/ 0 w 466"/>
                  <a:gd name="T23" fmla="*/ 0 h 682"/>
                  <a:gd name="T24" fmla="*/ 0 w 466"/>
                  <a:gd name="T25" fmla="*/ 0 h 682"/>
                  <a:gd name="T26" fmla="*/ 0 w 466"/>
                  <a:gd name="T27" fmla="*/ 0 h 682"/>
                  <a:gd name="T28" fmla="*/ 0 w 466"/>
                  <a:gd name="T29" fmla="*/ 0 h 682"/>
                  <a:gd name="T30" fmla="*/ 0 w 466"/>
                  <a:gd name="T31" fmla="*/ 0 h 682"/>
                  <a:gd name="T32" fmla="*/ 0 w 466"/>
                  <a:gd name="T33" fmla="*/ 0 h 682"/>
                  <a:gd name="T34" fmla="*/ 0 w 466"/>
                  <a:gd name="T35" fmla="*/ 0 h 6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2"/>
                  <a:gd name="T56" fmla="*/ 466 w 466"/>
                  <a:gd name="T57" fmla="*/ 682 h 6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2">
                    <a:moveTo>
                      <a:pt x="466" y="0"/>
                    </a:moveTo>
                    <a:lnTo>
                      <a:pt x="409" y="238"/>
                    </a:lnTo>
                    <a:lnTo>
                      <a:pt x="398" y="310"/>
                    </a:lnTo>
                    <a:lnTo>
                      <a:pt x="375" y="364"/>
                    </a:lnTo>
                    <a:lnTo>
                      <a:pt x="357" y="418"/>
                    </a:lnTo>
                    <a:lnTo>
                      <a:pt x="321" y="465"/>
                    </a:lnTo>
                    <a:lnTo>
                      <a:pt x="292" y="504"/>
                    </a:lnTo>
                    <a:lnTo>
                      <a:pt x="254" y="545"/>
                    </a:lnTo>
                    <a:lnTo>
                      <a:pt x="220" y="590"/>
                    </a:lnTo>
                    <a:lnTo>
                      <a:pt x="163" y="620"/>
                    </a:lnTo>
                    <a:lnTo>
                      <a:pt x="75" y="677"/>
                    </a:lnTo>
                    <a:lnTo>
                      <a:pt x="19" y="682"/>
                    </a:lnTo>
                    <a:lnTo>
                      <a:pt x="0" y="641"/>
                    </a:lnTo>
                    <a:lnTo>
                      <a:pt x="8" y="545"/>
                    </a:lnTo>
                    <a:lnTo>
                      <a:pt x="34" y="440"/>
                    </a:lnTo>
                    <a:lnTo>
                      <a:pt x="75" y="349"/>
                    </a:lnTo>
                    <a:lnTo>
                      <a:pt x="150" y="256"/>
                    </a:lnTo>
                    <a:lnTo>
                      <a:pt x="46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1" name="Freeform 90"/>
              <p:cNvSpPr>
                <a:spLocks/>
              </p:cNvSpPr>
              <p:nvPr/>
            </p:nvSpPr>
            <p:spPr bwMode="auto">
              <a:xfrm>
                <a:off x="3257" y="2089"/>
                <a:ext cx="162" cy="132"/>
              </a:xfrm>
              <a:custGeom>
                <a:avLst/>
                <a:gdLst>
                  <a:gd name="T0" fmla="*/ 0 w 649"/>
                  <a:gd name="T1" fmla="*/ 0 h 530"/>
                  <a:gd name="T2" fmla="*/ 0 w 649"/>
                  <a:gd name="T3" fmla="*/ 0 h 530"/>
                  <a:gd name="T4" fmla="*/ 0 w 649"/>
                  <a:gd name="T5" fmla="*/ 0 h 530"/>
                  <a:gd name="T6" fmla="*/ 0 w 649"/>
                  <a:gd name="T7" fmla="*/ 0 h 530"/>
                  <a:gd name="T8" fmla="*/ 0 w 649"/>
                  <a:gd name="T9" fmla="*/ 0 h 530"/>
                  <a:gd name="T10" fmla="*/ 0 w 649"/>
                  <a:gd name="T11" fmla="*/ 0 h 530"/>
                  <a:gd name="T12" fmla="*/ 0 w 649"/>
                  <a:gd name="T13" fmla="*/ 0 h 530"/>
                  <a:gd name="T14" fmla="*/ 0 w 649"/>
                  <a:gd name="T15" fmla="*/ 0 h 530"/>
                  <a:gd name="T16" fmla="*/ 0 w 649"/>
                  <a:gd name="T17" fmla="*/ 0 h 530"/>
                  <a:gd name="T18" fmla="*/ 0 w 649"/>
                  <a:gd name="T19" fmla="*/ 0 h 530"/>
                  <a:gd name="T20" fmla="*/ 0 w 649"/>
                  <a:gd name="T21" fmla="*/ 0 h 530"/>
                  <a:gd name="T22" fmla="*/ 0 w 649"/>
                  <a:gd name="T23" fmla="*/ 0 h 530"/>
                  <a:gd name="T24" fmla="*/ 0 w 649"/>
                  <a:gd name="T25" fmla="*/ 0 h 530"/>
                  <a:gd name="T26" fmla="*/ 0 w 649"/>
                  <a:gd name="T27" fmla="*/ 0 h 530"/>
                  <a:gd name="T28" fmla="*/ 0 w 649"/>
                  <a:gd name="T29" fmla="*/ 0 h 530"/>
                  <a:gd name="T30" fmla="*/ 0 w 649"/>
                  <a:gd name="T31" fmla="*/ 0 h 530"/>
                  <a:gd name="T32" fmla="*/ 0 w 649"/>
                  <a:gd name="T33" fmla="*/ 0 h 530"/>
                  <a:gd name="T34" fmla="*/ 0 w 649"/>
                  <a:gd name="T35" fmla="*/ 0 h 530"/>
                  <a:gd name="T36" fmla="*/ 0 w 649"/>
                  <a:gd name="T37" fmla="*/ 0 h 530"/>
                  <a:gd name="T38" fmla="*/ 0 w 649"/>
                  <a:gd name="T39" fmla="*/ 0 h 530"/>
                  <a:gd name="T40" fmla="*/ 0 w 649"/>
                  <a:gd name="T41" fmla="*/ 0 h 530"/>
                  <a:gd name="T42" fmla="*/ 0 w 649"/>
                  <a:gd name="T43" fmla="*/ 0 h 530"/>
                  <a:gd name="T44" fmla="*/ 0 w 649"/>
                  <a:gd name="T45" fmla="*/ 0 h 530"/>
                  <a:gd name="T46" fmla="*/ 0 w 649"/>
                  <a:gd name="T47" fmla="*/ 0 h 530"/>
                  <a:gd name="T48" fmla="*/ 0 w 649"/>
                  <a:gd name="T49" fmla="*/ 0 h 530"/>
                  <a:gd name="T50" fmla="*/ 0 w 649"/>
                  <a:gd name="T51" fmla="*/ 0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30"/>
                  <a:gd name="T80" fmla="*/ 649 w 649"/>
                  <a:gd name="T81" fmla="*/ 530 h 5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30">
                    <a:moveTo>
                      <a:pt x="649" y="0"/>
                    </a:moveTo>
                    <a:lnTo>
                      <a:pt x="413" y="83"/>
                    </a:lnTo>
                    <a:lnTo>
                      <a:pt x="351" y="108"/>
                    </a:lnTo>
                    <a:lnTo>
                      <a:pt x="294" y="126"/>
                    </a:lnTo>
                    <a:lnTo>
                      <a:pt x="243" y="162"/>
                    </a:lnTo>
                    <a:lnTo>
                      <a:pt x="201" y="184"/>
                    </a:lnTo>
                    <a:lnTo>
                      <a:pt x="155" y="219"/>
                    </a:lnTo>
                    <a:lnTo>
                      <a:pt x="126" y="263"/>
                    </a:lnTo>
                    <a:lnTo>
                      <a:pt x="88" y="310"/>
                    </a:lnTo>
                    <a:lnTo>
                      <a:pt x="51" y="356"/>
                    </a:lnTo>
                    <a:lnTo>
                      <a:pt x="23" y="414"/>
                    </a:lnTo>
                    <a:lnTo>
                      <a:pt x="5" y="455"/>
                    </a:lnTo>
                    <a:lnTo>
                      <a:pt x="0" y="484"/>
                    </a:lnTo>
                    <a:lnTo>
                      <a:pt x="0" y="512"/>
                    </a:lnTo>
                    <a:lnTo>
                      <a:pt x="23" y="524"/>
                    </a:lnTo>
                    <a:lnTo>
                      <a:pt x="41" y="530"/>
                    </a:lnTo>
                    <a:lnTo>
                      <a:pt x="88" y="530"/>
                    </a:lnTo>
                    <a:lnTo>
                      <a:pt x="132" y="512"/>
                    </a:lnTo>
                    <a:lnTo>
                      <a:pt x="188" y="494"/>
                    </a:lnTo>
                    <a:lnTo>
                      <a:pt x="243" y="478"/>
                    </a:lnTo>
                    <a:lnTo>
                      <a:pt x="287" y="455"/>
                    </a:lnTo>
                    <a:lnTo>
                      <a:pt x="334" y="421"/>
                    </a:lnTo>
                    <a:lnTo>
                      <a:pt x="372" y="393"/>
                    </a:lnTo>
                    <a:lnTo>
                      <a:pt x="413" y="346"/>
                    </a:lnTo>
                    <a:lnTo>
                      <a:pt x="449" y="305"/>
                    </a:lnTo>
                    <a:lnTo>
                      <a:pt x="6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2" name="Freeform 91"/>
              <p:cNvSpPr>
                <a:spLocks/>
              </p:cNvSpPr>
              <p:nvPr/>
            </p:nvSpPr>
            <p:spPr bwMode="auto">
              <a:xfrm>
                <a:off x="3192" y="2112"/>
                <a:ext cx="141" cy="154"/>
              </a:xfrm>
              <a:custGeom>
                <a:avLst/>
                <a:gdLst>
                  <a:gd name="T0" fmla="*/ 0 w 564"/>
                  <a:gd name="T1" fmla="*/ 0 h 615"/>
                  <a:gd name="T2" fmla="*/ 0 w 564"/>
                  <a:gd name="T3" fmla="*/ 0 h 615"/>
                  <a:gd name="T4" fmla="*/ 0 w 564"/>
                  <a:gd name="T5" fmla="*/ 0 h 615"/>
                  <a:gd name="T6" fmla="*/ 0 w 564"/>
                  <a:gd name="T7" fmla="*/ 0 h 615"/>
                  <a:gd name="T8" fmla="*/ 0 w 564"/>
                  <a:gd name="T9" fmla="*/ 0 h 615"/>
                  <a:gd name="T10" fmla="*/ 0 w 564"/>
                  <a:gd name="T11" fmla="*/ 0 h 615"/>
                  <a:gd name="T12" fmla="*/ 0 w 564"/>
                  <a:gd name="T13" fmla="*/ 0 h 615"/>
                  <a:gd name="T14" fmla="*/ 0 w 564"/>
                  <a:gd name="T15" fmla="*/ 0 h 615"/>
                  <a:gd name="T16" fmla="*/ 0 w 564"/>
                  <a:gd name="T17" fmla="*/ 0 h 615"/>
                  <a:gd name="T18" fmla="*/ 0 w 564"/>
                  <a:gd name="T19" fmla="*/ 0 h 615"/>
                  <a:gd name="T20" fmla="*/ 0 w 564"/>
                  <a:gd name="T21" fmla="*/ 0 h 615"/>
                  <a:gd name="T22" fmla="*/ 0 w 564"/>
                  <a:gd name="T23" fmla="*/ 0 h 615"/>
                  <a:gd name="T24" fmla="*/ 0 w 564"/>
                  <a:gd name="T25" fmla="*/ 0 h 615"/>
                  <a:gd name="T26" fmla="*/ 0 w 564"/>
                  <a:gd name="T27" fmla="*/ 0 h 615"/>
                  <a:gd name="T28" fmla="*/ 0 w 564"/>
                  <a:gd name="T29" fmla="*/ 0 h 615"/>
                  <a:gd name="T30" fmla="*/ 0 w 564"/>
                  <a:gd name="T31" fmla="*/ 0 h 615"/>
                  <a:gd name="T32" fmla="*/ 0 w 564"/>
                  <a:gd name="T33" fmla="*/ 0 h 615"/>
                  <a:gd name="T34" fmla="*/ 0 w 564"/>
                  <a:gd name="T35" fmla="*/ 0 h 615"/>
                  <a:gd name="T36" fmla="*/ 0 w 564"/>
                  <a:gd name="T37" fmla="*/ 0 h 615"/>
                  <a:gd name="T38" fmla="*/ 0 w 564"/>
                  <a:gd name="T39" fmla="*/ 0 h 615"/>
                  <a:gd name="T40" fmla="*/ 0 w 564"/>
                  <a:gd name="T41" fmla="*/ 0 h 615"/>
                  <a:gd name="T42" fmla="*/ 0 w 564"/>
                  <a:gd name="T43" fmla="*/ 0 h 615"/>
                  <a:gd name="T44" fmla="*/ 0 w 564"/>
                  <a:gd name="T45" fmla="*/ 0 h 615"/>
                  <a:gd name="T46" fmla="*/ 0 w 564"/>
                  <a:gd name="T47" fmla="*/ 0 h 615"/>
                  <a:gd name="T48" fmla="*/ 0 w 564"/>
                  <a:gd name="T49" fmla="*/ 0 h 615"/>
                  <a:gd name="T50" fmla="*/ 0 w 564"/>
                  <a:gd name="T51" fmla="*/ 0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15"/>
                  <a:gd name="T80" fmla="*/ 564 w 564"/>
                  <a:gd name="T81" fmla="*/ 615 h 6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15">
                    <a:moveTo>
                      <a:pt x="564" y="0"/>
                    </a:moveTo>
                    <a:lnTo>
                      <a:pt x="339" y="126"/>
                    </a:lnTo>
                    <a:lnTo>
                      <a:pt x="276" y="155"/>
                    </a:lnTo>
                    <a:lnTo>
                      <a:pt x="225" y="196"/>
                    </a:lnTo>
                    <a:lnTo>
                      <a:pt x="178" y="241"/>
                    </a:lnTo>
                    <a:lnTo>
                      <a:pt x="145" y="271"/>
                    </a:lnTo>
                    <a:lnTo>
                      <a:pt x="104" y="318"/>
                    </a:lnTo>
                    <a:lnTo>
                      <a:pt x="81" y="354"/>
                    </a:lnTo>
                    <a:lnTo>
                      <a:pt x="52" y="409"/>
                    </a:lnTo>
                    <a:lnTo>
                      <a:pt x="29" y="460"/>
                    </a:lnTo>
                    <a:lnTo>
                      <a:pt x="11" y="517"/>
                    </a:lnTo>
                    <a:lnTo>
                      <a:pt x="0" y="564"/>
                    </a:lnTo>
                    <a:lnTo>
                      <a:pt x="0" y="598"/>
                    </a:lnTo>
                    <a:lnTo>
                      <a:pt x="5" y="610"/>
                    </a:lnTo>
                    <a:lnTo>
                      <a:pt x="34" y="615"/>
                    </a:lnTo>
                    <a:lnTo>
                      <a:pt x="62" y="615"/>
                    </a:lnTo>
                    <a:lnTo>
                      <a:pt x="98" y="610"/>
                    </a:lnTo>
                    <a:lnTo>
                      <a:pt x="149" y="586"/>
                    </a:lnTo>
                    <a:lnTo>
                      <a:pt x="207" y="556"/>
                    </a:lnTo>
                    <a:lnTo>
                      <a:pt x="254" y="527"/>
                    </a:lnTo>
                    <a:lnTo>
                      <a:pt x="300" y="494"/>
                    </a:lnTo>
                    <a:lnTo>
                      <a:pt x="333" y="460"/>
                    </a:lnTo>
                    <a:lnTo>
                      <a:pt x="368" y="419"/>
                    </a:lnTo>
                    <a:lnTo>
                      <a:pt x="396" y="368"/>
                    </a:lnTo>
                    <a:lnTo>
                      <a:pt x="426" y="318"/>
                    </a:lnTo>
                    <a:lnTo>
                      <a:pt x="56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3" name="Freeform 92"/>
              <p:cNvSpPr>
                <a:spLocks/>
              </p:cNvSpPr>
              <p:nvPr/>
            </p:nvSpPr>
            <p:spPr bwMode="auto">
              <a:xfrm>
                <a:off x="3176" y="2081"/>
                <a:ext cx="118" cy="170"/>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473" y="0"/>
                    </a:moveTo>
                    <a:lnTo>
                      <a:pt x="415" y="241"/>
                    </a:lnTo>
                    <a:lnTo>
                      <a:pt x="403" y="311"/>
                    </a:lnTo>
                    <a:lnTo>
                      <a:pt x="382" y="368"/>
                    </a:lnTo>
                    <a:lnTo>
                      <a:pt x="352" y="422"/>
                    </a:lnTo>
                    <a:lnTo>
                      <a:pt x="328" y="461"/>
                    </a:lnTo>
                    <a:lnTo>
                      <a:pt x="294" y="507"/>
                    </a:lnTo>
                    <a:lnTo>
                      <a:pt x="260" y="547"/>
                    </a:lnTo>
                    <a:lnTo>
                      <a:pt x="219" y="587"/>
                    </a:lnTo>
                    <a:lnTo>
                      <a:pt x="168" y="616"/>
                    </a:lnTo>
                    <a:lnTo>
                      <a:pt x="75" y="675"/>
                    </a:lnTo>
                    <a:lnTo>
                      <a:pt x="25" y="678"/>
                    </a:lnTo>
                    <a:lnTo>
                      <a:pt x="0" y="639"/>
                    </a:lnTo>
                    <a:lnTo>
                      <a:pt x="13" y="541"/>
                    </a:lnTo>
                    <a:lnTo>
                      <a:pt x="36" y="440"/>
                    </a:lnTo>
                    <a:lnTo>
                      <a:pt x="83" y="347"/>
                    </a:lnTo>
                    <a:lnTo>
                      <a:pt x="155" y="259"/>
                    </a:lnTo>
                    <a:lnTo>
                      <a:pt x="47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4" name="Freeform 93"/>
              <p:cNvSpPr>
                <a:spLocks/>
              </p:cNvSpPr>
              <p:nvPr/>
            </p:nvSpPr>
            <p:spPr bwMode="auto">
              <a:xfrm>
                <a:off x="3201" y="2146"/>
                <a:ext cx="163" cy="131"/>
              </a:xfrm>
              <a:custGeom>
                <a:avLst/>
                <a:gdLst>
                  <a:gd name="T0" fmla="*/ 0 w 656"/>
                  <a:gd name="T1" fmla="*/ 0 h 523"/>
                  <a:gd name="T2" fmla="*/ 0 w 656"/>
                  <a:gd name="T3" fmla="*/ 0 h 523"/>
                  <a:gd name="T4" fmla="*/ 0 w 656"/>
                  <a:gd name="T5" fmla="*/ 0 h 523"/>
                  <a:gd name="T6" fmla="*/ 0 w 656"/>
                  <a:gd name="T7" fmla="*/ 0 h 523"/>
                  <a:gd name="T8" fmla="*/ 0 w 656"/>
                  <a:gd name="T9" fmla="*/ 0 h 523"/>
                  <a:gd name="T10" fmla="*/ 0 w 656"/>
                  <a:gd name="T11" fmla="*/ 0 h 523"/>
                  <a:gd name="T12" fmla="*/ 0 w 656"/>
                  <a:gd name="T13" fmla="*/ 0 h 523"/>
                  <a:gd name="T14" fmla="*/ 0 w 656"/>
                  <a:gd name="T15" fmla="*/ 0 h 523"/>
                  <a:gd name="T16" fmla="*/ 0 w 656"/>
                  <a:gd name="T17" fmla="*/ 0 h 523"/>
                  <a:gd name="T18" fmla="*/ 0 w 656"/>
                  <a:gd name="T19" fmla="*/ 0 h 523"/>
                  <a:gd name="T20" fmla="*/ 0 w 656"/>
                  <a:gd name="T21" fmla="*/ 0 h 523"/>
                  <a:gd name="T22" fmla="*/ 0 w 656"/>
                  <a:gd name="T23" fmla="*/ 0 h 523"/>
                  <a:gd name="T24" fmla="*/ 0 w 656"/>
                  <a:gd name="T25" fmla="*/ 0 h 523"/>
                  <a:gd name="T26" fmla="*/ 0 w 656"/>
                  <a:gd name="T27" fmla="*/ 0 h 523"/>
                  <a:gd name="T28" fmla="*/ 0 w 656"/>
                  <a:gd name="T29" fmla="*/ 0 h 523"/>
                  <a:gd name="T30" fmla="*/ 0 w 656"/>
                  <a:gd name="T31" fmla="*/ 0 h 523"/>
                  <a:gd name="T32" fmla="*/ 0 w 656"/>
                  <a:gd name="T33" fmla="*/ 0 h 523"/>
                  <a:gd name="T34" fmla="*/ 0 w 656"/>
                  <a:gd name="T35" fmla="*/ 0 h 523"/>
                  <a:gd name="T36" fmla="*/ 0 w 656"/>
                  <a:gd name="T37" fmla="*/ 0 h 523"/>
                  <a:gd name="T38" fmla="*/ 0 w 656"/>
                  <a:gd name="T39" fmla="*/ 0 h 523"/>
                  <a:gd name="T40" fmla="*/ 0 w 656"/>
                  <a:gd name="T41" fmla="*/ 0 h 523"/>
                  <a:gd name="T42" fmla="*/ 0 w 656"/>
                  <a:gd name="T43" fmla="*/ 0 h 523"/>
                  <a:gd name="T44" fmla="*/ 0 w 656"/>
                  <a:gd name="T45" fmla="*/ 0 h 523"/>
                  <a:gd name="T46" fmla="*/ 0 w 656"/>
                  <a:gd name="T47" fmla="*/ 0 h 523"/>
                  <a:gd name="T48" fmla="*/ 0 w 656"/>
                  <a:gd name="T49" fmla="*/ 0 h 523"/>
                  <a:gd name="T50" fmla="*/ 0 w 656"/>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6"/>
                  <a:gd name="T79" fmla="*/ 0 h 523"/>
                  <a:gd name="T80" fmla="*/ 656 w 656"/>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6" h="523">
                    <a:moveTo>
                      <a:pt x="656" y="0"/>
                    </a:moveTo>
                    <a:lnTo>
                      <a:pt x="421" y="80"/>
                    </a:lnTo>
                    <a:lnTo>
                      <a:pt x="357" y="104"/>
                    </a:lnTo>
                    <a:lnTo>
                      <a:pt x="299" y="126"/>
                    </a:lnTo>
                    <a:lnTo>
                      <a:pt x="254" y="163"/>
                    </a:lnTo>
                    <a:lnTo>
                      <a:pt x="212" y="181"/>
                    </a:lnTo>
                    <a:lnTo>
                      <a:pt x="167" y="217"/>
                    </a:lnTo>
                    <a:lnTo>
                      <a:pt x="132" y="259"/>
                    </a:lnTo>
                    <a:lnTo>
                      <a:pt x="93" y="310"/>
                    </a:lnTo>
                    <a:lnTo>
                      <a:pt x="64" y="357"/>
                    </a:lnTo>
                    <a:lnTo>
                      <a:pt x="36" y="409"/>
                    </a:lnTo>
                    <a:lnTo>
                      <a:pt x="12" y="456"/>
                    </a:lnTo>
                    <a:lnTo>
                      <a:pt x="0" y="490"/>
                    </a:lnTo>
                    <a:lnTo>
                      <a:pt x="7" y="502"/>
                    </a:lnTo>
                    <a:lnTo>
                      <a:pt x="28" y="520"/>
                    </a:lnTo>
                    <a:lnTo>
                      <a:pt x="52" y="523"/>
                    </a:lnTo>
                    <a:lnTo>
                      <a:pt x="93" y="520"/>
                    </a:lnTo>
                    <a:lnTo>
                      <a:pt x="144" y="507"/>
                    </a:lnTo>
                    <a:lnTo>
                      <a:pt x="196" y="494"/>
                    </a:lnTo>
                    <a:lnTo>
                      <a:pt x="254" y="473"/>
                    </a:lnTo>
                    <a:lnTo>
                      <a:pt x="299" y="456"/>
                    </a:lnTo>
                    <a:lnTo>
                      <a:pt x="341" y="419"/>
                    </a:lnTo>
                    <a:lnTo>
                      <a:pt x="386" y="386"/>
                    </a:lnTo>
                    <a:lnTo>
                      <a:pt x="426" y="346"/>
                    </a:lnTo>
                    <a:lnTo>
                      <a:pt x="460" y="288"/>
                    </a:lnTo>
                    <a:lnTo>
                      <a:pt x="6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5" name="Line 94"/>
              <p:cNvSpPr>
                <a:spLocks noChangeShapeType="1"/>
              </p:cNvSpPr>
              <p:nvPr/>
            </p:nvSpPr>
            <p:spPr bwMode="auto">
              <a:xfrm flipV="1">
                <a:off x="3751" y="1690"/>
                <a:ext cx="61" cy="14"/>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6" name="Freeform 95"/>
              <p:cNvSpPr>
                <a:spLocks/>
              </p:cNvSpPr>
              <p:nvPr/>
            </p:nvSpPr>
            <p:spPr bwMode="auto">
              <a:xfrm>
                <a:off x="3734" y="1439"/>
                <a:ext cx="145" cy="180"/>
              </a:xfrm>
              <a:custGeom>
                <a:avLst/>
                <a:gdLst>
                  <a:gd name="T0" fmla="*/ 0 w 581"/>
                  <a:gd name="T1" fmla="*/ 0 h 720"/>
                  <a:gd name="T2" fmla="*/ 0 w 581"/>
                  <a:gd name="T3" fmla="*/ 0 h 720"/>
                  <a:gd name="T4" fmla="*/ 0 w 581"/>
                  <a:gd name="T5" fmla="*/ 0 h 720"/>
                  <a:gd name="T6" fmla="*/ 0 w 581"/>
                  <a:gd name="T7" fmla="*/ 0 h 720"/>
                  <a:gd name="T8" fmla="*/ 0 w 581"/>
                  <a:gd name="T9" fmla="*/ 0 h 720"/>
                  <a:gd name="T10" fmla="*/ 0 w 581"/>
                  <a:gd name="T11" fmla="*/ 0 h 720"/>
                  <a:gd name="T12" fmla="*/ 0 w 581"/>
                  <a:gd name="T13" fmla="*/ 0 h 720"/>
                  <a:gd name="T14" fmla="*/ 0 60000 65536"/>
                  <a:gd name="T15" fmla="*/ 0 60000 65536"/>
                  <a:gd name="T16" fmla="*/ 0 60000 65536"/>
                  <a:gd name="T17" fmla="*/ 0 60000 65536"/>
                  <a:gd name="T18" fmla="*/ 0 60000 65536"/>
                  <a:gd name="T19" fmla="*/ 0 60000 65536"/>
                  <a:gd name="T20" fmla="*/ 0 60000 65536"/>
                  <a:gd name="T21" fmla="*/ 0 w 581"/>
                  <a:gd name="T22" fmla="*/ 0 h 720"/>
                  <a:gd name="T23" fmla="*/ 581 w 581"/>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1" h="720">
                    <a:moveTo>
                      <a:pt x="0" y="720"/>
                    </a:moveTo>
                    <a:lnTo>
                      <a:pt x="103" y="622"/>
                    </a:lnTo>
                    <a:lnTo>
                      <a:pt x="204" y="509"/>
                    </a:lnTo>
                    <a:lnTo>
                      <a:pt x="293" y="352"/>
                    </a:lnTo>
                    <a:lnTo>
                      <a:pt x="375" y="202"/>
                    </a:lnTo>
                    <a:lnTo>
                      <a:pt x="478" y="93"/>
                    </a:lnTo>
                    <a:lnTo>
                      <a:pt x="58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7" name="Freeform 96"/>
              <p:cNvSpPr>
                <a:spLocks/>
              </p:cNvSpPr>
              <p:nvPr/>
            </p:nvSpPr>
            <p:spPr bwMode="auto">
              <a:xfrm>
                <a:off x="3736" y="1441"/>
                <a:ext cx="161" cy="225"/>
              </a:xfrm>
              <a:custGeom>
                <a:avLst/>
                <a:gdLst>
                  <a:gd name="T0" fmla="*/ 0 w 645"/>
                  <a:gd name="T1" fmla="*/ 0 h 901"/>
                  <a:gd name="T2" fmla="*/ 0 w 645"/>
                  <a:gd name="T3" fmla="*/ 0 h 901"/>
                  <a:gd name="T4" fmla="*/ 0 w 645"/>
                  <a:gd name="T5" fmla="*/ 0 h 901"/>
                  <a:gd name="T6" fmla="*/ 0 w 645"/>
                  <a:gd name="T7" fmla="*/ 0 h 901"/>
                  <a:gd name="T8" fmla="*/ 0 w 645"/>
                  <a:gd name="T9" fmla="*/ 0 h 901"/>
                  <a:gd name="T10" fmla="*/ 0 w 645"/>
                  <a:gd name="T11" fmla="*/ 0 h 901"/>
                  <a:gd name="T12" fmla="*/ 0 w 645"/>
                  <a:gd name="T13" fmla="*/ 0 h 901"/>
                  <a:gd name="T14" fmla="*/ 0 60000 65536"/>
                  <a:gd name="T15" fmla="*/ 0 60000 65536"/>
                  <a:gd name="T16" fmla="*/ 0 60000 65536"/>
                  <a:gd name="T17" fmla="*/ 0 60000 65536"/>
                  <a:gd name="T18" fmla="*/ 0 60000 65536"/>
                  <a:gd name="T19" fmla="*/ 0 60000 65536"/>
                  <a:gd name="T20" fmla="*/ 0 60000 65536"/>
                  <a:gd name="T21" fmla="*/ 0 w 645"/>
                  <a:gd name="T22" fmla="*/ 0 h 901"/>
                  <a:gd name="T23" fmla="*/ 645 w 645"/>
                  <a:gd name="T24" fmla="*/ 901 h 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901">
                    <a:moveTo>
                      <a:pt x="0" y="901"/>
                    </a:moveTo>
                    <a:lnTo>
                      <a:pt x="114" y="774"/>
                    </a:lnTo>
                    <a:lnTo>
                      <a:pt x="221" y="636"/>
                    </a:lnTo>
                    <a:lnTo>
                      <a:pt x="321" y="442"/>
                    </a:lnTo>
                    <a:lnTo>
                      <a:pt x="419" y="254"/>
                    </a:lnTo>
                    <a:lnTo>
                      <a:pt x="527" y="114"/>
                    </a:lnTo>
                    <a:lnTo>
                      <a:pt x="64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8" name="Freeform 97"/>
              <p:cNvSpPr>
                <a:spLocks/>
              </p:cNvSpPr>
              <p:nvPr/>
            </p:nvSpPr>
            <p:spPr bwMode="auto">
              <a:xfrm>
                <a:off x="3701" y="1404"/>
                <a:ext cx="139" cy="247"/>
              </a:xfrm>
              <a:custGeom>
                <a:avLst/>
                <a:gdLst>
                  <a:gd name="T0" fmla="*/ 0 w 559"/>
                  <a:gd name="T1" fmla="*/ 0 h 984"/>
                  <a:gd name="T2" fmla="*/ 0 w 559"/>
                  <a:gd name="T3" fmla="*/ 0 h 984"/>
                  <a:gd name="T4" fmla="*/ 0 w 559"/>
                  <a:gd name="T5" fmla="*/ 0 h 984"/>
                  <a:gd name="T6" fmla="*/ 0 w 559"/>
                  <a:gd name="T7" fmla="*/ 0 h 984"/>
                  <a:gd name="T8" fmla="*/ 0 w 559"/>
                  <a:gd name="T9" fmla="*/ 0 h 984"/>
                  <a:gd name="T10" fmla="*/ 0 w 559"/>
                  <a:gd name="T11" fmla="*/ 0 h 984"/>
                  <a:gd name="T12" fmla="*/ 0 w 559"/>
                  <a:gd name="T13" fmla="*/ 0 h 984"/>
                  <a:gd name="T14" fmla="*/ 0 60000 65536"/>
                  <a:gd name="T15" fmla="*/ 0 60000 65536"/>
                  <a:gd name="T16" fmla="*/ 0 60000 65536"/>
                  <a:gd name="T17" fmla="*/ 0 60000 65536"/>
                  <a:gd name="T18" fmla="*/ 0 60000 65536"/>
                  <a:gd name="T19" fmla="*/ 0 60000 65536"/>
                  <a:gd name="T20" fmla="*/ 0 60000 65536"/>
                  <a:gd name="T21" fmla="*/ 0 w 559"/>
                  <a:gd name="T22" fmla="*/ 0 h 984"/>
                  <a:gd name="T23" fmla="*/ 559 w 559"/>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9" h="984">
                    <a:moveTo>
                      <a:pt x="0" y="984"/>
                    </a:moveTo>
                    <a:lnTo>
                      <a:pt x="105" y="841"/>
                    </a:lnTo>
                    <a:lnTo>
                      <a:pt x="198" y="689"/>
                    </a:lnTo>
                    <a:lnTo>
                      <a:pt x="277" y="489"/>
                    </a:lnTo>
                    <a:lnTo>
                      <a:pt x="349" y="293"/>
                    </a:lnTo>
                    <a:lnTo>
                      <a:pt x="450" y="137"/>
                    </a:lnTo>
                    <a:lnTo>
                      <a:pt x="55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79" name="Freeform 98"/>
              <p:cNvSpPr>
                <a:spLocks/>
              </p:cNvSpPr>
              <p:nvPr/>
            </p:nvSpPr>
            <p:spPr bwMode="auto">
              <a:xfrm>
                <a:off x="3779" y="1542"/>
                <a:ext cx="236" cy="159"/>
              </a:xfrm>
              <a:custGeom>
                <a:avLst/>
                <a:gdLst>
                  <a:gd name="T0" fmla="*/ 0 w 942"/>
                  <a:gd name="T1" fmla="*/ 0 h 634"/>
                  <a:gd name="T2" fmla="*/ 0 w 942"/>
                  <a:gd name="T3" fmla="*/ 0 h 634"/>
                  <a:gd name="T4" fmla="*/ 0 w 942"/>
                  <a:gd name="T5" fmla="*/ 0 h 634"/>
                  <a:gd name="T6" fmla="*/ 0 w 942"/>
                  <a:gd name="T7" fmla="*/ 0 h 634"/>
                  <a:gd name="T8" fmla="*/ 0 w 942"/>
                  <a:gd name="T9" fmla="*/ 0 h 634"/>
                  <a:gd name="T10" fmla="*/ 0 w 942"/>
                  <a:gd name="T11" fmla="*/ 0 h 634"/>
                  <a:gd name="T12" fmla="*/ 0 w 942"/>
                  <a:gd name="T13" fmla="*/ 0 h 634"/>
                  <a:gd name="T14" fmla="*/ 0 60000 65536"/>
                  <a:gd name="T15" fmla="*/ 0 60000 65536"/>
                  <a:gd name="T16" fmla="*/ 0 60000 65536"/>
                  <a:gd name="T17" fmla="*/ 0 60000 65536"/>
                  <a:gd name="T18" fmla="*/ 0 60000 65536"/>
                  <a:gd name="T19" fmla="*/ 0 60000 65536"/>
                  <a:gd name="T20" fmla="*/ 0 60000 65536"/>
                  <a:gd name="T21" fmla="*/ 0 w 942"/>
                  <a:gd name="T22" fmla="*/ 0 h 634"/>
                  <a:gd name="T23" fmla="*/ 942 w 942"/>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2" h="634">
                    <a:moveTo>
                      <a:pt x="0" y="634"/>
                    </a:moveTo>
                    <a:lnTo>
                      <a:pt x="137" y="520"/>
                    </a:lnTo>
                    <a:lnTo>
                      <a:pt x="287" y="410"/>
                    </a:lnTo>
                    <a:lnTo>
                      <a:pt x="476" y="324"/>
                    </a:lnTo>
                    <a:lnTo>
                      <a:pt x="665" y="235"/>
                    </a:lnTo>
                    <a:lnTo>
                      <a:pt x="809" y="122"/>
                    </a:lnTo>
                    <a:lnTo>
                      <a:pt x="94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0" name="Freeform 99"/>
              <p:cNvSpPr>
                <a:spLocks/>
              </p:cNvSpPr>
              <p:nvPr/>
            </p:nvSpPr>
            <p:spPr bwMode="auto">
              <a:xfrm>
                <a:off x="3179" y="2075"/>
                <a:ext cx="60" cy="175"/>
              </a:xfrm>
              <a:custGeom>
                <a:avLst/>
                <a:gdLst>
                  <a:gd name="T0" fmla="*/ 0 w 240"/>
                  <a:gd name="T1" fmla="*/ 0 h 703"/>
                  <a:gd name="T2" fmla="*/ 0 w 240"/>
                  <a:gd name="T3" fmla="*/ 0 h 703"/>
                  <a:gd name="T4" fmla="*/ 0 w 240"/>
                  <a:gd name="T5" fmla="*/ 0 h 703"/>
                  <a:gd name="T6" fmla="*/ 0 w 240"/>
                  <a:gd name="T7" fmla="*/ 0 h 703"/>
                  <a:gd name="T8" fmla="*/ 0 w 240"/>
                  <a:gd name="T9" fmla="*/ 0 h 703"/>
                  <a:gd name="T10" fmla="*/ 0 w 240"/>
                  <a:gd name="T11" fmla="*/ 0 h 703"/>
                  <a:gd name="T12" fmla="*/ 0 w 240"/>
                  <a:gd name="T13" fmla="*/ 0 h 703"/>
                  <a:gd name="T14" fmla="*/ 0 60000 65536"/>
                  <a:gd name="T15" fmla="*/ 0 60000 65536"/>
                  <a:gd name="T16" fmla="*/ 0 60000 65536"/>
                  <a:gd name="T17" fmla="*/ 0 60000 65536"/>
                  <a:gd name="T18" fmla="*/ 0 60000 65536"/>
                  <a:gd name="T19" fmla="*/ 0 60000 65536"/>
                  <a:gd name="T20" fmla="*/ 0 60000 65536"/>
                  <a:gd name="T21" fmla="*/ 0 w 240"/>
                  <a:gd name="T22" fmla="*/ 0 h 703"/>
                  <a:gd name="T23" fmla="*/ 240 w 240"/>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703">
                    <a:moveTo>
                      <a:pt x="0" y="703"/>
                    </a:moveTo>
                    <a:lnTo>
                      <a:pt x="0" y="593"/>
                    </a:lnTo>
                    <a:lnTo>
                      <a:pt x="17" y="487"/>
                    </a:lnTo>
                    <a:lnTo>
                      <a:pt x="92" y="375"/>
                    </a:lnTo>
                    <a:lnTo>
                      <a:pt x="168" y="260"/>
                    </a:lnTo>
                    <a:lnTo>
                      <a:pt x="214" y="132"/>
                    </a:lnTo>
                    <a:lnTo>
                      <a:pt x="24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1" name="Freeform 100"/>
              <p:cNvSpPr>
                <a:spLocks/>
              </p:cNvSpPr>
              <p:nvPr/>
            </p:nvSpPr>
            <p:spPr bwMode="auto">
              <a:xfrm>
                <a:off x="3209" y="2191"/>
                <a:ext cx="176" cy="93"/>
              </a:xfrm>
              <a:custGeom>
                <a:avLst/>
                <a:gdLst>
                  <a:gd name="T0" fmla="*/ 0 w 701"/>
                  <a:gd name="T1" fmla="*/ 0 h 372"/>
                  <a:gd name="T2" fmla="*/ 0 w 701"/>
                  <a:gd name="T3" fmla="*/ 0 h 372"/>
                  <a:gd name="T4" fmla="*/ 0 w 701"/>
                  <a:gd name="T5" fmla="*/ 0 h 372"/>
                  <a:gd name="T6" fmla="*/ 0 w 701"/>
                  <a:gd name="T7" fmla="*/ 0 h 372"/>
                  <a:gd name="T8" fmla="*/ 0 w 701"/>
                  <a:gd name="T9" fmla="*/ 0 h 372"/>
                  <a:gd name="T10" fmla="*/ 0 w 701"/>
                  <a:gd name="T11" fmla="*/ 0 h 372"/>
                  <a:gd name="T12" fmla="*/ 0 w 701"/>
                  <a:gd name="T13" fmla="*/ 0 h 372"/>
                  <a:gd name="T14" fmla="*/ 0 60000 65536"/>
                  <a:gd name="T15" fmla="*/ 0 60000 65536"/>
                  <a:gd name="T16" fmla="*/ 0 60000 65536"/>
                  <a:gd name="T17" fmla="*/ 0 60000 65536"/>
                  <a:gd name="T18" fmla="*/ 0 60000 65536"/>
                  <a:gd name="T19" fmla="*/ 0 60000 65536"/>
                  <a:gd name="T20" fmla="*/ 0 60000 65536"/>
                  <a:gd name="T21" fmla="*/ 0 w 701"/>
                  <a:gd name="T22" fmla="*/ 0 h 372"/>
                  <a:gd name="T23" fmla="*/ 701 w 701"/>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1" h="372">
                    <a:moveTo>
                      <a:pt x="0" y="372"/>
                    </a:moveTo>
                    <a:lnTo>
                      <a:pt x="108" y="339"/>
                    </a:lnTo>
                    <a:lnTo>
                      <a:pt x="225" y="285"/>
                    </a:lnTo>
                    <a:lnTo>
                      <a:pt x="356" y="176"/>
                    </a:lnTo>
                    <a:lnTo>
                      <a:pt x="479" y="74"/>
                    </a:lnTo>
                    <a:lnTo>
                      <a:pt x="591" y="26"/>
                    </a:lnTo>
                    <a:lnTo>
                      <a:pt x="70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2" name="Freeform 101"/>
              <p:cNvSpPr>
                <a:spLocks/>
              </p:cNvSpPr>
              <p:nvPr/>
            </p:nvSpPr>
            <p:spPr bwMode="auto">
              <a:xfrm>
                <a:off x="3759" y="1342"/>
                <a:ext cx="159" cy="227"/>
              </a:xfrm>
              <a:custGeom>
                <a:avLst/>
                <a:gdLst>
                  <a:gd name="T0" fmla="*/ 0 w 638"/>
                  <a:gd name="T1" fmla="*/ 0 h 904"/>
                  <a:gd name="T2" fmla="*/ 0 w 638"/>
                  <a:gd name="T3" fmla="*/ 0 h 904"/>
                  <a:gd name="T4" fmla="*/ 0 w 638"/>
                  <a:gd name="T5" fmla="*/ 0 h 904"/>
                  <a:gd name="T6" fmla="*/ 0 w 638"/>
                  <a:gd name="T7" fmla="*/ 0 h 904"/>
                  <a:gd name="T8" fmla="*/ 0 w 638"/>
                  <a:gd name="T9" fmla="*/ 0 h 904"/>
                  <a:gd name="T10" fmla="*/ 0 w 638"/>
                  <a:gd name="T11" fmla="*/ 0 h 904"/>
                  <a:gd name="T12" fmla="*/ 0 w 638"/>
                  <a:gd name="T13" fmla="*/ 0 h 904"/>
                  <a:gd name="T14" fmla="*/ 0 60000 65536"/>
                  <a:gd name="T15" fmla="*/ 0 60000 65536"/>
                  <a:gd name="T16" fmla="*/ 0 60000 65536"/>
                  <a:gd name="T17" fmla="*/ 0 60000 65536"/>
                  <a:gd name="T18" fmla="*/ 0 60000 65536"/>
                  <a:gd name="T19" fmla="*/ 0 60000 65536"/>
                  <a:gd name="T20" fmla="*/ 0 60000 65536"/>
                  <a:gd name="T21" fmla="*/ 0 w 638"/>
                  <a:gd name="T22" fmla="*/ 0 h 904"/>
                  <a:gd name="T23" fmla="*/ 638 w 638"/>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04">
                    <a:moveTo>
                      <a:pt x="0" y="904"/>
                    </a:moveTo>
                    <a:lnTo>
                      <a:pt x="109" y="777"/>
                    </a:lnTo>
                    <a:lnTo>
                      <a:pt x="219" y="639"/>
                    </a:lnTo>
                    <a:lnTo>
                      <a:pt x="323" y="443"/>
                    </a:lnTo>
                    <a:lnTo>
                      <a:pt x="418" y="259"/>
                    </a:lnTo>
                    <a:lnTo>
                      <a:pt x="529" y="121"/>
                    </a:lnTo>
                    <a:lnTo>
                      <a:pt x="63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3" name="Freeform 102"/>
              <p:cNvSpPr>
                <a:spLocks/>
              </p:cNvSpPr>
              <p:nvPr/>
            </p:nvSpPr>
            <p:spPr bwMode="auto">
              <a:xfrm>
                <a:off x="3764" y="1483"/>
                <a:ext cx="169" cy="219"/>
              </a:xfrm>
              <a:custGeom>
                <a:avLst/>
                <a:gdLst>
                  <a:gd name="T0" fmla="*/ 0 w 673"/>
                  <a:gd name="T1" fmla="*/ 0 h 874"/>
                  <a:gd name="T2" fmla="*/ 0 w 673"/>
                  <a:gd name="T3" fmla="*/ 0 h 874"/>
                  <a:gd name="T4" fmla="*/ 0 w 673"/>
                  <a:gd name="T5" fmla="*/ 0 h 874"/>
                  <a:gd name="T6" fmla="*/ 0 w 673"/>
                  <a:gd name="T7" fmla="*/ 0 h 874"/>
                  <a:gd name="T8" fmla="*/ 0 w 673"/>
                  <a:gd name="T9" fmla="*/ 0 h 874"/>
                  <a:gd name="T10" fmla="*/ 0 w 673"/>
                  <a:gd name="T11" fmla="*/ 0 h 874"/>
                  <a:gd name="T12" fmla="*/ 0 w 673"/>
                  <a:gd name="T13" fmla="*/ 0 h 874"/>
                  <a:gd name="T14" fmla="*/ 0 60000 65536"/>
                  <a:gd name="T15" fmla="*/ 0 60000 65536"/>
                  <a:gd name="T16" fmla="*/ 0 60000 65536"/>
                  <a:gd name="T17" fmla="*/ 0 60000 65536"/>
                  <a:gd name="T18" fmla="*/ 0 60000 65536"/>
                  <a:gd name="T19" fmla="*/ 0 60000 65536"/>
                  <a:gd name="T20" fmla="*/ 0 60000 65536"/>
                  <a:gd name="T21" fmla="*/ 0 w 673"/>
                  <a:gd name="T22" fmla="*/ 0 h 874"/>
                  <a:gd name="T23" fmla="*/ 673 w 673"/>
                  <a:gd name="T24" fmla="*/ 874 h 8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3" h="874">
                    <a:moveTo>
                      <a:pt x="0" y="874"/>
                    </a:moveTo>
                    <a:lnTo>
                      <a:pt x="86" y="736"/>
                    </a:lnTo>
                    <a:lnTo>
                      <a:pt x="184" y="589"/>
                    </a:lnTo>
                    <a:lnTo>
                      <a:pt x="339" y="437"/>
                    </a:lnTo>
                    <a:lnTo>
                      <a:pt x="493" y="290"/>
                    </a:lnTo>
                    <a:lnTo>
                      <a:pt x="593" y="144"/>
                    </a:lnTo>
                    <a:lnTo>
                      <a:pt x="67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4" name="Freeform 103"/>
              <p:cNvSpPr>
                <a:spLocks/>
              </p:cNvSpPr>
              <p:nvPr/>
            </p:nvSpPr>
            <p:spPr bwMode="auto">
              <a:xfrm>
                <a:off x="3864" y="1415"/>
                <a:ext cx="167" cy="219"/>
              </a:xfrm>
              <a:custGeom>
                <a:avLst/>
                <a:gdLst>
                  <a:gd name="T0" fmla="*/ 0 w 670"/>
                  <a:gd name="T1" fmla="*/ 0 h 879"/>
                  <a:gd name="T2" fmla="*/ 0 w 670"/>
                  <a:gd name="T3" fmla="*/ 0 h 879"/>
                  <a:gd name="T4" fmla="*/ 0 w 670"/>
                  <a:gd name="T5" fmla="*/ 0 h 879"/>
                  <a:gd name="T6" fmla="*/ 0 w 670"/>
                  <a:gd name="T7" fmla="*/ 0 h 879"/>
                  <a:gd name="T8" fmla="*/ 0 w 670"/>
                  <a:gd name="T9" fmla="*/ 0 h 879"/>
                  <a:gd name="T10" fmla="*/ 0 w 670"/>
                  <a:gd name="T11" fmla="*/ 0 h 879"/>
                  <a:gd name="T12" fmla="*/ 0 w 670"/>
                  <a:gd name="T13" fmla="*/ 0 h 879"/>
                  <a:gd name="T14" fmla="*/ 0 60000 65536"/>
                  <a:gd name="T15" fmla="*/ 0 60000 65536"/>
                  <a:gd name="T16" fmla="*/ 0 60000 65536"/>
                  <a:gd name="T17" fmla="*/ 0 60000 65536"/>
                  <a:gd name="T18" fmla="*/ 0 60000 65536"/>
                  <a:gd name="T19" fmla="*/ 0 60000 65536"/>
                  <a:gd name="T20" fmla="*/ 0 60000 65536"/>
                  <a:gd name="T21" fmla="*/ 0 w 670"/>
                  <a:gd name="T22" fmla="*/ 0 h 879"/>
                  <a:gd name="T23" fmla="*/ 670 w 670"/>
                  <a:gd name="T24" fmla="*/ 879 h 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0" h="879">
                    <a:moveTo>
                      <a:pt x="0" y="879"/>
                    </a:moveTo>
                    <a:lnTo>
                      <a:pt x="80" y="737"/>
                    </a:lnTo>
                    <a:lnTo>
                      <a:pt x="184" y="592"/>
                    </a:lnTo>
                    <a:lnTo>
                      <a:pt x="343" y="444"/>
                    </a:lnTo>
                    <a:lnTo>
                      <a:pt x="493" y="294"/>
                    </a:lnTo>
                    <a:lnTo>
                      <a:pt x="590" y="143"/>
                    </a:lnTo>
                    <a:lnTo>
                      <a:pt x="67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5" name="Freeform 104"/>
              <p:cNvSpPr>
                <a:spLocks/>
              </p:cNvSpPr>
              <p:nvPr/>
            </p:nvSpPr>
            <p:spPr bwMode="auto">
              <a:xfrm>
                <a:off x="3797" y="1384"/>
                <a:ext cx="182" cy="272"/>
              </a:xfrm>
              <a:custGeom>
                <a:avLst/>
                <a:gdLst>
                  <a:gd name="T0" fmla="*/ 0 w 726"/>
                  <a:gd name="T1" fmla="*/ 0 h 1086"/>
                  <a:gd name="T2" fmla="*/ 0 w 726"/>
                  <a:gd name="T3" fmla="*/ 0 h 1086"/>
                  <a:gd name="T4" fmla="*/ 0 w 726"/>
                  <a:gd name="T5" fmla="*/ 0 h 1086"/>
                  <a:gd name="T6" fmla="*/ 0 w 726"/>
                  <a:gd name="T7" fmla="*/ 0 h 1086"/>
                  <a:gd name="T8" fmla="*/ 0 w 726"/>
                  <a:gd name="T9" fmla="*/ 0 h 1086"/>
                  <a:gd name="T10" fmla="*/ 0 w 726"/>
                  <a:gd name="T11" fmla="*/ 0 h 1086"/>
                  <a:gd name="T12" fmla="*/ 0 w 726"/>
                  <a:gd name="T13" fmla="*/ 0 h 1086"/>
                  <a:gd name="T14" fmla="*/ 0 60000 65536"/>
                  <a:gd name="T15" fmla="*/ 0 60000 65536"/>
                  <a:gd name="T16" fmla="*/ 0 60000 65536"/>
                  <a:gd name="T17" fmla="*/ 0 60000 65536"/>
                  <a:gd name="T18" fmla="*/ 0 60000 65536"/>
                  <a:gd name="T19" fmla="*/ 0 60000 65536"/>
                  <a:gd name="T20" fmla="*/ 0 60000 65536"/>
                  <a:gd name="T21" fmla="*/ 0 w 726"/>
                  <a:gd name="T22" fmla="*/ 0 h 1086"/>
                  <a:gd name="T23" fmla="*/ 726 w 726"/>
                  <a:gd name="T24" fmla="*/ 1086 h 10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6" h="1086">
                    <a:moveTo>
                      <a:pt x="0" y="1086"/>
                    </a:moveTo>
                    <a:lnTo>
                      <a:pt x="93" y="913"/>
                    </a:lnTo>
                    <a:lnTo>
                      <a:pt x="203" y="735"/>
                    </a:lnTo>
                    <a:lnTo>
                      <a:pt x="362" y="545"/>
                    </a:lnTo>
                    <a:lnTo>
                      <a:pt x="529" y="355"/>
                    </a:lnTo>
                    <a:lnTo>
                      <a:pt x="634" y="171"/>
                    </a:lnTo>
                    <a:lnTo>
                      <a:pt x="72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6" name="Freeform 105"/>
              <p:cNvSpPr>
                <a:spLocks/>
              </p:cNvSpPr>
              <p:nvPr/>
            </p:nvSpPr>
            <p:spPr bwMode="auto">
              <a:xfrm>
                <a:off x="3803" y="1357"/>
                <a:ext cx="160" cy="226"/>
              </a:xfrm>
              <a:custGeom>
                <a:avLst/>
                <a:gdLst>
                  <a:gd name="T0" fmla="*/ 0 w 639"/>
                  <a:gd name="T1" fmla="*/ 0 h 902"/>
                  <a:gd name="T2" fmla="*/ 0 w 639"/>
                  <a:gd name="T3" fmla="*/ 0 h 902"/>
                  <a:gd name="T4" fmla="*/ 0 w 639"/>
                  <a:gd name="T5" fmla="*/ 0 h 902"/>
                  <a:gd name="T6" fmla="*/ 0 w 639"/>
                  <a:gd name="T7" fmla="*/ 0 h 902"/>
                  <a:gd name="T8" fmla="*/ 0 w 639"/>
                  <a:gd name="T9" fmla="*/ 0 h 902"/>
                  <a:gd name="T10" fmla="*/ 0 w 639"/>
                  <a:gd name="T11" fmla="*/ 0 h 902"/>
                  <a:gd name="T12" fmla="*/ 0 w 639"/>
                  <a:gd name="T13" fmla="*/ 0 h 902"/>
                  <a:gd name="T14" fmla="*/ 0 60000 65536"/>
                  <a:gd name="T15" fmla="*/ 0 60000 65536"/>
                  <a:gd name="T16" fmla="*/ 0 60000 65536"/>
                  <a:gd name="T17" fmla="*/ 0 60000 65536"/>
                  <a:gd name="T18" fmla="*/ 0 60000 65536"/>
                  <a:gd name="T19" fmla="*/ 0 60000 65536"/>
                  <a:gd name="T20" fmla="*/ 0 60000 65536"/>
                  <a:gd name="T21" fmla="*/ 0 w 639"/>
                  <a:gd name="T22" fmla="*/ 0 h 902"/>
                  <a:gd name="T23" fmla="*/ 639 w 639"/>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9" h="902">
                    <a:moveTo>
                      <a:pt x="0" y="902"/>
                    </a:moveTo>
                    <a:lnTo>
                      <a:pt x="109" y="777"/>
                    </a:lnTo>
                    <a:lnTo>
                      <a:pt x="220" y="642"/>
                    </a:lnTo>
                    <a:lnTo>
                      <a:pt x="323" y="449"/>
                    </a:lnTo>
                    <a:lnTo>
                      <a:pt x="417" y="261"/>
                    </a:lnTo>
                    <a:lnTo>
                      <a:pt x="531" y="121"/>
                    </a:lnTo>
                    <a:lnTo>
                      <a:pt x="63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7" name="Freeform 106"/>
              <p:cNvSpPr>
                <a:spLocks/>
              </p:cNvSpPr>
              <p:nvPr/>
            </p:nvSpPr>
            <p:spPr bwMode="auto">
              <a:xfrm>
                <a:off x="3349" y="2108"/>
                <a:ext cx="194" cy="43"/>
              </a:xfrm>
              <a:custGeom>
                <a:avLst/>
                <a:gdLst>
                  <a:gd name="T0" fmla="*/ 0 w 777"/>
                  <a:gd name="T1" fmla="*/ 0 h 173"/>
                  <a:gd name="T2" fmla="*/ 0 w 777"/>
                  <a:gd name="T3" fmla="*/ 0 h 173"/>
                  <a:gd name="T4" fmla="*/ 0 w 777"/>
                  <a:gd name="T5" fmla="*/ 0 h 173"/>
                  <a:gd name="T6" fmla="*/ 0 w 777"/>
                  <a:gd name="T7" fmla="*/ 0 h 173"/>
                  <a:gd name="T8" fmla="*/ 0 w 777"/>
                  <a:gd name="T9" fmla="*/ 0 h 173"/>
                  <a:gd name="T10" fmla="*/ 0 w 777"/>
                  <a:gd name="T11" fmla="*/ 0 h 173"/>
                  <a:gd name="T12" fmla="*/ 0 w 777"/>
                  <a:gd name="T13" fmla="*/ 0 h 173"/>
                  <a:gd name="T14" fmla="*/ 0 w 777"/>
                  <a:gd name="T15" fmla="*/ 0 h 173"/>
                  <a:gd name="T16" fmla="*/ 0 w 777"/>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7"/>
                  <a:gd name="T28" fmla="*/ 0 h 173"/>
                  <a:gd name="T29" fmla="*/ 777 w 777"/>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7" h="173">
                    <a:moveTo>
                      <a:pt x="0" y="173"/>
                    </a:moveTo>
                    <a:lnTo>
                      <a:pt x="115" y="173"/>
                    </a:lnTo>
                    <a:lnTo>
                      <a:pt x="243" y="154"/>
                    </a:lnTo>
                    <a:lnTo>
                      <a:pt x="390" y="80"/>
                    </a:lnTo>
                    <a:lnTo>
                      <a:pt x="534" y="15"/>
                    </a:lnTo>
                    <a:lnTo>
                      <a:pt x="595" y="1"/>
                    </a:lnTo>
                    <a:lnTo>
                      <a:pt x="627" y="0"/>
                    </a:lnTo>
                    <a:lnTo>
                      <a:pt x="661" y="0"/>
                    </a:lnTo>
                    <a:lnTo>
                      <a:pt x="77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8" name="Freeform 107"/>
              <p:cNvSpPr>
                <a:spLocks/>
              </p:cNvSpPr>
              <p:nvPr/>
            </p:nvSpPr>
            <p:spPr bwMode="auto">
              <a:xfrm>
                <a:off x="3410" y="2031"/>
                <a:ext cx="188" cy="62"/>
              </a:xfrm>
              <a:custGeom>
                <a:avLst/>
                <a:gdLst>
                  <a:gd name="T0" fmla="*/ 0 w 748"/>
                  <a:gd name="T1" fmla="*/ 0 h 248"/>
                  <a:gd name="T2" fmla="*/ 0 w 748"/>
                  <a:gd name="T3" fmla="*/ 0 h 248"/>
                  <a:gd name="T4" fmla="*/ 0 w 748"/>
                  <a:gd name="T5" fmla="*/ 0 h 248"/>
                  <a:gd name="T6" fmla="*/ 0 w 748"/>
                  <a:gd name="T7" fmla="*/ 0 h 248"/>
                  <a:gd name="T8" fmla="*/ 0 w 748"/>
                  <a:gd name="T9" fmla="*/ 0 h 248"/>
                  <a:gd name="T10" fmla="*/ 0 w 748"/>
                  <a:gd name="T11" fmla="*/ 0 h 248"/>
                  <a:gd name="T12" fmla="*/ 0 w 748"/>
                  <a:gd name="T13" fmla="*/ 0 h 248"/>
                  <a:gd name="T14" fmla="*/ 0 60000 65536"/>
                  <a:gd name="T15" fmla="*/ 0 60000 65536"/>
                  <a:gd name="T16" fmla="*/ 0 60000 65536"/>
                  <a:gd name="T17" fmla="*/ 0 60000 65536"/>
                  <a:gd name="T18" fmla="*/ 0 60000 65536"/>
                  <a:gd name="T19" fmla="*/ 0 60000 65536"/>
                  <a:gd name="T20" fmla="*/ 0 60000 65536"/>
                  <a:gd name="T21" fmla="*/ 0 w 748"/>
                  <a:gd name="T22" fmla="*/ 0 h 248"/>
                  <a:gd name="T23" fmla="*/ 748 w 748"/>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248">
                    <a:moveTo>
                      <a:pt x="0" y="248"/>
                    </a:moveTo>
                    <a:lnTo>
                      <a:pt x="114" y="238"/>
                    </a:lnTo>
                    <a:lnTo>
                      <a:pt x="237" y="210"/>
                    </a:lnTo>
                    <a:lnTo>
                      <a:pt x="375" y="130"/>
                    </a:lnTo>
                    <a:lnTo>
                      <a:pt x="511" y="43"/>
                    </a:lnTo>
                    <a:lnTo>
                      <a:pt x="634" y="13"/>
                    </a:lnTo>
                    <a:lnTo>
                      <a:pt x="74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89" name="Freeform 108"/>
              <p:cNvSpPr>
                <a:spLocks/>
              </p:cNvSpPr>
              <p:nvPr/>
            </p:nvSpPr>
            <p:spPr bwMode="auto">
              <a:xfrm>
                <a:off x="3472" y="1974"/>
                <a:ext cx="189" cy="66"/>
              </a:xfrm>
              <a:custGeom>
                <a:avLst/>
                <a:gdLst>
                  <a:gd name="T0" fmla="*/ 0 w 754"/>
                  <a:gd name="T1" fmla="*/ 0 h 264"/>
                  <a:gd name="T2" fmla="*/ 0 w 754"/>
                  <a:gd name="T3" fmla="*/ 0 h 264"/>
                  <a:gd name="T4" fmla="*/ 0 w 754"/>
                  <a:gd name="T5" fmla="*/ 0 h 264"/>
                  <a:gd name="T6" fmla="*/ 0 w 754"/>
                  <a:gd name="T7" fmla="*/ 0 h 264"/>
                  <a:gd name="T8" fmla="*/ 0 w 754"/>
                  <a:gd name="T9" fmla="*/ 0 h 264"/>
                  <a:gd name="T10" fmla="*/ 0 w 754"/>
                  <a:gd name="T11" fmla="*/ 0 h 264"/>
                  <a:gd name="T12" fmla="*/ 0 w 754"/>
                  <a:gd name="T13" fmla="*/ 0 h 264"/>
                  <a:gd name="T14" fmla="*/ 0 60000 65536"/>
                  <a:gd name="T15" fmla="*/ 0 60000 65536"/>
                  <a:gd name="T16" fmla="*/ 0 60000 65536"/>
                  <a:gd name="T17" fmla="*/ 0 60000 65536"/>
                  <a:gd name="T18" fmla="*/ 0 60000 65536"/>
                  <a:gd name="T19" fmla="*/ 0 60000 65536"/>
                  <a:gd name="T20" fmla="*/ 0 60000 65536"/>
                  <a:gd name="T21" fmla="*/ 0 w 754"/>
                  <a:gd name="T22" fmla="*/ 0 h 264"/>
                  <a:gd name="T23" fmla="*/ 754 w 754"/>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4" h="264">
                    <a:moveTo>
                      <a:pt x="0" y="264"/>
                    </a:moveTo>
                    <a:lnTo>
                      <a:pt x="120" y="251"/>
                    </a:lnTo>
                    <a:lnTo>
                      <a:pt x="240" y="218"/>
                    </a:lnTo>
                    <a:lnTo>
                      <a:pt x="378" y="130"/>
                    </a:lnTo>
                    <a:lnTo>
                      <a:pt x="515" y="45"/>
                    </a:lnTo>
                    <a:lnTo>
                      <a:pt x="637" y="10"/>
                    </a:lnTo>
                    <a:lnTo>
                      <a:pt x="75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0" name="Freeform 109"/>
              <p:cNvSpPr>
                <a:spLocks/>
              </p:cNvSpPr>
              <p:nvPr/>
            </p:nvSpPr>
            <p:spPr bwMode="auto">
              <a:xfrm>
                <a:off x="3523" y="1921"/>
                <a:ext cx="188" cy="66"/>
              </a:xfrm>
              <a:custGeom>
                <a:avLst/>
                <a:gdLst>
                  <a:gd name="T0" fmla="*/ 0 w 753"/>
                  <a:gd name="T1" fmla="*/ 0 h 264"/>
                  <a:gd name="T2" fmla="*/ 0 w 753"/>
                  <a:gd name="T3" fmla="*/ 0 h 264"/>
                  <a:gd name="T4" fmla="*/ 0 w 753"/>
                  <a:gd name="T5" fmla="*/ 0 h 264"/>
                  <a:gd name="T6" fmla="*/ 0 w 753"/>
                  <a:gd name="T7" fmla="*/ 0 h 264"/>
                  <a:gd name="T8" fmla="*/ 0 w 753"/>
                  <a:gd name="T9" fmla="*/ 0 h 264"/>
                  <a:gd name="T10" fmla="*/ 0 w 753"/>
                  <a:gd name="T11" fmla="*/ 0 h 264"/>
                  <a:gd name="T12" fmla="*/ 0 w 753"/>
                  <a:gd name="T13" fmla="*/ 0 h 264"/>
                  <a:gd name="T14" fmla="*/ 0 60000 65536"/>
                  <a:gd name="T15" fmla="*/ 0 60000 65536"/>
                  <a:gd name="T16" fmla="*/ 0 60000 65536"/>
                  <a:gd name="T17" fmla="*/ 0 60000 65536"/>
                  <a:gd name="T18" fmla="*/ 0 60000 65536"/>
                  <a:gd name="T19" fmla="*/ 0 60000 65536"/>
                  <a:gd name="T20" fmla="*/ 0 60000 65536"/>
                  <a:gd name="T21" fmla="*/ 0 w 753"/>
                  <a:gd name="T22" fmla="*/ 0 h 264"/>
                  <a:gd name="T23" fmla="*/ 753 w 753"/>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264">
                    <a:moveTo>
                      <a:pt x="0" y="264"/>
                    </a:moveTo>
                    <a:lnTo>
                      <a:pt x="114" y="247"/>
                    </a:lnTo>
                    <a:lnTo>
                      <a:pt x="233" y="214"/>
                    </a:lnTo>
                    <a:lnTo>
                      <a:pt x="378" y="126"/>
                    </a:lnTo>
                    <a:lnTo>
                      <a:pt x="515" y="45"/>
                    </a:lnTo>
                    <a:lnTo>
                      <a:pt x="637" y="12"/>
                    </a:lnTo>
                    <a:lnTo>
                      <a:pt x="75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1" name="Freeform 110"/>
              <p:cNvSpPr>
                <a:spLocks/>
              </p:cNvSpPr>
              <p:nvPr/>
            </p:nvSpPr>
            <p:spPr bwMode="auto">
              <a:xfrm>
                <a:off x="3573" y="1856"/>
                <a:ext cx="187" cy="66"/>
              </a:xfrm>
              <a:custGeom>
                <a:avLst/>
                <a:gdLst>
                  <a:gd name="T0" fmla="*/ 0 w 748"/>
                  <a:gd name="T1" fmla="*/ 0 h 264"/>
                  <a:gd name="T2" fmla="*/ 0 w 748"/>
                  <a:gd name="T3" fmla="*/ 0 h 264"/>
                  <a:gd name="T4" fmla="*/ 0 w 748"/>
                  <a:gd name="T5" fmla="*/ 0 h 264"/>
                  <a:gd name="T6" fmla="*/ 0 w 748"/>
                  <a:gd name="T7" fmla="*/ 0 h 264"/>
                  <a:gd name="T8" fmla="*/ 0 w 748"/>
                  <a:gd name="T9" fmla="*/ 0 h 264"/>
                  <a:gd name="T10" fmla="*/ 0 w 748"/>
                  <a:gd name="T11" fmla="*/ 0 h 264"/>
                  <a:gd name="T12" fmla="*/ 0 w 748"/>
                  <a:gd name="T13" fmla="*/ 0 h 264"/>
                  <a:gd name="T14" fmla="*/ 0 60000 65536"/>
                  <a:gd name="T15" fmla="*/ 0 60000 65536"/>
                  <a:gd name="T16" fmla="*/ 0 60000 65536"/>
                  <a:gd name="T17" fmla="*/ 0 60000 65536"/>
                  <a:gd name="T18" fmla="*/ 0 60000 65536"/>
                  <a:gd name="T19" fmla="*/ 0 60000 65536"/>
                  <a:gd name="T20" fmla="*/ 0 60000 65536"/>
                  <a:gd name="T21" fmla="*/ 0 w 748"/>
                  <a:gd name="T22" fmla="*/ 0 h 264"/>
                  <a:gd name="T23" fmla="*/ 748 w 748"/>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264">
                    <a:moveTo>
                      <a:pt x="0" y="264"/>
                    </a:moveTo>
                    <a:lnTo>
                      <a:pt x="111" y="247"/>
                    </a:lnTo>
                    <a:lnTo>
                      <a:pt x="235" y="213"/>
                    </a:lnTo>
                    <a:lnTo>
                      <a:pt x="375" y="126"/>
                    </a:lnTo>
                    <a:lnTo>
                      <a:pt x="521" y="41"/>
                    </a:lnTo>
                    <a:lnTo>
                      <a:pt x="645" y="4"/>
                    </a:lnTo>
                    <a:lnTo>
                      <a:pt x="74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2" name="Freeform 111"/>
              <p:cNvSpPr>
                <a:spLocks/>
              </p:cNvSpPr>
              <p:nvPr/>
            </p:nvSpPr>
            <p:spPr bwMode="auto">
              <a:xfrm>
                <a:off x="3622" y="1798"/>
                <a:ext cx="187" cy="65"/>
              </a:xfrm>
              <a:custGeom>
                <a:avLst/>
                <a:gdLst>
                  <a:gd name="T0" fmla="*/ 0 w 746"/>
                  <a:gd name="T1" fmla="*/ 0 h 260"/>
                  <a:gd name="T2" fmla="*/ 0 w 746"/>
                  <a:gd name="T3" fmla="*/ 0 h 260"/>
                  <a:gd name="T4" fmla="*/ 0 w 746"/>
                  <a:gd name="T5" fmla="*/ 0 h 260"/>
                  <a:gd name="T6" fmla="*/ 0 w 746"/>
                  <a:gd name="T7" fmla="*/ 0 h 260"/>
                  <a:gd name="T8" fmla="*/ 0 w 746"/>
                  <a:gd name="T9" fmla="*/ 0 h 260"/>
                  <a:gd name="T10" fmla="*/ 0 w 746"/>
                  <a:gd name="T11" fmla="*/ 0 h 260"/>
                  <a:gd name="T12" fmla="*/ 0 w 746"/>
                  <a:gd name="T13" fmla="*/ 0 h 260"/>
                  <a:gd name="T14" fmla="*/ 0 60000 65536"/>
                  <a:gd name="T15" fmla="*/ 0 60000 65536"/>
                  <a:gd name="T16" fmla="*/ 0 60000 65536"/>
                  <a:gd name="T17" fmla="*/ 0 60000 65536"/>
                  <a:gd name="T18" fmla="*/ 0 60000 65536"/>
                  <a:gd name="T19" fmla="*/ 0 60000 65536"/>
                  <a:gd name="T20" fmla="*/ 0 60000 65536"/>
                  <a:gd name="T21" fmla="*/ 0 w 746"/>
                  <a:gd name="T22" fmla="*/ 0 h 260"/>
                  <a:gd name="T23" fmla="*/ 746 w 74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260">
                    <a:moveTo>
                      <a:pt x="0" y="260"/>
                    </a:moveTo>
                    <a:lnTo>
                      <a:pt x="115" y="242"/>
                    </a:lnTo>
                    <a:lnTo>
                      <a:pt x="234" y="211"/>
                    </a:lnTo>
                    <a:lnTo>
                      <a:pt x="372" y="127"/>
                    </a:lnTo>
                    <a:lnTo>
                      <a:pt x="515" y="42"/>
                    </a:lnTo>
                    <a:lnTo>
                      <a:pt x="638" y="7"/>
                    </a:lnTo>
                    <a:lnTo>
                      <a:pt x="74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3" name="Freeform 112"/>
              <p:cNvSpPr>
                <a:spLocks/>
              </p:cNvSpPr>
              <p:nvPr/>
            </p:nvSpPr>
            <p:spPr bwMode="auto">
              <a:xfrm>
                <a:off x="3666" y="1739"/>
                <a:ext cx="191" cy="66"/>
              </a:xfrm>
              <a:custGeom>
                <a:avLst/>
                <a:gdLst>
                  <a:gd name="T0" fmla="*/ 0 w 763"/>
                  <a:gd name="T1" fmla="*/ 0 h 260"/>
                  <a:gd name="T2" fmla="*/ 0 w 763"/>
                  <a:gd name="T3" fmla="*/ 0 h 260"/>
                  <a:gd name="T4" fmla="*/ 0 w 763"/>
                  <a:gd name="T5" fmla="*/ 0 h 260"/>
                  <a:gd name="T6" fmla="*/ 0 w 763"/>
                  <a:gd name="T7" fmla="*/ 0 h 260"/>
                  <a:gd name="T8" fmla="*/ 0 w 763"/>
                  <a:gd name="T9" fmla="*/ 0 h 260"/>
                  <a:gd name="T10" fmla="*/ 0 w 763"/>
                  <a:gd name="T11" fmla="*/ 0 h 260"/>
                  <a:gd name="T12" fmla="*/ 0 w 763"/>
                  <a:gd name="T13" fmla="*/ 0 h 260"/>
                  <a:gd name="T14" fmla="*/ 0 60000 65536"/>
                  <a:gd name="T15" fmla="*/ 0 60000 65536"/>
                  <a:gd name="T16" fmla="*/ 0 60000 65536"/>
                  <a:gd name="T17" fmla="*/ 0 60000 65536"/>
                  <a:gd name="T18" fmla="*/ 0 60000 65536"/>
                  <a:gd name="T19" fmla="*/ 0 60000 65536"/>
                  <a:gd name="T20" fmla="*/ 0 60000 65536"/>
                  <a:gd name="T21" fmla="*/ 0 w 763"/>
                  <a:gd name="T22" fmla="*/ 0 h 260"/>
                  <a:gd name="T23" fmla="*/ 763 w 763"/>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3" h="260">
                    <a:moveTo>
                      <a:pt x="0" y="260"/>
                    </a:moveTo>
                    <a:lnTo>
                      <a:pt x="122" y="242"/>
                    </a:lnTo>
                    <a:lnTo>
                      <a:pt x="248" y="208"/>
                    </a:lnTo>
                    <a:lnTo>
                      <a:pt x="391" y="121"/>
                    </a:lnTo>
                    <a:lnTo>
                      <a:pt x="523" y="42"/>
                    </a:lnTo>
                    <a:lnTo>
                      <a:pt x="645" y="11"/>
                    </a:lnTo>
                    <a:lnTo>
                      <a:pt x="76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4" name="Freeform 113"/>
              <p:cNvSpPr>
                <a:spLocks/>
              </p:cNvSpPr>
              <p:nvPr/>
            </p:nvSpPr>
            <p:spPr bwMode="auto">
              <a:xfrm>
                <a:off x="3707" y="1686"/>
                <a:ext cx="187" cy="65"/>
              </a:xfrm>
              <a:custGeom>
                <a:avLst/>
                <a:gdLst>
                  <a:gd name="T0" fmla="*/ 0 w 748"/>
                  <a:gd name="T1" fmla="*/ 0 h 259"/>
                  <a:gd name="T2" fmla="*/ 0 w 748"/>
                  <a:gd name="T3" fmla="*/ 0 h 259"/>
                  <a:gd name="T4" fmla="*/ 0 w 748"/>
                  <a:gd name="T5" fmla="*/ 0 h 259"/>
                  <a:gd name="T6" fmla="*/ 0 w 748"/>
                  <a:gd name="T7" fmla="*/ 0 h 259"/>
                  <a:gd name="T8" fmla="*/ 0 w 748"/>
                  <a:gd name="T9" fmla="*/ 0 h 259"/>
                  <a:gd name="T10" fmla="*/ 0 w 748"/>
                  <a:gd name="T11" fmla="*/ 0 h 259"/>
                  <a:gd name="T12" fmla="*/ 0 w 748"/>
                  <a:gd name="T13" fmla="*/ 0 h 259"/>
                  <a:gd name="T14" fmla="*/ 0 60000 65536"/>
                  <a:gd name="T15" fmla="*/ 0 60000 65536"/>
                  <a:gd name="T16" fmla="*/ 0 60000 65536"/>
                  <a:gd name="T17" fmla="*/ 0 60000 65536"/>
                  <a:gd name="T18" fmla="*/ 0 60000 65536"/>
                  <a:gd name="T19" fmla="*/ 0 60000 65536"/>
                  <a:gd name="T20" fmla="*/ 0 60000 65536"/>
                  <a:gd name="T21" fmla="*/ 0 w 748"/>
                  <a:gd name="T22" fmla="*/ 0 h 259"/>
                  <a:gd name="T23" fmla="*/ 748 w 748"/>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259">
                    <a:moveTo>
                      <a:pt x="0" y="259"/>
                    </a:moveTo>
                    <a:lnTo>
                      <a:pt x="116" y="241"/>
                    </a:lnTo>
                    <a:lnTo>
                      <a:pt x="238" y="209"/>
                    </a:lnTo>
                    <a:lnTo>
                      <a:pt x="380" y="119"/>
                    </a:lnTo>
                    <a:lnTo>
                      <a:pt x="516" y="40"/>
                    </a:lnTo>
                    <a:lnTo>
                      <a:pt x="632" y="11"/>
                    </a:lnTo>
                    <a:lnTo>
                      <a:pt x="74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5" name="Freeform 114"/>
              <p:cNvSpPr>
                <a:spLocks/>
              </p:cNvSpPr>
              <p:nvPr/>
            </p:nvSpPr>
            <p:spPr bwMode="auto">
              <a:xfrm>
                <a:off x="3756" y="1631"/>
                <a:ext cx="193" cy="43"/>
              </a:xfrm>
              <a:custGeom>
                <a:avLst/>
                <a:gdLst>
                  <a:gd name="T0" fmla="*/ 0 w 775"/>
                  <a:gd name="T1" fmla="*/ 0 h 169"/>
                  <a:gd name="T2" fmla="*/ 0 w 775"/>
                  <a:gd name="T3" fmla="*/ 0 h 169"/>
                  <a:gd name="T4" fmla="*/ 0 w 775"/>
                  <a:gd name="T5" fmla="*/ 0 h 169"/>
                  <a:gd name="T6" fmla="*/ 0 w 775"/>
                  <a:gd name="T7" fmla="*/ 0 h 169"/>
                  <a:gd name="T8" fmla="*/ 0 w 775"/>
                  <a:gd name="T9" fmla="*/ 0 h 169"/>
                  <a:gd name="T10" fmla="*/ 0 w 775"/>
                  <a:gd name="T11" fmla="*/ 0 h 169"/>
                  <a:gd name="T12" fmla="*/ 0 w 775"/>
                  <a:gd name="T13" fmla="*/ 0 h 169"/>
                  <a:gd name="T14" fmla="*/ 0 60000 65536"/>
                  <a:gd name="T15" fmla="*/ 0 60000 65536"/>
                  <a:gd name="T16" fmla="*/ 0 60000 65536"/>
                  <a:gd name="T17" fmla="*/ 0 60000 65536"/>
                  <a:gd name="T18" fmla="*/ 0 60000 65536"/>
                  <a:gd name="T19" fmla="*/ 0 60000 65536"/>
                  <a:gd name="T20" fmla="*/ 0 60000 65536"/>
                  <a:gd name="T21" fmla="*/ 0 w 775"/>
                  <a:gd name="T22" fmla="*/ 0 h 169"/>
                  <a:gd name="T23" fmla="*/ 775 w 775"/>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169">
                    <a:moveTo>
                      <a:pt x="0" y="169"/>
                    </a:moveTo>
                    <a:lnTo>
                      <a:pt x="115" y="169"/>
                    </a:lnTo>
                    <a:lnTo>
                      <a:pt x="239" y="152"/>
                    </a:lnTo>
                    <a:lnTo>
                      <a:pt x="391" y="88"/>
                    </a:lnTo>
                    <a:lnTo>
                      <a:pt x="541" y="19"/>
                    </a:lnTo>
                    <a:lnTo>
                      <a:pt x="667" y="0"/>
                    </a:lnTo>
                    <a:lnTo>
                      <a:pt x="775" y="1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6" name="Freeform 115"/>
              <p:cNvSpPr>
                <a:spLocks/>
              </p:cNvSpPr>
              <p:nvPr/>
            </p:nvSpPr>
            <p:spPr bwMode="auto">
              <a:xfrm>
                <a:off x="3349" y="1841"/>
                <a:ext cx="44" cy="189"/>
              </a:xfrm>
              <a:custGeom>
                <a:avLst/>
                <a:gdLst>
                  <a:gd name="T0" fmla="*/ 0 w 177"/>
                  <a:gd name="T1" fmla="*/ 0 h 754"/>
                  <a:gd name="T2" fmla="*/ 0 w 177"/>
                  <a:gd name="T3" fmla="*/ 0 h 754"/>
                  <a:gd name="T4" fmla="*/ 0 w 177"/>
                  <a:gd name="T5" fmla="*/ 0 h 754"/>
                  <a:gd name="T6" fmla="*/ 0 w 177"/>
                  <a:gd name="T7" fmla="*/ 0 h 754"/>
                  <a:gd name="T8" fmla="*/ 0 w 177"/>
                  <a:gd name="T9" fmla="*/ 0 h 754"/>
                  <a:gd name="T10" fmla="*/ 0 w 177"/>
                  <a:gd name="T11" fmla="*/ 0 h 754"/>
                  <a:gd name="T12" fmla="*/ 0 w 177"/>
                  <a:gd name="T13" fmla="*/ 0 h 754"/>
                  <a:gd name="T14" fmla="*/ 0 w 177"/>
                  <a:gd name="T15" fmla="*/ 0 h 754"/>
                  <a:gd name="T16" fmla="*/ 0 w 177"/>
                  <a:gd name="T17" fmla="*/ 0 h 754"/>
                  <a:gd name="T18" fmla="*/ 0 w 177"/>
                  <a:gd name="T19" fmla="*/ 0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754"/>
                  <a:gd name="T32" fmla="*/ 177 w 177"/>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754">
                    <a:moveTo>
                      <a:pt x="0" y="754"/>
                    </a:moveTo>
                    <a:lnTo>
                      <a:pt x="4" y="640"/>
                    </a:lnTo>
                    <a:lnTo>
                      <a:pt x="25" y="518"/>
                    </a:lnTo>
                    <a:lnTo>
                      <a:pt x="97" y="368"/>
                    </a:lnTo>
                    <a:lnTo>
                      <a:pt x="163" y="231"/>
                    </a:lnTo>
                    <a:lnTo>
                      <a:pt x="176" y="171"/>
                    </a:lnTo>
                    <a:lnTo>
                      <a:pt x="177" y="141"/>
                    </a:lnTo>
                    <a:lnTo>
                      <a:pt x="177" y="109"/>
                    </a:lnTo>
                    <a:lnTo>
                      <a:pt x="177" y="66"/>
                    </a:lnTo>
                    <a:lnTo>
                      <a:pt x="17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7" name="Freeform 116"/>
              <p:cNvSpPr>
                <a:spLocks/>
              </p:cNvSpPr>
              <p:nvPr/>
            </p:nvSpPr>
            <p:spPr bwMode="auto">
              <a:xfrm>
                <a:off x="3398" y="1774"/>
                <a:ext cx="47" cy="194"/>
              </a:xfrm>
              <a:custGeom>
                <a:avLst/>
                <a:gdLst>
                  <a:gd name="T0" fmla="*/ 0 w 191"/>
                  <a:gd name="T1" fmla="*/ 0 h 776"/>
                  <a:gd name="T2" fmla="*/ 0 w 191"/>
                  <a:gd name="T3" fmla="*/ 0 h 776"/>
                  <a:gd name="T4" fmla="*/ 0 w 191"/>
                  <a:gd name="T5" fmla="*/ 0 h 776"/>
                  <a:gd name="T6" fmla="*/ 0 w 191"/>
                  <a:gd name="T7" fmla="*/ 0 h 776"/>
                  <a:gd name="T8" fmla="*/ 0 w 191"/>
                  <a:gd name="T9" fmla="*/ 0 h 776"/>
                  <a:gd name="T10" fmla="*/ 0 w 191"/>
                  <a:gd name="T11" fmla="*/ 0 h 776"/>
                  <a:gd name="T12" fmla="*/ 0 w 191"/>
                  <a:gd name="T13" fmla="*/ 0 h 776"/>
                  <a:gd name="T14" fmla="*/ 0 60000 65536"/>
                  <a:gd name="T15" fmla="*/ 0 60000 65536"/>
                  <a:gd name="T16" fmla="*/ 0 60000 65536"/>
                  <a:gd name="T17" fmla="*/ 0 60000 65536"/>
                  <a:gd name="T18" fmla="*/ 0 60000 65536"/>
                  <a:gd name="T19" fmla="*/ 0 60000 65536"/>
                  <a:gd name="T20" fmla="*/ 0 60000 65536"/>
                  <a:gd name="T21" fmla="*/ 0 w 191"/>
                  <a:gd name="T22" fmla="*/ 0 h 776"/>
                  <a:gd name="T23" fmla="*/ 191 w 191"/>
                  <a:gd name="T24" fmla="*/ 776 h 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1" h="776">
                    <a:moveTo>
                      <a:pt x="0" y="776"/>
                    </a:moveTo>
                    <a:lnTo>
                      <a:pt x="0" y="656"/>
                    </a:lnTo>
                    <a:lnTo>
                      <a:pt x="24" y="533"/>
                    </a:lnTo>
                    <a:lnTo>
                      <a:pt x="98" y="385"/>
                    </a:lnTo>
                    <a:lnTo>
                      <a:pt x="169" y="235"/>
                    </a:lnTo>
                    <a:lnTo>
                      <a:pt x="191" y="108"/>
                    </a:lnTo>
                    <a:lnTo>
                      <a:pt x="19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8" name="Freeform 117"/>
              <p:cNvSpPr>
                <a:spLocks/>
              </p:cNvSpPr>
              <p:nvPr/>
            </p:nvSpPr>
            <p:spPr bwMode="auto">
              <a:xfrm>
                <a:off x="3458" y="1723"/>
                <a:ext cx="46" cy="195"/>
              </a:xfrm>
              <a:custGeom>
                <a:avLst/>
                <a:gdLst>
                  <a:gd name="T0" fmla="*/ 0 w 185"/>
                  <a:gd name="T1" fmla="*/ 0 h 780"/>
                  <a:gd name="T2" fmla="*/ 0 w 185"/>
                  <a:gd name="T3" fmla="*/ 0 h 780"/>
                  <a:gd name="T4" fmla="*/ 0 w 185"/>
                  <a:gd name="T5" fmla="*/ 0 h 780"/>
                  <a:gd name="T6" fmla="*/ 0 w 185"/>
                  <a:gd name="T7" fmla="*/ 0 h 780"/>
                  <a:gd name="T8" fmla="*/ 0 w 185"/>
                  <a:gd name="T9" fmla="*/ 0 h 780"/>
                  <a:gd name="T10" fmla="*/ 0 w 185"/>
                  <a:gd name="T11" fmla="*/ 0 h 780"/>
                  <a:gd name="T12" fmla="*/ 0 w 185"/>
                  <a:gd name="T13" fmla="*/ 0 h 780"/>
                  <a:gd name="T14" fmla="*/ 0 w 185"/>
                  <a:gd name="T15" fmla="*/ 0 h 780"/>
                  <a:gd name="T16" fmla="*/ 0 w 185"/>
                  <a:gd name="T17" fmla="*/ 0 h 780"/>
                  <a:gd name="T18" fmla="*/ 0 w 185"/>
                  <a:gd name="T19" fmla="*/ 0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780"/>
                  <a:gd name="T32" fmla="*/ 185 w 185"/>
                  <a:gd name="T33" fmla="*/ 780 h 7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780">
                    <a:moveTo>
                      <a:pt x="0" y="780"/>
                    </a:moveTo>
                    <a:lnTo>
                      <a:pt x="7" y="666"/>
                    </a:lnTo>
                    <a:lnTo>
                      <a:pt x="26" y="536"/>
                    </a:lnTo>
                    <a:lnTo>
                      <a:pt x="97" y="382"/>
                    </a:lnTo>
                    <a:lnTo>
                      <a:pt x="166" y="236"/>
                    </a:lnTo>
                    <a:lnTo>
                      <a:pt x="181" y="176"/>
                    </a:lnTo>
                    <a:lnTo>
                      <a:pt x="183" y="146"/>
                    </a:lnTo>
                    <a:lnTo>
                      <a:pt x="185" y="114"/>
                    </a:lnTo>
                    <a:lnTo>
                      <a:pt x="185" y="67"/>
                    </a:lnTo>
                    <a:lnTo>
                      <a:pt x="17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699" name="Freeform 118"/>
              <p:cNvSpPr>
                <a:spLocks/>
              </p:cNvSpPr>
              <p:nvPr/>
            </p:nvSpPr>
            <p:spPr bwMode="auto">
              <a:xfrm>
                <a:off x="3510" y="1658"/>
                <a:ext cx="46" cy="195"/>
              </a:xfrm>
              <a:custGeom>
                <a:avLst/>
                <a:gdLst>
                  <a:gd name="T0" fmla="*/ 0 w 182"/>
                  <a:gd name="T1" fmla="*/ 0 h 783"/>
                  <a:gd name="T2" fmla="*/ 0 w 182"/>
                  <a:gd name="T3" fmla="*/ 0 h 783"/>
                  <a:gd name="T4" fmla="*/ 0 w 182"/>
                  <a:gd name="T5" fmla="*/ 0 h 783"/>
                  <a:gd name="T6" fmla="*/ 0 w 182"/>
                  <a:gd name="T7" fmla="*/ 0 h 783"/>
                  <a:gd name="T8" fmla="*/ 0 w 182"/>
                  <a:gd name="T9" fmla="*/ 0 h 783"/>
                  <a:gd name="T10" fmla="*/ 0 w 182"/>
                  <a:gd name="T11" fmla="*/ 0 h 783"/>
                  <a:gd name="T12" fmla="*/ 0 w 182"/>
                  <a:gd name="T13" fmla="*/ 0 h 783"/>
                  <a:gd name="T14" fmla="*/ 0 60000 65536"/>
                  <a:gd name="T15" fmla="*/ 0 60000 65536"/>
                  <a:gd name="T16" fmla="*/ 0 60000 65536"/>
                  <a:gd name="T17" fmla="*/ 0 60000 65536"/>
                  <a:gd name="T18" fmla="*/ 0 60000 65536"/>
                  <a:gd name="T19" fmla="*/ 0 60000 65536"/>
                  <a:gd name="T20" fmla="*/ 0 60000 65536"/>
                  <a:gd name="T21" fmla="*/ 0 w 182"/>
                  <a:gd name="T22" fmla="*/ 0 h 783"/>
                  <a:gd name="T23" fmla="*/ 182 w 182"/>
                  <a:gd name="T24" fmla="*/ 783 h 7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783">
                    <a:moveTo>
                      <a:pt x="0" y="783"/>
                    </a:moveTo>
                    <a:lnTo>
                      <a:pt x="0" y="662"/>
                    </a:lnTo>
                    <a:lnTo>
                      <a:pt x="21" y="536"/>
                    </a:lnTo>
                    <a:lnTo>
                      <a:pt x="91" y="386"/>
                    </a:lnTo>
                    <a:lnTo>
                      <a:pt x="162" y="239"/>
                    </a:lnTo>
                    <a:lnTo>
                      <a:pt x="182" y="116"/>
                    </a:lnTo>
                    <a:lnTo>
                      <a:pt x="18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0" name="Freeform 119"/>
              <p:cNvSpPr>
                <a:spLocks/>
              </p:cNvSpPr>
              <p:nvPr/>
            </p:nvSpPr>
            <p:spPr bwMode="auto">
              <a:xfrm>
                <a:off x="3566" y="1604"/>
                <a:ext cx="47" cy="193"/>
              </a:xfrm>
              <a:custGeom>
                <a:avLst/>
                <a:gdLst>
                  <a:gd name="T0" fmla="*/ 0 w 188"/>
                  <a:gd name="T1" fmla="*/ 0 h 771"/>
                  <a:gd name="T2" fmla="*/ 0 w 188"/>
                  <a:gd name="T3" fmla="*/ 0 h 771"/>
                  <a:gd name="T4" fmla="*/ 0 w 188"/>
                  <a:gd name="T5" fmla="*/ 0 h 771"/>
                  <a:gd name="T6" fmla="*/ 0 w 188"/>
                  <a:gd name="T7" fmla="*/ 0 h 771"/>
                  <a:gd name="T8" fmla="*/ 0 w 188"/>
                  <a:gd name="T9" fmla="*/ 0 h 771"/>
                  <a:gd name="T10" fmla="*/ 0 w 188"/>
                  <a:gd name="T11" fmla="*/ 0 h 771"/>
                  <a:gd name="T12" fmla="*/ 0 w 188"/>
                  <a:gd name="T13" fmla="*/ 0 h 771"/>
                  <a:gd name="T14" fmla="*/ 0 60000 65536"/>
                  <a:gd name="T15" fmla="*/ 0 60000 65536"/>
                  <a:gd name="T16" fmla="*/ 0 60000 65536"/>
                  <a:gd name="T17" fmla="*/ 0 60000 65536"/>
                  <a:gd name="T18" fmla="*/ 0 60000 65536"/>
                  <a:gd name="T19" fmla="*/ 0 60000 65536"/>
                  <a:gd name="T20" fmla="*/ 0 60000 65536"/>
                  <a:gd name="T21" fmla="*/ 0 w 188"/>
                  <a:gd name="T22" fmla="*/ 0 h 771"/>
                  <a:gd name="T23" fmla="*/ 188 w 188"/>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 h="771">
                    <a:moveTo>
                      <a:pt x="0" y="771"/>
                    </a:moveTo>
                    <a:lnTo>
                      <a:pt x="12" y="654"/>
                    </a:lnTo>
                    <a:lnTo>
                      <a:pt x="28" y="527"/>
                    </a:lnTo>
                    <a:lnTo>
                      <a:pt x="103" y="380"/>
                    </a:lnTo>
                    <a:lnTo>
                      <a:pt x="168" y="232"/>
                    </a:lnTo>
                    <a:lnTo>
                      <a:pt x="188" y="108"/>
                    </a:lnTo>
                    <a:lnTo>
                      <a:pt x="18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1" name="Freeform 120"/>
              <p:cNvSpPr>
                <a:spLocks/>
              </p:cNvSpPr>
              <p:nvPr/>
            </p:nvSpPr>
            <p:spPr bwMode="auto">
              <a:xfrm>
                <a:off x="3615" y="1546"/>
                <a:ext cx="46" cy="193"/>
              </a:xfrm>
              <a:custGeom>
                <a:avLst/>
                <a:gdLst>
                  <a:gd name="T0" fmla="*/ 0 w 186"/>
                  <a:gd name="T1" fmla="*/ 0 h 775"/>
                  <a:gd name="T2" fmla="*/ 0 w 186"/>
                  <a:gd name="T3" fmla="*/ 0 h 775"/>
                  <a:gd name="T4" fmla="*/ 0 w 186"/>
                  <a:gd name="T5" fmla="*/ 0 h 775"/>
                  <a:gd name="T6" fmla="*/ 0 w 186"/>
                  <a:gd name="T7" fmla="*/ 0 h 775"/>
                  <a:gd name="T8" fmla="*/ 0 w 186"/>
                  <a:gd name="T9" fmla="*/ 0 h 775"/>
                  <a:gd name="T10" fmla="*/ 0 w 186"/>
                  <a:gd name="T11" fmla="*/ 0 h 775"/>
                  <a:gd name="T12" fmla="*/ 0 w 186"/>
                  <a:gd name="T13" fmla="*/ 0 h 775"/>
                  <a:gd name="T14" fmla="*/ 0 w 186"/>
                  <a:gd name="T15" fmla="*/ 0 h 775"/>
                  <a:gd name="T16" fmla="*/ 0 w 186"/>
                  <a:gd name="T17" fmla="*/ 0 h 775"/>
                  <a:gd name="T18" fmla="*/ 0 w 186"/>
                  <a:gd name="T19" fmla="*/ 0 h 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775"/>
                  <a:gd name="T32" fmla="*/ 186 w 186"/>
                  <a:gd name="T33" fmla="*/ 775 h 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775">
                    <a:moveTo>
                      <a:pt x="0" y="775"/>
                    </a:moveTo>
                    <a:lnTo>
                      <a:pt x="4" y="661"/>
                    </a:lnTo>
                    <a:lnTo>
                      <a:pt x="24" y="536"/>
                    </a:lnTo>
                    <a:lnTo>
                      <a:pt x="97" y="384"/>
                    </a:lnTo>
                    <a:lnTo>
                      <a:pt x="164" y="236"/>
                    </a:lnTo>
                    <a:lnTo>
                      <a:pt x="180" y="175"/>
                    </a:lnTo>
                    <a:lnTo>
                      <a:pt x="183" y="145"/>
                    </a:lnTo>
                    <a:lnTo>
                      <a:pt x="184" y="113"/>
                    </a:lnTo>
                    <a:lnTo>
                      <a:pt x="186" y="67"/>
                    </a:lnTo>
                    <a:lnTo>
                      <a:pt x="18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2" name="Freeform 121"/>
              <p:cNvSpPr>
                <a:spLocks/>
              </p:cNvSpPr>
              <p:nvPr/>
            </p:nvSpPr>
            <p:spPr bwMode="auto">
              <a:xfrm>
                <a:off x="3672" y="1493"/>
                <a:ext cx="48" cy="196"/>
              </a:xfrm>
              <a:custGeom>
                <a:avLst/>
                <a:gdLst>
                  <a:gd name="T0" fmla="*/ 0 w 189"/>
                  <a:gd name="T1" fmla="*/ 0 h 784"/>
                  <a:gd name="T2" fmla="*/ 0 w 189"/>
                  <a:gd name="T3" fmla="*/ 0 h 784"/>
                  <a:gd name="T4" fmla="*/ 0 w 189"/>
                  <a:gd name="T5" fmla="*/ 0 h 784"/>
                  <a:gd name="T6" fmla="*/ 0 w 189"/>
                  <a:gd name="T7" fmla="*/ 0 h 784"/>
                  <a:gd name="T8" fmla="*/ 0 w 189"/>
                  <a:gd name="T9" fmla="*/ 0 h 784"/>
                  <a:gd name="T10" fmla="*/ 0 w 189"/>
                  <a:gd name="T11" fmla="*/ 0 h 784"/>
                  <a:gd name="T12" fmla="*/ 0 w 189"/>
                  <a:gd name="T13" fmla="*/ 0 h 784"/>
                  <a:gd name="T14" fmla="*/ 0 60000 65536"/>
                  <a:gd name="T15" fmla="*/ 0 60000 65536"/>
                  <a:gd name="T16" fmla="*/ 0 60000 65536"/>
                  <a:gd name="T17" fmla="*/ 0 60000 65536"/>
                  <a:gd name="T18" fmla="*/ 0 60000 65536"/>
                  <a:gd name="T19" fmla="*/ 0 60000 65536"/>
                  <a:gd name="T20" fmla="*/ 0 60000 65536"/>
                  <a:gd name="T21" fmla="*/ 0 w 189"/>
                  <a:gd name="T22" fmla="*/ 0 h 784"/>
                  <a:gd name="T23" fmla="*/ 189 w 189"/>
                  <a:gd name="T24" fmla="*/ 784 h 7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784">
                    <a:moveTo>
                      <a:pt x="0" y="784"/>
                    </a:moveTo>
                    <a:lnTo>
                      <a:pt x="5" y="657"/>
                    </a:lnTo>
                    <a:lnTo>
                      <a:pt x="24" y="534"/>
                    </a:lnTo>
                    <a:lnTo>
                      <a:pt x="98" y="387"/>
                    </a:lnTo>
                    <a:lnTo>
                      <a:pt x="166" y="237"/>
                    </a:lnTo>
                    <a:lnTo>
                      <a:pt x="189" y="110"/>
                    </a:lnTo>
                    <a:lnTo>
                      <a:pt x="18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3" name="Freeform 122"/>
              <p:cNvSpPr>
                <a:spLocks/>
              </p:cNvSpPr>
              <p:nvPr/>
            </p:nvSpPr>
            <p:spPr bwMode="auto">
              <a:xfrm>
                <a:off x="3697" y="1539"/>
                <a:ext cx="44" cy="194"/>
              </a:xfrm>
              <a:custGeom>
                <a:avLst/>
                <a:gdLst>
                  <a:gd name="T0" fmla="*/ 0 w 176"/>
                  <a:gd name="T1" fmla="*/ 0 h 776"/>
                  <a:gd name="T2" fmla="*/ 0 w 176"/>
                  <a:gd name="T3" fmla="*/ 0 h 776"/>
                  <a:gd name="T4" fmla="*/ 0 w 176"/>
                  <a:gd name="T5" fmla="*/ 0 h 776"/>
                  <a:gd name="T6" fmla="*/ 0 w 176"/>
                  <a:gd name="T7" fmla="*/ 0 h 776"/>
                  <a:gd name="T8" fmla="*/ 0 w 176"/>
                  <a:gd name="T9" fmla="*/ 0 h 776"/>
                  <a:gd name="T10" fmla="*/ 0 w 176"/>
                  <a:gd name="T11" fmla="*/ 0 h 776"/>
                  <a:gd name="T12" fmla="*/ 0 w 176"/>
                  <a:gd name="T13" fmla="*/ 0 h 776"/>
                  <a:gd name="T14" fmla="*/ 0 60000 65536"/>
                  <a:gd name="T15" fmla="*/ 0 60000 65536"/>
                  <a:gd name="T16" fmla="*/ 0 60000 65536"/>
                  <a:gd name="T17" fmla="*/ 0 60000 65536"/>
                  <a:gd name="T18" fmla="*/ 0 60000 65536"/>
                  <a:gd name="T19" fmla="*/ 0 60000 65536"/>
                  <a:gd name="T20" fmla="*/ 0 60000 65536"/>
                  <a:gd name="T21" fmla="*/ 0 w 176"/>
                  <a:gd name="T22" fmla="*/ 0 h 776"/>
                  <a:gd name="T23" fmla="*/ 176 w 176"/>
                  <a:gd name="T24" fmla="*/ 776 h 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776">
                    <a:moveTo>
                      <a:pt x="0" y="776"/>
                    </a:moveTo>
                    <a:lnTo>
                      <a:pt x="0" y="663"/>
                    </a:lnTo>
                    <a:lnTo>
                      <a:pt x="16" y="536"/>
                    </a:lnTo>
                    <a:lnTo>
                      <a:pt x="91" y="386"/>
                    </a:lnTo>
                    <a:lnTo>
                      <a:pt x="155" y="245"/>
                    </a:lnTo>
                    <a:lnTo>
                      <a:pt x="176" y="122"/>
                    </a:lnTo>
                    <a:lnTo>
                      <a:pt x="17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4" name="Freeform 123"/>
              <p:cNvSpPr>
                <a:spLocks/>
              </p:cNvSpPr>
              <p:nvPr/>
            </p:nvSpPr>
            <p:spPr bwMode="auto">
              <a:xfrm>
                <a:off x="3292" y="1905"/>
                <a:ext cx="45" cy="188"/>
              </a:xfrm>
              <a:custGeom>
                <a:avLst/>
                <a:gdLst>
                  <a:gd name="T0" fmla="*/ 0 w 179"/>
                  <a:gd name="T1" fmla="*/ 0 h 752"/>
                  <a:gd name="T2" fmla="*/ 0 w 179"/>
                  <a:gd name="T3" fmla="*/ 0 h 752"/>
                  <a:gd name="T4" fmla="*/ 0 w 179"/>
                  <a:gd name="T5" fmla="*/ 0 h 752"/>
                  <a:gd name="T6" fmla="*/ 0 w 179"/>
                  <a:gd name="T7" fmla="*/ 0 h 752"/>
                  <a:gd name="T8" fmla="*/ 0 w 179"/>
                  <a:gd name="T9" fmla="*/ 0 h 752"/>
                  <a:gd name="T10" fmla="*/ 0 w 179"/>
                  <a:gd name="T11" fmla="*/ 0 h 752"/>
                  <a:gd name="T12" fmla="*/ 0 w 179"/>
                  <a:gd name="T13" fmla="*/ 0 h 752"/>
                  <a:gd name="T14" fmla="*/ 0 w 179"/>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752"/>
                  <a:gd name="T26" fmla="*/ 179 w 179"/>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752">
                    <a:moveTo>
                      <a:pt x="0" y="752"/>
                    </a:moveTo>
                    <a:lnTo>
                      <a:pt x="0" y="637"/>
                    </a:lnTo>
                    <a:lnTo>
                      <a:pt x="19" y="514"/>
                    </a:lnTo>
                    <a:lnTo>
                      <a:pt x="93" y="373"/>
                    </a:lnTo>
                    <a:lnTo>
                      <a:pt x="159" y="231"/>
                    </a:lnTo>
                    <a:lnTo>
                      <a:pt x="179" y="114"/>
                    </a:lnTo>
                    <a:lnTo>
                      <a:pt x="179" y="66"/>
                    </a:lnTo>
                    <a:lnTo>
                      <a:pt x="17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5" name="Freeform 124"/>
              <p:cNvSpPr>
                <a:spLocks/>
              </p:cNvSpPr>
              <p:nvPr/>
            </p:nvSpPr>
            <p:spPr bwMode="auto">
              <a:xfrm>
                <a:off x="3308" y="2151"/>
                <a:ext cx="116" cy="82"/>
              </a:xfrm>
              <a:custGeom>
                <a:avLst/>
                <a:gdLst>
                  <a:gd name="T0" fmla="*/ 0 w 461"/>
                  <a:gd name="T1" fmla="*/ 0 h 328"/>
                  <a:gd name="T2" fmla="*/ 0 w 461"/>
                  <a:gd name="T3" fmla="*/ 0 h 328"/>
                  <a:gd name="T4" fmla="*/ 0 w 461"/>
                  <a:gd name="T5" fmla="*/ 0 h 328"/>
                  <a:gd name="T6" fmla="*/ 0 w 461"/>
                  <a:gd name="T7" fmla="*/ 0 h 328"/>
                  <a:gd name="T8" fmla="*/ 0 w 461"/>
                  <a:gd name="T9" fmla="*/ 0 h 328"/>
                  <a:gd name="T10" fmla="*/ 0 60000 65536"/>
                  <a:gd name="T11" fmla="*/ 0 60000 65536"/>
                  <a:gd name="T12" fmla="*/ 0 60000 65536"/>
                  <a:gd name="T13" fmla="*/ 0 60000 65536"/>
                  <a:gd name="T14" fmla="*/ 0 60000 65536"/>
                  <a:gd name="T15" fmla="*/ 0 w 461"/>
                  <a:gd name="T16" fmla="*/ 0 h 328"/>
                  <a:gd name="T17" fmla="*/ 461 w 461"/>
                  <a:gd name="T18" fmla="*/ 328 h 328"/>
                </a:gdLst>
                <a:ahLst/>
                <a:cxnLst>
                  <a:cxn ang="T10">
                    <a:pos x="T0" y="T1"/>
                  </a:cxn>
                  <a:cxn ang="T11">
                    <a:pos x="T2" y="T3"/>
                  </a:cxn>
                  <a:cxn ang="T12">
                    <a:pos x="T4" y="T5"/>
                  </a:cxn>
                  <a:cxn ang="T13">
                    <a:pos x="T6" y="T7"/>
                  </a:cxn>
                  <a:cxn ang="T14">
                    <a:pos x="T8" y="T9"/>
                  </a:cxn>
                </a:cxnLst>
                <a:rect l="T15" t="T16" r="T17" b="T18"/>
                <a:pathLst>
                  <a:path w="461" h="328">
                    <a:moveTo>
                      <a:pt x="0" y="328"/>
                    </a:moveTo>
                    <a:lnTo>
                      <a:pt x="115" y="196"/>
                    </a:lnTo>
                    <a:lnTo>
                      <a:pt x="234" y="89"/>
                    </a:lnTo>
                    <a:lnTo>
                      <a:pt x="347" y="41"/>
                    </a:lnTo>
                    <a:lnTo>
                      <a:pt x="46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6" name="Freeform 125"/>
              <p:cNvSpPr>
                <a:spLocks/>
              </p:cNvSpPr>
              <p:nvPr/>
            </p:nvSpPr>
            <p:spPr bwMode="auto">
              <a:xfrm>
                <a:off x="3219" y="2025"/>
                <a:ext cx="61" cy="121"/>
              </a:xfrm>
              <a:custGeom>
                <a:avLst/>
                <a:gdLst>
                  <a:gd name="T0" fmla="*/ 0 w 243"/>
                  <a:gd name="T1" fmla="*/ 0 h 486"/>
                  <a:gd name="T2" fmla="*/ 0 w 243"/>
                  <a:gd name="T3" fmla="*/ 0 h 486"/>
                  <a:gd name="T4" fmla="*/ 0 w 243"/>
                  <a:gd name="T5" fmla="*/ 0 h 486"/>
                  <a:gd name="T6" fmla="*/ 0 w 243"/>
                  <a:gd name="T7" fmla="*/ 0 h 486"/>
                  <a:gd name="T8" fmla="*/ 0 w 243"/>
                  <a:gd name="T9" fmla="*/ 0 h 486"/>
                  <a:gd name="T10" fmla="*/ 0 60000 65536"/>
                  <a:gd name="T11" fmla="*/ 0 60000 65536"/>
                  <a:gd name="T12" fmla="*/ 0 60000 65536"/>
                  <a:gd name="T13" fmla="*/ 0 60000 65536"/>
                  <a:gd name="T14" fmla="*/ 0 60000 65536"/>
                  <a:gd name="T15" fmla="*/ 0 w 243"/>
                  <a:gd name="T16" fmla="*/ 0 h 486"/>
                  <a:gd name="T17" fmla="*/ 243 w 243"/>
                  <a:gd name="T18" fmla="*/ 486 h 486"/>
                </a:gdLst>
                <a:ahLst/>
                <a:cxnLst>
                  <a:cxn ang="T10">
                    <a:pos x="T0" y="T1"/>
                  </a:cxn>
                  <a:cxn ang="T11">
                    <a:pos x="T2" y="T3"/>
                  </a:cxn>
                  <a:cxn ang="T12">
                    <a:pos x="T4" y="T5"/>
                  </a:cxn>
                  <a:cxn ang="T13">
                    <a:pos x="T6" y="T7"/>
                  </a:cxn>
                  <a:cxn ang="T14">
                    <a:pos x="T8" y="T9"/>
                  </a:cxn>
                </a:cxnLst>
                <a:rect l="T15" t="T16" r="T17" b="T18"/>
                <a:pathLst>
                  <a:path w="243" h="486">
                    <a:moveTo>
                      <a:pt x="0" y="486"/>
                    </a:moveTo>
                    <a:lnTo>
                      <a:pt x="93" y="372"/>
                    </a:lnTo>
                    <a:lnTo>
                      <a:pt x="169" y="259"/>
                    </a:lnTo>
                    <a:lnTo>
                      <a:pt x="210" y="129"/>
                    </a:lnTo>
                    <a:lnTo>
                      <a:pt x="24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7" name="Freeform 126"/>
              <p:cNvSpPr>
                <a:spLocks/>
              </p:cNvSpPr>
              <p:nvPr/>
            </p:nvSpPr>
            <p:spPr bwMode="auto">
              <a:xfrm>
                <a:off x="2909" y="2284"/>
                <a:ext cx="164" cy="938"/>
              </a:xfrm>
              <a:custGeom>
                <a:avLst/>
                <a:gdLst>
                  <a:gd name="T0" fmla="*/ 0 w 657"/>
                  <a:gd name="T1" fmla="*/ 0 h 3750"/>
                  <a:gd name="T2" fmla="*/ 0 w 657"/>
                  <a:gd name="T3" fmla="*/ 0 h 3750"/>
                  <a:gd name="T4" fmla="*/ 0 w 657"/>
                  <a:gd name="T5" fmla="*/ 0 h 3750"/>
                  <a:gd name="T6" fmla="*/ 0 w 657"/>
                  <a:gd name="T7" fmla="*/ 0 h 3750"/>
                  <a:gd name="T8" fmla="*/ 0 w 657"/>
                  <a:gd name="T9" fmla="*/ 0 h 3750"/>
                  <a:gd name="T10" fmla="*/ 0 w 657"/>
                  <a:gd name="T11" fmla="*/ 0 h 3750"/>
                  <a:gd name="T12" fmla="*/ 0 w 657"/>
                  <a:gd name="T13" fmla="*/ 0 h 3750"/>
                  <a:gd name="T14" fmla="*/ 0 w 657"/>
                  <a:gd name="T15" fmla="*/ 0 h 3750"/>
                  <a:gd name="T16" fmla="*/ 0 w 657"/>
                  <a:gd name="T17" fmla="*/ 0 h 3750"/>
                  <a:gd name="T18" fmla="*/ 0 w 657"/>
                  <a:gd name="T19" fmla="*/ 0 h 3750"/>
                  <a:gd name="T20" fmla="*/ 0 w 657"/>
                  <a:gd name="T21" fmla="*/ 0 h 3750"/>
                  <a:gd name="T22" fmla="*/ 0 w 657"/>
                  <a:gd name="T23" fmla="*/ 0 h 3750"/>
                  <a:gd name="T24" fmla="*/ 0 w 657"/>
                  <a:gd name="T25" fmla="*/ 0 h 3750"/>
                  <a:gd name="T26" fmla="*/ 0 w 657"/>
                  <a:gd name="T27" fmla="*/ 0 h 3750"/>
                  <a:gd name="T28" fmla="*/ 0 w 657"/>
                  <a:gd name="T29" fmla="*/ 0 h 3750"/>
                  <a:gd name="T30" fmla="*/ 0 w 657"/>
                  <a:gd name="T31" fmla="*/ 0 h 3750"/>
                  <a:gd name="T32" fmla="*/ 0 w 657"/>
                  <a:gd name="T33" fmla="*/ 0 h 3750"/>
                  <a:gd name="T34" fmla="*/ 0 w 657"/>
                  <a:gd name="T35" fmla="*/ 0 h 3750"/>
                  <a:gd name="T36" fmla="*/ 0 w 657"/>
                  <a:gd name="T37" fmla="*/ 0 h 3750"/>
                  <a:gd name="T38" fmla="*/ 0 w 657"/>
                  <a:gd name="T39" fmla="*/ 0 h 3750"/>
                  <a:gd name="T40" fmla="*/ 0 w 657"/>
                  <a:gd name="T41" fmla="*/ 0 h 3750"/>
                  <a:gd name="T42" fmla="*/ 0 w 657"/>
                  <a:gd name="T43" fmla="*/ 0 h 3750"/>
                  <a:gd name="T44" fmla="*/ 0 w 657"/>
                  <a:gd name="T45" fmla="*/ 0 h 3750"/>
                  <a:gd name="T46" fmla="*/ 0 w 657"/>
                  <a:gd name="T47" fmla="*/ 0 h 3750"/>
                  <a:gd name="T48" fmla="*/ 0 w 657"/>
                  <a:gd name="T49" fmla="*/ 0 h 3750"/>
                  <a:gd name="T50" fmla="*/ 0 w 657"/>
                  <a:gd name="T51" fmla="*/ 0 h 3750"/>
                  <a:gd name="T52" fmla="*/ 0 w 657"/>
                  <a:gd name="T53" fmla="*/ 0 h 3750"/>
                  <a:gd name="T54" fmla="*/ 0 w 657"/>
                  <a:gd name="T55" fmla="*/ 0 h 3750"/>
                  <a:gd name="T56" fmla="*/ 0 w 657"/>
                  <a:gd name="T57" fmla="*/ 0 h 3750"/>
                  <a:gd name="T58" fmla="*/ 0 w 657"/>
                  <a:gd name="T59" fmla="*/ 0 h 3750"/>
                  <a:gd name="T60" fmla="*/ 0 w 657"/>
                  <a:gd name="T61" fmla="*/ 0 h 3750"/>
                  <a:gd name="T62" fmla="*/ 0 w 657"/>
                  <a:gd name="T63" fmla="*/ 0 h 3750"/>
                  <a:gd name="T64" fmla="*/ 0 w 657"/>
                  <a:gd name="T65" fmla="*/ 0 h 3750"/>
                  <a:gd name="T66" fmla="*/ 0 w 657"/>
                  <a:gd name="T67" fmla="*/ 0 h 3750"/>
                  <a:gd name="T68" fmla="*/ 0 w 657"/>
                  <a:gd name="T69" fmla="*/ 0 h 3750"/>
                  <a:gd name="T70" fmla="*/ 0 w 657"/>
                  <a:gd name="T71" fmla="*/ 0 h 3750"/>
                  <a:gd name="T72" fmla="*/ 0 w 657"/>
                  <a:gd name="T73" fmla="*/ 0 h 3750"/>
                  <a:gd name="T74" fmla="*/ 0 w 657"/>
                  <a:gd name="T75" fmla="*/ 0 h 3750"/>
                  <a:gd name="T76" fmla="*/ 0 w 657"/>
                  <a:gd name="T77" fmla="*/ 0 h 3750"/>
                  <a:gd name="T78" fmla="*/ 0 w 657"/>
                  <a:gd name="T79" fmla="*/ 0 h 3750"/>
                  <a:gd name="T80" fmla="*/ 0 w 657"/>
                  <a:gd name="T81" fmla="*/ 0 h 3750"/>
                  <a:gd name="T82" fmla="*/ 0 w 657"/>
                  <a:gd name="T83" fmla="*/ 0 h 3750"/>
                  <a:gd name="T84" fmla="*/ 0 w 657"/>
                  <a:gd name="T85" fmla="*/ 0 h 3750"/>
                  <a:gd name="T86" fmla="*/ 0 w 657"/>
                  <a:gd name="T87" fmla="*/ 0 h 3750"/>
                  <a:gd name="T88" fmla="*/ 0 w 657"/>
                  <a:gd name="T89" fmla="*/ 0 h 3750"/>
                  <a:gd name="T90" fmla="*/ 0 w 657"/>
                  <a:gd name="T91" fmla="*/ 0 h 3750"/>
                  <a:gd name="T92" fmla="*/ 0 w 657"/>
                  <a:gd name="T93" fmla="*/ 0 h 3750"/>
                  <a:gd name="T94" fmla="*/ 0 w 657"/>
                  <a:gd name="T95" fmla="*/ 0 h 3750"/>
                  <a:gd name="T96" fmla="*/ 0 w 657"/>
                  <a:gd name="T97" fmla="*/ 0 h 3750"/>
                  <a:gd name="T98" fmla="*/ 0 w 657"/>
                  <a:gd name="T99" fmla="*/ 0 h 3750"/>
                  <a:gd name="T100" fmla="*/ 0 w 657"/>
                  <a:gd name="T101" fmla="*/ 0 h 3750"/>
                  <a:gd name="T102" fmla="*/ 0 w 657"/>
                  <a:gd name="T103" fmla="*/ 0 h 3750"/>
                  <a:gd name="T104" fmla="*/ 0 w 657"/>
                  <a:gd name="T105" fmla="*/ 0 h 3750"/>
                  <a:gd name="T106" fmla="*/ 0 w 657"/>
                  <a:gd name="T107" fmla="*/ 0 h 3750"/>
                  <a:gd name="T108" fmla="*/ 0 w 657"/>
                  <a:gd name="T109" fmla="*/ 0 h 3750"/>
                  <a:gd name="T110" fmla="*/ 0 w 657"/>
                  <a:gd name="T111" fmla="*/ 0 h 3750"/>
                  <a:gd name="T112" fmla="*/ 0 w 657"/>
                  <a:gd name="T113" fmla="*/ 0 h 3750"/>
                  <a:gd name="T114" fmla="*/ 0 w 657"/>
                  <a:gd name="T115" fmla="*/ 0 h 3750"/>
                  <a:gd name="T116" fmla="*/ 0 w 657"/>
                  <a:gd name="T117" fmla="*/ 0 h 37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57"/>
                  <a:gd name="T178" fmla="*/ 0 h 3750"/>
                  <a:gd name="T179" fmla="*/ 657 w 657"/>
                  <a:gd name="T180" fmla="*/ 3750 h 37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57" h="3750">
                    <a:moveTo>
                      <a:pt x="117" y="39"/>
                    </a:moveTo>
                    <a:lnTo>
                      <a:pt x="109" y="247"/>
                    </a:lnTo>
                    <a:lnTo>
                      <a:pt x="98" y="350"/>
                    </a:lnTo>
                    <a:lnTo>
                      <a:pt x="98" y="424"/>
                    </a:lnTo>
                    <a:lnTo>
                      <a:pt x="109" y="482"/>
                    </a:lnTo>
                    <a:lnTo>
                      <a:pt x="109" y="523"/>
                    </a:lnTo>
                    <a:lnTo>
                      <a:pt x="120" y="575"/>
                    </a:lnTo>
                    <a:lnTo>
                      <a:pt x="132" y="626"/>
                    </a:lnTo>
                    <a:lnTo>
                      <a:pt x="138" y="701"/>
                    </a:lnTo>
                    <a:lnTo>
                      <a:pt x="150" y="789"/>
                    </a:lnTo>
                    <a:lnTo>
                      <a:pt x="161" y="839"/>
                    </a:lnTo>
                    <a:lnTo>
                      <a:pt x="167" y="885"/>
                    </a:lnTo>
                    <a:lnTo>
                      <a:pt x="171" y="931"/>
                    </a:lnTo>
                    <a:lnTo>
                      <a:pt x="171" y="960"/>
                    </a:lnTo>
                    <a:lnTo>
                      <a:pt x="179" y="1002"/>
                    </a:lnTo>
                    <a:lnTo>
                      <a:pt x="179" y="1035"/>
                    </a:lnTo>
                    <a:lnTo>
                      <a:pt x="179" y="1064"/>
                    </a:lnTo>
                    <a:lnTo>
                      <a:pt x="171" y="1086"/>
                    </a:lnTo>
                    <a:lnTo>
                      <a:pt x="171" y="1120"/>
                    </a:lnTo>
                    <a:lnTo>
                      <a:pt x="179" y="1149"/>
                    </a:lnTo>
                    <a:lnTo>
                      <a:pt x="184" y="1190"/>
                    </a:lnTo>
                    <a:lnTo>
                      <a:pt x="184" y="1219"/>
                    </a:lnTo>
                    <a:lnTo>
                      <a:pt x="201" y="1259"/>
                    </a:lnTo>
                    <a:lnTo>
                      <a:pt x="208" y="1304"/>
                    </a:lnTo>
                    <a:lnTo>
                      <a:pt x="225" y="1345"/>
                    </a:lnTo>
                    <a:lnTo>
                      <a:pt x="230" y="1392"/>
                    </a:lnTo>
                    <a:lnTo>
                      <a:pt x="259" y="1449"/>
                    </a:lnTo>
                    <a:lnTo>
                      <a:pt x="264" y="1496"/>
                    </a:lnTo>
                    <a:lnTo>
                      <a:pt x="275" y="1547"/>
                    </a:lnTo>
                    <a:lnTo>
                      <a:pt x="287" y="1586"/>
                    </a:lnTo>
                    <a:lnTo>
                      <a:pt x="293" y="1632"/>
                    </a:lnTo>
                    <a:lnTo>
                      <a:pt x="293" y="1684"/>
                    </a:lnTo>
                    <a:lnTo>
                      <a:pt x="293" y="1736"/>
                    </a:lnTo>
                    <a:lnTo>
                      <a:pt x="287" y="1787"/>
                    </a:lnTo>
                    <a:lnTo>
                      <a:pt x="287" y="1845"/>
                    </a:lnTo>
                    <a:lnTo>
                      <a:pt x="287" y="1904"/>
                    </a:lnTo>
                    <a:lnTo>
                      <a:pt x="287" y="1955"/>
                    </a:lnTo>
                    <a:lnTo>
                      <a:pt x="287" y="2008"/>
                    </a:lnTo>
                    <a:lnTo>
                      <a:pt x="282" y="2063"/>
                    </a:lnTo>
                    <a:lnTo>
                      <a:pt x="287" y="2117"/>
                    </a:lnTo>
                    <a:lnTo>
                      <a:pt x="287" y="2181"/>
                    </a:lnTo>
                    <a:lnTo>
                      <a:pt x="287" y="2235"/>
                    </a:lnTo>
                    <a:lnTo>
                      <a:pt x="293" y="2312"/>
                    </a:lnTo>
                    <a:lnTo>
                      <a:pt x="293" y="2365"/>
                    </a:lnTo>
                    <a:lnTo>
                      <a:pt x="293" y="2427"/>
                    </a:lnTo>
                    <a:lnTo>
                      <a:pt x="293" y="2473"/>
                    </a:lnTo>
                    <a:lnTo>
                      <a:pt x="301" y="2524"/>
                    </a:lnTo>
                    <a:lnTo>
                      <a:pt x="305" y="2571"/>
                    </a:lnTo>
                    <a:lnTo>
                      <a:pt x="305" y="2622"/>
                    </a:lnTo>
                    <a:lnTo>
                      <a:pt x="305" y="2675"/>
                    </a:lnTo>
                    <a:lnTo>
                      <a:pt x="311" y="2719"/>
                    </a:lnTo>
                    <a:lnTo>
                      <a:pt x="311" y="2772"/>
                    </a:lnTo>
                    <a:lnTo>
                      <a:pt x="326" y="2817"/>
                    </a:lnTo>
                    <a:lnTo>
                      <a:pt x="334" y="2852"/>
                    </a:lnTo>
                    <a:lnTo>
                      <a:pt x="352" y="2899"/>
                    </a:lnTo>
                    <a:lnTo>
                      <a:pt x="368" y="2939"/>
                    </a:lnTo>
                    <a:lnTo>
                      <a:pt x="397" y="2990"/>
                    </a:lnTo>
                    <a:lnTo>
                      <a:pt x="419" y="3031"/>
                    </a:lnTo>
                    <a:lnTo>
                      <a:pt x="448" y="3076"/>
                    </a:lnTo>
                    <a:lnTo>
                      <a:pt x="471" y="3127"/>
                    </a:lnTo>
                    <a:lnTo>
                      <a:pt x="489" y="3174"/>
                    </a:lnTo>
                    <a:lnTo>
                      <a:pt x="512" y="3216"/>
                    </a:lnTo>
                    <a:lnTo>
                      <a:pt x="528" y="3271"/>
                    </a:lnTo>
                    <a:lnTo>
                      <a:pt x="546" y="3324"/>
                    </a:lnTo>
                    <a:lnTo>
                      <a:pt x="557" y="3381"/>
                    </a:lnTo>
                    <a:lnTo>
                      <a:pt x="564" y="3433"/>
                    </a:lnTo>
                    <a:lnTo>
                      <a:pt x="587" y="3548"/>
                    </a:lnTo>
                    <a:lnTo>
                      <a:pt x="611" y="3624"/>
                    </a:lnTo>
                    <a:lnTo>
                      <a:pt x="626" y="3681"/>
                    </a:lnTo>
                    <a:lnTo>
                      <a:pt x="644" y="3715"/>
                    </a:lnTo>
                    <a:lnTo>
                      <a:pt x="657" y="3743"/>
                    </a:lnTo>
                    <a:lnTo>
                      <a:pt x="638" y="3750"/>
                    </a:lnTo>
                    <a:lnTo>
                      <a:pt x="599" y="3750"/>
                    </a:lnTo>
                    <a:lnTo>
                      <a:pt x="528" y="3732"/>
                    </a:lnTo>
                    <a:lnTo>
                      <a:pt x="460" y="3698"/>
                    </a:lnTo>
                    <a:lnTo>
                      <a:pt x="415" y="3657"/>
                    </a:lnTo>
                    <a:lnTo>
                      <a:pt x="386" y="3606"/>
                    </a:lnTo>
                    <a:lnTo>
                      <a:pt x="373" y="3518"/>
                    </a:lnTo>
                    <a:lnTo>
                      <a:pt x="368" y="3426"/>
                    </a:lnTo>
                    <a:lnTo>
                      <a:pt x="352" y="3358"/>
                    </a:lnTo>
                    <a:lnTo>
                      <a:pt x="339" y="3300"/>
                    </a:lnTo>
                    <a:lnTo>
                      <a:pt x="311" y="3231"/>
                    </a:lnTo>
                    <a:lnTo>
                      <a:pt x="287" y="3169"/>
                    </a:lnTo>
                    <a:lnTo>
                      <a:pt x="264" y="3098"/>
                    </a:lnTo>
                    <a:lnTo>
                      <a:pt x="254" y="3024"/>
                    </a:lnTo>
                    <a:lnTo>
                      <a:pt x="230" y="2928"/>
                    </a:lnTo>
                    <a:lnTo>
                      <a:pt x="218" y="2830"/>
                    </a:lnTo>
                    <a:lnTo>
                      <a:pt x="208" y="2744"/>
                    </a:lnTo>
                    <a:lnTo>
                      <a:pt x="208" y="2662"/>
                    </a:lnTo>
                    <a:lnTo>
                      <a:pt x="195" y="2575"/>
                    </a:lnTo>
                    <a:lnTo>
                      <a:pt x="189" y="2483"/>
                    </a:lnTo>
                    <a:lnTo>
                      <a:pt x="184" y="2416"/>
                    </a:lnTo>
                    <a:lnTo>
                      <a:pt x="189" y="2352"/>
                    </a:lnTo>
                    <a:lnTo>
                      <a:pt x="189" y="2289"/>
                    </a:lnTo>
                    <a:lnTo>
                      <a:pt x="189" y="2225"/>
                    </a:lnTo>
                    <a:lnTo>
                      <a:pt x="195" y="2155"/>
                    </a:lnTo>
                    <a:lnTo>
                      <a:pt x="189" y="2080"/>
                    </a:lnTo>
                    <a:lnTo>
                      <a:pt x="189" y="1971"/>
                    </a:lnTo>
                    <a:lnTo>
                      <a:pt x="189" y="1868"/>
                    </a:lnTo>
                    <a:lnTo>
                      <a:pt x="184" y="1777"/>
                    </a:lnTo>
                    <a:lnTo>
                      <a:pt x="179" y="1691"/>
                    </a:lnTo>
                    <a:lnTo>
                      <a:pt x="167" y="1598"/>
                    </a:lnTo>
                    <a:lnTo>
                      <a:pt x="167" y="1514"/>
                    </a:lnTo>
                    <a:lnTo>
                      <a:pt x="150" y="1421"/>
                    </a:lnTo>
                    <a:lnTo>
                      <a:pt x="127" y="1317"/>
                    </a:lnTo>
                    <a:lnTo>
                      <a:pt x="98" y="1196"/>
                    </a:lnTo>
                    <a:lnTo>
                      <a:pt x="62" y="1086"/>
                    </a:lnTo>
                    <a:lnTo>
                      <a:pt x="46" y="994"/>
                    </a:lnTo>
                    <a:lnTo>
                      <a:pt x="40" y="926"/>
                    </a:lnTo>
                    <a:lnTo>
                      <a:pt x="34" y="857"/>
                    </a:lnTo>
                    <a:lnTo>
                      <a:pt x="40" y="792"/>
                    </a:lnTo>
                    <a:lnTo>
                      <a:pt x="34" y="717"/>
                    </a:lnTo>
                    <a:lnTo>
                      <a:pt x="29" y="626"/>
                    </a:lnTo>
                    <a:lnTo>
                      <a:pt x="16" y="500"/>
                    </a:lnTo>
                    <a:lnTo>
                      <a:pt x="11" y="386"/>
                    </a:lnTo>
                    <a:lnTo>
                      <a:pt x="0" y="287"/>
                    </a:lnTo>
                    <a:lnTo>
                      <a:pt x="0" y="202"/>
                    </a:lnTo>
                    <a:lnTo>
                      <a:pt x="6" y="0"/>
                    </a:lnTo>
                    <a:lnTo>
                      <a:pt x="117" y="39"/>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8" name="Freeform 127"/>
              <p:cNvSpPr>
                <a:spLocks/>
              </p:cNvSpPr>
              <p:nvPr/>
            </p:nvSpPr>
            <p:spPr bwMode="auto">
              <a:xfrm>
                <a:off x="2899" y="1477"/>
                <a:ext cx="67" cy="205"/>
              </a:xfrm>
              <a:custGeom>
                <a:avLst/>
                <a:gdLst>
                  <a:gd name="T0" fmla="*/ 0 w 271"/>
                  <a:gd name="T1" fmla="*/ 0 h 822"/>
                  <a:gd name="T2" fmla="*/ 0 w 271"/>
                  <a:gd name="T3" fmla="*/ 0 h 822"/>
                  <a:gd name="T4" fmla="*/ 0 w 271"/>
                  <a:gd name="T5" fmla="*/ 0 h 822"/>
                  <a:gd name="T6" fmla="*/ 0 w 271"/>
                  <a:gd name="T7" fmla="*/ 0 h 822"/>
                  <a:gd name="T8" fmla="*/ 0 w 271"/>
                  <a:gd name="T9" fmla="*/ 0 h 822"/>
                  <a:gd name="T10" fmla="*/ 0 w 271"/>
                  <a:gd name="T11" fmla="*/ 0 h 822"/>
                  <a:gd name="T12" fmla="*/ 0 w 271"/>
                  <a:gd name="T13" fmla="*/ 0 h 822"/>
                  <a:gd name="T14" fmla="*/ 0 w 271"/>
                  <a:gd name="T15" fmla="*/ 0 h 822"/>
                  <a:gd name="T16" fmla="*/ 0 w 271"/>
                  <a:gd name="T17" fmla="*/ 0 h 822"/>
                  <a:gd name="T18" fmla="*/ 0 w 271"/>
                  <a:gd name="T19" fmla="*/ 0 h 822"/>
                  <a:gd name="T20" fmla="*/ 0 w 271"/>
                  <a:gd name="T21" fmla="*/ 0 h 822"/>
                  <a:gd name="T22" fmla="*/ 0 w 271"/>
                  <a:gd name="T23" fmla="*/ 0 h 822"/>
                  <a:gd name="T24" fmla="*/ 0 w 271"/>
                  <a:gd name="T25" fmla="*/ 0 h 822"/>
                  <a:gd name="T26" fmla="*/ 0 w 271"/>
                  <a:gd name="T27" fmla="*/ 0 h 822"/>
                  <a:gd name="T28" fmla="*/ 0 w 271"/>
                  <a:gd name="T29" fmla="*/ 0 h 822"/>
                  <a:gd name="T30" fmla="*/ 0 w 271"/>
                  <a:gd name="T31" fmla="*/ 0 h 822"/>
                  <a:gd name="T32" fmla="*/ 0 w 271"/>
                  <a:gd name="T33" fmla="*/ 0 h 822"/>
                  <a:gd name="T34" fmla="*/ 0 w 271"/>
                  <a:gd name="T35" fmla="*/ 0 h 822"/>
                  <a:gd name="T36" fmla="*/ 0 w 271"/>
                  <a:gd name="T37" fmla="*/ 0 h 822"/>
                  <a:gd name="T38" fmla="*/ 0 w 271"/>
                  <a:gd name="T39" fmla="*/ 0 h 822"/>
                  <a:gd name="T40" fmla="*/ 0 w 271"/>
                  <a:gd name="T41" fmla="*/ 0 h 822"/>
                  <a:gd name="T42" fmla="*/ 0 w 271"/>
                  <a:gd name="T43" fmla="*/ 0 h 822"/>
                  <a:gd name="T44" fmla="*/ 0 w 271"/>
                  <a:gd name="T45" fmla="*/ 0 h 822"/>
                  <a:gd name="T46" fmla="*/ 0 w 271"/>
                  <a:gd name="T47" fmla="*/ 0 h 822"/>
                  <a:gd name="T48" fmla="*/ 0 w 271"/>
                  <a:gd name="T49" fmla="*/ 0 h 822"/>
                  <a:gd name="T50" fmla="*/ 0 w 271"/>
                  <a:gd name="T51" fmla="*/ 0 h 8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1"/>
                  <a:gd name="T79" fmla="*/ 0 h 822"/>
                  <a:gd name="T80" fmla="*/ 271 w 271"/>
                  <a:gd name="T81" fmla="*/ 822 h 8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1" h="822">
                    <a:moveTo>
                      <a:pt x="128" y="0"/>
                    </a:moveTo>
                    <a:lnTo>
                      <a:pt x="47" y="248"/>
                    </a:lnTo>
                    <a:lnTo>
                      <a:pt x="28" y="315"/>
                    </a:lnTo>
                    <a:lnTo>
                      <a:pt x="18" y="374"/>
                    </a:lnTo>
                    <a:lnTo>
                      <a:pt x="7" y="436"/>
                    </a:lnTo>
                    <a:lnTo>
                      <a:pt x="0" y="489"/>
                    </a:lnTo>
                    <a:lnTo>
                      <a:pt x="7" y="545"/>
                    </a:lnTo>
                    <a:lnTo>
                      <a:pt x="18" y="591"/>
                    </a:lnTo>
                    <a:lnTo>
                      <a:pt x="36" y="656"/>
                    </a:lnTo>
                    <a:lnTo>
                      <a:pt x="52" y="700"/>
                    </a:lnTo>
                    <a:lnTo>
                      <a:pt x="75" y="758"/>
                    </a:lnTo>
                    <a:lnTo>
                      <a:pt x="103" y="793"/>
                    </a:lnTo>
                    <a:lnTo>
                      <a:pt x="121" y="816"/>
                    </a:lnTo>
                    <a:lnTo>
                      <a:pt x="144" y="822"/>
                    </a:lnTo>
                    <a:lnTo>
                      <a:pt x="161" y="816"/>
                    </a:lnTo>
                    <a:lnTo>
                      <a:pt x="179" y="800"/>
                    </a:lnTo>
                    <a:lnTo>
                      <a:pt x="208" y="764"/>
                    </a:lnTo>
                    <a:lnTo>
                      <a:pt x="225" y="708"/>
                    </a:lnTo>
                    <a:lnTo>
                      <a:pt x="254" y="649"/>
                    </a:lnTo>
                    <a:lnTo>
                      <a:pt x="259" y="598"/>
                    </a:lnTo>
                    <a:lnTo>
                      <a:pt x="271" y="545"/>
                    </a:lnTo>
                    <a:lnTo>
                      <a:pt x="271" y="494"/>
                    </a:lnTo>
                    <a:lnTo>
                      <a:pt x="271" y="443"/>
                    </a:lnTo>
                    <a:lnTo>
                      <a:pt x="254" y="379"/>
                    </a:lnTo>
                    <a:lnTo>
                      <a:pt x="236" y="315"/>
                    </a:lnTo>
                    <a:lnTo>
                      <a:pt x="1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09" name="Freeform 128"/>
              <p:cNvSpPr>
                <a:spLocks/>
              </p:cNvSpPr>
              <p:nvPr/>
            </p:nvSpPr>
            <p:spPr bwMode="auto">
              <a:xfrm>
                <a:off x="2869" y="1481"/>
                <a:ext cx="65" cy="201"/>
              </a:xfrm>
              <a:custGeom>
                <a:avLst/>
                <a:gdLst>
                  <a:gd name="T0" fmla="*/ 0 w 263"/>
                  <a:gd name="T1" fmla="*/ 0 h 805"/>
                  <a:gd name="T2" fmla="*/ 0 w 263"/>
                  <a:gd name="T3" fmla="*/ 0 h 805"/>
                  <a:gd name="T4" fmla="*/ 0 w 263"/>
                  <a:gd name="T5" fmla="*/ 0 h 805"/>
                  <a:gd name="T6" fmla="*/ 0 w 263"/>
                  <a:gd name="T7" fmla="*/ 0 h 805"/>
                  <a:gd name="T8" fmla="*/ 0 w 263"/>
                  <a:gd name="T9" fmla="*/ 0 h 805"/>
                  <a:gd name="T10" fmla="*/ 0 w 263"/>
                  <a:gd name="T11" fmla="*/ 0 h 805"/>
                  <a:gd name="T12" fmla="*/ 0 w 263"/>
                  <a:gd name="T13" fmla="*/ 0 h 805"/>
                  <a:gd name="T14" fmla="*/ 0 w 263"/>
                  <a:gd name="T15" fmla="*/ 0 h 805"/>
                  <a:gd name="T16" fmla="*/ 0 w 263"/>
                  <a:gd name="T17" fmla="*/ 0 h 805"/>
                  <a:gd name="T18" fmla="*/ 0 w 263"/>
                  <a:gd name="T19" fmla="*/ 0 h 805"/>
                  <a:gd name="T20" fmla="*/ 0 w 263"/>
                  <a:gd name="T21" fmla="*/ 0 h 805"/>
                  <a:gd name="T22" fmla="*/ 0 w 263"/>
                  <a:gd name="T23" fmla="*/ 0 h 805"/>
                  <a:gd name="T24" fmla="*/ 0 w 263"/>
                  <a:gd name="T25" fmla="*/ 0 h 805"/>
                  <a:gd name="T26" fmla="*/ 0 w 263"/>
                  <a:gd name="T27" fmla="*/ 0 h 805"/>
                  <a:gd name="T28" fmla="*/ 0 w 263"/>
                  <a:gd name="T29" fmla="*/ 0 h 805"/>
                  <a:gd name="T30" fmla="*/ 0 w 263"/>
                  <a:gd name="T31" fmla="*/ 0 h 805"/>
                  <a:gd name="T32" fmla="*/ 0 w 263"/>
                  <a:gd name="T33" fmla="*/ 0 h 805"/>
                  <a:gd name="T34" fmla="*/ 0 w 263"/>
                  <a:gd name="T35" fmla="*/ 0 h 8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05"/>
                  <a:gd name="T56" fmla="*/ 263 w 263"/>
                  <a:gd name="T57" fmla="*/ 805 h 8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05">
                    <a:moveTo>
                      <a:pt x="51" y="0"/>
                    </a:moveTo>
                    <a:lnTo>
                      <a:pt x="176" y="218"/>
                    </a:lnTo>
                    <a:lnTo>
                      <a:pt x="206" y="282"/>
                    </a:lnTo>
                    <a:lnTo>
                      <a:pt x="230" y="327"/>
                    </a:lnTo>
                    <a:lnTo>
                      <a:pt x="251" y="390"/>
                    </a:lnTo>
                    <a:lnTo>
                      <a:pt x="258" y="437"/>
                    </a:lnTo>
                    <a:lnTo>
                      <a:pt x="263" y="495"/>
                    </a:lnTo>
                    <a:lnTo>
                      <a:pt x="263" y="546"/>
                    </a:lnTo>
                    <a:lnTo>
                      <a:pt x="263" y="603"/>
                    </a:lnTo>
                    <a:lnTo>
                      <a:pt x="247" y="661"/>
                    </a:lnTo>
                    <a:lnTo>
                      <a:pt x="222" y="766"/>
                    </a:lnTo>
                    <a:lnTo>
                      <a:pt x="189" y="805"/>
                    </a:lnTo>
                    <a:lnTo>
                      <a:pt x="143" y="787"/>
                    </a:lnTo>
                    <a:lnTo>
                      <a:pt x="85" y="720"/>
                    </a:lnTo>
                    <a:lnTo>
                      <a:pt x="34" y="614"/>
                    </a:lnTo>
                    <a:lnTo>
                      <a:pt x="5" y="523"/>
                    </a:lnTo>
                    <a:lnTo>
                      <a:pt x="0" y="407"/>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0" name="Freeform 129"/>
              <p:cNvSpPr>
                <a:spLocks/>
              </p:cNvSpPr>
              <p:nvPr/>
            </p:nvSpPr>
            <p:spPr bwMode="auto">
              <a:xfrm>
                <a:off x="2924" y="1481"/>
                <a:ext cx="69" cy="201"/>
              </a:xfrm>
              <a:custGeom>
                <a:avLst/>
                <a:gdLst>
                  <a:gd name="T0" fmla="*/ 0 w 277"/>
                  <a:gd name="T1" fmla="*/ 0 h 805"/>
                  <a:gd name="T2" fmla="*/ 0 w 277"/>
                  <a:gd name="T3" fmla="*/ 0 h 805"/>
                  <a:gd name="T4" fmla="*/ 0 w 277"/>
                  <a:gd name="T5" fmla="*/ 0 h 805"/>
                  <a:gd name="T6" fmla="*/ 0 w 277"/>
                  <a:gd name="T7" fmla="*/ 0 h 805"/>
                  <a:gd name="T8" fmla="*/ 0 w 277"/>
                  <a:gd name="T9" fmla="*/ 0 h 805"/>
                  <a:gd name="T10" fmla="*/ 0 w 277"/>
                  <a:gd name="T11" fmla="*/ 0 h 805"/>
                  <a:gd name="T12" fmla="*/ 0 w 277"/>
                  <a:gd name="T13" fmla="*/ 0 h 805"/>
                  <a:gd name="T14" fmla="*/ 0 w 277"/>
                  <a:gd name="T15" fmla="*/ 0 h 805"/>
                  <a:gd name="T16" fmla="*/ 0 w 277"/>
                  <a:gd name="T17" fmla="*/ 0 h 805"/>
                  <a:gd name="T18" fmla="*/ 0 w 277"/>
                  <a:gd name="T19" fmla="*/ 0 h 805"/>
                  <a:gd name="T20" fmla="*/ 0 w 277"/>
                  <a:gd name="T21" fmla="*/ 0 h 805"/>
                  <a:gd name="T22" fmla="*/ 0 w 277"/>
                  <a:gd name="T23" fmla="*/ 0 h 805"/>
                  <a:gd name="T24" fmla="*/ 0 w 277"/>
                  <a:gd name="T25" fmla="*/ 0 h 805"/>
                  <a:gd name="T26" fmla="*/ 0 w 277"/>
                  <a:gd name="T27" fmla="*/ 0 h 805"/>
                  <a:gd name="T28" fmla="*/ 0 w 277"/>
                  <a:gd name="T29" fmla="*/ 0 h 805"/>
                  <a:gd name="T30" fmla="*/ 0 w 277"/>
                  <a:gd name="T31" fmla="*/ 0 h 805"/>
                  <a:gd name="T32" fmla="*/ 0 w 277"/>
                  <a:gd name="T33" fmla="*/ 0 h 805"/>
                  <a:gd name="T34" fmla="*/ 0 w 277"/>
                  <a:gd name="T35" fmla="*/ 0 h 805"/>
                  <a:gd name="T36" fmla="*/ 0 w 277"/>
                  <a:gd name="T37" fmla="*/ 0 h 805"/>
                  <a:gd name="T38" fmla="*/ 0 w 277"/>
                  <a:gd name="T39" fmla="*/ 0 h 805"/>
                  <a:gd name="T40" fmla="*/ 0 w 277"/>
                  <a:gd name="T41" fmla="*/ 0 h 805"/>
                  <a:gd name="T42" fmla="*/ 0 w 277"/>
                  <a:gd name="T43" fmla="*/ 0 h 805"/>
                  <a:gd name="T44" fmla="*/ 0 w 277"/>
                  <a:gd name="T45" fmla="*/ 0 h 805"/>
                  <a:gd name="T46" fmla="*/ 0 w 277"/>
                  <a:gd name="T47" fmla="*/ 0 h 805"/>
                  <a:gd name="T48" fmla="*/ 0 w 277"/>
                  <a:gd name="T49" fmla="*/ 0 h 805"/>
                  <a:gd name="T50" fmla="*/ 0 w 277"/>
                  <a:gd name="T51" fmla="*/ 0 h 8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805"/>
                  <a:gd name="T80" fmla="*/ 277 w 277"/>
                  <a:gd name="T81" fmla="*/ 805 h 8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805">
                    <a:moveTo>
                      <a:pt x="210" y="0"/>
                    </a:moveTo>
                    <a:lnTo>
                      <a:pt x="88" y="218"/>
                    </a:lnTo>
                    <a:lnTo>
                      <a:pt x="58" y="282"/>
                    </a:lnTo>
                    <a:lnTo>
                      <a:pt x="41" y="327"/>
                    </a:lnTo>
                    <a:lnTo>
                      <a:pt x="25" y="390"/>
                    </a:lnTo>
                    <a:lnTo>
                      <a:pt x="8" y="444"/>
                    </a:lnTo>
                    <a:lnTo>
                      <a:pt x="0" y="495"/>
                    </a:lnTo>
                    <a:lnTo>
                      <a:pt x="8" y="546"/>
                    </a:lnTo>
                    <a:lnTo>
                      <a:pt x="8" y="603"/>
                    </a:lnTo>
                    <a:lnTo>
                      <a:pt x="18" y="661"/>
                    </a:lnTo>
                    <a:lnTo>
                      <a:pt x="36" y="725"/>
                    </a:lnTo>
                    <a:lnTo>
                      <a:pt x="47" y="766"/>
                    </a:lnTo>
                    <a:lnTo>
                      <a:pt x="65" y="794"/>
                    </a:lnTo>
                    <a:lnTo>
                      <a:pt x="80" y="805"/>
                    </a:lnTo>
                    <a:lnTo>
                      <a:pt x="105" y="805"/>
                    </a:lnTo>
                    <a:lnTo>
                      <a:pt x="127" y="794"/>
                    </a:lnTo>
                    <a:lnTo>
                      <a:pt x="156" y="766"/>
                    </a:lnTo>
                    <a:lnTo>
                      <a:pt x="184" y="720"/>
                    </a:lnTo>
                    <a:lnTo>
                      <a:pt x="213" y="666"/>
                    </a:lnTo>
                    <a:lnTo>
                      <a:pt x="239" y="614"/>
                    </a:lnTo>
                    <a:lnTo>
                      <a:pt x="254" y="574"/>
                    </a:lnTo>
                    <a:lnTo>
                      <a:pt x="272" y="518"/>
                    </a:lnTo>
                    <a:lnTo>
                      <a:pt x="277" y="466"/>
                    </a:lnTo>
                    <a:lnTo>
                      <a:pt x="272" y="407"/>
                    </a:lnTo>
                    <a:lnTo>
                      <a:pt x="272" y="344"/>
                    </a:lnTo>
                    <a:lnTo>
                      <a:pt x="21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1" name="Freeform 130"/>
              <p:cNvSpPr>
                <a:spLocks/>
              </p:cNvSpPr>
              <p:nvPr/>
            </p:nvSpPr>
            <p:spPr bwMode="auto">
              <a:xfrm>
                <a:off x="2899" y="1555"/>
                <a:ext cx="67" cy="206"/>
              </a:xfrm>
              <a:custGeom>
                <a:avLst/>
                <a:gdLst>
                  <a:gd name="T0" fmla="*/ 0 w 271"/>
                  <a:gd name="T1" fmla="*/ 0 h 825"/>
                  <a:gd name="T2" fmla="*/ 0 w 271"/>
                  <a:gd name="T3" fmla="*/ 0 h 825"/>
                  <a:gd name="T4" fmla="*/ 0 w 271"/>
                  <a:gd name="T5" fmla="*/ 0 h 825"/>
                  <a:gd name="T6" fmla="*/ 0 w 271"/>
                  <a:gd name="T7" fmla="*/ 0 h 825"/>
                  <a:gd name="T8" fmla="*/ 0 w 271"/>
                  <a:gd name="T9" fmla="*/ 0 h 825"/>
                  <a:gd name="T10" fmla="*/ 0 w 271"/>
                  <a:gd name="T11" fmla="*/ 0 h 825"/>
                  <a:gd name="T12" fmla="*/ 0 w 271"/>
                  <a:gd name="T13" fmla="*/ 0 h 825"/>
                  <a:gd name="T14" fmla="*/ 0 w 271"/>
                  <a:gd name="T15" fmla="*/ 0 h 825"/>
                  <a:gd name="T16" fmla="*/ 0 w 271"/>
                  <a:gd name="T17" fmla="*/ 0 h 825"/>
                  <a:gd name="T18" fmla="*/ 0 w 271"/>
                  <a:gd name="T19" fmla="*/ 0 h 825"/>
                  <a:gd name="T20" fmla="*/ 0 w 271"/>
                  <a:gd name="T21" fmla="*/ 0 h 825"/>
                  <a:gd name="T22" fmla="*/ 0 w 271"/>
                  <a:gd name="T23" fmla="*/ 0 h 825"/>
                  <a:gd name="T24" fmla="*/ 0 w 271"/>
                  <a:gd name="T25" fmla="*/ 0 h 825"/>
                  <a:gd name="T26" fmla="*/ 0 w 271"/>
                  <a:gd name="T27" fmla="*/ 0 h 825"/>
                  <a:gd name="T28" fmla="*/ 0 w 271"/>
                  <a:gd name="T29" fmla="*/ 0 h 825"/>
                  <a:gd name="T30" fmla="*/ 0 w 271"/>
                  <a:gd name="T31" fmla="*/ 0 h 825"/>
                  <a:gd name="T32" fmla="*/ 0 w 271"/>
                  <a:gd name="T33" fmla="*/ 0 h 825"/>
                  <a:gd name="T34" fmla="*/ 0 w 271"/>
                  <a:gd name="T35" fmla="*/ 0 h 825"/>
                  <a:gd name="T36" fmla="*/ 0 w 271"/>
                  <a:gd name="T37" fmla="*/ 0 h 825"/>
                  <a:gd name="T38" fmla="*/ 0 w 271"/>
                  <a:gd name="T39" fmla="*/ 0 h 825"/>
                  <a:gd name="T40" fmla="*/ 0 w 271"/>
                  <a:gd name="T41" fmla="*/ 0 h 825"/>
                  <a:gd name="T42" fmla="*/ 0 w 271"/>
                  <a:gd name="T43" fmla="*/ 0 h 825"/>
                  <a:gd name="T44" fmla="*/ 0 w 271"/>
                  <a:gd name="T45" fmla="*/ 0 h 825"/>
                  <a:gd name="T46" fmla="*/ 0 w 271"/>
                  <a:gd name="T47" fmla="*/ 0 h 825"/>
                  <a:gd name="T48" fmla="*/ 0 w 271"/>
                  <a:gd name="T49" fmla="*/ 0 h 825"/>
                  <a:gd name="T50" fmla="*/ 0 w 271"/>
                  <a:gd name="T51" fmla="*/ 0 h 8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1"/>
                  <a:gd name="T79" fmla="*/ 0 h 825"/>
                  <a:gd name="T80" fmla="*/ 271 w 271"/>
                  <a:gd name="T81" fmla="*/ 825 h 8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1" h="825">
                    <a:moveTo>
                      <a:pt x="128" y="0"/>
                    </a:moveTo>
                    <a:lnTo>
                      <a:pt x="47" y="248"/>
                    </a:lnTo>
                    <a:lnTo>
                      <a:pt x="28" y="311"/>
                    </a:lnTo>
                    <a:lnTo>
                      <a:pt x="18" y="375"/>
                    </a:lnTo>
                    <a:lnTo>
                      <a:pt x="0" y="427"/>
                    </a:lnTo>
                    <a:lnTo>
                      <a:pt x="0" y="485"/>
                    </a:lnTo>
                    <a:lnTo>
                      <a:pt x="7" y="540"/>
                    </a:lnTo>
                    <a:lnTo>
                      <a:pt x="18" y="587"/>
                    </a:lnTo>
                    <a:lnTo>
                      <a:pt x="36" y="650"/>
                    </a:lnTo>
                    <a:lnTo>
                      <a:pt x="52" y="695"/>
                    </a:lnTo>
                    <a:lnTo>
                      <a:pt x="75" y="755"/>
                    </a:lnTo>
                    <a:lnTo>
                      <a:pt x="99" y="795"/>
                    </a:lnTo>
                    <a:lnTo>
                      <a:pt x="121" y="817"/>
                    </a:lnTo>
                    <a:lnTo>
                      <a:pt x="144" y="825"/>
                    </a:lnTo>
                    <a:lnTo>
                      <a:pt x="161" y="817"/>
                    </a:lnTo>
                    <a:lnTo>
                      <a:pt x="179" y="795"/>
                    </a:lnTo>
                    <a:lnTo>
                      <a:pt x="202" y="758"/>
                    </a:lnTo>
                    <a:lnTo>
                      <a:pt x="225" y="708"/>
                    </a:lnTo>
                    <a:lnTo>
                      <a:pt x="249" y="650"/>
                    </a:lnTo>
                    <a:lnTo>
                      <a:pt x="259" y="593"/>
                    </a:lnTo>
                    <a:lnTo>
                      <a:pt x="271" y="548"/>
                    </a:lnTo>
                    <a:lnTo>
                      <a:pt x="271" y="485"/>
                    </a:lnTo>
                    <a:lnTo>
                      <a:pt x="271" y="438"/>
                    </a:lnTo>
                    <a:lnTo>
                      <a:pt x="254" y="375"/>
                    </a:lnTo>
                    <a:lnTo>
                      <a:pt x="236" y="316"/>
                    </a:lnTo>
                    <a:lnTo>
                      <a:pt x="1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2" name="Freeform 131"/>
              <p:cNvSpPr>
                <a:spLocks/>
              </p:cNvSpPr>
              <p:nvPr/>
            </p:nvSpPr>
            <p:spPr bwMode="auto">
              <a:xfrm>
                <a:off x="2869" y="1558"/>
                <a:ext cx="65" cy="203"/>
              </a:xfrm>
              <a:custGeom>
                <a:avLst/>
                <a:gdLst>
                  <a:gd name="T0" fmla="*/ 0 w 263"/>
                  <a:gd name="T1" fmla="*/ 0 h 812"/>
                  <a:gd name="T2" fmla="*/ 0 w 263"/>
                  <a:gd name="T3" fmla="*/ 0 h 812"/>
                  <a:gd name="T4" fmla="*/ 0 w 263"/>
                  <a:gd name="T5" fmla="*/ 0 h 812"/>
                  <a:gd name="T6" fmla="*/ 0 w 263"/>
                  <a:gd name="T7" fmla="*/ 0 h 812"/>
                  <a:gd name="T8" fmla="*/ 0 w 263"/>
                  <a:gd name="T9" fmla="*/ 0 h 812"/>
                  <a:gd name="T10" fmla="*/ 0 w 263"/>
                  <a:gd name="T11" fmla="*/ 0 h 812"/>
                  <a:gd name="T12" fmla="*/ 0 w 263"/>
                  <a:gd name="T13" fmla="*/ 0 h 812"/>
                  <a:gd name="T14" fmla="*/ 0 w 263"/>
                  <a:gd name="T15" fmla="*/ 0 h 812"/>
                  <a:gd name="T16" fmla="*/ 0 w 263"/>
                  <a:gd name="T17" fmla="*/ 0 h 812"/>
                  <a:gd name="T18" fmla="*/ 0 w 263"/>
                  <a:gd name="T19" fmla="*/ 0 h 812"/>
                  <a:gd name="T20" fmla="*/ 0 w 263"/>
                  <a:gd name="T21" fmla="*/ 0 h 812"/>
                  <a:gd name="T22" fmla="*/ 0 w 263"/>
                  <a:gd name="T23" fmla="*/ 0 h 812"/>
                  <a:gd name="T24" fmla="*/ 0 w 263"/>
                  <a:gd name="T25" fmla="*/ 0 h 812"/>
                  <a:gd name="T26" fmla="*/ 0 w 263"/>
                  <a:gd name="T27" fmla="*/ 0 h 812"/>
                  <a:gd name="T28" fmla="*/ 0 w 263"/>
                  <a:gd name="T29" fmla="*/ 0 h 812"/>
                  <a:gd name="T30" fmla="*/ 0 w 263"/>
                  <a:gd name="T31" fmla="*/ 0 h 812"/>
                  <a:gd name="T32" fmla="*/ 0 w 263"/>
                  <a:gd name="T33" fmla="*/ 0 h 812"/>
                  <a:gd name="T34" fmla="*/ 0 w 263"/>
                  <a:gd name="T35" fmla="*/ 0 h 8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12"/>
                  <a:gd name="T56" fmla="*/ 263 w 263"/>
                  <a:gd name="T57" fmla="*/ 812 h 8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12">
                    <a:moveTo>
                      <a:pt x="56" y="0"/>
                    </a:moveTo>
                    <a:lnTo>
                      <a:pt x="176" y="217"/>
                    </a:lnTo>
                    <a:lnTo>
                      <a:pt x="206" y="281"/>
                    </a:lnTo>
                    <a:lnTo>
                      <a:pt x="230" y="339"/>
                    </a:lnTo>
                    <a:lnTo>
                      <a:pt x="251" y="385"/>
                    </a:lnTo>
                    <a:lnTo>
                      <a:pt x="263" y="436"/>
                    </a:lnTo>
                    <a:lnTo>
                      <a:pt x="263" y="494"/>
                    </a:lnTo>
                    <a:lnTo>
                      <a:pt x="263" y="545"/>
                    </a:lnTo>
                    <a:lnTo>
                      <a:pt x="263" y="610"/>
                    </a:lnTo>
                    <a:lnTo>
                      <a:pt x="247" y="667"/>
                    </a:lnTo>
                    <a:lnTo>
                      <a:pt x="222" y="771"/>
                    </a:lnTo>
                    <a:lnTo>
                      <a:pt x="184" y="812"/>
                    </a:lnTo>
                    <a:lnTo>
                      <a:pt x="143" y="792"/>
                    </a:lnTo>
                    <a:lnTo>
                      <a:pt x="92" y="719"/>
                    </a:lnTo>
                    <a:lnTo>
                      <a:pt x="34" y="627"/>
                    </a:lnTo>
                    <a:lnTo>
                      <a:pt x="0" y="523"/>
                    </a:lnTo>
                    <a:lnTo>
                      <a:pt x="0" y="414"/>
                    </a:lnTo>
                    <a:lnTo>
                      <a:pt x="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3" name="Freeform 132"/>
              <p:cNvSpPr>
                <a:spLocks/>
              </p:cNvSpPr>
              <p:nvPr/>
            </p:nvSpPr>
            <p:spPr bwMode="auto">
              <a:xfrm>
                <a:off x="2924" y="1558"/>
                <a:ext cx="69" cy="203"/>
              </a:xfrm>
              <a:custGeom>
                <a:avLst/>
                <a:gdLst>
                  <a:gd name="T0" fmla="*/ 0 w 277"/>
                  <a:gd name="T1" fmla="*/ 0 h 812"/>
                  <a:gd name="T2" fmla="*/ 0 w 277"/>
                  <a:gd name="T3" fmla="*/ 0 h 812"/>
                  <a:gd name="T4" fmla="*/ 0 w 277"/>
                  <a:gd name="T5" fmla="*/ 0 h 812"/>
                  <a:gd name="T6" fmla="*/ 0 w 277"/>
                  <a:gd name="T7" fmla="*/ 0 h 812"/>
                  <a:gd name="T8" fmla="*/ 0 w 277"/>
                  <a:gd name="T9" fmla="*/ 0 h 812"/>
                  <a:gd name="T10" fmla="*/ 0 w 277"/>
                  <a:gd name="T11" fmla="*/ 0 h 812"/>
                  <a:gd name="T12" fmla="*/ 0 w 277"/>
                  <a:gd name="T13" fmla="*/ 0 h 812"/>
                  <a:gd name="T14" fmla="*/ 0 w 277"/>
                  <a:gd name="T15" fmla="*/ 0 h 812"/>
                  <a:gd name="T16" fmla="*/ 0 w 277"/>
                  <a:gd name="T17" fmla="*/ 0 h 812"/>
                  <a:gd name="T18" fmla="*/ 0 w 277"/>
                  <a:gd name="T19" fmla="*/ 0 h 812"/>
                  <a:gd name="T20" fmla="*/ 0 w 277"/>
                  <a:gd name="T21" fmla="*/ 0 h 812"/>
                  <a:gd name="T22" fmla="*/ 0 w 277"/>
                  <a:gd name="T23" fmla="*/ 0 h 812"/>
                  <a:gd name="T24" fmla="*/ 0 w 277"/>
                  <a:gd name="T25" fmla="*/ 0 h 812"/>
                  <a:gd name="T26" fmla="*/ 0 w 277"/>
                  <a:gd name="T27" fmla="*/ 0 h 812"/>
                  <a:gd name="T28" fmla="*/ 0 w 277"/>
                  <a:gd name="T29" fmla="*/ 0 h 812"/>
                  <a:gd name="T30" fmla="*/ 0 w 277"/>
                  <a:gd name="T31" fmla="*/ 0 h 812"/>
                  <a:gd name="T32" fmla="*/ 0 w 277"/>
                  <a:gd name="T33" fmla="*/ 0 h 812"/>
                  <a:gd name="T34" fmla="*/ 0 w 277"/>
                  <a:gd name="T35" fmla="*/ 0 h 812"/>
                  <a:gd name="T36" fmla="*/ 0 w 277"/>
                  <a:gd name="T37" fmla="*/ 0 h 812"/>
                  <a:gd name="T38" fmla="*/ 0 w 277"/>
                  <a:gd name="T39" fmla="*/ 0 h 812"/>
                  <a:gd name="T40" fmla="*/ 0 w 277"/>
                  <a:gd name="T41" fmla="*/ 0 h 812"/>
                  <a:gd name="T42" fmla="*/ 0 w 277"/>
                  <a:gd name="T43" fmla="*/ 0 h 812"/>
                  <a:gd name="T44" fmla="*/ 0 w 277"/>
                  <a:gd name="T45" fmla="*/ 0 h 812"/>
                  <a:gd name="T46" fmla="*/ 0 w 277"/>
                  <a:gd name="T47" fmla="*/ 0 h 812"/>
                  <a:gd name="T48" fmla="*/ 0 w 277"/>
                  <a:gd name="T49" fmla="*/ 0 h 812"/>
                  <a:gd name="T50" fmla="*/ 0 w 277"/>
                  <a:gd name="T51" fmla="*/ 0 h 8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812"/>
                  <a:gd name="T80" fmla="*/ 277 w 277"/>
                  <a:gd name="T81" fmla="*/ 812 h 8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812">
                    <a:moveTo>
                      <a:pt x="210" y="0"/>
                    </a:moveTo>
                    <a:lnTo>
                      <a:pt x="88" y="217"/>
                    </a:lnTo>
                    <a:lnTo>
                      <a:pt x="58" y="281"/>
                    </a:lnTo>
                    <a:lnTo>
                      <a:pt x="41" y="339"/>
                    </a:lnTo>
                    <a:lnTo>
                      <a:pt x="25" y="385"/>
                    </a:lnTo>
                    <a:lnTo>
                      <a:pt x="8" y="443"/>
                    </a:lnTo>
                    <a:lnTo>
                      <a:pt x="8" y="494"/>
                    </a:lnTo>
                    <a:lnTo>
                      <a:pt x="0" y="545"/>
                    </a:lnTo>
                    <a:lnTo>
                      <a:pt x="13" y="610"/>
                    </a:lnTo>
                    <a:lnTo>
                      <a:pt x="18" y="667"/>
                    </a:lnTo>
                    <a:lnTo>
                      <a:pt x="29" y="724"/>
                    </a:lnTo>
                    <a:lnTo>
                      <a:pt x="47" y="771"/>
                    </a:lnTo>
                    <a:lnTo>
                      <a:pt x="70" y="800"/>
                    </a:lnTo>
                    <a:lnTo>
                      <a:pt x="80" y="812"/>
                    </a:lnTo>
                    <a:lnTo>
                      <a:pt x="105" y="812"/>
                    </a:lnTo>
                    <a:lnTo>
                      <a:pt x="127" y="792"/>
                    </a:lnTo>
                    <a:lnTo>
                      <a:pt x="151" y="771"/>
                    </a:lnTo>
                    <a:lnTo>
                      <a:pt x="184" y="719"/>
                    </a:lnTo>
                    <a:lnTo>
                      <a:pt x="213" y="667"/>
                    </a:lnTo>
                    <a:lnTo>
                      <a:pt x="239" y="627"/>
                    </a:lnTo>
                    <a:lnTo>
                      <a:pt x="254" y="574"/>
                    </a:lnTo>
                    <a:lnTo>
                      <a:pt x="272" y="527"/>
                    </a:lnTo>
                    <a:lnTo>
                      <a:pt x="272" y="472"/>
                    </a:lnTo>
                    <a:lnTo>
                      <a:pt x="277" y="414"/>
                    </a:lnTo>
                    <a:lnTo>
                      <a:pt x="272" y="343"/>
                    </a:lnTo>
                    <a:lnTo>
                      <a:pt x="21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4" name="Freeform 133"/>
              <p:cNvSpPr>
                <a:spLocks/>
              </p:cNvSpPr>
              <p:nvPr/>
            </p:nvSpPr>
            <p:spPr bwMode="auto">
              <a:xfrm>
                <a:off x="2900" y="1631"/>
                <a:ext cx="66" cy="209"/>
              </a:xfrm>
              <a:custGeom>
                <a:avLst/>
                <a:gdLst>
                  <a:gd name="T0" fmla="*/ 0 w 264"/>
                  <a:gd name="T1" fmla="*/ 0 h 835"/>
                  <a:gd name="T2" fmla="*/ 0 w 264"/>
                  <a:gd name="T3" fmla="*/ 0 h 835"/>
                  <a:gd name="T4" fmla="*/ 0 w 264"/>
                  <a:gd name="T5" fmla="*/ 0 h 835"/>
                  <a:gd name="T6" fmla="*/ 0 w 264"/>
                  <a:gd name="T7" fmla="*/ 0 h 835"/>
                  <a:gd name="T8" fmla="*/ 0 w 264"/>
                  <a:gd name="T9" fmla="*/ 0 h 835"/>
                  <a:gd name="T10" fmla="*/ 0 w 264"/>
                  <a:gd name="T11" fmla="*/ 0 h 835"/>
                  <a:gd name="T12" fmla="*/ 0 w 264"/>
                  <a:gd name="T13" fmla="*/ 0 h 835"/>
                  <a:gd name="T14" fmla="*/ 0 w 264"/>
                  <a:gd name="T15" fmla="*/ 0 h 835"/>
                  <a:gd name="T16" fmla="*/ 0 w 264"/>
                  <a:gd name="T17" fmla="*/ 0 h 835"/>
                  <a:gd name="T18" fmla="*/ 0 w 264"/>
                  <a:gd name="T19" fmla="*/ 0 h 835"/>
                  <a:gd name="T20" fmla="*/ 0 w 264"/>
                  <a:gd name="T21" fmla="*/ 0 h 835"/>
                  <a:gd name="T22" fmla="*/ 0 w 264"/>
                  <a:gd name="T23" fmla="*/ 0 h 835"/>
                  <a:gd name="T24" fmla="*/ 0 w 264"/>
                  <a:gd name="T25" fmla="*/ 0 h 835"/>
                  <a:gd name="T26" fmla="*/ 0 w 264"/>
                  <a:gd name="T27" fmla="*/ 0 h 835"/>
                  <a:gd name="T28" fmla="*/ 0 w 264"/>
                  <a:gd name="T29" fmla="*/ 0 h 835"/>
                  <a:gd name="T30" fmla="*/ 0 w 264"/>
                  <a:gd name="T31" fmla="*/ 0 h 835"/>
                  <a:gd name="T32" fmla="*/ 0 w 264"/>
                  <a:gd name="T33" fmla="*/ 0 h 835"/>
                  <a:gd name="T34" fmla="*/ 0 w 264"/>
                  <a:gd name="T35" fmla="*/ 0 h 835"/>
                  <a:gd name="T36" fmla="*/ 0 w 264"/>
                  <a:gd name="T37" fmla="*/ 0 h 835"/>
                  <a:gd name="T38" fmla="*/ 0 w 264"/>
                  <a:gd name="T39" fmla="*/ 0 h 835"/>
                  <a:gd name="T40" fmla="*/ 0 w 264"/>
                  <a:gd name="T41" fmla="*/ 0 h 835"/>
                  <a:gd name="T42" fmla="*/ 0 w 264"/>
                  <a:gd name="T43" fmla="*/ 0 h 835"/>
                  <a:gd name="T44" fmla="*/ 0 w 264"/>
                  <a:gd name="T45" fmla="*/ 0 h 835"/>
                  <a:gd name="T46" fmla="*/ 0 w 264"/>
                  <a:gd name="T47" fmla="*/ 0 h 835"/>
                  <a:gd name="T48" fmla="*/ 0 w 264"/>
                  <a:gd name="T49" fmla="*/ 0 h 835"/>
                  <a:gd name="T50" fmla="*/ 0 w 264"/>
                  <a:gd name="T51" fmla="*/ 0 h 8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4"/>
                  <a:gd name="T79" fmla="*/ 0 h 835"/>
                  <a:gd name="T80" fmla="*/ 264 w 264"/>
                  <a:gd name="T81" fmla="*/ 835 h 8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4" h="835">
                    <a:moveTo>
                      <a:pt x="121" y="0"/>
                    </a:moveTo>
                    <a:lnTo>
                      <a:pt x="45" y="253"/>
                    </a:lnTo>
                    <a:lnTo>
                      <a:pt x="21" y="318"/>
                    </a:lnTo>
                    <a:lnTo>
                      <a:pt x="5" y="380"/>
                    </a:lnTo>
                    <a:lnTo>
                      <a:pt x="0" y="443"/>
                    </a:lnTo>
                    <a:lnTo>
                      <a:pt x="0" y="490"/>
                    </a:lnTo>
                    <a:lnTo>
                      <a:pt x="0" y="546"/>
                    </a:lnTo>
                    <a:lnTo>
                      <a:pt x="11" y="600"/>
                    </a:lnTo>
                    <a:lnTo>
                      <a:pt x="29" y="655"/>
                    </a:lnTo>
                    <a:lnTo>
                      <a:pt x="50" y="714"/>
                    </a:lnTo>
                    <a:lnTo>
                      <a:pt x="68" y="766"/>
                    </a:lnTo>
                    <a:lnTo>
                      <a:pt x="96" y="800"/>
                    </a:lnTo>
                    <a:lnTo>
                      <a:pt x="114" y="829"/>
                    </a:lnTo>
                    <a:lnTo>
                      <a:pt x="137" y="835"/>
                    </a:lnTo>
                    <a:lnTo>
                      <a:pt x="154" y="822"/>
                    </a:lnTo>
                    <a:lnTo>
                      <a:pt x="172" y="800"/>
                    </a:lnTo>
                    <a:lnTo>
                      <a:pt x="201" y="766"/>
                    </a:lnTo>
                    <a:lnTo>
                      <a:pt x="218" y="714"/>
                    </a:lnTo>
                    <a:lnTo>
                      <a:pt x="242" y="655"/>
                    </a:lnTo>
                    <a:lnTo>
                      <a:pt x="259" y="605"/>
                    </a:lnTo>
                    <a:lnTo>
                      <a:pt x="264" y="553"/>
                    </a:lnTo>
                    <a:lnTo>
                      <a:pt x="264" y="494"/>
                    </a:lnTo>
                    <a:lnTo>
                      <a:pt x="264" y="443"/>
                    </a:lnTo>
                    <a:lnTo>
                      <a:pt x="252" y="386"/>
                    </a:lnTo>
                    <a:lnTo>
                      <a:pt x="235" y="328"/>
                    </a:lnTo>
                    <a:lnTo>
                      <a:pt x="12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5" name="Freeform 134"/>
              <p:cNvSpPr>
                <a:spLocks/>
              </p:cNvSpPr>
              <p:nvPr/>
            </p:nvSpPr>
            <p:spPr bwMode="auto">
              <a:xfrm>
                <a:off x="2869" y="1636"/>
                <a:ext cx="65" cy="203"/>
              </a:xfrm>
              <a:custGeom>
                <a:avLst/>
                <a:gdLst>
                  <a:gd name="T0" fmla="*/ 0 w 263"/>
                  <a:gd name="T1" fmla="*/ 0 h 811"/>
                  <a:gd name="T2" fmla="*/ 0 w 263"/>
                  <a:gd name="T3" fmla="*/ 0 h 811"/>
                  <a:gd name="T4" fmla="*/ 0 w 263"/>
                  <a:gd name="T5" fmla="*/ 0 h 811"/>
                  <a:gd name="T6" fmla="*/ 0 w 263"/>
                  <a:gd name="T7" fmla="*/ 0 h 811"/>
                  <a:gd name="T8" fmla="*/ 0 w 263"/>
                  <a:gd name="T9" fmla="*/ 0 h 811"/>
                  <a:gd name="T10" fmla="*/ 0 w 263"/>
                  <a:gd name="T11" fmla="*/ 0 h 811"/>
                  <a:gd name="T12" fmla="*/ 0 w 263"/>
                  <a:gd name="T13" fmla="*/ 0 h 811"/>
                  <a:gd name="T14" fmla="*/ 0 w 263"/>
                  <a:gd name="T15" fmla="*/ 0 h 811"/>
                  <a:gd name="T16" fmla="*/ 0 w 263"/>
                  <a:gd name="T17" fmla="*/ 0 h 811"/>
                  <a:gd name="T18" fmla="*/ 0 w 263"/>
                  <a:gd name="T19" fmla="*/ 0 h 811"/>
                  <a:gd name="T20" fmla="*/ 0 w 263"/>
                  <a:gd name="T21" fmla="*/ 0 h 811"/>
                  <a:gd name="T22" fmla="*/ 0 w 263"/>
                  <a:gd name="T23" fmla="*/ 0 h 811"/>
                  <a:gd name="T24" fmla="*/ 0 w 263"/>
                  <a:gd name="T25" fmla="*/ 0 h 811"/>
                  <a:gd name="T26" fmla="*/ 0 w 263"/>
                  <a:gd name="T27" fmla="*/ 0 h 811"/>
                  <a:gd name="T28" fmla="*/ 0 w 263"/>
                  <a:gd name="T29" fmla="*/ 0 h 811"/>
                  <a:gd name="T30" fmla="*/ 0 w 263"/>
                  <a:gd name="T31" fmla="*/ 0 h 811"/>
                  <a:gd name="T32" fmla="*/ 0 w 263"/>
                  <a:gd name="T33" fmla="*/ 0 h 811"/>
                  <a:gd name="T34" fmla="*/ 0 w 263"/>
                  <a:gd name="T35" fmla="*/ 0 h 8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11"/>
                  <a:gd name="T56" fmla="*/ 263 w 263"/>
                  <a:gd name="T57" fmla="*/ 811 h 8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11">
                    <a:moveTo>
                      <a:pt x="51" y="0"/>
                    </a:moveTo>
                    <a:lnTo>
                      <a:pt x="176" y="225"/>
                    </a:lnTo>
                    <a:lnTo>
                      <a:pt x="206" y="280"/>
                    </a:lnTo>
                    <a:lnTo>
                      <a:pt x="230" y="339"/>
                    </a:lnTo>
                    <a:lnTo>
                      <a:pt x="247" y="390"/>
                    </a:lnTo>
                    <a:lnTo>
                      <a:pt x="263" y="443"/>
                    </a:lnTo>
                    <a:lnTo>
                      <a:pt x="263" y="494"/>
                    </a:lnTo>
                    <a:lnTo>
                      <a:pt x="263" y="552"/>
                    </a:lnTo>
                    <a:lnTo>
                      <a:pt x="263" y="603"/>
                    </a:lnTo>
                    <a:lnTo>
                      <a:pt x="247" y="667"/>
                    </a:lnTo>
                    <a:lnTo>
                      <a:pt x="222" y="766"/>
                    </a:lnTo>
                    <a:lnTo>
                      <a:pt x="189" y="811"/>
                    </a:lnTo>
                    <a:lnTo>
                      <a:pt x="143" y="794"/>
                    </a:lnTo>
                    <a:lnTo>
                      <a:pt x="85" y="725"/>
                    </a:lnTo>
                    <a:lnTo>
                      <a:pt x="34" y="620"/>
                    </a:lnTo>
                    <a:lnTo>
                      <a:pt x="0" y="523"/>
                    </a:lnTo>
                    <a:lnTo>
                      <a:pt x="0" y="414"/>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6" name="Freeform 135"/>
              <p:cNvSpPr>
                <a:spLocks/>
              </p:cNvSpPr>
              <p:nvPr/>
            </p:nvSpPr>
            <p:spPr bwMode="auto">
              <a:xfrm>
                <a:off x="2926" y="1638"/>
                <a:ext cx="67" cy="201"/>
              </a:xfrm>
              <a:custGeom>
                <a:avLst/>
                <a:gdLst>
                  <a:gd name="T0" fmla="*/ 0 w 269"/>
                  <a:gd name="T1" fmla="*/ 0 h 804"/>
                  <a:gd name="T2" fmla="*/ 0 w 269"/>
                  <a:gd name="T3" fmla="*/ 0 h 804"/>
                  <a:gd name="T4" fmla="*/ 0 w 269"/>
                  <a:gd name="T5" fmla="*/ 0 h 804"/>
                  <a:gd name="T6" fmla="*/ 0 w 269"/>
                  <a:gd name="T7" fmla="*/ 0 h 804"/>
                  <a:gd name="T8" fmla="*/ 0 w 269"/>
                  <a:gd name="T9" fmla="*/ 0 h 804"/>
                  <a:gd name="T10" fmla="*/ 0 w 269"/>
                  <a:gd name="T11" fmla="*/ 0 h 804"/>
                  <a:gd name="T12" fmla="*/ 0 w 269"/>
                  <a:gd name="T13" fmla="*/ 0 h 804"/>
                  <a:gd name="T14" fmla="*/ 0 w 269"/>
                  <a:gd name="T15" fmla="*/ 0 h 804"/>
                  <a:gd name="T16" fmla="*/ 0 w 269"/>
                  <a:gd name="T17" fmla="*/ 0 h 804"/>
                  <a:gd name="T18" fmla="*/ 0 w 269"/>
                  <a:gd name="T19" fmla="*/ 0 h 804"/>
                  <a:gd name="T20" fmla="*/ 0 w 269"/>
                  <a:gd name="T21" fmla="*/ 0 h 804"/>
                  <a:gd name="T22" fmla="*/ 0 w 269"/>
                  <a:gd name="T23" fmla="*/ 0 h 804"/>
                  <a:gd name="T24" fmla="*/ 0 w 269"/>
                  <a:gd name="T25" fmla="*/ 0 h 804"/>
                  <a:gd name="T26" fmla="*/ 0 w 269"/>
                  <a:gd name="T27" fmla="*/ 0 h 804"/>
                  <a:gd name="T28" fmla="*/ 0 w 269"/>
                  <a:gd name="T29" fmla="*/ 0 h 804"/>
                  <a:gd name="T30" fmla="*/ 0 w 269"/>
                  <a:gd name="T31" fmla="*/ 0 h 804"/>
                  <a:gd name="T32" fmla="*/ 0 w 269"/>
                  <a:gd name="T33" fmla="*/ 0 h 804"/>
                  <a:gd name="T34" fmla="*/ 0 w 269"/>
                  <a:gd name="T35" fmla="*/ 0 h 804"/>
                  <a:gd name="T36" fmla="*/ 0 w 269"/>
                  <a:gd name="T37" fmla="*/ 0 h 804"/>
                  <a:gd name="T38" fmla="*/ 0 w 269"/>
                  <a:gd name="T39" fmla="*/ 0 h 804"/>
                  <a:gd name="T40" fmla="*/ 0 w 269"/>
                  <a:gd name="T41" fmla="*/ 0 h 804"/>
                  <a:gd name="T42" fmla="*/ 0 w 269"/>
                  <a:gd name="T43" fmla="*/ 0 h 804"/>
                  <a:gd name="T44" fmla="*/ 0 w 269"/>
                  <a:gd name="T45" fmla="*/ 0 h 804"/>
                  <a:gd name="T46" fmla="*/ 0 w 269"/>
                  <a:gd name="T47" fmla="*/ 0 h 804"/>
                  <a:gd name="T48" fmla="*/ 0 w 269"/>
                  <a:gd name="T49" fmla="*/ 0 h 804"/>
                  <a:gd name="T50" fmla="*/ 0 w 269"/>
                  <a:gd name="T51" fmla="*/ 0 h 8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04"/>
                  <a:gd name="T80" fmla="*/ 269 w 269"/>
                  <a:gd name="T81" fmla="*/ 804 h 8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04">
                    <a:moveTo>
                      <a:pt x="205" y="0"/>
                    </a:moveTo>
                    <a:lnTo>
                      <a:pt x="85" y="218"/>
                    </a:lnTo>
                    <a:lnTo>
                      <a:pt x="50" y="273"/>
                    </a:lnTo>
                    <a:lnTo>
                      <a:pt x="33" y="332"/>
                    </a:lnTo>
                    <a:lnTo>
                      <a:pt x="17" y="383"/>
                    </a:lnTo>
                    <a:lnTo>
                      <a:pt x="0" y="436"/>
                    </a:lnTo>
                    <a:lnTo>
                      <a:pt x="0" y="487"/>
                    </a:lnTo>
                    <a:lnTo>
                      <a:pt x="0" y="545"/>
                    </a:lnTo>
                    <a:lnTo>
                      <a:pt x="0" y="602"/>
                    </a:lnTo>
                    <a:lnTo>
                      <a:pt x="10" y="660"/>
                    </a:lnTo>
                    <a:lnTo>
                      <a:pt x="21" y="722"/>
                    </a:lnTo>
                    <a:lnTo>
                      <a:pt x="39" y="764"/>
                    </a:lnTo>
                    <a:lnTo>
                      <a:pt x="57" y="793"/>
                    </a:lnTo>
                    <a:lnTo>
                      <a:pt x="72" y="804"/>
                    </a:lnTo>
                    <a:lnTo>
                      <a:pt x="97" y="804"/>
                    </a:lnTo>
                    <a:lnTo>
                      <a:pt x="119" y="793"/>
                    </a:lnTo>
                    <a:lnTo>
                      <a:pt x="143" y="759"/>
                    </a:lnTo>
                    <a:lnTo>
                      <a:pt x="176" y="712"/>
                    </a:lnTo>
                    <a:lnTo>
                      <a:pt x="205" y="667"/>
                    </a:lnTo>
                    <a:lnTo>
                      <a:pt x="231" y="613"/>
                    </a:lnTo>
                    <a:lnTo>
                      <a:pt x="252" y="575"/>
                    </a:lnTo>
                    <a:lnTo>
                      <a:pt x="264" y="516"/>
                    </a:lnTo>
                    <a:lnTo>
                      <a:pt x="269" y="465"/>
                    </a:lnTo>
                    <a:lnTo>
                      <a:pt x="264" y="407"/>
                    </a:lnTo>
                    <a:lnTo>
                      <a:pt x="264" y="343"/>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7" name="Freeform 136"/>
              <p:cNvSpPr>
                <a:spLocks/>
              </p:cNvSpPr>
              <p:nvPr/>
            </p:nvSpPr>
            <p:spPr bwMode="auto">
              <a:xfrm>
                <a:off x="2900" y="1711"/>
                <a:ext cx="66" cy="205"/>
              </a:xfrm>
              <a:custGeom>
                <a:avLst/>
                <a:gdLst>
                  <a:gd name="T0" fmla="*/ 0 w 264"/>
                  <a:gd name="T1" fmla="*/ 0 h 821"/>
                  <a:gd name="T2" fmla="*/ 0 w 264"/>
                  <a:gd name="T3" fmla="*/ 0 h 821"/>
                  <a:gd name="T4" fmla="*/ 0 w 264"/>
                  <a:gd name="T5" fmla="*/ 0 h 821"/>
                  <a:gd name="T6" fmla="*/ 0 w 264"/>
                  <a:gd name="T7" fmla="*/ 0 h 821"/>
                  <a:gd name="T8" fmla="*/ 0 w 264"/>
                  <a:gd name="T9" fmla="*/ 0 h 821"/>
                  <a:gd name="T10" fmla="*/ 0 w 264"/>
                  <a:gd name="T11" fmla="*/ 0 h 821"/>
                  <a:gd name="T12" fmla="*/ 0 w 264"/>
                  <a:gd name="T13" fmla="*/ 0 h 821"/>
                  <a:gd name="T14" fmla="*/ 0 w 264"/>
                  <a:gd name="T15" fmla="*/ 0 h 821"/>
                  <a:gd name="T16" fmla="*/ 0 w 264"/>
                  <a:gd name="T17" fmla="*/ 0 h 821"/>
                  <a:gd name="T18" fmla="*/ 0 w 264"/>
                  <a:gd name="T19" fmla="*/ 0 h 821"/>
                  <a:gd name="T20" fmla="*/ 0 w 264"/>
                  <a:gd name="T21" fmla="*/ 0 h 821"/>
                  <a:gd name="T22" fmla="*/ 0 w 264"/>
                  <a:gd name="T23" fmla="*/ 0 h 821"/>
                  <a:gd name="T24" fmla="*/ 0 w 264"/>
                  <a:gd name="T25" fmla="*/ 0 h 821"/>
                  <a:gd name="T26" fmla="*/ 0 w 264"/>
                  <a:gd name="T27" fmla="*/ 0 h 821"/>
                  <a:gd name="T28" fmla="*/ 0 w 264"/>
                  <a:gd name="T29" fmla="*/ 0 h 821"/>
                  <a:gd name="T30" fmla="*/ 0 w 264"/>
                  <a:gd name="T31" fmla="*/ 0 h 821"/>
                  <a:gd name="T32" fmla="*/ 0 w 264"/>
                  <a:gd name="T33" fmla="*/ 0 h 821"/>
                  <a:gd name="T34" fmla="*/ 0 w 264"/>
                  <a:gd name="T35" fmla="*/ 0 h 821"/>
                  <a:gd name="T36" fmla="*/ 0 w 264"/>
                  <a:gd name="T37" fmla="*/ 0 h 821"/>
                  <a:gd name="T38" fmla="*/ 0 w 264"/>
                  <a:gd name="T39" fmla="*/ 0 h 821"/>
                  <a:gd name="T40" fmla="*/ 0 w 264"/>
                  <a:gd name="T41" fmla="*/ 0 h 821"/>
                  <a:gd name="T42" fmla="*/ 0 w 264"/>
                  <a:gd name="T43" fmla="*/ 0 h 821"/>
                  <a:gd name="T44" fmla="*/ 0 w 264"/>
                  <a:gd name="T45" fmla="*/ 0 h 821"/>
                  <a:gd name="T46" fmla="*/ 0 w 264"/>
                  <a:gd name="T47" fmla="*/ 0 h 821"/>
                  <a:gd name="T48" fmla="*/ 0 w 264"/>
                  <a:gd name="T49" fmla="*/ 0 h 821"/>
                  <a:gd name="T50" fmla="*/ 0 w 264"/>
                  <a:gd name="T51" fmla="*/ 0 h 8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4"/>
                  <a:gd name="T79" fmla="*/ 0 h 821"/>
                  <a:gd name="T80" fmla="*/ 264 w 264"/>
                  <a:gd name="T81" fmla="*/ 821 h 8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4" h="821">
                    <a:moveTo>
                      <a:pt x="121" y="0"/>
                    </a:moveTo>
                    <a:lnTo>
                      <a:pt x="40" y="252"/>
                    </a:lnTo>
                    <a:lnTo>
                      <a:pt x="21" y="309"/>
                    </a:lnTo>
                    <a:lnTo>
                      <a:pt x="11" y="374"/>
                    </a:lnTo>
                    <a:lnTo>
                      <a:pt x="0" y="437"/>
                    </a:lnTo>
                    <a:lnTo>
                      <a:pt x="0" y="487"/>
                    </a:lnTo>
                    <a:lnTo>
                      <a:pt x="5" y="539"/>
                    </a:lnTo>
                    <a:lnTo>
                      <a:pt x="11" y="591"/>
                    </a:lnTo>
                    <a:lnTo>
                      <a:pt x="29" y="650"/>
                    </a:lnTo>
                    <a:lnTo>
                      <a:pt x="45" y="701"/>
                    </a:lnTo>
                    <a:lnTo>
                      <a:pt x="74" y="753"/>
                    </a:lnTo>
                    <a:lnTo>
                      <a:pt x="96" y="797"/>
                    </a:lnTo>
                    <a:lnTo>
                      <a:pt x="121" y="821"/>
                    </a:lnTo>
                    <a:lnTo>
                      <a:pt x="132" y="821"/>
                    </a:lnTo>
                    <a:lnTo>
                      <a:pt x="154" y="821"/>
                    </a:lnTo>
                    <a:lnTo>
                      <a:pt x="172" y="797"/>
                    </a:lnTo>
                    <a:lnTo>
                      <a:pt x="201" y="758"/>
                    </a:lnTo>
                    <a:lnTo>
                      <a:pt x="218" y="701"/>
                    </a:lnTo>
                    <a:lnTo>
                      <a:pt x="242" y="655"/>
                    </a:lnTo>
                    <a:lnTo>
                      <a:pt x="252" y="591"/>
                    </a:lnTo>
                    <a:lnTo>
                      <a:pt x="264" y="544"/>
                    </a:lnTo>
                    <a:lnTo>
                      <a:pt x="264" y="494"/>
                    </a:lnTo>
                    <a:lnTo>
                      <a:pt x="264" y="442"/>
                    </a:lnTo>
                    <a:lnTo>
                      <a:pt x="252" y="378"/>
                    </a:lnTo>
                    <a:lnTo>
                      <a:pt x="235" y="320"/>
                    </a:lnTo>
                    <a:lnTo>
                      <a:pt x="12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8" name="Freeform 137"/>
              <p:cNvSpPr>
                <a:spLocks/>
              </p:cNvSpPr>
              <p:nvPr/>
            </p:nvSpPr>
            <p:spPr bwMode="auto">
              <a:xfrm>
                <a:off x="2869" y="1715"/>
                <a:ext cx="65" cy="201"/>
              </a:xfrm>
              <a:custGeom>
                <a:avLst/>
                <a:gdLst>
                  <a:gd name="T0" fmla="*/ 0 w 263"/>
                  <a:gd name="T1" fmla="*/ 0 h 804"/>
                  <a:gd name="T2" fmla="*/ 0 w 263"/>
                  <a:gd name="T3" fmla="*/ 0 h 804"/>
                  <a:gd name="T4" fmla="*/ 0 w 263"/>
                  <a:gd name="T5" fmla="*/ 0 h 804"/>
                  <a:gd name="T6" fmla="*/ 0 w 263"/>
                  <a:gd name="T7" fmla="*/ 0 h 804"/>
                  <a:gd name="T8" fmla="*/ 0 w 263"/>
                  <a:gd name="T9" fmla="*/ 0 h 804"/>
                  <a:gd name="T10" fmla="*/ 0 w 263"/>
                  <a:gd name="T11" fmla="*/ 0 h 804"/>
                  <a:gd name="T12" fmla="*/ 0 w 263"/>
                  <a:gd name="T13" fmla="*/ 0 h 804"/>
                  <a:gd name="T14" fmla="*/ 0 w 263"/>
                  <a:gd name="T15" fmla="*/ 0 h 804"/>
                  <a:gd name="T16" fmla="*/ 0 w 263"/>
                  <a:gd name="T17" fmla="*/ 0 h 804"/>
                  <a:gd name="T18" fmla="*/ 0 w 263"/>
                  <a:gd name="T19" fmla="*/ 0 h 804"/>
                  <a:gd name="T20" fmla="*/ 0 w 263"/>
                  <a:gd name="T21" fmla="*/ 0 h 804"/>
                  <a:gd name="T22" fmla="*/ 0 w 263"/>
                  <a:gd name="T23" fmla="*/ 0 h 804"/>
                  <a:gd name="T24" fmla="*/ 0 w 263"/>
                  <a:gd name="T25" fmla="*/ 0 h 804"/>
                  <a:gd name="T26" fmla="*/ 0 w 263"/>
                  <a:gd name="T27" fmla="*/ 0 h 804"/>
                  <a:gd name="T28" fmla="*/ 0 w 263"/>
                  <a:gd name="T29" fmla="*/ 0 h 804"/>
                  <a:gd name="T30" fmla="*/ 0 w 263"/>
                  <a:gd name="T31" fmla="*/ 0 h 804"/>
                  <a:gd name="T32" fmla="*/ 0 w 263"/>
                  <a:gd name="T33" fmla="*/ 0 h 804"/>
                  <a:gd name="T34" fmla="*/ 0 w 263"/>
                  <a:gd name="T35" fmla="*/ 0 h 8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04"/>
                  <a:gd name="T56" fmla="*/ 263 w 263"/>
                  <a:gd name="T57" fmla="*/ 804 h 8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04">
                    <a:moveTo>
                      <a:pt x="51" y="0"/>
                    </a:moveTo>
                    <a:lnTo>
                      <a:pt x="176" y="218"/>
                    </a:lnTo>
                    <a:lnTo>
                      <a:pt x="212" y="281"/>
                    </a:lnTo>
                    <a:lnTo>
                      <a:pt x="230" y="332"/>
                    </a:lnTo>
                    <a:lnTo>
                      <a:pt x="251" y="390"/>
                    </a:lnTo>
                    <a:lnTo>
                      <a:pt x="263" y="436"/>
                    </a:lnTo>
                    <a:lnTo>
                      <a:pt x="263" y="487"/>
                    </a:lnTo>
                    <a:lnTo>
                      <a:pt x="263" y="545"/>
                    </a:lnTo>
                    <a:lnTo>
                      <a:pt x="263" y="609"/>
                    </a:lnTo>
                    <a:lnTo>
                      <a:pt x="247" y="660"/>
                    </a:lnTo>
                    <a:lnTo>
                      <a:pt x="222" y="764"/>
                    </a:lnTo>
                    <a:lnTo>
                      <a:pt x="189" y="804"/>
                    </a:lnTo>
                    <a:lnTo>
                      <a:pt x="143" y="788"/>
                    </a:lnTo>
                    <a:lnTo>
                      <a:pt x="85" y="712"/>
                    </a:lnTo>
                    <a:lnTo>
                      <a:pt x="34" y="620"/>
                    </a:lnTo>
                    <a:lnTo>
                      <a:pt x="0" y="522"/>
                    </a:lnTo>
                    <a:lnTo>
                      <a:pt x="0" y="408"/>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19" name="Freeform 138"/>
              <p:cNvSpPr>
                <a:spLocks/>
              </p:cNvSpPr>
              <p:nvPr/>
            </p:nvSpPr>
            <p:spPr bwMode="auto">
              <a:xfrm>
                <a:off x="2926" y="1716"/>
                <a:ext cx="67" cy="200"/>
              </a:xfrm>
              <a:custGeom>
                <a:avLst/>
                <a:gdLst>
                  <a:gd name="T0" fmla="*/ 0 w 269"/>
                  <a:gd name="T1" fmla="*/ 0 h 800"/>
                  <a:gd name="T2" fmla="*/ 0 w 269"/>
                  <a:gd name="T3" fmla="*/ 0 h 800"/>
                  <a:gd name="T4" fmla="*/ 0 w 269"/>
                  <a:gd name="T5" fmla="*/ 0 h 800"/>
                  <a:gd name="T6" fmla="*/ 0 w 269"/>
                  <a:gd name="T7" fmla="*/ 0 h 800"/>
                  <a:gd name="T8" fmla="*/ 0 w 269"/>
                  <a:gd name="T9" fmla="*/ 0 h 800"/>
                  <a:gd name="T10" fmla="*/ 0 w 269"/>
                  <a:gd name="T11" fmla="*/ 0 h 800"/>
                  <a:gd name="T12" fmla="*/ 0 w 269"/>
                  <a:gd name="T13" fmla="*/ 0 h 800"/>
                  <a:gd name="T14" fmla="*/ 0 w 269"/>
                  <a:gd name="T15" fmla="*/ 0 h 800"/>
                  <a:gd name="T16" fmla="*/ 0 w 269"/>
                  <a:gd name="T17" fmla="*/ 0 h 800"/>
                  <a:gd name="T18" fmla="*/ 0 w 269"/>
                  <a:gd name="T19" fmla="*/ 0 h 800"/>
                  <a:gd name="T20" fmla="*/ 0 w 269"/>
                  <a:gd name="T21" fmla="*/ 0 h 800"/>
                  <a:gd name="T22" fmla="*/ 0 w 269"/>
                  <a:gd name="T23" fmla="*/ 0 h 800"/>
                  <a:gd name="T24" fmla="*/ 0 w 269"/>
                  <a:gd name="T25" fmla="*/ 0 h 800"/>
                  <a:gd name="T26" fmla="*/ 0 w 269"/>
                  <a:gd name="T27" fmla="*/ 0 h 800"/>
                  <a:gd name="T28" fmla="*/ 0 w 269"/>
                  <a:gd name="T29" fmla="*/ 0 h 800"/>
                  <a:gd name="T30" fmla="*/ 0 w 269"/>
                  <a:gd name="T31" fmla="*/ 0 h 800"/>
                  <a:gd name="T32" fmla="*/ 0 w 269"/>
                  <a:gd name="T33" fmla="*/ 0 h 800"/>
                  <a:gd name="T34" fmla="*/ 0 w 269"/>
                  <a:gd name="T35" fmla="*/ 0 h 800"/>
                  <a:gd name="T36" fmla="*/ 0 w 269"/>
                  <a:gd name="T37" fmla="*/ 0 h 800"/>
                  <a:gd name="T38" fmla="*/ 0 w 269"/>
                  <a:gd name="T39" fmla="*/ 0 h 800"/>
                  <a:gd name="T40" fmla="*/ 0 w 269"/>
                  <a:gd name="T41" fmla="*/ 0 h 800"/>
                  <a:gd name="T42" fmla="*/ 0 w 269"/>
                  <a:gd name="T43" fmla="*/ 0 h 800"/>
                  <a:gd name="T44" fmla="*/ 0 w 269"/>
                  <a:gd name="T45" fmla="*/ 0 h 800"/>
                  <a:gd name="T46" fmla="*/ 0 w 269"/>
                  <a:gd name="T47" fmla="*/ 0 h 800"/>
                  <a:gd name="T48" fmla="*/ 0 w 269"/>
                  <a:gd name="T49" fmla="*/ 0 h 800"/>
                  <a:gd name="T50" fmla="*/ 0 w 269"/>
                  <a:gd name="T51" fmla="*/ 0 h 8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00"/>
                  <a:gd name="T80" fmla="*/ 269 w 269"/>
                  <a:gd name="T81" fmla="*/ 800 h 8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00">
                    <a:moveTo>
                      <a:pt x="205" y="0"/>
                    </a:moveTo>
                    <a:lnTo>
                      <a:pt x="85" y="214"/>
                    </a:lnTo>
                    <a:lnTo>
                      <a:pt x="50" y="272"/>
                    </a:lnTo>
                    <a:lnTo>
                      <a:pt x="33" y="328"/>
                    </a:lnTo>
                    <a:lnTo>
                      <a:pt x="17" y="386"/>
                    </a:lnTo>
                    <a:lnTo>
                      <a:pt x="0" y="432"/>
                    </a:lnTo>
                    <a:lnTo>
                      <a:pt x="0" y="483"/>
                    </a:lnTo>
                    <a:lnTo>
                      <a:pt x="0" y="541"/>
                    </a:lnTo>
                    <a:lnTo>
                      <a:pt x="0" y="605"/>
                    </a:lnTo>
                    <a:lnTo>
                      <a:pt x="10" y="656"/>
                    </a:lnTo>
                    <a:lnTo>
                      <a:pt x="21" y="722"/>
                    </a:lnTo>
                    <a:lnTo>
                      <a:pt x="39" y="760"/>
                    </a:lnTo>
                    <a:lnTo>
                      <a:pt x="57" y="794"/>
                    </a:lnTo>
                    <a:lnTo>
                      <a:pt x="80" y="800"/>
                    </a:lnTo>
                    <a:lnTo>
                      <a:pt x="97" y="800"/>
                    </a:lnTo>
                    <a:lnTo>
                      <a:pt x="119" y="784"/>
                    </a:lnTo>
                    <a:lnTo>
                      <a:pt x="148" y="760"/>
                    </a:lnTo>
                    <a:lnTo>
                      <a:pt x="176" y="708"/>
                    </a:lnTo>
                    <a:lnTo>
                      <a:pt x="205" y="667"/>
                    </a:lnTo>
                    <a:lnTo>
                      <a:pt x="231" y="616"/>
                    </a:lnTo>
                    <a:lnTo>
                      <a:pt x="252" y="570"/>
                    </a:lnTo>
                    <a:lnTo>
                      <a:pt x="264" y="512"/>
                    </a:lnTo>
                    <a:lnTo>
                      <a:pt x="269" y="461"/>
                    </a:lnTo>
                    <a:lnTo>
                      <a:pt x="264" y="408"/>
                    </a:lnTo>
                    <a:lnTo>
                      <a:pt x="264" y="339"/>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0" name="Freeform 139"/>
              <p:cNvSpPr>
                <a:spLocks/>
              </p:cNvSpPr>
              <p:nvPr/>
            </p:nvSpPr>
            <p:spPr bwMode="auto">
              <a:xfrm>
                <a:off x="2900" y="1795"/>
                <a:ext cx="67" cy="208"/>
              </a:xfrm>
              <a:custGeom>
                <a:avLst/>
                <a:gdLst>
                  <a:gd name="T0" fmla="*/ 0 w 269"/>
                  <a:gd name="T1" fmla="*/ 0 h 830"/>
                  <a:gd name="T2" fmla="*/ 0 w 269"/>
                  <a:gd name="T3" fmla="*/ 0 h 830"/>
                  <a:gd name="T4" fmla="*/ 0 w 269"/>
                  <a:gd name="T5" fmla="*/ 0 h 830"/>
                  <a:gd name="T6" fmla="*/ 0 w 269"/>
                  <a:gd name="T7" fmla="*/ 0 h 830"/>
                  <a:gd name="T8" fmla="*/ 0 w 269"/>
                  <a:gd name="T9" fmla="*/ 0 h 830"/>
                  <a:gd name="T10" fmla="*/ 0 w 269"/>
                  <a:gd name="T11" fmla="*/ 0 h 830"/>
                  <a:gd name="T12" fmla="*/ 0 w 269"/>
                  <a:gd name="T13" fmla="*/ 0 h 830"/>
                  <a:gd name="T14" fmla="*/ 0 w 269"/>
                  <a:gd name="T15" fmla="*/ 0 h 830"/>
                  <a:gd name="T16" fmla="*/ 0 w 269"/>
                  <a:gd name="T17" fmla="*/ 0 h 830"/>
                  <a:gd name="T18" fmla="*/ 0 w 269"/>
                  <a:gd name="T19" fmla="*/ 0 h 830"/>
                  <a:gd name="T20" fmla="*/ 0 w 269"/>
                  <a:gd name="T21" fmla="*/ 0 h 830"/>
                  <a:gd name="T22" fmla="*/ 0 w 269"/>
                  <a:gd name="T23" fmla="*/ 0 h 830"/>
                  <a:gd name="T24" fmla="*/ 0 w 269"/>
                  <a:gd name="T25" fmla="*/ 0 h 830"/>
                  <a:gd name="T26" fmla="*/ 0 w 269"/>
                  <a:gd name="T27" fmla="*/ 0 h 830"/>
                  <a:gd name="T28" fmla="*/ 0 w 269"/>
                  <a:gd name="T29" fmla="*/ 0 h 830"/>
                  <a:gd name="T30" fmla="*/ 0 w 269"/>
                  <a:gd name="T31" fmla="*/ 0 h 830"/>
                  <a:gd name="T32" fmla="*/ 0 w 269"/>
                  <a:gd name="T33" fmla="*/ 0 h 830"/>
                  <a:gd name="T34" fmla="*/ 0 w 269"/>
                  <a:gd name="T35" fmla="*/ 0 h 830"/>
                  <a:gd name="T36" fmla="*/ 0 w 269"/>
                  <a:gd name="T37" fmla="*/ 0 h 830"/>
                  <a:gd name="T38" fmla="*/ 0 w 269"/>
                  <a:gd name="T39" fmla="*/ 0 h 830"/>
                  <a:gd name="T40" fmla="*/ 0 w 269"/>
                  <a:gd name="T41" fmla="*/ 0 h 830"/>
                  <a:gd name="T42" fmla="*/ 0 w 269"/>
                  <a:gd name="T43" fmla="*/ 0 h 830"/>
                  <a:gd name="T44" fmla="*/ 0 w 269"/>
                  <a:gd name="T45" fmla="*/ 0 h 830"/>
                  <a:gd name="T46" fmla="*/ 0 w 269"/>
                  <a:gd name="T47" fmla="*/ 0 h 830"/>
                  <a:gd name="T48" fmla="*/ 0 w 269"/>
                  <a:gd name="T49" fmla="*/ 0 h 830"/>
                  <a:gd name="T50" fmla="*/ 0 w 269"/>
                  <a:gd name="T51" fmla="*/ 0 h 8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30"/>
                  <a:gd name="T80" fmla="*/ 269 w 269"/>
                  <a:gd name="T81" fmla="*/ 830 h 8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30">
                    <a:moveTo>
                      <a:pt x="125" y="0"/>
                    </a:moveTo>
                    <a:lnTo>
                      <a:pt x="50" y="254"/>
                    </a:lnTo>
                    <a:lnTo>
                      <a:pt x="29" y="318"/>
                    </a:lnTo>
                    <a:lnTo>
                      <a:pt x="11" y="380"/>
                    </a:lnTo>
                    <a:lnTo>
                      <a:pt x="11" y="439"/>
                    </a:lnTo>
                    <a:lnTo>
                      <a:pt x="0" y="484"/>
                    </a:lnTo>
                    <a:lnTo>
                      <a:pt x="5" y="549"/>
                    </a:lnTo>
                    <a:lnTo>
                      <a:pt x="17" y="600"/>
                    </a:lnTo>
                    <a:lnTo>
                      <a:pt x="34" y="657"/>
                    </a:lnTo>
                    <a:lnTo>
                      <a:pt x="50" y="708"/>
                    </a:lnTo>
                    <a:lnTo>
                      <a:pt x="74" y="760"/>
                    </a:lnTo>
                    <a:lnTo>
                      <a:pt x="104" y="801"/>
                    </a:lnTo>
                    <a:lnTo>
                      <a:pt x="121" y="817"/>
                    </a:lnTo>
                    <a:lnTo>
                      <a:pt x="137" y="830"/>
                    </a:lnTo>
                    <a:lnTo>
                      <a:pt x="161" y="825"/>
                    </a:lnTo>
                    <a:lnTo>
                      <a:pt x="184" y="801"/>
                    </a:lnTo>
                    <a:lnTo>
                      <a:pt x="201" y="766"/>
                    </a:lnTo>
                    <a:lnTo>
                      <a:pt x="223" y="708"/>
                    </a:lnTo>
                    <a:lnTo>
                      <a:pt x="247" y="657"/>
                    </a:lnTo>
                    <a:lnTo>
                      <a:pt x="264" y="605"/>
                    </a:lnTo>
                    <a:lnTo>
                      <a:pt x="269" y="553"/>
                    </a:lnTo>
                    <a:lnTo>
                      <a:pt x="269" y="502"/>
                    </a:lnTo>
                    <a:lnTo>
                      <a:pt x="264" y="444"/>
                    </a:lnTo>
                    <a:lnTo>
                      <a:pt x="259" y="387"/>
                    </a:lnTo>
                    <a:lnTo>
                      <a:pt x="247" y="323"/>
                    </a:lnTo>
                    <a:lnTo>
                      <a:pt x="1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1" name="Freeform 140"/>
              <p:cNvSpPr>
                <a:spLocks/>
              </p:cNvSpPr>
              <p:nvPr/>
            </p:nvSpPr>
            <p:spPr bwMode="auto">
              <a:xfrm>
                <a:off x="2869" y="1800"/>
                <a:ext cx="69" cy="203"/>
              </a:xfrm>
              <a:custGeom>
                <a:avLst/>
                <a:gdLst>
                  <a:gd name="T0" fmla="*/ 0 w 277"/>
                  <a:gd name="T1" fmla="*/ 0 h 811"/>
                  <a:gd name="T2" fmla="*/ 0 w 277"/>
                  <a:gd name="T3" fmla="*/ 0 h 811"/>
                  <a:gd name="T4" fmla="*/ 0 w 277"/>
                  <a:gd name="T5" fmla="*/ 0 h 811"/>
                  <a:gd name="T6" fmla="*/ 0 w 277"/>
                  <a:gd name="T7" fmla="*/ 0 h 811"/>
                  <a:gd name="T8" fmla="*/ 0 w 277"/>
                  <a:gd name="T9" fmla="*/ 0 h 811"/>
                  <a:gd name="T10" fmla="*/ 0 w 277"/>
                  <a:gd name="T11" fmla="*/ 0 h 811"/>
                  <a:gd name="T12" fmla="*/ 0 w 277"/>
                  <a:gd name="T13" fmla="*/ 0 h 811"/>
                  <a:gd name="T14" fmla="*/ 0 w 277"/>
                  <a:gd name="T15" fmla="*/ 0 h 811"/>
                  <a:gd name="T16" fmla="*/ 0 w 277"/>
                  <a:gd name="T17" fmla="*/ 0 h 811"/>
                  <a:gd name="T18" fmla="*/ 0 w 277"/>
                  <a:gd name="T19" fmla="*/ 0 h 811"/>
                  <a:gd name="T20" fmla="*/ 0 w 277"/>
                  <a:gd name="T21" fmla="*/ 0 h 811"/>
                  <a:gd name="T22" fmla="*/ 0 w 277"/>
                  <a:gd name="T23" fmla="*/ 0 h 811"/>
                  <a:gd name="T24" fmla="*/ 0 w 277"/>
                  <a:gd name="T25" fmla="*/ 0 h 811"/>
                  <a:gd name="T26" fmla="*/ 0 w 277"/>
                  <a:gd name="T27" fmla="*/ 0 h 811"/>
                  <a:gd name="T28" fmla="*/ 0 w 277"/>
                  <a:gd name="T29" fmla="*/ 0 h 811"/>
                  <a:gd name="T30" fmla="*/ 0 w 277"/>
                  <a:gd name="T31" fmla="*/ 0 h 811"/>
                  <a:gd name="T32" fmla="*/ 0 w 277"/>
                  <a:gd name="T33" fmla="*/ 0 h 811"/>
                  <a:gd name="T34" fmla="*/ 0 w 277"/>
                  <a:gd name="T35" fmla="*/ 0 h 8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811"/>
                  <a:gd name="T56" fmla="*/ 277 w 277"/>
                  <a:gd name="T57" fmla="*/ 811 h 8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811">
                    <a:moveTo>
                      <a:pt x="56" y="0"/>
                    </a:moveTo>
                    <a:lnTo>
                      <a:pt x="176" y="218"/>
                    </a:lnTo>
                    <a:lnTo>
                      <a:pt x="212" y="281"/>
                    </a:lnTo>
                    <a:lnTo>
                      <a:pt x="235" y="340"/>
                    </a:lnTo>
                    <a:lnTo>
                      <a:pt x="251" y="390"/>
                    </a:lnTo>
                    <a:lnTo>
                      <a:pt x="263" y="441"/>
                    </a:lnTo>
                    <a:lnTo>
                      <a:pt x="269" y="495"/>
                    </a:lnTo>
                    <a:lnTo>
                      <a:pt x="277" y="552"/>
                    </a:lnTo>
                    <a:lnTo>
                      <a:pt x="269" y="609"/>
                    </a:lnTo>
                    <a:lnTo>
                      <a:pt x="251" y="667"/>
                    </a:lnTo>
                    <a:lnTo>
                      <a:pt x="230" y="765"/>
                    </a:lnTo>
                    <a:lnTo>
                      <a:pt x="194" y="811"/>
                    </a:lnTo>
                    <a:lnTo>
                      <a:pt x="147" y="793"/>
                    </a:lnTo>
                    <a:lnTo>
                      <a:pt x="92" y="718"/>
                    </a:lnTo>
                    <a:lnTo>
                      <a:pt x="34" y="622"/>
                    </a:lnTo>
                    <a:lnTo>
                      <a:pt x="5" y="523"/>
                    </a:lnTo>
                    <a:lnTo>
                      <a:pt x="0" y="408"/>
                    </a:lnTo>
                    <a:lnTo>
                      <a:pt x="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2" name="Freeform 141"/>
              <p:cNvSpPr>
                <a:spLocks/>
              </p:cNvSpPr>
              <p:nvPr/>
            </p:nvSpPr>
            <p:spPr bwMode="auto">
              <a:xfrm>
                <a:off x="2926" y="1800"/>
                <a:ext cx="67" cy="204"/>
              </a:xfrm>
              <a:custGeom>
                <a:avLst/>
                <a:gdLst>
                  <a:gd name="T0" fmla="*/ 0 w 269"/>
                  <a:gd name="T1" fmla="*/ 0 h 816"/>
                  <a:gd name="T2" fmla="*/ 0 w 269"/>
                  <a:gd name="T3" fmla="*/ 0 h 816"/>
                  <a:gd name="T4" fmla="*/ 0 w 269"/>
                  <a:gd name="T5" fmla="*/ 0 h 816"/>
                  <a:gd name="T6" fmla="*/ 0 w 269"/>
                  <a:gd name="T7" fmla="*/ 0 h 816"/>
                  <a:gd name="T8" fmla="*/ 0 w 269"/>
                  <a:gd name="T9" fmla="*/ 0 h 816"/>
                  <a:gd name="T10" fmla="*/ 0 w 269"/>
                  <a:gd name="T11" fmla="*/ 0 h 816"/>
                  <a:gd name="T12" fmla="*/ 0 w 269"/>
                  <a:gd name="T13" fmla="*/ 0 h 816"/>
                  <a:gd name="T14" fmla="*/ 0 w 269"/>
                  <a:gd name="T15" fmla="*/ 0 h 816"/>
                  <a:gd name="T16" fmla="*/ 0 w 269"/>
                  <a:gd name="T17" fmla="*/ 0 h 816"/>
                  <a:gd name="T18" fmla="*/ 0 w 269"/>
                  <a:gd name="T19" fmla="*/ 0 h 816"/>
                  <a:gd name="T20" fmla="*/ 0 w 269"/>
                  <a:gd name="T21" fmla="*/ 0 h 816"/>
                  <a:gd name="T22" fmla="*/ 0 w 269"/>
                  <a:gd name="T23" fmla="*/ 0 h 816"/>
                  <a:gd name="T24" fmla="*/ 0 w 269"/>
                  <a:gd name="T25" fmla="*/ 0 h 816"/>
                  <a:gd name="T26" fmla="*/ 0 w 269"/>
                  <a:gd name="T27" fmla="*/ 0 h 816"/>
                  <a:gd name="T28" fmla="*/ 0 w 269"/>
                  <a:gd name="T29" fmla="*/ 0 h 816"/>
                  <a:gd name="T30" fmla="*/ 0 w 269"/>
                  <a:gd name="T31" fmla="*/ 0 h 816"/>
                  <a:gd name="T32" fmla="*/ 0 w 269"/>
                  <a:gd name="T33" fmla="*/ 0 h 816"/>
                  <a:gd name="T34" fmla="*/ 0 w 269"/>
                  <a:gd name="T35" fmla="*/ 0 h 816"/>
                  <a:gd name="T36" fmla="*/ 0 w 269"/>
                  <a:gd name="T37" fmla="*/ 0 h 816"/>
                  <a:gd name="T38" fmla="*/ 0 w 269"/>
                  <a:gd name="T39" fmla="*/ 0 h 816"/>
                  <a:gd name="T40" fmla="*/ 0 w 269"/>
                  <a:gd name="T41" fmla="*/ 0 h 816"/>
                  <a:gd name="T42" fmla="*/ 0 w 269"/>
                  <a:gd name="T43" fmla="*/ 0 h 816"/>
                  <a:gd name="T44" fmla="*/ 0 w 269"/>
                  <a:gd name="T45" fmla="*/ 0 h 816"/>
                  <a:gd name="T46" fmla="*/ 0 w 269"/>
                  <a:gd name="T47" fmla="*/ 0 h 816"/>
                  <a:gd name="T48" fmla="*/ 0 w 269"/>
                  <a:gd name="T49" fmla="*/ 0 h 816"/>
                  <a:gd name="T50" fmla="*/ 0 w 269"/>
                  <a:gd name="T51" fmla="*/ 0 h 8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16"/>
                  <a:gd name="T80" fmla="*/ 269 w 269"/>
                  <a:gd name="T81" fmla="*/ 816 h 8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16">
                    <a:moveTo>
                      <a:pt x="205" y="0"/>
                    </a:moveTo>
                    <a:lnTo>
                      <a:pt x="85" y="218"/>
                    </a:lnTo>
                    <a:lnTo>
                      <a:pt x="62" y="281"/>
                    </a:lnTo>
                    <a:lnTo>
                      <a:pt x="33" y="340"/>
                    </a:lnTo>
                    <a:lnTo>
                      <a:pt x="21" y="387"/>
                    </a:lnTo>
                    <a:lnTo>
                      <a:pt x="5" y="441"/>
                    </a:lnTo>
                    <a:lnTo>
                      <a:pt x="0" y="495"/>
                    </a:lnTo>
                    <a:lnTo>
                      <a:pt x="0" y="552"/>
                    </a:lnTo>
                    <a:lnTo>
                      <a:pt x="10" y="609"/>
                    </a:lnTo>
                    <a:lnTo>
                      <a:pt x="17" y="667"/>
                    </a:lnTo>
                    <a:lnTo>
                      <a:pt x="33" y="725"/>
                    </a:lnTo>
                    <a:lnTo>
                      <a:pt x="47" y="765"/>
                    </a:lnTo>
                    <a:lnTo>
                      <a:pt x="62" y="798"/>
                    </a:lnTo>
                    <a:lnTo>
                      <a:pt x="80" y="816"/>
                    </a:lnTo>
                    <a:lnTo>
                      <a:pt x="101" y="816"/>
                    </a:lnTo>
                    <a:lnTo>
                      <a:pt x="125" y="798"/>
                    </a:lnTo>
                    <a:lnTo>
                      <a:pt x="160" y="769"/>
                    </a:lnTo>
                    <a:lnTo>
                      <a:pt x="184" y="718"/>
                    </a:lnTo>
                    <a:lnTo>
                      <a:pt x="212" y="672"/>
                    </a:lnTo>
                    <a:lnTo>
                      <a:pt x="235" y="622"/>
                    </a:lnTo>
                    <a:lnTo>
                      <a:pt x="256" y="575"/>
                    </a:lnTo>
                    <a:lnTo>
                      <a:pt x="264" y="523"/>
                    </a:lnTo>
                    <a:lnTo>
                      <a:pt x="269" y="465"/>
                    </a:lnTo>
                    <a:lnTo>
                      <a:pt x="269" y="408"/>
                    </a:lnTo>
                    <a:lnTo>
                      <a:pt x="264" y="350"/>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3" name="Freeform 142"/>
              <p:cNvSpPr>
                <a:spLocks/>
              </p:cNvSpPr>
              <p:nvPr/>
            </p:nvSpPr>
            <p:spPr bwMode="auto">
              <a:xfrm>
                <a:off x="2900" y="1875"/>
                <a:ext cx="67" cy="205"/>
              </a:xfrm>
              <a:custGeom>
                <a:avLst/>
                <a:gdLst>
                  <a:gd name="T0" fmla="*/ 0 w 269"/>
                  <a:gd name="T1" fmla="*/ 0 h 822"/>
                  <a:gd name="T2" fmla="*/ 0 w 269"/>
                  <a:gd name="T3" fmla="*/ 0 h 822"/>
                  <a:gd name="T4" fmla="*/ 0 w 269"/>
                  <a:gd name="T5" fmla="*/ 0 h 822"/>
                  <a:gd name="T6" fmla="*/ 0 w 269"/>
                  <a:gd name="T7" fmla="*/ 0 h 822"/>
                  <a:gd name="T8" fmla="*/ 0 w 269"/>
                  <a:gd name="T9" fmla="*/ 0 h 822"/>
                  <a:gd name="T10" fmla="*/ 0 w 269"/>
                  <a:gd name="T11" fmla="*/ 0 h 822"/>
                  <a:gd name="T12" fmla="*/ 0 w 269"/>
                  <a:gd name="T13" fmla="*/ 0 h 822"/>
                  <a:gd name="T14" fmla="*/ 0 w 269"/>
                  <a:gd name="T15" fmla="*/ 0 h 822"/>
                  <a:gd name="T16" fmla="*/ 0 w 269"/>
                  <a:gd name="T17" fmla="*/ 0 h 822"/>
                  <a:gd name="T18" fmla="*/ 0 w 269"/>
                  <a:gd name="T19" fmla="*/ 0 h 822"/>
                  <a:gd name="T20" fmla="*/ 0 w 269"/>
                  <a:gd name="T21" fmla="*/ 0 h 822"/>
                  <a:gd name="T22" fmla="*/ 0 w 269"/>
                  <a:gd name="T23" fmla="*/ 0 h 822"/>
                  <a:gd name="T24" fmla="*/ 0 w 269"/>
                  <a:gd name="T25" fmla="*/ 0 h 822"/>
                  <a:gd name="T26" fmla="*/ 0 w 269"/>
                  <a:gd name="T27" fmla="*/ 0 h 822"/>
                  <a:gd name="T28" fmla="*/ 0 w 269"/>
                  <a:gd name="T29" fmla="*/ 0 h 822"/>
                  <a:gd name="T30" fmla="*/ 0 w 269"/>
                  <a:gd name="T31" fmla="*/ 0 h 822"/>
                  <a:gd name="T32" fmla="*/ 0 w 269"/>
                  <a:gd name="T33" fmla="*/ 0 h 822"/>
                  <a:gd name="T34" fmla="*/ 0 w 269"/>
                  <a:gd name="T35" fmla="*/ 0 h 822"/>
                  <a:gd name="T36" fmla="*/ 0 w 269"/>
                  <a:gd name="T37" fmla="*/ 0 h 822"/>
                  <a:gd name="T38" fmla="*/ 0 w 269"/>
                  <a:gd name="T39" fmla="*/ 0 h 822"/>
                  <a:gd name="T40" fmla="*/ 0 w 269"/>
                  <a:gd name="T41" fmla="*/ 0 h 822"/>
                  <a:gd name="T42" fmla="*/ 0 w 269"/>
                  <a:gd name="T43" fmla="*/ 0 h 822"/>
                  <a:gd name="T44" fmla="*/ 0 w 269"/>
                  <a:gd name="T45" fmla="*/ 0 h 822"/>
                  <a:gd name="T46" fmla="*/ 0 w 269"/>
                  <a:gd name="T47" fmla="*/ 0 h 822"/>
                  <a:gd name="T48" fmla="*/ 0 w 269"/>
                  <a:gd name="T49" fmla="*/ 0 h 822"/>
                  <a:gd name="T50" fmla="*/ 0 w 269"/>
                  <a:gd name="T51" fmla="*/ 0 h 8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2"/>
                  <a:gd name="T80" fmla="*/ 269 w 269"/>
                  <a:gd name="T81" fmla="*/ 822 h 8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2">
                    <a:moveTo>
                      <a:pt x="125" y="0"/>
                    </a:moveTo>
                    <a:lnTo>
                      <a:pt x="50" y="246"/>
                    </a:lnTo>
                    <a:lnTo>
                      <a:pt x="29" y="310"/>
                    </a:lnTo>
                    <a:lnTo>
                      <a:pt x="11" y="373"/>
                    </a:lnTo>
                    <a:lnTo>
                      <a:pt x="11" y="431"/>
                    </a:lnTo>
                    <a:lnTo>
                      <a:pt x="0" y="483"/>
                    </a:lnTo>
                    <a:lnTo>
                      <a:pt x="11" y="541"/>
                    </a:lnTo>
                    <a:lnTo>
                      <a:pt x="17" y="592"/>
                    </a:lnTo>
                    <a:lnTo>
                      <a:pt x="34" y="649"/>
                    </a:lnTo>
                    <a:lnTo>
                      <a:pt x="50" y="700"/>
                    </a:lnTo>
                    <a:lnTo>
                      <a:pt x="80" y="755"/>
                    </a:lnTo>
                    <a:lnTo>
                      <a:pt x="104" y="793"/>
                    </a:lnTo>
                    <a:lnTo>
                      <a:pt x="121" y="822"/>
                    </a:lnTo>
                    <a:lnTo>
                      <a:pt x="137" y="822"/>
                    </a:lnTo>
                    <a:lnTo>
                      <a:pt x="161" y="817"/>
                    </a:lnTo>
                    <a:lnTo>
                      <a:pt x="184" y="793"/>
                    </a:lnTo>
                    <a:lnTo>
                      <a:pt x="201" y="770"/>
                    </a:lnTo>
                    <a:lnTo>
                      <a:pt x="223" y="708"/>
                    </a:lnTo>
                    <a:lnTo>
                      <a:pt x="247" y="649"/>
                    </a:lnTo>
                    <a:lnTo>
                      <a:pt x="264" y="600"/>
                    </a:lnTo>
                    <a:lnTo>
                      <a:pt x="269" y="545"/>
                    </a:lnTo>
                    <a:lnTo>
                      <a:pt x="269" y="494"/>
                    </a:lnTo>
                    <a:lnTo>
                      <a:pt x="264" y="437"/>
                    </a:lnTo>
                    <a:lnTo>
                      <a:pt x="259" y="379"/>
                    </a:lnTo>
                    <a:lnTo>
                      <a:pt x="247" y="323"/>
                    </a:lnTo>
                    <a:lnTo>
                      <a:pt x="1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4" name="Freeform 143"/>
              <p:cNvSpPr>
                <a:spLocks/>
              </p:cNvSpPr>
              <p:nvPr/>
            </p:nvSpPr>
            <p:spPr bwMode="auto">
              <a:xfrm>
                <a:off x="2869" y="1879"/>
                <a:ext cx="69" cy="201"/>
              </a:xfrm>
              <a:custGeom>
                <a:avLst/>
                <a:gdLst>
                  <a:gd name="T0" fmla="*/ 0 w 277"/>
                  <a:gd name="T1" fmla="*/ 0 h 805"/>
                  <a:gd name="T2" fmla="*/ 0 w 277"/>
                  <a:gd name="T3" fmla="*/ 0 h 805"/>
                  <a:gd name="T4" fmla="*/ 0 w 277"/>
                  <a:gd name="T5" fmla="*/ 0 h 805"/>
                  <a:gd name="T6" fmla="*/ 0 w 277"/>
                  <a:gd name="T7" fmla="*/ 0 h 805"/>
                  <a:gd name="T8" fmla="*/ 0 w 277"/>
                  <a:gd name="T9" fmla="*/ 0 h 805"/>
                  <a:gd name="T10" fmla="*/ 0 w 277"/>
                  <a:gd name="T11" fmla="*/ 0 h 805"/>
                  <a:gd name="T12" fmla="*/ 0 w 277"/>
                  <a:gd name="T13" fmla="*/ 0 h 805"/>
                  <a:gd name="T14" fmla="*/ 0 w 277"/>
                  <a:gd name="T15" fmla="*/ 0 h 805"/>
                  <a:gd name="T16" fmla="*/ 0 w 277"/>
                  <a:gd name="T17" fmla="*/ 0 h 805"/>
                  <a:gd name="T18" fmla="*/ 0 w 277"/>
                  <a:gd name="T19" fmla="*/ 0 h 805"/>
                  <a:gd name="T20" fmla="*/ 0 w 277"/>
                  <a:gd name="T21" fmla="*/ 0 h 805"/>
                  <a:gd name="T22" fmla="*/ 0 w 277"/>
                  <a:gd name="T23" fmla="*/ 0 h 805"/>
                  <a:gd name="T24" fmla="*/ 0 w 277"/>
                  <a:gd name="T25" fmla="*/ 0 h 805"/>
                  <a:gd name="T26" fmla="*/ 0 w 277"/>
                  <a:gd name="T27" fmla="*/ 0 h 805"/>
                  <a:gd name="T28" fmla="*/ 0 w 277"/>
                  <a:gd name="T29" fmla="*/ 0 h 805"/>
                  <a:gd name="T30" fmla="*/ 0 w 277"/>
                  <a:gd name="T31" fmla="*/ 0 h 805"/>
                  <a:gd name="T32" fmla="*/ 0 w 277"/>
                  <a:gd name="T33" fmla="*/ 0 h 805"/>
                  <a:gd name="T34" fmla="*/ 0 w 277"/>
                  <a:gd name="T35" fmla="*/ 0 h 8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805"/>
                  <a:gd name="T56" fmla="*/ 277 w 277"/>
                  <a:gd name="T57" fmla="*/ 805 h 8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805">
                    <a:moveTo>
                      <a:pt x="56" y="0"/>
                    </a:moveTo>
                    <a:lnTo>
                      <a:pt x="176" y="218"/>
                    </a:lnTo>
                    <a:lnTo>
                      <a:pt x="212" y="276"/>
                    </a:lnTo>
                    <a:lnTo>
                      <a:pt x="235" y="334"/>
                    </a:lnTo>
                    <a:lnTo>
                      <a:pt x="258" y="391"/>
                    </a:lnTo>
                    <a:lnTo>
                      <a:pt x="263" y="437"/>
                    </a:lnTo>
                    <a:lnTo>
                      <a:pt x="269" y="495"/>
                    </a:lnTo>
                    <a:lnTo>
                      <a:pt x="277" y="546"/>
                    </a:lnTo>
                    <a:lnTo>
                      <a:pt x="269" y="608"/>
                    </a:lnTo>
                    <a:lnTo>
                      <a:pt x="251" y="661"/>
                    </a:lnTo>
                    <a:lnTo>
                      <a:pt x="230" y="763"/>
                    </a:lnTo>
                    <a:lnTo>
                      <a:pt x="194" y="805"/>
                    </a:lnTo>
                    <a:lnTo>
                      <a:pt x="147" y="788"/>
                    </a:lnTo>
                    <a:lnTo>
                      <a:pt x="92" y="720"/>
                    </a:lnTo>
                    <a:lnTo>
                      <a:pt x="38" y="621"/>
                    </a:lnTo>
                    <a:lnTo>
                      <a:pt x="11" y="524"/>
                    </a:lnTo>
                    <a:lnTo>
                      <a:pt x="0" y="409"/>
                    </a:lnTo>
                    <a:lnTo>
                      <a:pt x="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5" name="Freeform 144"/>
              <p:cNvSpPr>
                <a:spLocks/>
              </p:cNvSpPr>
              <p:nvPr/>
            </p:nvSpPr>
            <p:spPr bwMode="auto">
              <a:xfrm>
                <a:off x="2926" y="1879"/>
                <a:ext cx="67" cy="201"/>
              </a:xfrm>
              <a:custGeom>
                <a:avLst/>
                <a:gdLst>
                  <a:gd name="T0" fmla="*/ 0 w 269"/>
                  <a:gd name="T1" fmla="*/ 0 h 805"/>
                  <a:gd name="T2" fmla="*/ 0 w 269"/>
                  <a:gd name="T3" fmla="*/ 0 h 805"/>
                  <a:gd name="T4" fmla="*/ 0 w 269"/>
                  <a:gd name="T5" fmla="*/ 0 h 805"/>
                  <a:gd name="T6" fmla="*/ 0 w 269"/>
                  <a:gd name="T7" fmla="*/ 0 h 805"/>
                  <a:gd name="T8" fmla="*/ 0 w 269"/>
                  <a:gd name="T9" fmla="*/ 0 h 805"/>
                  <a:gd name="T10" fmla="*/ 0 w 269"/>
                  <a:gd name="T11" fmla="*/ 0 h 805"/>
                  <a:gd name="T12" fmla="*/ 0 w 269"/>
                  <a:gd name="T13" fmla="*/ 0 h 805"/>
                  <a:gd name="T14" fmla="*/ 0 w 269"/>
                  <a:gd name="T15" fmla="*/ 0 h 805"/>
                  <a:gd name="T16" fmla="*/ 0 w 269"/>
                  <a:gd name="T17" fmla="*/ 0 h 805"/>
                  <a:gd name="T18" fmla="*/ 0 w 269"/>
                  <a:gd name="T19" fmla="*/ 0 h 805"/>
                  <a:gd name="T20" fmla="*/ 0 w 269"/>
                  <a:gd name="T21" fmla="*/ 0 h 805"/>
                  <a:gd name="T22" fmla="*/ 0 w 269"/>
                  <a:gd name="T23" fmla="*/ 0 h 805"/>
                  <a:gd name="T24" fmla="*/ 0 w 269"/>
                  <a:gd name="T25" fmla="*/ 0 h 805"/>
                  <a:gd name="T26" fmla="*/ 0 w 269"/>
                  <a:gd name="T27" fmla="*/ 0 h 805"/>
                  <a:gd name="T28" fmla="*/ 0 w 269"/>
                  <a:gd name="T29" fmla="*/ 0 h 805"/>
                  <a:gd name="T30" fmla="*/ 0 w 269"/>
                  <a:gd name="T31" fmla="*/ 0 h 805"/>
                  <a:gd name="T32" fmla="*/ 0 w 269"/>
                  <a:gd name="T33" fmla="*/ 0 h 805"/>
                  <a:gd name="T34" fmla="*/ 0 w 269"/>
                  <a:gd name="T35" fmla="*/ 0 h 805"/>
                  <a:gd name="T36" fmla="*/ 0 w 269"/>
                  <a:gd name="T37" fmla="*/ 0 h 805"/>
                  <a:gd name="T38" fmla="*/ 0 w 269"/>
                  <a:gd name="T39" fmla="*/ 0 h 805"/>
                  <a:gd name="T40" fmla="*/ 0 w 269"/>
                  <a:gd name="T41" fmla="*/ 0 h 805"/>
                  <a:gd name="T42" fmla="*/ 0 w 269"/>
                  <a:gd name="T43" fmla="*/ 0 h 805"/>
                  <a:gd name="T44" fmla="*/ 0 w 269"/>
                  <a:gd name="T45" fmla="*/ 0 h 805"/>
                  <a:gd name="T46" fmla="*/ 0 w 269"/>
                  <a:gd name="T47" fmla="*/ 0 h 805"/>
                  <a:gd name="T48" fmla="*/ 0 w 269"/>
                  <a:gd name="T49" fmla="*/ 0 h 805"/>
                  <a:gd name="T50" fmla="*/ 0 w 269"/>
                  <a:gd name="T51" fmla="*/ 0 h 8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05"/>
                  <a:gd name="T80" fmla="*/ 269 w 269"/>
                  <a:gd name="T81" fmla="*/ 805 h 8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05">
                    <a:moveTo>
                      <a:pt x="205" y="0"/>
                    </a:moveTo>
                    <a:lnTo>
                      <a:pt x="85" y="218"/>
                    </a:lnTo>
                    <a:lnTo>
                      <a:pt x="57" y="276"/>
                    </a:lnTo>
                    <a:lnTo>
                      <a:pt x="33" y="334"/>
                    </a:lnTo>
                    <a:lnTo>
                      <a:pt x="21" y="391"/>
                    </a:lnTo>
                    <a:lnTo>
                      <a:pt x="5" y="437"/>
                    </a:lnTo>
                    <a:lnTo>
                      <a:pt x="0" y="495"/>
                    </a:lnTo>
                    <a:lnTo>
                      <a:pt x="0" y="541"/>
                    </a:lnTo>
                    <a:lnTo>
                      <a:pt x="10" y="608"/>
                    </a:lnTo>
                    <a:lnTo>
                      <a:pt x="17" y="661"/>
                    </a:lnTo>
                    <a:lnTo>
                      <a:pt x="28" y="724"/>
                    </a:lnTo>
                    <a:lnTo>
                      <a:pt x="47" y="763"/>
                    </a:lnTo>
                    <a:lnTo>
                      <a:pt x="62" y="792"/>
                    </a:lnTo>
                    <a:lnTo>
                      <a:pt x="80" y="805"/>
                    </a:lnTo>
                    <a:lnTo>
                      <a:pt x="101" y="805"/>
                    </a:lnTo>
                    <a:lnTo>
                      <a:pt x="125" y="788"/>
                    </a:lnTo>
                    <a:lnTo>
                      <a:pt x="155" y="763"/>
                    </a:lnTo>
                    <a:lnTo>
                      <a:pt x="184" y="720"/>
                    </a:lnTo>
                    <a:lnTo>
                      <a:pt x="212" y="666"/>
                    </a:lnTo>
                    <a:lnTo>
                      <a:pt x="235" y="621"/>
                    </a:lnTo>
                    <a:lnTo>
                      <a:pt x="256" y="569"/>
                    </a:lnTo>
                    <a:lnTo>
                      <a:pt x="264" y="524"/>
                    </a:lnTo>
                    <a:lnTo>
                      <a:pt x="269" y="466"/>
                    </a:lnTo>
                    <a:lnTo>
                      <a:pt x="269" y="409"/>
                    </a:lnTo>
                    <a:lnTo>
                      <a:pt x="264" y="344"/>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6" name="Freeform 145"/>
              <p:cNvSpPr>
                <a:spLocks/>
              </p:cNvSpPr>
              <p:nvPr/>
            </p:nvSpPr>
            <p:spPr bwMode="auto">
              <a:xfrm>
                <a:off x="2900" y="1952"/>
                <a:ext cx="67" cy="207"/>
              </a:xfrm>
              <a:custGeom>
                <a:avLst/>
                <a:gdLst>
                  <a:gd name="T0" fmla="*/ 0 w 269"/>
                  <a:gd name="T1" fmla="*/ 0 h 828"/>
                  <a:gd name="T2" fmla="*/ 0 w 269"/>
                  <a:gd name="T3" fmla="*/ 0 h 828"/>
                  <a:gd name="T4" fmla="*/ 0 w 269"/>
                  <a:gd name="T5" fmla="*/ 0 h 828"/>
                  <a:gd name="T6" fmla="*/ 0 w 269"/>
                  <a:gd name="T7" fmla="*/ 0 h 828"/>
                  <a:gd name="T8" fmla="*/ 0 w 269"/>
                  <a:gd name="T9" fmla="*/ 0 h 828"/>
                  <a:gd name="T10" fmla="*/ 0 w 269"/>
                  <a:gd name="T11" fmla="*/ 0 h 828"/>
                  <a:gd name="T12" fmla="*/ 0 w 269"/>
                  <a:gd name="T13" fmla="*/ 0 h 828"/>
                  <a:gd name="T14" fmla="*/ 0 w 269"/>
                  <a:gd name="T15" fmla="*/ 0 h 828"/>
                  <a:gd name="T16" fmla="*/ 0 w 269"/>
                  <a:gd name="T17" fmla="*/ 0 h 828"/>
                  <a:gd name="T18" fmla="*/ 0 w 269"/>
                  <a:gd name="T19" fmla="*/ 0 h 828"/>
                  <a:gd name="T20" fmla="*/ 0 w 269"/>
                  <a:gd name="T21" fmla="*/ 0 h 828"/>
                  <a:gd name="T22" fmla="*/ 0 w 269"/>
                  <a:gd name="T23" fmla="*/ 0 h 828"/>
                  <a:gd name="T24" fmla="*/ 0 w 269"/>
                  <a:gd name="T25" fmla="*/ 0 h 828"/>
                  <a:gd name="T26" fmla="*/ 0 w 269"/>
                  <a:gd name="T27" fmla="*/ 0 h 828"/>
                  <a:gd name="T28" fmla="*/ 0 w 269"/>
                  <a:gd name="T29" fmla="*/ 0 h 828"/>
                  <a:gd name="T30" fmla="*/ 0 w 269"/>
                  <a:gd name="T31" fmla="*/ 0 h 828"/>
                  <a:gd name="T32" fmla="*/ 0 w 269"/>
                  <a:gd name="T33" fmla="*/ 0 h 828"/>
                  <a:gd name="T34" fmla="*/ 0 w 269"/>
                  <a:gd name="T35" fmla="*/ 0 h 828"/>
                  <a:gd name="T36" fmla="*/ 0 w 269"/>
                  <a:gd name="T37" fmla="*/ 0 h 828"/>
                  <a:gd name="T38" fmla="*/ 0 w 269"/>
                  <a:gd name="T39" fmla="*/ 0 h 828"/>
                  <a:gd name="T40" fmla="*/ 0 w 269"/>
                  <a:gd name="T41" fmla="*/ 0 h 828"/>
                  <a:gd name="T42" fmla="*/ 0 w 269"/>
                  <a:gd name="T43" fmla="*/ 0 h 828"/>
                  <a:gd name="T44" fmla="*/ 0 w 269"/>
                  <a:gd name="T45" fmla="*/ 0 h 828"/>
                  <a:gd name="T46" fmla="*/ 0 w 269"/>
                  <a:gd name="T47" fmla="*/ 0 h 828"/>
                  <a:gd name="T48" fmla="*/ 0 w 269"/>
                  <a:gd name="T49" fmla="*/ 0 h 828"/>
                  <a:gd name="T50" fmla="*/ 0 w 269"/>
                  <a:gd name="T51" fmla="*/ 0 h 8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8"/>
                  <a:gd name="T80" fmla="*/ 269 w 269"/>
                  <a:gd name="T81" fmla="*/ 828 h 8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8">
                    <a:moveTo>
                      <a:pt x="125" y="0"/>
                    </a:moveTo>
                    <a:lnTo>
                      <a:pt x="45" y="248"/>
                    </a:lnTo>
                    <a:lnTo>
                      <a:pt x="29" y="315"/>
                    </a:lnTo>
                    <a:lnTo>
                      <a:pt x="11" y="380"/>
                    </a:lnTo>
                    <a:lnTo>
                      <a:pt x="11" y="437"/>
                    </a:lnTo>
                    <a:lnTo>
                      <a:pt x="0" y="489"/>
                    </a:lnTo>
                    <a:lnTo>
                      <a:pt x="5" y="541"/>
                    </a:lnTo>
                    <a:lnTo>
                      <a:pt x="17" y="592"/>
                    </a:lnTo>
                    <a:lnTo>
                      <a:pt x="34" y="654"/>
                    </a:lnTo>
                    <a:lnTo>
                      <a:pt x="50" y="708"/>
                    </a:lnTo>
                    <a:lnTo>
                      <a:pt x="80" y="758"/>
                    </a:lnTo>
                    <a:lnTo>
                      <a:pt x="104" y="794"/>
                    </a:lnTo>
                    <a:lnTo>
                      <a:pt x="121" y="828"/>
                    </a:lnTo>
                    <a:lnTo>
                      <a:pt x="137" y="828"/>
                    </a:lnTo>
                    <a:lnTo>
                      <a:pt x="161" y="817"/>
                    </a:lnTo>
                    <a:lnTo>
                      <a:pt x="184" y="799"/>
                    </a:lnTo>
                    <a:lnTo>
                      <a:pt x="201" y="765"/>
                    </a:lnTo>
                    <a:lnTo>
                      <a:pt x="223" y="713"/>
                    </a:lnTo>
                    <a:lnTo>
                      <a:pt x="247" y="654"/>
                    </a:lnTo>
                    <a:lnTo>
                      <a:pt x="264" y="603"/>
                    </a:lnTo>
                    <a:lnTo>
                      <a:pt x="269" y="546"/>
                    </a:lnTo>
                    <a:lnTo>
                      <a:pt x="269" y="495"/>
                    </a:lnTo>
                    <a:lnTo>
                      <a:pt x="264" y="445"/>
                    </a:lnTo>
                    <a:lnTo>
                      <a:pt x="252" y="386"/>
                    </a:lnTo>
                    <a:lnTo>
                      <a:pt x="247" y="328"/>
                    </a:lnTo>
                    <a:lnTo>
                      <a:pt x="1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7" name="Freeform 146"/>
              <p:cNvSpPr>
                <a:spLocks/>
              </p:cNvSpPr>
              <p:nvPr/>
            </p:nvSpPr>
            <p:spPr bwMode="auto">
              <a:xfrm>
                <a:off x="2870" y="1957"/>
                <a:ext cx="66" cy="204"/>
              </a:xfrm>
              <a:custGeom>
                <a:avLst/>
                <a:gdLst>
                  <a:gd name="T0" fmla="*/ 0 w 264"/>
                  <a:gd name="T1" fmla="*/ 0 h 817"/>
                  <a:gd name="T2" fmla="*/ 0 w 264"/>
                  <a:gd name="T3" fmla="*/ 0 h 817"/>
                  <a:gd name="T4" fmla="*/ 0 w 264"/>
                  <a:gd name="T5" fmla="*/ 0 h 817"/>
                  <a:gd name="T6" fmla="*/ 0 w 264"/>
                  <a:gd name="T7" fmla="*/ 0 h 817"/>
                  <a:gd name="T8" fmla="*/ 0 w 264"/>
                  <a:gd name="T9" fmla="*/ 0 h 817"/>
                  <a:gd name="T10" fmla="*/ 0 w 264"/>
                  <a:gd name="T11" fmla="*/ 0 h 817"/>
                  <a:gd name="T12" fmla="*/ 0 w 264"/>
                  <a:gd name="T13" fmla="*/ 0 h 817"/>
                  <a:gd name="T14" fmla="*/ 0 w 264"/>
                  <a:gd name="T15" fmla="*/ 0 h 817"/>
                  <a:gd name="T16" fmla="*/ 0 w 264"/>
                  <a:gd name="T17" fmla="*/ 0 h 817"/>
                  <a:gd name="T18" fmla="*/ 0 w 264"/>
                  <a:gd name="T19" fmla="*/ 0 h 817"/>
                  <a:gd name="T20" fmla="*/ 0 w 264"/>
                  <a:gd name="T21" fmla="*/ 0 h 817"/>
                  <a:gd name="T22" fmla="*/ 0 w 264"/>
                  <a:gd name="T23" fmla="*/ 0 h 817"/>
                  <a:gd name="T24" fmla="*/ 0 w 264"/>
                  <a:gd name="T25" fmla="*/ 0 h 817"/>
                  <a:gd name="T26" fmla="*/ 0 w 264"/>
                  <a:gd name="T27" fmla="*/ 0 h 817"/>
                  <a:gd name="T28" fmla="*/ 0 w 264"/>
                  <a:gd name="T29" fmla="*/ 0 h 817"/>
                  <a:gd name="T30" fmla="*/ 0 w 264"/>
                  <a:gd name="T31" fmla="*/ 0 h 817"/>
                  <a:gd name="T32" fmla="*/ 0 w 264"/>
                  <a:gd name="T33" fmla="*/ 0 h 817"/>
                  <a:gd name="T34" fmla="*/ 0 w 264"/>
                  <a:gd name="T35" fmla="*/ 0 h 8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4"/>
                  <a:gd name="T55" fmla="*/ 0 h 817"/>
                  <a:gd name="T56" fmla="*/ 264 w 264"/>
                  <a:gd name="T57" fmla="*/ 817 h 8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4" h="817">
                    <a:moveTo>
                      <a:pt x="51" y="0"/>
                    </a:moveTo>
                    <a:lnTo>
                      <a:pt x="179" y="217"/>
                    </a:lnTo>
                    <a:lnTo>
                      <a:pt x="207" y="275"/>
                    </a:lnTo>
                    <a:lnTo>
                      <a:pt x="230" y="334"/>
                    </a:lnTo>
                    <a:lnTo>
                      <a:pt x="253" y="390"/>
                    </a:lnTo>
                    <a:lnTo>
                      <a:pt x="258" y="442"/>
                    </a:lnTo>
                    <a:lnTo>
                      <a:pt x="264" y="494"/>
                    </a:lnTo>
                    <a:lnTo>
                      <a:pt x="264" y="545"/>
                    </a:lnTo>
                    <a:lnTo>
                      <a:pt x="264" y="603"/>
                    </a:lnTo>
                    <a:lnTo>
                      <a:pt x="246" y="665"/>
                    </a:lnTo>
                    <a:lnTo>
                      <a:pt x="225" y="766"/>
                    </a:lnTo>
                    <a:lnTo>
                      <a:pt x="189" y="817"/>
                    </a:lnTo>
                    <a:lnTo>
                      <a:pt x="142" y="791"/>
                    </a:lnTo>
                    <a:lnTo>
                      <a:pt x="87" y="712"/>
                    </a:lnTo>
                    <a:lnTo>
                      <a:pt x="33" y="621"/>
                    </a:lnTo>
                    <a:lnTo>
                      <a:pt x="6" y="518"/>
                    </a:lnTo>
                    <a:lnTo>
                      <a:pt x="0" y="409"/>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8" name="Freeform 147"/>
              <p:cNvSpPr>
                <a:spLocks/>
              </p:cNvSpPr>
              <p:nvPr/>
            </p:nvSpPr>
            <p:spPr bwMode="auto">
              <a:xfrm>
                <a:off x="2926" y="1957"/>
                <a:ext cx="69" cy="202"/>
              </a:xfrm>
              <a:custGeom>
                <a:avLst/>
                <a:gdLst>
                  <a:gd name="T0" fmla="*/ 0 w 274"/>
                  <a:gd name="T1" fmla="*/ 0 h 810"/>
                  <a:gd name="T2" fmla="*/ 0 w 274"/>
                  <a:gd name="T3" fmla="*/ 0 h 810"/>
                  <a:gd name="T4" fmla="*/ 0 w 274"/>
                  <a:gd name="T5" fmla="*/ 0 h 810"/>
                  <a:gd name="T6" fmla="*/ 0 w 274"/>
                  <a:gd name="T7" fmla="*/ 0 h 810"/>
                  <a:gd name="T8" fmla="*/ 0 w 274"/>
                  <a:gd name="T9" fmla="*/ 0 h 810"/>
                  <a:gd name="T10" fmla="*/ 0 w 274"/>
                  <a:gd name="T11" fmla="*/ 0 h 810"/>
                  <a:gd name="T12" fmla="*/ 0 w 274"/>
                  <a:gd name="T13" fmla="*/ 0 h 810"/>
                  <a:gd name="T14" fmla="*/ 0 w 274"/>
                  <a:gd name="T15" fmla="*/ 0 h 810"/>
                  <a:gd name="T16" fmla="*/ 0 w 274"/>
                  <a:gd name="T17" fmla="*/ 0 h 810"/>
                  <a:gd name="T18" fmla="*/ 0 w 274"/>
                  <a:gd name="T19" fmla="*/ 0 h 810"/>
                  <a:gd name="T20" fmla="*/ 0 w 274"/>
                  <a:gd name="T21" fmla="*/ 0 h 810"/>
                  <a:gd name="T22" fmla="*/ 0 w 274"/>
                  <a:gd name="T23" fmla="*/ 0 h 810"/>
                  <a:gd name="T24" fmla="*/ 0 w 274"/>
                  <a:gd name="T25" fmla="*/ 0 h 810"/>
                  <a:gd name="T26" fmla="*/ 0 w 274"/>
                  <a:gd name="T27" fmla="*/ 0 h 810"/>
                  <a:gd name="T28" fmla="*/ 0 w 274"/>
                  <a:gd name="T29" fmla="*/ 0 h 810"/>
                  <a:gd name="T30" fmla="*/ 0 w 274"/>
                  <a:gd name="T31" fmla="*/ 0 h 810"/>
                  <a:gd name="T32" fmla="*/ 0 w 274"/>
                  <a:gd name="T33" fmla="*/ 0 h 810"/>
                  <a:gd name="T34" fmla="*/ 0 w 274"/>
                  <a:gd name="T35" fmla="*/ 0 h 810"/>
                  <a:gd name="T36" fmla="*/ 0 w 274"/>
                  <a:gd name="T37" fmla="*/ 0 h 810"/>
                  <a:gd name="T38" fmla="*/ 0 w 274"/>
                  <a:gd name="T39" fmla="*/ 0 h 810"/>
                  <a:gd name="T40" fmla="*/ 0 w 274"/>
                  <a:gd name="T41" fmla="*/ 0 h 810"/>
                  <a:gd name="T42" fmla="*/ 0 w 274"/>
                  <a:gd name="T43" fmla="*/ 0 h 810"/>
                  <a:gd name="T44" fmla="*/ 0 w 274"/>
                  <a:gd name="T45" fmla="*/ 0 h 810"/>
                  <a:gd name="T46" fmla="*/ 0 w 274"/>
                  <a:gd name="T47" fmla="*/ 0 h 810"/>
                  <a:gd name="T48" fmla="*/ 0 w 274"/>
                  <a:gd name="T49" fmla="*/ 0 h 810"/>
                  <a:gd name="T50" fmla="*/ 0 w 274"/>
                  <a:gd name="T51" fmla="*/ 0 h 8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810"/>
                  <a:gd name="T80" fmla="*/ 274 w 274"/>
                  <a:gd name="T81" fmla="*/ 810 h 8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810">
                    <a:moveTo>
                      <a:pt x="205" y="0"/>
                    </a:moveTo>
                    <a:lnTo>
                      <a:pt x="91" y="217"/>
                    </a:lnTo>
                    <a:lnTo>
                      <a:pt x="62" y="275"/>
                    </a:lnTo>
                    <a:lnTo>
                      <a:pt x="33" y="334"/>
                    </a:lnTo>
                    <a:lnTo>
                      <a:pt x="17" y="390"/>
                    </a:lnTo>
                    <a:lnTo>
                      <a:pt x="5" y="442"/>
                    </a:lnTo>
                    <a:lnTo>
                      <a:pt x="0" y="494"/>
                    </a:lnTo>
                    <a:lnTo>
                      <a:pt x="0" y="545"/>
                    </a:lnTo>
                    <a:lnTo>
                      <a:pt x="10" y="603"/>
                    </a:lnTo>
                    <a:lnTo>
                      <a:pt x="17" y="665"/>
                    </a:lnTo>
                    <a:lnTo>
                      <a:pt x="33" y="724"/>
                    </a:lnTo>
                    <a:lnTo>
                      <a:pt x="50" y="766"/>
                    </a:lnTo>
                    <a:lnTo>
                      <a:pt x="62" y="799"/>
                    </a:lnTo>
                    <a:lnTo>
                      <a:pt x="80" y="810"/>
                    </a:lnTo>
                    <a:lnTo>
                      <a:pt x="101" y="810"/>
                    </a:lnTo>
                    <a:lnTo>
                      <a:pt x="125" y="791"/>
                    </a:lnTo>
                    <a:lnTo>
                      <a:pt x="160" y="770"/>
                    </a:lnTo>
                    <a:lnTo>
                      <a:pt x="184" y="719"/>
                    </a:lnTo>
                    <a:lnTo>
                      <a:pt x="217" y="673"/>
                    </a:lnTo>
                    <a:lnTo>
                      <a:pt x="241" y="621"/>
                    </a:lnTo>
                    <a:lnTo>
                      <a:pt x="256" y="574"/>
                    </a:lnTo>
                    <a:lnTo>
                      <a:pt x="264" y="523"/>
                    </a:lnTo>
                    <a:lnTo>
                      <a:pt x="269" y="465"/>
                    </a:lnTo>
                    <a:lnTo>
                      <a:pt x="274" y="413"/>
                    </a:lnTo>
                    <a:lnTo>
                      <a:pt x="269" y="344"/>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29" name="Freeform 148"/>
              <p:cNvSpPr>
                <a:spLocks/>
              </p:cNvSpPr>
              <p:nvPr/>
            </p:nvSpPr>
            <p:spPr bwMode="auto">
              <a:xfrm>
                <a:off x="2900" y="2031"/>
                <a:ext cx="67" cy="206"/>
              </a:xfrm>
              <a:custGeom>
                <a:avLst/>
                <a:gdLst>
                  <a:gd name="T0" fmla="*/ 0 w 269"/>
                  <a:gd name="T1" fmla="*/ 0 h 826"/>
                  <a:gd name="T2" fmla="*/ 0 w 269"/>
                  <a:gd name="T3" fmla="*/ 0 h 826"/>
                  <a:gd name="T4" fmla="*/ 0 w 269"/>
                  <a:gd name="T5" fmla="*/ 0 h 826"/>
                  <a:gd name="T6" fmla="*/ 0 w 269"/>
                  <a:gd name="T7" fmla="*/ 0 h 826"/>
                  <a:gd name="T8" fmla="*/ 0 w 269"/>
                  <a:gd name="T9" fmla="*/ 0 h 826"/>
                  <a:gd name="T10" fmla="*/ 0 w 269"/>
                  <a:gd name="T11" fmla="*/ 0 h 826"/>
                  <a:gd name="T12" fmla="*/ 0 w 269"/>
                  <a:gd name="T13" fmla="*/ 0 h 826"/>
                  <a:gd name="T14" fmla="*/ 0 w 269"/>
                  <a:gd name="T15" fmla="*/ 0 h 826"/>
                  <a:gd name="T16" fmla="*/ 0 w 269"/>
                  <a:gd name="T17" fmla="*/ 0 h 826"/>
                  <a:gd name="T18" fmla="*/ 0 w 269"/>
                  <a:gd name="T19" fmla="*/ 0 h 826"/>
                  <a:gd name="T20" fmla="*/ 0 w 269"/>
                  <a:gd name="T21" fmla="*/ 0 h 826"/>
                  <a:gd name="T22" fmla="*/ 0 w 269"/>
                  <a:gd name="T23" fmla="*/ 0 h 826"/>
                  <a:gd name="T24" fmla="*/ 0 w 269"/>
                  <a:gd name="T25" fmla="*/ 0 h 826"/>
                  <a:gd name="T26" fmla="*/ 0 w 269"/>
                  <a:gd name="T27" fmla="*/ 0 h 826"/>
                  <a:gd name="T28" fmla="*/ 0 w 269"/>
                  <a:gd name="T29" fmla="*/ 0 h 826"/>
                  <a:gd name="T30" fmla="*/ 0 w 269"/>
                  <a:gd name="T31" fmla="*/ 0 h 826"/>
                  <a:gd name="T32" fmla="*/ 0 w 269"/>
                  <a:gd name="T33" fmla="*/ 0 h 826"/>
                  <a:gd name="T34" fmla="*/ 0 w 269"/>
                  <a:gd name="T35" fmla="*/ 0 h 826"/>
                  <a:gd name="T36" fmla="*/ 0 w 269"/>
                  <a:gd name="T37" fmla="*/ 0 h 826"/>
                  <a:gd name="T38" fmla="*/ 0 w 269"/>
                  <a:gd name="T39" fmla="*/ 0 h 826"/>
                  <a:gd name="T40" fmla="*/ 0 w 269"/>
                  <a:gd name="T41" fmla="*/ 0 h 826"/>
                  <a:gd name="T42" fmla="*/ 0 w 269"/>
                  <a:gd name="T43" fmla="*/ 0 h 826"/>
                  <a:gd name="T44" fmla="*/ 0 w 269"/>
                  <a:gd name="T45" fmla="*/ 0 h 826"/>
                  <a:gd name="T46" fmla="*/ 0 w 269"/>
                  <a:gd name="T47" fmla="*/ 0 h 826"/>
                  <a:gd name="T48" fmla="*/ 0 w 269"/>
                  <a:gd name="T49" fmla="*/ 0 h 826"/>
                  <a:gd name="T50" fmla="*/ 0 w 269"/>
                  <a:gd name="T51" fmla="*/ 0 h 8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6"/>
                  <a:gd name="T80" fmla="*/ 269 w 269"/>
                  <a:gd name="T81" fmla="*/ 826 h 8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6">
                    <a:moveTo>
                      <a:pt x="125" y="0"/>
                    </a:moveTo>
                    <a:lnTo>
                      <a:pt x="45" y="248"/>
                    </a:lnTo>
                    <a:lnTo>
                      <a:pt x="29" y="314"/>
                    </a:lnTo>
                    <a:lnTo>
                      <a:pt x="11" y="376"/>
                    </a:lnTo>
                    <a:lnTo>
                      <a:pt x="11" y="432"/>
                    </a:lnTo>
                    <a:lnTo>
                      <a:pt x="0" y="484"/>
                    </a:lnTo>
                    <a:lnTo>
                      <a:pt x="11" y="536"/>
                    </a:lnTo>
                    <a:lnTo>
                      <a:pt x="11" y="587"/>
                    </a:lnTo>
                    <a:lnTo>
                      <a:pt x="34" y="645"/>
                    </a:lnTo>
                    <a:lnTo>
                      <a:pt x="50" y="709"/>
                    </a:lnTo>
                    <a:lnTo>
                      <a:pt x="80" y="755"/>
                    </a:lnTo>
                    <a:lnTo>
                      <a:pt x="104" y="796"/>
                    </a:lnTo>
                    <a:lnTo>
                      <a:pt x="125" y="818"/>
                    </a:lnTo>
                    <a:lnTo>
                      <a:pt x="137" y="826"/>
                    </a:lnTo>
                    <a:lnTo>
                      <a:pt x="161" y="818"/>
                    </a:lnTo>
                    <a:lnTo>
                      <a:pt x="184" y="796"/>
                    </a:lnTo>
                    <a:lnTo>
                      <a:pt x="205" y="761"/>
                    </a:lnTo>
                    <a:lnTo>
                      <a:pt x="223" y="709"/>
                    </a:lnTo>
                    <a:lnTo>
                      <a:pt x="247" y="652"/>
                    </a:lnTo>
                    <a:lnTo>
                      <a:pt x="264" y="600"/>
                    </a:lnTo>
                    <a:lnTo>
                      <a:pt x="269" y="549"/>
                    </a:lnTo>
                    <a:lnTo>
                      <a:pt x="269" y="494"/>
                    </a:lnTo>
                    <a:lnTo>
                      <a:pt x="269" y="440"/>
                    </a:lnTo>
                    <a:lnTo>
                      <a:pt x="259" y="381"/>
                    </a:lnTo>
                    <a:lnTo>
                      <a:pt x="247" y="324"/>
                    </a:lnTo>
                    <a:lnTo>
                      <a:pt x="1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0" name="Freeform 149"/>
              <p:cNvSpPr>
                <a:spLocks/>
              </p:cNvSpPr>
              <p:nvPr/>
            </p:nvSpPr>
            <p:spPr bwMode="auto">
              <a:xfrm>
                <a:off x="2870" y="2036"/>
                <a:ext cx="68" cy="201"/>
              </a:xfrm>
              <a:custGeom>
                <a:avLst/>
                <a:gdLst>
                  <a:gd name="T0" fmla="*/ 0 w 272"/>
                  <a:gd name="T1" fmla="*/ 0 h 807"/>
                  <a:gd name="T2" fmla="*/ 0 w 272"/>
                  <a:gd name="T3" fmla="*/ 0 h 807"/>
                  <a:gd name="T4" fmla="*/ 0 w 272"/>
                  <a:gd name="T5" fmla="*/ 0 h 807"/>
                  <a:gd name="T6" fmla="*/ 0 w 272"/>
                  <a:gd name="T7" fmla="*/ 0 h 807"/>
                  <a:gd name="T8" fmla="*/ 0 w 272"/>
                  <a:gd name="T9" fmla="*/ 0 h 807"/>
                  <a:gd name="T10" fmla="*/ 0 w 272"/>
                  <a:gd name="T11" fmla="*/ 0 h 807"/>
                  <a:gd name="T12" fmla="*/ 0 w 272"/>
                  <a:gd name="T13" fmla="*/ 0 h 807"/>
                  <a:gd name="T14" fmla="*/ 0 w 272"/>
                  <a:gd name="T15" fmla="*/ 0 h 807"/>
                  <a:gd name="T16" fmla="*/ 0 w 272"/>
                  <a:gd name="T17" fmla="*/ 0 h 807"/>
                  <a:gd name="T18" fmla="*/ 0 w 272"/>
                  <a:gd name="T19" fmla="*/ 0 h 807"/>
                  <a:gd name="T20" fmla="*/ 0 w 272"/>
                  <a:gd name="T21" fmla="*/ 0 h 807"/>
                  <a:gd name="T22" fmla="*/ 0 w 272"/>
                  <a:gd name="T23" fmla="*/ 0 h 807"/>
                  <a:gd name="T24" fmla="*/ 0 w 272"/>
                  <a:gd name="T25" fmla="*/ 0 h 807"/>
                  <a:gd name="T26" fmla="*/ 0 w 272"/>
                  <a:gd name="T27" fmla="*/ 0 h 807"/>
                  <a:gd name="T28" fmla="*/ 0 w 272"/>
                  <a:gd name="T29" fmla="*/ 0 h 807"/>
                  <a:gd name="T30" fmla="*/ 0 w 272"/>
                  <a:gd name="T31" fmla="*/ 0 h 807"/>
                  <a:gd name="T32" fmla="*/ 0 w 272"/>
                  <a:gd name="T33" fmla="*/ 0 h 807"/>
                  <a:gd name="T34" fmla="*/ 0 w 272"/>
                  <a:gd name="T35" fmla="*/ 0 h 8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2"/>
                  <a:gd name="T55" fmla="*/ 0 h 807"/>
                  <a:gd name="T56" fmla="*/ 272 w 272"/>
                  <a:gd name="T57" fmla="*/ 807 h 8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2" h="807">
                    <a:moveTo>
                      <a:pt x="51" y="0"/>
                    </a:moveTo>
                    <a:lnTo>
                      <a:pt x="171" y="212"/>
                    </a:lnTo>
                    <a:lnTo>
                      <a:pt x="207" y="269"/>
                    </a:lnTo>
                    <a:lnTo>
                      <a:pt x="230" y="333"/>
                    </a:lnTo>
                    <a:lnTo>
                      <a:pt x="253" y="391"/>
                    </a:lnTo>
                    <a:lnTo>
                      <a:pt x="258" y="438"/>
                    </a:lnTo>
                    <a:lnTo>
                      <a:pt x="272" y="489"/>
                    </a:lnTo>
                    <a:lnTo>
                      <a:pt x="272" y="546"/>
                    </a:lnTo>
                    <a:lnTo>
                      <a:pt x="264" y="605"/>
                    </a:lnTo>
                    <a:lnTo>
                      <a:pt x="246" y="659"/>
                    </a:lnTo>
                    <a:lnTo>
                      <a:pt x="225" y="765"/>
                    </a:lnTo>
                    <a:lnTo>
                      <a:pt x="189" y="807"/>
                    </a:lnTo>
                    <a:lnTo>
                      <a:pt x="142" y="788"/>
                    </a:lnTo>
                    <a:lnTo>
                      <a:pt x="87" y="714"/>
                    </a:lnTo>
                    <a:lnTo>
                      <a:pt x="33" y="623"/>
                    </a:lnTo>
                    <a:lnTo>
                      <a:pt x="6" y="517"/>
                    </a:lnTo>
                    <a:lnTo>
                      <a:pt x="0" y="408"/>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1" name="Freeform 150"/>
              <p:cNvSpPr>
                <a:spLocks/>
              </p:cNvSpPr>
              <p:nvPr/>
            </p:nvSpPr>
            <p:spPr bwMode="auto">
              <a:xfrm>
                <a:off x="2926" y="2034"/>
                <a:ext cx="67" cy="203"/>
              </a:xfrm>
              <a:custGeom>
                <a:avLst/>
                <a:gdLst>
                  <a:gd name="T0" fmla="*/ 0 w 269"/>
                  <a:gd name="T1" fmla="*/ 0 h 813"/>
                  <a:gd name="T2" fmla="*/ 0 w 269"/>
                  <a:gd name="T3" fmla="*/ 0 h 813"/>
                  <a:gd name="T4" fmla="*/ 0 w 269"/>
                  <a:gd name="T5" fmla="*/ 0 h 813"/>
                  <a:gd name="T6" fmla="*/ 0 w 269"/>
                  <a:gd name="T7" fmla="*/ 0 h 813"/>
                  <a:gd name="T8" fmla="*/ 0 w 269"/>
                  <a:gd name="T9" fmla="*/ 0 h 813"/>
                  <a:gd name="T10" fmla="*/ 0 w 269"/>
                  <a:gd name="T11" fmla="*/ 0 h 813"/>
                  <a:gd name="T12" fmla="*/ 0 w 269"/>
                  <a:gd name="T13" fmla="*/ 0 h 813"/>
                  <a:gd name="T14" fmla="*/ 0 w 269"/>
                  <a:gd name="T15" fmla="*/ 0 h 813"/>
                  <a:gd name="T16" fmla="*/ 0 w 269"/>
                  <a:gd name="T17" fmla="*/ 0 h 813"/>
                  <a:gd name="T18" fmla="*/ 0 w 269"/>
                  <a:gd name="T19" fmla="*/ 0 h 813"/>
                  <a:gd name="T20" fmla="*/ 0 w 269"/>
                  <a:gd name="T21" fmla="*/ 0 h 813"/>
                  <a:gd name="T22" fmla="*/ 0 w 269"/>
                  <a:gd name="T23" fmla="*/ 0 h 813"/>
                  <a:gd name="T24" fmla="*/ 0 w 269"/>
                  <a:gd name="T25" fmla="*/ 0 h 813"/>
                  <a:gd name="T26" fmla="*/ 0 w 269"/>
                  <a:gd name="T27" fmla="*/ 0 h 813"/>
                  <a:gd name="T28" fmla="*/ 0 w 269"/>
                  <a:gd name="T29" fmla="*/ 0 h 813"/>
                  <a:gd name="T30" fmla="*/ 0 w 269"/>
                  <a:gd name="T31" fmla="*/ 0 h 813"/>
                  <a:gd name="T32" fmla="*/ 0 w 269"/>
                  <a:gd name="T33" fmla="*/ 0 h 813"/>
                  <a:gd name="T34" fmla="*/ 0 w 269"/>
                  <a:gd name="T35" fmla="*/ 0 h 813"/>
                  <a:gd name="T36" fmla="*/ 0 w 269"/>
                  <a:gd name="T37" fmla="*/ 0 h 813"/>
                  <a:gd name="T38" fmla="*/ 0 w 269"/>
                  <a:gd name="T39" fmla="*/ 0 h 813"/>
                  <a:gd name="T40" fmla="*/ 0 w 269"/>
                  <a:gd name="T41" fmla="*/ 0 h 813"/>
                  <a:gd name="T42" fmla="*/ 0 w 269"/>
                  <a:gd name="T43" fmla="*/ 0 h 813"/>
                  <a:gd name="T44" fmla="*/ 0 w 269"/>
                  <a:gd name="T45" fmla="*/ 0 h 813"/>
                  <a:gd name="T46" fmla="*/ 0 w 269"/>
                  <a:gd name="T47" fmla="*/ 0 h 813"/>
                  <a:gd name="T48" fmla="*/ 0 w 269"/>
                  <a:gd name="T49" fmla="*/ 0 h 813"/>
                  <a:gd name="T50" fmla="*/ 0 w 269"/>
                  <a:gd name="T51" fmla="*/ 0 h 8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13"/>
                  <a:gd name="T80" fmla="*/ 269 w 269"/>
                  <a:gd name="T81" fmla="*/ 813 h 8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13">
                    <a:moveTo>
                      <a:pt x="205" y="0"/>
                    </a:moveTo>
                    <a:lnTo>
                      <a:pt x="91" y="218"/>
                    </a:lnTo>
                    <a:lnTo>
                      <a:pt x="62" y="282"/>
                    </a:lnTo>
                    <a:lnTo>
                      <a:pt x="33" y="339"/>
                    </a:lnTo>
                    <a:lnTo>
                      <a:pt x="21" y="397"/>
                    </a:lnTo>
                    <a:lnTo>
                      <a:pt x="10" y="444"/>
                    </a:lnTo>
                    <a:lnTo>
                      <a:pt x="0" y="495"/>
                    </a:lnTo>
                    <a:lnTo>
                      <a:pt x="0" y="552"/>
                    </a:lnTo>
                    <a:lnTo>
                      <a:pt x="10" y="611"/>
                    </a:lnTo>
                    <a:lnTo>
                      <a:pt x="17" y="665"/>
                    </a:lnTo>
                    <a:lnTo>
                      <a:pt x="33" y="730"/>
                    </a:lnTo>
                    <a:lnTo>
                      <a:pt x="50" y="771"/>
                    </a:lnTo>
                    <a:lnTo>
                      <a:pt x="62" y="799"/>
                    </a:lnTo>
                    <a:lnTo>
                      <a:pt x="85" y="813"/>
                    </a:lnTo>
                    <a:lnTo>
                      <a:pt x="101" y="813"/>
                    </a:lnTo>
                    <a:lnTo>
                      <a:pt x="125" y="794"/>
                    </a:lnTo>
                    <a:lnTo>
                      <a:pt x="155" y="771"/>
                    </a:lnTo>
                    <a:lnTo>
                      <a:pt x="184" y="720"/>
                    </a:lnTo>
                    <a:lnTo>
                      <a:pt x="212" y="673"/>
                    </a:lnTo>
                    <a:lnTo>
                      <a:pt x="241" y="629"/>
                    </a:lnTo>
                    <a:lnTo>
                      <a:pt x="256" y="574"/>
                    </a:lnTo>
                    <a:lnTo>
                      <a:pt x="264" y="523"/>
                    </a:lnTo>
                    <a:lnTo>
                      <a:pt x="269" y="466"/>
                    </a:lnTo>
                    <a:lnTo>
                      <a:pt x="269" y="414"/>
                    </a:lnTo>
                    <a:lnTo>
                      <a:pt x="269" y="352"/>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2" name="Freeform 151"/>
              <p:cNvSpPr>
                <a:spLocks/>
              </p:cNvSpPr>
              <p:nvPr/>
            </p:nvSpPr>
            <p:spPr bwMode="auto">
              <a:xfrm>
                <a:off x="2900" y="2109"/>
                <a:ext cx="67" cy="207"/>
              </a:xfrm>
              <a:custGeom>
                <a:avLst/>
                <a:gdLst>
                  <a:gd name="T0" fmla="*/ 0 w 269"/>
                  <a:gd name="T1" fmla="*/ 0 h 825"/>
                  <a:gd name="T2" fmla="*/ 0 w 269"/>
                  <a:gd name="T3" fmla="*/ 0 h 825"/>
                  <a:gd name="T4" fmla="*/ 0 w 269"/>
                  <a:gd name="T5" fmla="*/ 0 h 825"/>
                  <a:gd name="T6" fmla="*/ 0 w 269"/>
                  <a:gd name="T7" fmla="*/ 0 h 825"/>
                  <a:gd name="T8" fmla="*/ 0 w 269"/>
                  <a:gd name="T9" fmla="*/ 0 h 825"/>
                  <a:gd name="T10" fmla="*/ 0 w 269"/>
                  <a:gd name="T11" fmla="*/ 0 h 825"/>
                  <a:gd name="T12" fmla="*/ 0 w 269"/>
                  <a:gd name="T13" fmla="*/ 0 h 825"/>
                  <a:gd name="T14" fmla="*/ 0 w 269"/>
                  <a:gd name="T15" fmla="*/ 0 h 825"/>
                  <a:gd name="T16" fmla="*/ 0 w 269"/>
                  <a:gd name="T17" fmla="*/ 0 h 825"/>
                  <a:gd name="T18" fmla="*/ 0 w 269"/>
                  <a:gd name="T19" fmla="*/ 0 h 825"/>
                  <a:gd name="T20" fmla="*/ 0 w 269"/>
                  <a:gd name="T21" fmla="*/ 0 h 825"/>
                  <a:gd name="T22" fmla="*/ 0 w 269"/>
                  <a:gd name="T23" fmla="*/ 0 h 825"/>
                  <a:gd name="T24" fmla="*/ 0 w 269"/>
                  <a:gd name="T25" fmla="*/ 0 h 825"/>
                  <a:gd name="T26" fmla="*/ 0 w 269"/>
                  <a:gd name="T27" fmla="*/ 0 h 825"/>
                  <a:gd name="T28" fmla="*/ 0 w 269"/>
                  <a:gd name="T29" fmla="*/ 0 h 825"/>
                  <a:gd name="T30" fmla="*/ 0 w 269"/>
                  <a:gd name="T31" fmla="*/ 0 h 825"/>
                  <a:gd name="T32" fmla="*/ 0 w 269"/>
                  <a:gd name="T33" fmla="*/ 0 h 825"/>
                  <a:gd name="T34" fmla="*/ 0 w 269"/>
                  <a:gd name="T35" fmla="*/ 0 h 825"/>
                  <a:gd name="T36" fmla="*/ 0 w 269"/>
                  <a:gd name="T37" fmla="*/ 0 h 825"/>
                  <a:gd name="T38" fmla="*/ 0 w 269"/>
                  <a:gd name="T39" fmla="*/ 0 h 825"/>
                  <a:gd name="T40" fmla="*/ 0 w 269"/>
                  <a:gd name="T41" fmla="*/ 0 h 825"/>
                  <a:gd name="T42" fmla="*/ 0 w 269"/>
                  <a:gd name="T43" fmla="*/ 0 h 825"/>
                  <a:gd name="T44" fmla="*/ 0 w 269"/>
                  <a:gd name="T45" fmla="*/ 0 h 825"/>
                  <a:gd name="T46" fmla="*/ 0 w 269"/>
                  <a:gd name="T47" fmla="*/ 0 h 825"/>
                  <a:gd name="T48" fmla="*/ 0 w 269"/>
                  <a:gd name="T49" fmla="*/ 0 h 825"/>
                  <a:gd name="T50" fmla="*/ 0 w 269"/>
                  <a:gd name="T51" fmla="*/ 0 h 8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5"/>
                  <a:gd name="T80" fmla="*/ 269 w 269"/>
                  <a:gd name="T81" fmla="*/ 825 h 8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5">
                    <a:moveTo>
                      <a:pt x="121" y="0"/>
                    </a:moveTo>
                    <a:lnTo>
                      <a:pt x="45" y="246"/>
                    </a:lnTo>
                    <a:lnTo>
                      <a:pt x="29" y="310"/>
                    </a:lnTo>
                    <a:lnTo>
                      <a:pt x="11" y="378"/>
                    </a:lnTo>
                    <a:lnTo>
                      <a:pt x="5" y="429"/>
                    </a:lnTo>
                    <a:lnTo>
                      <a:pt x="0" y="486"/>
                    </a:lnTo>
                    <a:lnTo>
                      <a:pt x="5" y="537"/>
                    </a:lnTo>
                    <a:lnTo>
                      <a:pt x="11" y="590"/>
                    </a:lnTo>
                    <a:lnTo>
                      <a:pt x="29" y="649"/>
                    </a:lnTo>
                    <a:lnTo>
                      <a:pt x="45" y="700"/>
                    </a:lnTo>
                    <a:lnTo>
                      <a:pt x="74" y="751"/>
                    </a:lnTo>
                    <a:lnTo>
                      <a:pt x="96" y="792"/>
                    </a:lnTo>
                    <a:lnTo>
                      <a:pt x="121" y="822"/>
                    </a:lnTo>
                    <a:lnTo>
                      <a:pt x="137" y="825"/>
                    </a:lnTo>
                    <a:lnTo>
                      <a:pt x="161" y="814"/>
                    </a:lnTo>
                    <a:lnTo>
                      <a:pt x="176" y="798"/>
                    </a:lnTo>
                    <a:lnTo>
                      <a:pt x="201" y="758"/>
                    </a:lnTo>
                    <a:lnTo>
                      <a:pt x="218" y="706"/>
                    </a:lnTo>
                    <a:lnTo>
                      <a:pt x="247" y="649"/>
                    </a:lnTo>
                    <a:lnTo>
                      <a:pt x="264" y="596"/>
                    </a:lnTo>
                    <a:lnTo>
                      <a:pt x="264" y="545"/>
                    </a:lnTo>
                    <a:lnTo>
                      <a:pt x="269" y="486"/>
                    </a:lnTo>
                    <a:lnTo>
                      <a:pt x="264" y="441"/>
                    </a:lnTo>
                    <a:lnTo>
                      <a:pt x="252" y="378"/>
                    </a:lnTo>
                    <a:lnTo>
                      <a:pt x="242" y="328"/>
                    </a:lnTo>
                    <a:lnTo>
                      <a:pt x="12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3" name="Freeform 152"/>
              <p:cNvSpPr>
                <a:spLocks/>
              </p:cNvSpPr>
              <p:nvPr/>
            </p:nvSpPr>
            <p:spPr bwMode="auto">
              <a:xfrm>
                <a:off x="2869" y="2113"/>
                <a:ext cx="67" cy="202"/>
              </a:xfrm>
              <a:custGeom>
                <a:avLst/>
                <a:gdLst>
                  <a:gd name="T0" fmla="*/ 0 w 269"/>
                  <a:gd name="T1" fmla="*/ 0 h 807"/>
                  <a:gd name="T2" fmla="*/ 0 w 269"/>
                  <a:gd name="T3" fmla="*/ 0 h 807"/>
                  <a:gd name="T4" fmla="*/ 0 w 269"/>
                  <a:gd name="T5" fmla="*/ 0 h 807"/>
                  <a:gd name="T6" fmla="*/ 0 w 269"/>
                  <a:gd name="T7" fmla="*/ 0 h 807"/>
                  <a:gd name="T8" fmla="*/ 0 w 269"/>
                  <a:gd name="T9" fmla="*/ 0 h 807"/>
                  <a:gd name="T10" fmla="*/ 0 w 269"/>
                  <a:gd name="T11" fmla="*/ 0 h 807"/>
                  <a:gd name="T12" fmla="*/ 0 w 269"/>
                  <a:gd name="T13" fmla="*/ 0 h 807"/>
                  <a:gd name="T14" fmla="*/ 0 w 269"/>
                  <a:gd name="T15" fmla="*/ 0 h 807"/>
                  <a:gd name="T16" fmla="*/ 0 w 269"/>
                  <a:gd name="T17" fmla="*/ 0 h 807"/>
                  <a:gd name="T18" fmla="*/ 0 w 269"/>
                  <a:gd name="T19" fmla="*/ 0 h 807"/>
                  <a:gd name="T20" fmla="*/ 0 w 269"/>
                  <a:gd name="T21" fmla="*/ 0 h 807"/>
                  <a:gd name="T22" fmla="*/ 0 w 269"/>
                  <a:gd name="T23" fmla="*/ 0 h 807"/>
                  <a:gd name="T24" fmla="*/ 0 w 269"/>
                  <a:gd name="T25" fmla="*/ 0 h 807"/>
                  <a:gd name="T26" fmla="*/ 0 w 269"/>
                  <a:gd name="T27" fmla="*/ 0 h 807"/>
                  <a:gd name="T28" fmla="*/ 0 w 269"/>
                  <a:gd name="T29" fmla="*/ 0 h 807"/>
                  <a:gd name="T30" fmla="*/ 0 w 269"/>
                  <a:gd name="T31" fmla="*/ 0 h 807"/>
                  <a:gd name="T32" fmla="*/ 0 w 269"/>
                  <a:gd name="T33" fmla="*/ 0 h 807"/>
                  <a:gd name="T34" fmla="*/ 0 w 269"/>
                  <a:gd name="T35" fmla="*/ 0 h 8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807"/>
                  <a:gd name="T56" fmla="*/ 269 w 269"/>
                  <a:gd name="T57" fmla="*/ 807 h 8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807">
                    <a:moveTo>
                      <a:pt x="56" y="0"/>
                    </a:moveTo>
                    <a:lnTo>
                      <a:pt x="176" y="212"/>
                    </a:lnTo>
                    <a:lnTo>
                      <a:pt x="212" y="276"/>
                    </a:lnTo>
                    <a:lnTo>
                      <a:pt x="235" y="334"/>
                    </a:lnTo>
                    <a:lnTo>
                      <a:pt x="251" y="391"/>
                    </a:lnTo>
                    <a:lnTo>
                      <a:pt x="263" y="438"/>
                    </a:lnTo>
                    <a:lnTo>
                      <a:pt x="269" y="489"/>
                    </a:lnTo>
                    <a:lnTo>
                      <a:pt x="269" y="548"/>
                    </a:lnTo>
                    <a:lnTo>
                      <a:pt x="263" y="605"/>
                    </a:lnTo>
                    <a:lnTo>
                      <a:pt x="251" y="667"/>
                    </a:lnTo>
                    <a:lnTo>
                      <a:pt x="222" y="770"/>
                    </a:lnTo>
                    <a:lnTo>
                      <a:pt x="189" y="807"/>
                    </a:lnTo>
                    <a:lnTo>
                      <a:pt x="147" y="789"/>
                    </a:lnTo>
                    <a:lnTo>
                      <a:pt x="92" y="714"/>
                    </a:lnTo>
                    <a:lnTo>
                      <a:pt x="34" y="622"/>
                    </a:lnTo>
                    <a:lnTo>
                      <a:pt x="5" y="522"/>
                    </a:lnTo>
                    <a:lnTo>
                      <a:pt x="0" y="409"/>
                    </a:lnTo>
                    <a:lnTo>
                      <a:pt x="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4" name="Freeform 153"/>
              <p:cNvSpPr>
                <a:spLocks/>
              </p:cNvSpPr>
              <p:nvPr/>
            </p:nvSpPr>
            <p:spPr bwMode="auto">
              <a:xfrm>
                <a:off x="2926" y="2113"/>
                <a:ext cx="69" cy="202"/>
              </a:xfrm>
              <a:custGeom>
                <a:avLst/>
                <a:gdLst>
                  <a:gd name="T0" fmla="*/ 0 w 274"/>
                  <a:gd name="T1" fmla="*/ 0 h 807"/>
                  <a:gd name="T2" fmla="*/ 0 w 274"/>
                  <a:gd name="T3" fmla="*/ 0 h 807"/>
                  <a:gd name="T4" fmla="*/ 0 w 274"/>
                  <a:gd name="T5" fmla="*/ 0 h 807"/>
                  <a:gd name="T6" fmla="*/ 0 w 274"/>
                  <a:gd name="T7" fmla="*/ 0 h 807"/>
                  <a:gd name="T8" fmla="*/ 0 w 274"/>
                  <a:gd name="T9" fmla="*/ 0 h 807"/>
                  <a:gd name="T10" fmla="*/ 0 w 274"/>
                  <a:gd name="T11" fmla="*/ 0 h 807"/>
                  <a:gd name="T12" fmla="*/ 0 w 274"/>
                  <a:gd name="T13" fmla="*/ 0 h 807"/>
                  <a:gd name="T14" fmla="*/ 0 w 274"/>
                  <a:gd name="T15" fmla="*/ 0 h 807"/>
                  <a:gd name="T16" fmla="*/ 0 w 274"/>
                  <a:gd name="T17" fmla="*/ 0 h 807"/>
                  <a:gd name="T18" fmla="*/ 0 w 274"/>
                  <a:gd name="T19" fmla="*/ 0 h 807"/>
                  <a:gd name="T20" fmla="*/ 0 w 274"/>
                  <a:gd name="T21" fmla="*/ 0 h 807"/>
                  <a:gd name="T22" fmla="*/ 0 w 274"/>
                  <a:gd name="T23" fmla="*/ 0 h 807"/>
                  <a:gd name="T24" fmla="*/ 0 w 274"/>
                  <a:gd name="T25" fmla="*/ 0 h 807"/>
                  <a:gd name="T26" fmla="*/ 0 w 274"/>
                  <a:gd name="T27" fmla="*/ 0 h 807"/>
                  <a:gd name="T28" fmla="*/ 0 w 274"/>
                  <a:gd name="T29" fmla="*/ 0 h 807"/>
                  <a:gd name="T30" fmla="*/ 0 w 274"/>
                  <a:gd name="T31" fmla="*/ 0 h 807"/>
                  <a:gd name="T32" fmla="*/ 0 w 274"/>
                  <a:gd name="T33" fmla="*/ 0 h 807"/>
                  <a:gd name="T34" fmla="*/ 0 w 274"/>
                  <a:gd name="T35" fmla="*/ 0 h 807"/>
                  <a:gd name="T36" fmla="*/ 0 w 274"/>
                  <a:gd name="T37" fmla="*/ 0 h 807"/>
                  <a:gd name="T38" fmla="*/ 0 w 274"/>
                  <a:gd name="T39" fmla="*/ 0 h 807"/>
                  <a:gd name="T40" fmla="*/ 0 w 274"/>
                  <a:gd name="T41" fmla="*/ 0 h 807"/>
                  <a:gd name="T42" fmla="*/ 0 w 274"/>
                  <a:gd name="T43" fmla="*/ 0 h 807"/>
                  <a:gd name="T44" fmla="*/ 0 w 274"/>
                  <a:gd name="T45" fmla="*/ 0 h 807"/>
                  <a:gd name="T46" fmla="*/ 0 w 274"/>
                  <a:gd name="T47" fmla="*/ 0 h 807"/>
                  <a:gd name="T48" fmla="*/ 0 w 274"/>
                  <a:gd name="T49" fmla="*/ 0 h 807"/>
                  <a:gd name="T50" fmla="*/ 0 w 274"/>
                  <a:gd name="T51" fmla="*/ 0 h 8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807"/>
                  <a:gd name="T80" fmla="*/ 274 w 274"/>
                  <a:gd name="T81" fmla="*/ 807 h 8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807">
                    <a:moveTo>
                      <a:pt x="205" y="0"/>
                    </a:moveTo>
                    <a:lnTo>
                      <a:pt x="85" y="220"/>
                    </a:lnTo>
                    <a:lnTo>
                      <a:pt x="62" y="276"/>
                    </a:lnTo>
                    <a:lnTo>
                      <a:pt x="33" y="328"/>
                    </a:lnTo>
                    <a:lnTo>
                      <a:pt x="21" y="391"/>
                    </a:lnTo>
                    <a:lnTo>
                      <a:pt x="5" y="438"/>
                    </a:lnTo>
                    <a:lnTo>
                      <a:pt x="0" y="489"/>
                    </a:lnTo>
                    <a:lnTo>
                      <a:pt x="0" y="548"/>
                    </a:lnTo>
                    <a:lnTo>
                      <a:pt x="10" y="610"/>
                    </a:lnTo>
                    <a:lnTo>
                      <a:pt x="17" y="667"/>
                    </a:lnTo>
                    <a:lnTo>
                      <a:pt x="33" y="724"/>
                    </a:lnTo>
                    <a:lnTo>
                      <a:pt x="47" y="770"/>
                    </a:lnTo>
                    <a:lnTo>
                      <a:pt x="62" y="799"/>
                    </a:lnTo>
                    <a:lnTo>
                      <a:pt x="80" y="807"/>
                    </a:lnTo>
                    <a:lnTo>
                      <a:pt x="101" y="807"/>
                    </a:lnTo>
                    <a:lnTo>
                      <a:pt x="125" y="794"/>
                    </a:lnTo>
                    <a:lnTo>
                      <a:pt x="148" y="765"/>
                    </a:lnTo>
                    <a:lnTo>
                      <a:pt x="176" y="719"/>
                    </a:lnTo>
                    <a:lnTo>
                      <a:pt x="205" y="667"/>
                    </a:lnTo>
                    <a:lnTo>
                      <a:pt x="235" y="622"/>
                    </a:lnTo>
                    <a:lnTo>
                      <a:pt x="252" y="575"/>
                    </a:lnTo>
                    <a:lnTo>
                      <a:pt x="264" y="522"/>
                    </a:lnTo>
                    <a:lnTo>
                      <a:pt x="274" y="471"/>
                    </a:lnTo>
                    <a:lnTo>
                      <a:pt x="269" y="409"/>
                    </a:lnTo>
                    <a:lnTo>
                      <a:pt x="264" y="346"/>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5" name="Line 154"/>
              <p:cNvSpPr>
                <a:spLocks noChangeShapeType="1"/>
              </p:cNvSpPr>
              <p:nvPr/>
            </p:nvSpPr>
            <p:spPr bwMode="auto">
              <a:xfrm flipV="1">
                <a:off x="2958" y="1475"/>
                <a:ext cx="35" cy="50"/>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6" name="Freeform 155"/>
              <p:cNvSpPr>
                <a:spLocks/>
              </p:cNvSpPr>
              <p:nvPr/>
            </p:nvSpPr>
            <p:spPr bwMode="auto">
              <a:xfrm>
                <a:off x="2867" y="1244"/>
                <a:ext cx="25" cy="231"/>
              </a:xfrm>
              <a:custGeom>
                <a:avLst/>
                <a:gdLst>
                  <a:gd name="T0" fmla="*/ 0 w 99"/>
                  <a:gd name="T1" fmla="*/ 0 h 925"/>
                  <a:gd name="T2" fmla="*/ 0 w 99"/>
                  <a:gd name="T3" fmla="*/ 0 h 925"/>
                  <a:gd name="T4" fmla="*/ 0 w 99"/>
                  <a:gd name="T5" fmla="*/ 0 h 925"/>
                  <a:gd name="T6" fmla="*/ 0 w 99"/>
                  <a:gd name="T7" fmla="*/ 0 h 925"/>
                  <a:gd name="T8" fmla="*/ 0 w 99"/>
                  <a:gd name="T9" fmla="*/ 0 h 925"/>
                  <a:gd name="T10" fmla="*/ 0 w 99"/>
                  <a:gd name="T11" fmla="*/ 0 h 925"/>
                  <a:gd name="T12" fmla="*/ 0 w 99"/>
                  <a:gd name="T13" fmla="*/ 0 h 925"/>
                  <a:gd name="T14" fmla="*/ 0 w 99"/>
                  <a:gd name="T15" fmla="*/ 0 h 925"/>
                  <a:gd name="T16" fmla="*/ 0 w 99"/>
                  <a:gd name="T17" fmla="*/ 0 h 925"/>
                  <a:gd name="T18" fmla="*/ 0 w 99"/>
                  <a:gd name="T19" fmla="*/ 0 h 925"/>
                  <a:gd name="T20" fmla="*/ 0 w 99"/>
                  <a:gd name="T21" fmla="*/ 0 h 9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925"/>
                  <a:gd name="T35" fmla="*/ 99 w 99"/>
                  <a:gd name="T36" fmla="*/ 925 h 9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925">
                    <a:moveTo>
                      <a:pt x="82" y="925"/>
                    </a:moveTo>
                    <a:lnTo>
                      <a:pt x="99" y="780"/>
                    </a:lnTo>
                    <a:lnTo>
                      <a:pt x="99" y="704"/>
                    </a:lnTo>
                    <a:lnTo>
                      <a:pt x="99" y="668"/>
                    </a:lnTo>
                    <a:lnTo>
                      <a:pt x="94" y="630"/>
                    </a:lnTo>
                    <a:lnTo>
                      <a:pt x="45" y="458"/>
                    </a:lnTo>
                    <a:lnTo>
                      <a:pt x="5" y="290"/>
                    </a:lnTo>
                    <a:lnTo>
                      <a:pt x="0" y="218"/>
                    </a:lnTo>
                    <a:lnTo>
                      <a:pt x="0" y="183"/>
                    </a:lnTo>
                    <a:lnTo>
                      <a:pt x="7" y="143"/>
                    </a:lnTo>
                    <a:lnTo>
                      <a:pt x="2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7" name="Freeform 156"/>
              <p:cNvSpPr>
                <a:spLocks/>
              </p:cNvSpPr>
              <p:nvPr/>
            </p:nvSpPr>
            <p:spPr bwMode="auto">
              <a:xfrm>
                <a:off x="2885" y="1233"/>
                <a:ext cx="37" cy="277"/>
              </a:xfrm>
              <a:custGeom>
                <a:avLst/>
                <a:gdLst>
                  <a:gd name="T0" fmla="*/ 0 w 149"/>
                  <a:gd name="T1" fmla="*/ 0 h 1106"/>
                  <a:gd name="T2" fmla="*/ 0 w 149"/>
                  <a:gd name="T3" fmla="*/ 0 h 1106"/>
                  <a:gd name="T4" fmla="*/ 0 w 149"/>
                  <a:gd name="T5" fmla="*/ 0 h 1106"/>
                  <a:gd name="T6" fmla="*/ 0 w 149"/>
                  <a:gd name="T7" fmla="*/ 0 h 1106"/>
                  <a:gd name="T8" fmla="*/ 0 w 149"/>
                  <a:gd name="T9" fmla="*/ 0 h 1106"/>
                  <a:gd name="T10" fmla="*/ 0 w 149"/>
                  <a:gd name="T11" fmla="*/ 0 h 1106"/>
                  <a:gd name="T12" fmla="*/ 0 w 149"/>
                  <a:gd name="T13" fmla="*/ 0 h 1106"/>
                  <a:gd name="T14" fmla="*/ 0 w 149"/>
                  <a:gd name="T15" fmla="*/ 0 h 1106"/>
                  <a:gd name="T16" fmla="*/ 0 w 149"/>
                  <a:gd name="T17" fmla="*/ 0 h 1106"/>
                  <a:gd name="T18" fmla="*/ 0 w 149"/>
                  <a:gd name="T19" fmla="*/ 0 h 1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1106"/>
                  <a:gd name="T32" fmla="*/ 149 w 149"/>
                  <a:gd name="T33" fmla="*/ 1106 h 1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1106">
                    <a:moveTo>
                      <a:pt x="149" y="1106"/>
                    </a:moveTo>
                    <a:lnTo>
                      <a:pt x="149" y="937"/>
                    </a:lnTo>
                    <a:lnTo>
                      <a:pt x="149" y="894"/>
                    </a:lnTo>
                    <a:lnTo>
                      <a:pt x="149" y="873"/>
                    </a:lnTo>
                    <a:lnTo>
                      <a:pt x="146" y="850"/>
                    </a:lnTo>
                    <a:lnTo>
                      <a:pt x="132" y="761"/>
                    </a:lnTo>
                    <a:lnTo>
                      <a:pt x="68" y="546"/>
                    </a:lnTo>
                    <a:lnTo>
                      <a:pt x="16" y="344"/>
                    </a:lnTo>
                    <a:lnTo>
                      <a:pt x="0" y="168"/>
                    </a:lnTo>
                    <a:lnTo>
                      <a:pt x="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8" name="Freeform 157"/>
              <p:cNvSpPr>
                <a:spLocks/>
              </p:cNvSpPr>
              <p:nvPr/>
            </p:nvSpPr>
            <p:spPr bwMode="auto">
              <a:xfrm>
                <a:off x="2820" y="1245"/>
                <a:ext cx="66" cy="276"/>
              </a:xfrm>
              <a:custGeom>
                <a:avLst/>
                <a:gdLst>
                  <a:gd name="T0" fmla="*/ 0 w 263"/>
                  <a:gd name="T1" fmla="*/ 0 h 1104"/>
                  <a:gd name="T2" fmla="*/ 0 w 263"/>
                  <a:gd name="T3" fmla="*/ 0 h 1104"/>
                  <a:gd name="T4" fmla="*/ 0 w 263"/>
                  <a:gd name="T5" fmla="*/ 0 h 1104"/>
                  <a:gd name="T6" fmla="*/ 0 w 263"/>
                  <a:gd name="T7" fmla="*/ 0 h 1104"/>
                  <a:gd name="T8" fmla="*/ 0 w 263"/>
                  <a:gd name="T9" fmla="*/ 0 h 1104"/>
                  <a:gd name="T10" fmla="*/ 0 w 263"/>
                  <a:gd name="T11" fmla="*/ 0 h 1104"/>
                  <a:gd name="T12" fmla="*/ 0 w 263"/>
                  <a:gd name="T13" fmla="*/ 0 h 1104"/>
                  <a:gd name="T14" fmla="*/ 0 60000 65536"/>
                  <a:gd name="T15" fmla="*/ 0 60000 65536"/>
                  <a:gd name="T16" fmla="*/ 0 60000 65536"/>
                  <a:gd name="T17" fmla="*/ 0 60000 65536"/>
                  <a:gd name="T18" fmla="*/ 0 60000 65536"/>
                  <a:gd name="T19" fmla="*/ 0 60000 65536"/>
                  <a:gd name="T20" fmla="*/ 0 60000 65536"/>
                  <a:gd name="T21" fmla="*/ 0 w 263"/>
                  <a:gd name="T22" fmla="*/ 0 h 1104"/>
                  <a:gd name="T23" fmla="*/ 263 w 263"/>
                  <a:gd name="T24" fmla="*/ 1104 h 1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 h="1104">
                    <a:moveTo>
                      <a:pt x="263" y="1104"/>
                    </a:moveTo>
                    <a:lnTo>
                      <a:pt x="247" y="927"/>
                    </a:lnTo>
                    <a:lnTo>
                      <a:pt x="210" y="750"/>
                    </a:lnTo>
                    <a:lnTo>
                      <a:pt x="126" y="552"/>
                    </a:lnTo>
                    <a:lnTo>
                      <a:pt x="52" y="360"/>
                    </a:lnTo>
                    <a:lnTo>
                      <a:pt x="15" y="1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39" name="Freeform 158"/>
              <p:cNvSpPr>
                <a:spLocks/>
              </p:cNvSpPr>
              <p:nvPr/>
            </p:nvSpPr>
            <p:spPr bwMode="auto">
              <a:xfrm>
                <a:off x="2978" y="1228"/>
                <a:ext cx="63" cy="276"/>
              </a:xfrm>
              <a:custGeom>
                <a:avLst/>
                <a:gdLst>
                  <a:gd name="T0" fmla="*/ 0 w 253"/>
                  <a:gd name="T1" fmla="*/ 0 h 1103"/>
                  <a:gd name="T2" fmla="*/ 0 w 253"/>
                  <a:gd name="T3" fmla="*/ 0 h 1103"/>
                  <a:gd name="T4" fmla="*/ 0 w 253"/>
                  <a:gd name="T5" fmla="*/ 0 h 1103"/>
                  <a:gd name="T6" fmla="*/ 0 w 253"/>
                  <a:gd name="T7" fmla="*/ 0 h 1103"/>
                  <a:gd name="T8" fmla="*/ 0 w 253"/>
                  <a:gd name="T9" fmla="*/ 0 h 1103"/>
                  <a:gd name="T10" fmla="*/ 0 w 253"/>
                  <a:gd name="T11" fmla="*/ 0 h 1103"/>
                  <a:gd name="T12" fmla="*/ 0 w 253"/>
                  <a:gd name="T13" fmla="*/ 0 h 1103"/>
                  <a:gd name="T14" fmla="*/ 0 60000 65536"/>
                  <a:gd name="T15" fmla="*/ 0 60000 65536"/>
                  <a:gd name="T16" fmla="*/ 0 60000 65536"/>
                  <a:gd name="T17" fmla="*/ 0 60000 65536"/>
                  <a:gd name="T18" fmla="*/ 0 60000 65536"/>
                  <a:gd name="T19" fmla="*/ 0 60000 65536"/>
                  <a:gd name="T20" fmla="*/ 0 60000 65536"/>
                  <a:gd name="T21" fmla="*/ 0 w 253"/>
                  <a:gd name="T22" fmla="*/ 0 h 1103"/>
                  <a:gd name="T23" fmla="*/ 253 w 253"/>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1103">
                    <a:moveTo>
                      <a:pt x="0" y="1103"/>
                    </a:moveTo>
                    <a:lnTo>
                      <a:pt x="18" y="930"/>
                    </a:lnTo>
                    <a:lnTo>
                      <a:pt x="50" y="750"/>
                    </a:lnTo>
                    <a:lnTo>
                      <a:pt x="128" y="550"/>
                    </a:lnTo>
                    <a:lnTo>
                      <a:pt x="208" y="360"/>
                    </a:lnTo>
                    <a:lnTo>
                      <a:pt x="243" y="178"/>
                    </a:lnTo>
                    <a:lnTo>
                      <a:pt x="25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0" name="Freeform 159"/>
              <p:cNvSpPr>
                <a:spLocks/>
              </p:cNvSpPr>
              <p:nvPr/>
            </p:nvSpPr>
            <p:spPr bwMode="auto">
              <a:xfrm>
                <a:off x="2837" y="2146"/>
                <a:ext cx="76" cy="169"/>
              </a:xfrm>
              <a:custGeom>
                <a:avLst/>
                <a:gdLst>
                  <a:gd name="T0" fmla="*/ 0 w 303"/>
                  <a:gd name="T1" fmla="*/ 0 h 675"/>
                  <a:gd name="T2" fmla="*/ 0 w 303"/>
                  <a:gd name="T3" fmla="*/ 0 h 675"/>
                  <a:gd name="T4" fmla="*/ 0 w 303"/>
                  <a:gd name="T5" fmla="*/ 0 h 675"/>
                  <a:gd name="T6" fmla="*/ 0 w 303"/>
                  <a:gd name="T7" fmla="*/ 0 h 675"/>
                  <a:gd name="T8" fmla="*/ 0 w 303"/>
                  <a:gd name="T9" fmla="*/ 0 h 675"/>
                  <a:gd name="T10" fmla="*/ 0 w 303"/>
                  <a:gd name="T11" fmla="*/ 0 h 675"/>
                  <a:gd name="T12" fmla="*/ 0 w 303"/>
                  <a:gd name="T13" fmla="*/ 0 h 675"/>
                  <a:gd name="T14" fmla="*/ 0 w 303"/>
                  <a:gd name="T15" fmla="*/ 0 h 675"/>
                  <a:gd name="T16" fmla="*/ 0 w 303"/>
                  <a:gd name="T17" fmla="*/ 0 h 675"/>
                  <a:gd name="T18" fmla="*/ 0 w 303"/>
                  <a:gd name="T19" fmla="*/ 0 h 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
                  <a:gd name="T31" fmla="*/ 0 h 675"/>
                  <a:gd name="T32" fmla="*/ 303 w 303"/>
                  <a:gd name="T33" fmla="*/ 675 h 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 h="675">
                    <a:moveTo>
                      <a:pt x="303" y="675"/>
                    </a:moveTo>
                    <a:lnTo>
                      <a:pt x="230" y="600"/>
                    </a:lnTo>
                    <a:lnTo>
                      <a:pt x="172" y="503"/>
                    </a:lnTo>
                    <a:lnTo>
                      <a:pt x="143" y="375"/>
                    </a:lnTo>
                    <a:lnTo>
                      <a:pt x="143" y="338"/>
                    </a:lnTo>
                    <a:lnTo>
                      <a:pt x="143" y="320"/>
                    </a:lnTo>
                    <a:lnTo>
                      <a:pt x="141" y="301"/>
                    </a:lnTo>
                    <a:lnTo>
                      <a:pt x="128" y="238"/>
                    </a:lnTo>
                    <a:lnTo>
                      <a:pt x="68" y="11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1" name="Freeform 160"/>
              <p:cNvSpPr>
                <a:spLocks/>
              </p:cNvSpPr>
              <p:nvPr/>
            </p:nvSpPr>
            <p:spPr bwMode="auto">
              <a:xfrm>
                <a:off x="2959" y="2130"/>
                <a:ext cx="64" cy="190"/>
              </a:xfrm>
              <a:custGeom>
                <a:avLst/>
                <a:gdLst>
                  <a:gd name="T0" fmla="*/ 0 w 255"/>
                  <a:gd name="T1" fmla="*/ 0 h 759"/>
                  <a:gd name="T2" fmla="*/ 0 w 255"/>
                  <a:gd name="T3" fmla="*/ 0 h 759"/>
                  <a:gd name="T4" fmla="*/ 0 w 255"/>
                  <a:gd name="T5" fmla="*/ 0 h 759"/>
                  <a:gd name="T6" fmla="*/ 0 w 255"/>
                  <a:gd name="T7" fmla="*/ 0 h 759"/>
                  <a:gd name="T8" fmla="*/ 0 w 255"/>
                  <a:gd name="T9" fmla="*/ 0 h 759"/>
                  <a:gd name="T10" fmla="*/ 0 w 255"/>
                  <a:gd name="T11" fmla="*/ 0 h 759"/>
                  <a:gd name="T12" fmla="*/ 0 w 255"/>
                  <a:gd name="T13" fmla="*/ 0 h 759"/>
                  <a:gd name="T14" fmla="*/ 0 60000 65536"/>
                  <a:gd name="T15" fmla="*/ 0 60000 65536"/>
                  <a:gd name="T16" fmla="*/ 0 60000 65536"/>
                  <a:gd name="T17" fmla="*/ 0 60000 65536"/>
                  <a:gd name="T18" fmla="*/ 0 60000 65536"/>
                  <a:gd name="T19" fmla="*/ 0 60000 65536"/>
                  <a:gd name="T20" fmla="*/ 0 60000 65536"/>
                  <a:gd name="T21" fmla="*/ 0 w 255"/>
                  <a:gd name="T22" fmla="*/ 0 h 759"/>
                  <a:gd name="T23" fmla="*/ 255 w 255"/>
                  <a:gd name="T24" fmla="*/ 759 h 7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759">
                    <a:moveTo>
                      <a:pt x="0" y="759"/>
                    </a:moveTo>
                    <a:lnTo>
                      <a:pt x="58" y="655"/>
                    </a:lnTo>
                    <a:lnTo>
                      <a:pt x="106" y="537"/>
                    </a:lnTo>
                    <a:lnTo>
                      <a:pt x="125" y="373"/>
                    </a:lnTo>
                    <a:lnTo>
                      <a:pt x="146" y="213"/>
                    </a:lnTo>
                    <a:lnTo>
                      <a:pt x="196" y="96"/>
                    </a:lnTo>
                    <a:lnTo>
                      <a:pt x="25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2" name="Freeform 161"/>
              <p:cNvSpPr>
                <a:spLocks/>
              </p:cNvSpPr>
              <p:nvPr/>
            </p:nvSpPr>
            <p:spPr bwMode="auto">
              <a:xfrm>
                <a:off x="2834" y="1147"/>
                <a:ext cx="38" cy="275"/>
              </a:xfrm>
              <a:custGeom>
                <a:avLst/>
                <a:gdLst>
                  <a:gd name="T0" fmla="*/ 0 w 150"/>
                  <a:gd name="T1" fmla="*/ 0 h 1097"/>
                  <a:gd name="T2" fmla="*/ 0 w 150"/>
                  <a:gd name="T3" fmla="*/ 0 h 1097"/>
                  <a:gd name="T4" fmla="*/ 0 w 150"/>
                  <a:gd name="T5" fmla="*/ 0 h 1097"/>
                  <a:gd name="T6" fmla="*/ 0 w 150"/>
                  <a:gd name="T7" fmla="*/ 0 h 1097"/>
                  <a:gd name="T8" fmla="*/ 0 w 150"/>
                  <a:gd name="T9" fmla="*/ 0 h 1097"/>
                  <a:gd name="T10" fmla="*/ 0 w 150"/>
                  <a:gd name="T11" fmla="*/ 0 h 1097"/>
                  <a:gd name="T12" fmla="*/ 0 w 150"/>
                  <a:gd name="T13" fmla="*/ 0 h 1097"/>
                  <a:gd name="T14" fmla="*/ 0 w 150"/>
                  <a:gd name="T15" fmla="*/ 0 h 1097"/>
                  <a:gd name="T16" fmla="*/ 0 w 150"/>
                  <a:gd name="T17" fmla="*/ 0 h 1097"/>
                  <a:gd name="T18" fmla="*/ 0 w 150"/>
                  <a:gd name="T19" fmla="*/ 0 h 10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097"/>
                  <a:gd name="T32" fmla="*/ 150 w 150"/>
                  <a:gd name="T33" fmla="*/ 1097 h 10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097">
                    <a:moveTo>
                      <a:pt x="150" y="1097"/>
                    </a:moveTo>
                    <a:lnTo>
                      <a:pt x="150" y="931"/>
                    </a:lnTo>
                    <a:lnTo>
                      <a:pt x="150" y="888"/>
                    </a:lnTo>
                    <a:lnTo>
                      <a:pt x="150" y="866"/>
                    </a:lnTo>
                    <a:lnTo>
                      <a:pt x="148" y="843"/>
                    </a:lnTo>
                    <a:lnTo>
                      <a:pt x="135" y="754"/>
                    </a:lnTo>
                    <a:lnTo>
                      <a:pt x="74" y="545"/>
                    </a:lnTo>
                    <a:lnTo>
                      <a:pt x="17" y="338"/>
                    </a:lnTo>
                    <a:lnTo>
                      <a:pt x="0" y="160"/>
                    </a:lnTo>
                    <a:lnTo>
                      <a:pt x="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3" name="Freeform 162"/>
              <p:cNvSpPr>
                <a:spLocks/>
              </p:cNvSpPr>
              <p:nvPr/>
            </p:nvSpPr>
            <p:spPr bwMode="auto">
              <a:xfrm>
                <a:off x="2942" y="1241"/>
                <a:ext cx="25" cy="275"/>
              </a:xfrm>
              <a:custGeom>
                <a:avLst/>
                <a:gdLst>
                  <a:gd name="T0" fmla="*/ 0 w 103"/>
                  <a:gd name="T1" fmla="*/ 0 h 1102"/>
                  <a:gd name="T2" fmla="*/ 0 w 103"/>
                  <a:gd name="T3" fmla="*/ 0 h 1102"/>
                  <a:gd name="T4" fmla="*/ 0 w 103"/>
                  <a:gd name="T5" fmla="*/ 0 h 1102"/>
                  <a:gd name="T6" fmla="*/ 0 w 103"/>
                  <a:gd name="T7" fmla="*/ 0 h 1102"/>
                  <a:gd name="T8" fmla="*/ 0 w 103"/>
                  <a:gd name="T9" fmla="*/ 0 h 1102"/>
                  <a:gd name="T10" fmla="*/ 0 w 103"/>
                  <a:gd name="T11" fmla="*/ 0 h 1102"/>
                  <a:gd name="T12" fmla="*/ 0 w 103"/>
                  <a:gd name="T13" fmla="*/ 0 h 1102"/>
                  <a:gd name="T14" fmla="*/ 0 w 103"/>
                  <a:gd name="T15" fmla="*/ 0 h 1102"/>
                  <a:gd name="T16" fmla="*/ 0 w 103"/>
                  <a:gd name="T17" fmla="*/ 0 h 1102"/>
                  <a:gd name="T18" fmla="*/ 0 w 103"/>
                  <a:gd name="T19" fmla="*/ 0 h 1102"/>
                  <a:gd name="T20" fmla="*/ 0 w 103"/>
                  <a:gd name="T21" fmla="*/ 0 h 1102"/>
                  <a:gd name="T22" fmla="*/ 0 w 103"/>
                  <a:gd name="T23" fmla="*/ 0 h 1102"/>
                  <a:gd name="T24" fmla="*/ 0 w 103"/>
                  <a:gd name="T25" fmla="*/ 0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102"/>
                  <a:gd name="T41" fmla="*/ 103 w 103"/>
                  <a:gd name="T42" fmla="*/ 1102 h 1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102">
                    <a:moveTo>
                      <a:pt x="103" y="1102"/>
                    </a:moveTo>
                    <a:lnTo>
                      <a:pt x="69" y="943"/>
                    </a:lnTo>
                    <a:lnTo>
                      <a:pt x="46" y="766"/>
                    </a:lnTo>
                    <a:lnTo>
                      <a:pt x="46" y="721"/>
                    </a:lnTo>
                    <a:lnTo>
                      <a:pt x="46" y="697"/>
                    </a:lnTo>
                    <a:lnTo>
                      <a:pt x="46" y="670"/>
                    </a:lnTo>
                    <a:lnTo>
                      <a:pt x="57" y="553"/>
                    </a:lnTo>
                    <a:lnTo>
                      <a:pt x="65" y="434"/>
                    </a:lnTo>
                    <a:lnTo>
                      <a:pt x="66" y="383"/>
                    </a:lnTo>
                    <a:lnTo>
                      <a:pt x="66" y="360"/>
                    </a:lnTo>
                    <a:lnTo>
                      <a:pt x="66" y="335"/>
                    </a:lnTo>
                    <a:lnTo>
                      <a:pt x="39" y="15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4" name="Freeform 163"/>
              <p:cNvSpPr>
                <a:spLocks/>
              </p:cNvSpPr>
              <p:nvPr/>
            </p:nvSpPr>
            <p:spPr bwMode="auto">
              <a:xfrm>
                <a:off x="2967" y="1124"/>
                <a:ext cx="26" cy="275"/>
              </a:xfrm>
              <a:custGeom>
                <a:avLst/>
                <a:gdLst>
                  <a:gd name="T0" fmla="*/ 0 w 104"/>
                  <a:gd name="T1" fmla="*/ 0 h 1098"/>
                  <a:gd name="T2" fmla="*/ 0 w 104"/>
                  <a:gd name="T3" fmla="*/ 0 h 1098"/>
                  <a:gd name="T4" fmla="*/ 0 w 104"/>
                  <a:gd name="T5" fmla="*/ 0 h 1098"/>
                  <a:gd name="T6" fmla="*/ 0 w 104"/>
                  <a:gd name="T7" fmla="*/ 0 h 1098"/>
                  <a:gd name="T8" fmla="*/ 0 w 104"/>
                  <a:gd name="T9" fmla="*/ 0 h 1098"/>
                  <a:gd name="T10" fmla="*/ 0 w 104"/>
                  <a:gd name="T11" fmla="*/ 0 h 1098"/>
                  <a:gd name="T12" fmla="*/ 0 w 104"/>
                  <a:gd name="T13" fmla="*/ 0 h 1098"/>
                  <a:gd name="T14" fmla="*/ 0 w 104"/>
                  <a:gd name="T15" fmla="*/ 0 h 1098"/>
                  <a:gd name="T16" fmla="*/ 0 w 104"/>
                  <a:gd name="T17" fmla="*/ 0 h 1098"/>
                  <a:gd name="T18" fmla="*/ 0 w 104"/>
                  <a:gd name="T19" fmla="*/ 0 h 1098"/>
                  <a:gd name="T20" fmla="*/ 0 w 104"/>
                  <a:gd name="T21" fmla="*/ 0 h 1098"/>
                  <a:gd name="T22" fmla="*/ 0 w 104"/>
                  <a:gd name="T23" fmla="*/ 0 h 1098"/>
                  <a:gd name="T24" fmla="*/ 0 w 104"/>
                  <a:gd name="T25" fmla="*/ 0 h 10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98"/>
                  <a:gd name="T41" fmla="*/ 104 w 104"/>
                  <a:gd name="T42" fmla="*/ 1098 h 10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98">
                    <a:moveTo>
                      <a:pt x="104" y="1098"/>
                    </a:moveTo>
                    <a:lnTo>
                      <a:pt x="66" y="936"/>
                    </a:lnTo>
                    <a:lnTo>
                      <a:pt x="44" y="759"/>
                    </a:lnTo>
                    <a:lnTo>
                      <a:pt x="44" y="713"/>
                    </a:lnTo>
                    <a:lnTo>
                      <a:pt x="44" y="689"/>
                    </a:lnTo>
                    <a:lnTo>
                      <a:pt x="44" y="662"/>
                    </a:lnTo>
                    <a:lnTo>
                      <a:pt x="52" y="545"/>
                    </a:lnTo>
                    <a:lnTo>
                      <a:pt x="63" y="431"/>
                    </a:lnTo>
                    <a:lnTo>
                      <a:pt x="66" y="380"/>
                    </a:lnTo>
                    <a:lnTo>
                      <a:pt x="66" y="357"/>
                    </a:lnTo>
                    <a:lnTo>
                      <a:pt x="67" y="332"/>
                    </a:lnTo>
                    <a:lnTo>
                      <a:pt x="40" y="15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5" name="Freeform 164"/>
              <p:cNvSpPr>
                <a:spLocks/>
              </p:cNvSpPr>
              <p:nvPr/>
            </p:nvSpPr>
            <p:spPr bwMode="auto">
              <a:xfrm>
                <a:off x="2907" y="1139"/>
                <a:ext cx="55" cy="320"/>
              </a:xfrm>
              <a:custGeom>
                <a:avLst/>
                <a:gdLst>
                  <a:gd name="T0" fmla="*/ 0 w 218"/>
                  <a:gd name="T1" fmla="*/ 0 h 1282"/>
                  <a:gd name="T2" fmla="*/ 0 w 218"/>
                  <a:gd name="T3" fmla="*/ 0 h 1282"/>
                  <a:gd name="T4" fmla="*/ 0 w 218"/>
                  <a:gd name="T5" fmla="*/ 0 h 1282"/>
                  <a:gd name="T6" fmla="*/ 0 w 218"/>
                  <a:gd name="T7" fmla="*/ 0 h 1282"/>
                  <a:gd name="T8" fmla="*/ 0 w 218"/>
                  <a:gd name="T9" fmla="*/ 0 h 1282"/>
                  <a:gd name="T10" fmla="*/ 0 w 218"/>
                  <a:gd name="T11" fmla="*/ 0 h 1282"/>
                  <a:gd name="T12" fmla="*/ 0 w 218"/>
                  <a:gd name="T13" fmla="*/ 0 h 1282"/>
                  <a:gd name="T14" fmla="*/ 0 w 218"/>
                  <a:gd name="T15" fmla="*/ 0 h 1282"/>
                  <a:gd name="T16" fmla="*/ 0 w 218"/>
                  <a:gd name="T17" fmla="*/ 0 h 1282"/>
                  <a:gd name="T18" fmla="*/ 0 w 218"/>
                  <a:gd name="T19" fmla="*/ 0 h 1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
                  <a:gd name="T31" fmla="*/ 0 h 1282"/>
                  <a:gd name="T32" fmla="*/ 218 w 218"/>
                  <a:gd name="T33" fmla="*/ 1282 h 1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 h="1282">
                    <a:moveTo>
                      <a:pt x="218" y="1282"/>
                    </a:moveTo>
                    <a:lnTo>
                      <a:pt x="160" y="1092"/>
                    </a:lnTo>
                    <a:lnTo>
                      <a:pt x="122" y="888"/>
                    </a:lnTo>
                    <a:lnTo>
                      <a:pt x="108" y="638"/>
                    </a:lnTo>
                    <a:lnTo>
                      <a:pt x="108" y="570"/>
                    </a:lnTo>
                    <a:lnTo>
                      <a:pt x="108" y="539"/>
                    </a:lnTo>
                    <a:lnTo>
                      <a:pt x="106" y="507"/>
                    </a:lnTo>
                    <a:lnTo>
                      <a:pt x="98" y="394"/>
                    </a:lnTo>
                    <a:lnTo>
                      <a:pt x="57" y="18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6" name="Freeform 165"/>
              <p:cNvSpPr>
                <a:spLocks/>
              </p:cNvSpPr>
              <p:nvPr/>
            </p:nvSpPr>
            <p:spPr bwMode="auto">
              <a:xfrm>
                <a:off x="2877" y="1127"/>
                <a:ext cx="36" cy="275"/>
              </a:xfrm>
              <a:custGeom>
                <a:avLst/>
                <a:gdLst>
                  <a:gd name="T0" fmla="*/ 0 w 142"/>
                  <a:gd name="T1" fmla="*/ 0 h 1099"/>
                  <a:gd name="T2" fmla="*/ 0 w 142"/>
                  <a:gd name="T3" fmla="*/ 0 h 1099"/>
                  <a:gd name="T4" fmla="*/ 0 w 142"/>
                  <a:gd name="T5" fmla="*/ 0 h 1099"/>
                  <a:gd name="T6" fmla="*/ 0 w 142"/>
                  <a:gd name="T7" fmla="*/ 0 h 1099"/>
                  <a:gd name="T8" fmla="*/ 0 w 142"/>
                  <a:gd name="T9" fmla="*/ 0 h 1099"/>
                  <a:gd name="T10" fmla="*/ 0 w 142"/>
                  <a:gd name="T11" fmla="*/ 0 h 1099"/>
                  <a:gd name="T12" fmla="*/ 0 w 142"/>
                  <a:gd name="T13" fmla="*/ 0 h 1099"/>
                  <a:gd name="T14" fmla="*/ 0 w 142"/>
                  <a:gd name="T15" fmla="*/ 0 h 1099"/>
                  <a:gd name="T16" fmla="*/ 0 w 142"/>
                  <a:gd name="T17" fmla="*/ 0 h 1099"/>
                  <a:gd name="T18" fmla="*/ 0 w 142"/>
                  <a:gd name="T19" fmla="*/ 0 h 10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099"/>
                  <a:gd name="T32" fmla="*/ 142 w 142"/>
                  <a:gd name="T33" fmla="*/ 1099 h 10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099">
                    <a:moveTo>
                      <a:pt x="142" y="1099"/>
                    </a:moveTo>
                    <a:lnTo>
                      <a:pt x="142" y="931"/>
                    </a:lnTo>
                    <a:lnTo>
                      <a:pt x="142" y="888"/>
                    </a:lnTo>
                    <a:lnTo>
                      <a:pt x="142" y="867"/>
                    </a:lnTo>
                    <a:lnTo>
                      <a:pt x="140" y="844"/>
                    </a:lnTo>
                    <a:lnTo>
                      <a:pt x="128" y="756"/>
                    </a:lnTo>
                    <a:lnTo>
                      <a:pt x="69" y="546"/>
                    </a:lnTo>
                    <a:lnTo>
                      <a:pt x="17" y="345"/>
                    </a:lnTo>
                    <a:lnTo>
                      <a:pt x="0" y="16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7" name="Freeform 166"/>
              <p:cNvSpPr>
                <a:spLocks/>
              </p:cNvSpPr>
              <p:nvPr/>
            </p:nvSpPr>
            <p:spPr bwMode="auto">
              <a:xfrm>
                <a:off x="2969" y="1964"/>
                <a:ext cx="111" cy="162"/>
              </a:xfrm>
              <a:custGeom>
                <a:avLst/>
                <a:gdLst>
                  <a:gd name="T0" fmla="*/ 0 w 441"/>
                  <a:gd name="T1" fmla="*/ 0 h 649"/>
                  <a:gd name="T2" fmla="*/ 0 w 441"/>
                  <a:gd name="T3" fmla="*/ 0 h 649"/>
                  <a:gd name="T4" fmla="*/ 0 w 441"/>
                  <a:gd name="T5" fmla="*/ 0 h 649"/>
                  <a:gd name="T6" fmla="*/ 0 w 441"/>
                  <a:gd name="T7" fmla="*/ 0 h 649"/>
                  <a:gd name="T8" fmla="*/ 0 w 441"/>
                  <a:gd name="T9" fmla="*/ 0 h 649"/>
                  <a:gd name="T10" fmla="*/ 0 w 441"/>
                  <a:gd name="T11" fmla="*/ 0 h 649"/>
                  <a:gd name="T12" fmla="*/ 0 w 441"/>
                  <a:gd name="T13" fmla="*/ 0 h 649"/>
                  <a:gd name="T14" fmla="*/ 0 60000 65536"/>
                  <a:gd name="T15" fmla="*/ 0 60000 65536"/>
                  <a:gd name="T16" fmla="*/ 0 60000 65536"/>
                  <a:gd name="T17" fmla="*/ 0 60000 65536"/>
                  <a:gd name="T18" fmla="*/ 0 60000 65536"/>
                  <a:gd name="T19" fmla="*/ 0 60000 65536"/>
                  <a:gd name="T20" fmla="*/ 0 60000 65536"/>
                  <a:gd name="T21" fmla="*/ 0 w 441"/>
                  <a:gd name="T22" fmla="*/ 0 h 649"/>
                  <a:gd name="T23" fmla="*/ 441 w 441"/>
                  <a:gd name="T24" fmla="*/ 649 h 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649">
                    <a:moveTo>
                      <a:pt x="0" y="649"/>
                    </a:moveTo>
                    <a:lnTo>
                      <a:pt x="80" y="568"/>
                    </a:lnTo>
                    <a:lnTo>
                      <a:pt x="161" y="466"/>
                    </a:lnTo>
                    <a:lnTo>
                      <a:pt x="224" y="315"/>
                    </a:lnTo>
                    <a:lnTo>
                      <a:pt x="285" y="169"/>
                    </a:lnTo>
                    <a:lnTo>
                      <a:pt x="361" y="69"/>
                    </a:lnTo>
                    <a:lnTo>
                      <a:pt x="44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8" name="Freeform 167"/>
              <p:cNvSpPr>
                <a:spLocks/>
              </p:cNvSpPr>
              <p:nvPr/>
            </p:nvSpPr>
            <p:spPr bwMode="auto">
              <a:xfrm>
                <a:off x="2977" y="1870"/>
                <a:ext cx="94" cy="174"/>
              </a:xfrm>
              <a:custGeom>
                <a:avLst/>
                <a:gdLst>
                  <a:gd name="T0" fmla="*/ 0 w 378"/>
                  <a:gd name="T1" fmla="*/ 0 h 696"/>
                  <a:gd name="T2" fmla="*/ 0 w 378"/>
                  <a:gd name="T3" fmla="*/ 0 h 696"/>
                  <a:gd name="T4" fmla="*/ 0 w 378"/>
                  <a:gd name="T5" fmla="*/ 0 h 696"/>
                  <a:gd name="T6" fmla="*/ 0 w 378"/>
                  <a:gd name="T7" fmla="*/ 0 h 696"/>
                  <a:gd name="T8" fmla="*/ 0 w 378"/>
                  <a:gd name="T9" fmla="*/ 0 h 696"/>
                  <a:gd name="T10" fmla="*/ 0 w 378"/>
                  <a:gd name="T11" fmla="*/ 0 h 696"/>
                  <a:gd name="T12" fmla="*/ 0 w 378"/>
                  <a:gd name="T13" fmla="*/ 0 h 696"/>
                  <a:gd name="T14" fmla="*/ 0 60000 65536"/>
                  <a:gd name="T15" fmla="*/ 0 60000 65536"/>
                  <a:gd name="T16" fmla="*/ 0 60000 65536"/>
                  <a:gd name="T17" fmla="*/ 0 60000 65536"/>
                  <a:gd name="T18" fmla="*/ 0 60000 65536"/>
                  <a:gd name="T19" fmla="*/ 0 60000 65536"/>
                  <a:gd name="T20" fmla="*/ 0 60000 65536"/>
                  <a:gd name="T21" fmla="*/ 0 w 378"/>
                  <a:gd name="T22" fmla="*/ 0 h 696"/>
                  <a:gd name="T23" fmla="*/ 378 w 378"/>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8" h="696">
                    <a:moveTo>
                      <a:pt x="0" y="696"/>
                    </a:moveTo>
                    <a:lnTo>
                      <a:pt x="72" y="604"/>
                    </a:lnTo>
                    <a:lnTo>
                      <a:pt x="138" y="499"/>
                    </a:lnTo>
                    <a:lnTo>
                      <a:pt x="184" y="341"/>
                    </a:lnTo>
                    <a:lnTo>
                      <a:pt x="226" y="184"/>
                    </a:lnTo>
                    <a:lnTo>
                      <a:pt x="298" y="80"/>
                    </a:lnTo>
                    <a:lnTo>
                      <a:pt x="37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49" name="Freeform 168"/>
              <p:cNvSpPr>
                <a:spLocks/>
              </p:cNvSpPr>
              <p:nvPr/>
            </p:nvSpPr>
            <p:spPr bwMode="auto">
              <a:xfrm>
                <a:off x="2984" y="1787"/>
                <a:ext cx="93" cy="175"/>
              </a:xfrm>
              <a:custGeom>
                <a:avLst/>
                <a:gdLst>
                  <a:gd name="T0" fmla="*/ 0 w 372"/>
                  <a:gd name="T1" fmla="*/ 0 h 703"/>
                  <a:gd name="T2" fmla="*/ 0 w 372"/>
                  <a:gd name="T3" fmla="*/ 0 h 703"/>
                  <a:gd name="T4" fmla="*/ 0 w 372"/>
                  <a:gd name="T5" fmla="*/ 0 h 703"/>
                  <a:gd name="T6" fmla="*/ 0 w 372"/>
                  <a:gd name="T7" fmla="*/ 0 h 703"/>
                  <a:gd name="T8" fmla="*/ 0 w 372"/>
                  <a:gd name="T9" fmla="*/ 0 h 703"/>
                  <a:gd name="T10" fmla="*/ 0 w 372"/>
                  <a:gd name="T11" fmla="*/ 0 h 703"/>
                  <a:gd name="T12" fmla="*/ 0 w 372"/>
                  <a:gd name="T13" fmla="*/ 0 h 703"/>
                  <a:gd name="T14" fmla="*/ 0 60000 65536"/>
                  <a:gd name="T15" fmla="*/ 0 60000 65536"/>
                  <a:gd name="T16" fmla="*/ 0 60000 65536"/>
                  <a:gd name="T17" fmla="*/ 0 60000 65536"/>
                  <a:gd name="T18" fmla="*/ 0 60000 65536"/>
                  <a:gd name="T19" fmla="*/ 0 60000 65536"/>
                  <a:gd name="T20" fmla="*/ 0 60000 65536"/>
                  <a:gd name="T21" fmla="*/ 0 w 372"/>
                  <a:gd name="T22" fmla="*/ 0 h 703"/>
                  <a:gd name="T23" fmla="*/ 372 w 37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3">
                    <a:moveTo>
                      <a:pt x="0" y="703"/>
                    </a:moveTo>
                    <a:lnTo>
                      <a:pt x="79" y="610"/>
                    </a:lnTo>
                    <a:lnTo>
                      <a:pt x="145" y="502"/>
                    </a:lnTo>
                    <a:lnTo>
                      <a:pt x="188" y="347"/>
                    </a:lnTo>
                    <a:lnTo>
                      <a:pt x="229" y="188"/>
                    </a:lnTo>
                    <a:lnTo>
                      <a:pt x="298" y="81"/>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0" name="Freeform 169"/>
              <p:cNvSpPr>
                <a:spLocks/>
              </p:cNvSpPr>
              <p:nvPr/>
            </p:nvSpPr>
            <p:spPr bwMode="auto">
              <a:xfrm>
                <a:off x="2984" y="1712"/>
                <a:ext cx="93" cy="177"/>
              </a:xfrm>
              <a:custGeom>
                <a:avLst/>
                <a:gdLst>
                  <a:gd name="T0" fmla="*/ 0 w 372"/>
                  <a:gd name="T1" fmla="*/ 0 h 707"/>
                  <a:gd name="T2" fmla="*/ 0 w 372"/>
                  <a:gd name="T3" fmla="*/ 0 h 707"/>
                  <a:gd name="T4" fmla="*/ 0 w 372"/>
                  <a:gd name="T5" fmla="*/ 0 h 707"/>
                  <a:gd name="T6" fmla="*/ 0 w 372"/>
                  <a:gd name="T7" fmla="*/ 0 h 707"/>
                  <a:gd name="T8" fmla="*/ 0 w 372"/>
                  <a:gd name="T9" fmla="*/ 0 h 707"/>
                  <a:gd name="T10" fmla="*/ 0 w 372"/>
                  <a:gd name="T11" fmla="*/ 0 h 707"/>
                  <a:gd name="T12" fmla="*/ 0 w 372"/>
                  <a:gd name="T13" fmla="*/ 0 h 707"/>
                  <a:gd name="T14" fmla="*/ 0 60000 65536"/>
                  <a:gd name="T15" fmla="*/ 0 60000 65536"/>
                  <a:gd name="T16" fmla="*/ 0 60000 65536"/>
                  <a:gd name="T17" fmla="*/ 0 60000 65536"/>
                  <a:gd name="T18" fmla="*/ 0 60000 65536"/>
                  <a:gd name="T19" fmla="*/ 0 60000 65536"/>
                  <a:gd name="T20" fmla="*/ 0 60000 65536"/>
                  <a:gd name="T21" fmla="*/ 0 w 372"/>
                  <a:gd name="T22" fmla="*/ 0 h 707"/>
                  <a:gd name="T23" fmla="*/ 372 w 372"/>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7">
                    <a:moveTo>
                      <a:pt x="0" y="707"/>
                    </a:moveTo>
                    <a:lnTo>
                      <a:pt x="72" y="615"/>
                    </a:lnTo>
                    <a:lnTo>
                      <a:pt x="142" y="505"/>
                    </a:lnTo>
                    <a:lnTo>
                      <a:pt x="188" y="343"/>
                    </a:lnTo>
                    <a:lnTo>
                      <a:pt x="229" y="189"/>
                    </a:lnTo>
                    <a:lnTo>
                      <a:pt x="298" y="84"/>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1" name="Freeform 170"/>
              <p:cNvSpPr>
                <a:spLocks/>
              </p:cNvSpPr>
              <p:nvPr/>
            </p:nvSpPr>
            <p:spPr bwMode="auto">
              <a:xfrm>
                <a:off x="2977" y="1631"/>
                <a:ext cx="93" cy="176"/>
              </a:xfrm>
              <a:custGeom>
                <a:avLst/>
                <a:gdLst>
                  <a:gd name="T0" fmla="*/ 0 w 372"/>
                  <a:gd name="T1" fmla="*/ 0 h 706"/>
                  <a:gd name="T2" fmla="*/ 0 w 372"/>
                  <a:gd name="T3" fmla="*/ 0 h 706"/>
                  <a:gd name="T4" fmla="*/ 0 w 372"/>
                  <a:gd name="T5" fmla="*/ 0 h 706"/>
                  <a:gd name="T6" fmla="*/ 0 w 372"/>
                  <a:gd name="T7" fmla="*/ 0 h 706"/>
                  <a:gd name="T8" fmla="*/ 0 w 372"/>
                  <a:gd name="T9" fmla="*/ 0 h 706"/>
                  <a:gd name="T10" fmla="*/ 0 w 372"/>
                  <a:gd name="T11" fmla="*/ 0 h 706"/>
                  <a:gd name="T12" fmla="*/ 0 w 372"/>
                  <a:gd name="T13" fmla="*/ 0 h 706"/>
                  <a:gd name="T14" fmla="*/ 0 60000 65536"/>
                  <a:gd name="T15" fmla="*/ 0 60000 65536"/>
                  <a:gd name="T16" fmla="*/ 0 60000 65536"/>
                  <a:gd name="T17" fmla="*/ 0 60000 65536"/>
                  <a:gd name="T18" fmla="*/ 0 60000 65536"/>
                  <a:gd name="T19" fmla="*/ 0 60000 65536"/>
                  <a:gd name="T20" fmla="*/ 0 60000 65536"/>
                  <a:gd name="T21" fmla="*/ 0 w 372"/>
                  <a:gd name="T22" fmla="*/ 0 h 706"/>
                  <a:gd name="T23" fmla="*/ 372 w 372"/>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6">
                    <a:moveTo>
                      <a:pt x="0" y="706"/>
                    </a:moveTo>
                    <a:lnTo>
                      <a:pt x="72" y="615"/>
                    </a:lnTo>
                    <a:lnTo>
                      <a:pt x="139" y="506"/>
                    </a:lnTo>
                    <a:lnTo>
                      <a:pt x="184" y="343"/>
                    </a:lnTo>
                    <a:lnTo>
                      <a:pt x="223" y="188"/>
                    </a:lnTo>
                    <a:lnTo>
                      <a:pt x="292" y="84"/>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2" name="Freeform 171"/>
              <p:cNvSpPr>
                <a:spLocks/>
              </p:cNvSpPr>
              <p:nvPr/>
            </p:nvSpPr>
            <p:spPr bwMode="auto">
              <a:xfrm>
                <a:off x="2972" y="1555"/>
                <a:ext cx="93" cy="176"/>
              </a:xfrm>
              <a:custGeom>
                <a:avLst/>
                <a:gdLst>
                  <a:gd name="T0" fmla="*/ 0 w 372"/>
                  <a:gd name="T1" fmla="*/ 0 h 703"/>
                  <a:gd name="T2" fmla="*/ 0 w 372"/>
                  <a:gd name="T3" fmla="*/ 0 h 703"/>
                  <a:gd name="T4" fmla="*/ 0 w 372"/>
                  <a:gd name="T5" fmla="*/ 0 h 703"/>
                  <a:gd name="T6" fmla="*/ 0 w 372"/>
                  <a:gd name="T7" fmla="*/ 0 h 703"/>
                  <a:gd name="T8" fmla="*/ 0 w 372"/>
                  <a:gd name="T9" fmla="*/ 0 h 703"/>
                  <a:gd name="T10" fmla="*/ 0 w 372"/>
                  <a:gd name="T11" fmla="*/ 0 h 703"/>
                  <a:gd name="T12" fmla="*/ 0 w 372"/>
                  <a:gd name="T13" fmla="*/ 0 h 703"/>
                  <a:gd name="T14" fmla="*/ 0 60000 65536"/>
                  <a:gd name="T15" fmla="*/ 0 60000 65536"/>
                  <a:gd name="T16" fmla="*/ 0 60000 65536"/>
                  <a:gd name="T17" fmla="*/ 0 60000 65536"/>
                  <a:gd name="T18" fmla="*/ 0 60000 65536"/>
                  <a:gd name="T19" fmla="*/ 0 60000 65536"/>
                  <a:gd name="T20" fmla="*/ 0 60000 65536"/>
                  <a:gd name="T21" fmla="*/ 0 w 372"/>
                  <a:gd name="T22" fmla="*/ 0 h 703"/>
                  <a:gd name="T23" fmla="*/ 372 w 37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3">
                    <a:moveTo>
                      <a:pt x="0" y="703"/>
                    </a:moveTo>
                    <a:lnTo>
                      <a:pt x="72" y="611"/>
                    </a:lnTo>
                    <a:lnTo>
                      <a:pt x="140" y="502"/>
                    </a:lnTo>
                    <a:lnTo>
                      <a:pt x="190" y="341"/>
                    </a:lnTo>
                    <a:lnTo>
                      <a:pt x="229" y="189"/>
                    </a:lnTo>
                    <a:lnTo>
                      <a:pt x="298" y="88"/>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3" name="Freeform 172"/>
              <p:cNvSpPr>
                <a:spLocks/>
              </p:cNvSpPr>
              <p:nvPr/>
            </p:nvSpPr>
            <p:spPr bwMode="auto">
              <a:xfrm>
                <a:off x="2966" y="1479"/>
                <a:ext cx="94" cy="177"/>
              </a:xfrm>
              <a:custGeom>
                <a:avLst/>
                <a:gdLst>
                  <a:gd name="T0" fmla="*/ 0 w 373"/>
                  <a:gd name="T1" fmla="*/ 0 h 707"/>
                  <a:gd name="T2" fmla="*/ 0 w 373"/>
                  <a:gd name="T3" fmla="*/ 0 h 707"/>
                  <a:gd name="T4" fmla="*/ 0 w 373"/>
                  <a:gd name="T5" fmla="*/ 0 h 707"/>
                  <a:gd name="T6" fmla="*/ 0 w 373"/>
                  <a:gd name="T7" fmla="*/ 0 h 707"/>
                  <a:gd name="T8" fmla="*/ 0 w 373"/>
                  <a:gd name="T9" fmla="*/ 0 h 707"/>
                  <a:gd name="T10" fmla="*/ 0 w 373"/>
                  <a:gd name="T11" fmla="*/ 0 h 707"/>
                  <a:gd name="T12" fmla="*/ 0 w 373"/>
                  <a:gd name="T13" fmla="*/ 0 h 707"/>
                  <a:gd name="T14" fmla="*/ 0 60000 65536"/>
                  <a:gd name="T15" fmla="*/ 0 60000 65536"/>
                  <a:gd name="T16" fmla="*/ 0 60000 65536"/>
                  <a:gd name="T17" fmla="*/ 0 60000 65536"/>
                  <a:gd name="T18" fmla="*/ 0 60000 65536"/>
                  <a:gd name="T19" fmla="*/ 0 60000 65536"/>
                  <a:gd name="T20" fmla="*/ 0 60000 65536"/>
                  <a:gd name="T21" fmla="*/ 0 w 373"/>
                  <a:gd name="T22" fmla="*/ 0 h 707"/>
                  <a:gd name="T23" fmla="*/ 373 w 373"/>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 h="707">
                    <a:moveTo>
                      <a:pt x="0" y="707"/>
                    </a:moveTo>
                    <a:lnTo>
                      <a:pt x="75" y="609"/>
                    </a:lnTo>
                    <a:lnTo>
                      <a:pt x="141" y="505"/>
                    </a:lnTo>
                    <a:lnTo>
                      <a:pt x="189" y="345"/>
                    </a:lnTo>
                    <a:lnTo>
                      <a:pt x="231" y="192"/>
                    </a:lnTo>
                    <a:lnTo>
                      <a:pt x="298" y="86"/>
                    </a:lnTo>
                    <a:lnTo>
                      <a:pt x="37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4" name="Freeform 173"/>
              <p:cNvSpPr>
                <a:spLocks/>
              </p:cNvSpPr>
              <p:nvPr/>
            </p:nvSpPr>
            <p:spPr bwMode="auto">
              <a:xfrm>
                <a:off x="2958" y="1415"/>
                <a:ext cx="93" cy="177"/>
              </a:xfrm>
              <a:custGeom>
                <a:avLst/>
                <a:gdLst>
                  <a:gd name="T0" fmla="*/ 0 w 375"/>
                  <a:gd name="T1" fmla="*/ 0 h 709"/>
                  <a:gd name="T2" fmla="*/ 0 w 375"/>
                  <a:gd name="T3" fmla="*/ 0 h 709"/>
                  <a:gd name="T4" fmla="*/ 0 w 375"/>
                  <a:gd name="T5" fmla="*/ 0 h 709"/>
                  <a:gd name="T6" fmla="*/ 0 w 375"/>
                  <a:gd name="T7" fmla="*/ 0 h 709"/>
                  <a:gd name="T8" fmla="*/ 0 w 375"/>
                  <a:gd name="T9" fmla="*/ 0 h 709"/>
                  <a:gd name="T10" fmla="*/ 0 w 375"/>
                  <a:gd name="T11" fmla="*/ 0 h 709"/>
                  <a:gd name="T12" fmla="*/ 0 w 375"/>
                  <a:gd name="T13" fmla="*/ 0 h 709"/>
                  <a:gd name="T14" fmla="*/ 0 60000 65536"/>
                  <a:gd name="T15" fmla="*/ 0 60000 65536"/>
                  <a:gd name="T16" fmla="*/ 0 60000 65536"/>
                  <a:gd name="T17" fmla="*/ 0 60000 65536"/>
                  <a:gd name="T18" fmla="*/ 0 60000 65536"/>
                  <a:gd name="T19" fmla="*/ 0 60000 65536"/>
                  <a:gd name="T20" fmla="*/ 0 60000 65536"/>
                  <a:gd name="T21" fmla="*/ 0 w 375"/>
                  <a:gd name="T22" fmla="*/ 0 h 709"/>
                  <a:gd name="T23" fmla="*/ 375 w 375"/>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709">
                    <a:moveTo>
                      <a:pt x="0" y="709"/>
                    </a:moveTo>
                    <a:lnTo>
                      <a:pt x="80" y="616"/>
                    </a:lnTo>
                    <a:lnTo>
                      <a:pt x="148" y="506"/>
                    </a:lnTo>
                    <a:lnTo>
                      <a:pt x="191" y="345"/>
                    </a:lnTo>
                    <a:lnTo>
                      <a:pt x="237" y="191"/>
                    </a:lnTo>
                    <a:lnTo>
                      <a:pt x="300" y="87"/>
                    </a:lnTo>
                    <a:lnTo>
                      <a:pt x="37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5" name="Freeform 174"/>
              <p:cNvSpPr>
                <a:spLocks/>
              </p:cNvSpPr>
              <p:nvPr/>
            </p:nvSpPr>
            <p:spPr bwMode="auto">
              <a:xfrm>
                <a:off x="2940" y="1338"/>
                <a:ext cx="117" cy="163"/>
              </a:xfrm>
              <a:custGeom>
                <a:avLst/>
                <a:gdLst>
                  <a:gd name="T0" fmla="*/ 0 w 465"/>
                  <a:gd name="T1" fmla="*/ 0 h 650"/>
                  <a:gd name="T2" fmla="*/ 0 w 465"/>
                  <a:gd name="T3" fmla="*/ 0 h 650"/>
                  <a:gd name="T4" fmla="*/ 0 w 465"/>
                  <a:gd name="T5" fmla="*/ 0 h 650"/>
                  <a:gd name="T6" fmla="*/ 0 w 465"/>
                  <a:gd name="T7" fmla="*/ 0 h 650"/>
                  <a:gd name="T8" fmla="*/ 0 w 465"/>
                  <a:gd name="T9" fmla="*/ 0 h 650"/>
                  <a:gd name="T10" fmla="*/ 0 w 465"/>
                  <a:gd name="T11" fmla="*/ 0 h 650"/>
                  <a:gd name="T12" fmla="*/ 0 w 465"/>
                  <a:gd name="T13" fmla="*/ 0 h 650"/>
                  <a:gd name="T14" fmla="*/ 0 w 465"/>
                  <a:gd name="T15" fmla="*/ 0 h 650"/>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650"/>
                  <a:gd name="T26" fmla="*/ 465 w 465"/>
                  <a:gd name="T27" fmla="*/ 650 h 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650">
                    <a:moveTo>
                      <a:pt x="0" y="650"/>
                    </a:moveTo>
                    <a:lnTo>
                      <a:pt x="86" y="570"/>
                    </a:lnTo>
                    <a:lnTo>
                      <a:pt x="166" y="473"/>
                    </a:lnTo>
                    <a:lnTo>
                      <a:pt x="236" y="322"/>
                    </a:lnTo>
                    <a:lnTo>
                      <a:pt x="295" y="169"/>
                    </a:lnTo>
                    <a:lnTo>
                      <a:pt x="331" y="119"/>
                    </a:lnTo>
                    <a:lnTo>
                      <a:pt x="380" y="75"/>
                    </a:lnTo>
                    <a:lnTo>
                      <a:pt x="46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6" name="Freeform 175"/>
              <p:cNvSpPr>
                <a:spLocks/>
              </p:cNvSpPr>
              <p:nvPr/>
            </p:nvSpPr>
            <p:spPr bwMode="auto">
              <a:xfrm>
                <a:off x="2791" y="1870"/>
                <a:ext cx="96" cy="167"/>
              </a:xfrm>
              <a:custGeom>
                <a:avLst/>
                <a:gdLst>
                  <a:gd name="T0" fmla="*/ 0 w 386"/>
                  <a:gd name="T1" fmla="*/ 0 h 667"/>
                  <a:gd name="T2" fmla="*/ 0 w 386"/>
                  <a:gd name="T3" fmla="*/ 0 h 667"/>
                  <a:gd name="T4" fmla="*/ 0 w 386"/>
                  <a:gd name="T5" fmla="*/ 0 h 667"/>
                  <a:gd name="T6" fmla="*/ 0 w 386"/>
                  <a:gd name="T7" fmla="*/ 0 h 667"/>
                  <a:gd name="T8" fmla="*/ 0 w 386"/>
                  <a:gd name="T9" fmla="*/ 0 h 667"/>
                  <a:gd name="T10" fmla="*/ 0 w 386"/>
                  <a:gd name="T11" fmla="*/ 0 h 667"/>
                  <a:gd name="T12" fmla="*/ 0 w 386"/>
                  <a:gd name="T13" fmla="*/ 0 h 667"/>
                  <a:gd name="T14" fmla="*/ 0 60000 65536"/>
                  <a:gd name="T15" fmla="*/ 0 60000 65536"/>
                  <a:gd name="T16" fmla="*/ 0 60000 65536"/>
                  <a:gd name="T17" fmla="*/ 0 60000 65536"/>
                  <a:gd name="T18" fmla="*/ 0 60000 65536"/>
                  <a:gd name="T19" fmla="*/ 0 60000 65536"/>
                  <a:gd name="T20" fmla="*/ 0 60000 65536"/>
                  <a:gd name="T21" fmla="*/ 0 w 386"/>
                  <a:gd name="T22" fmla="*/ 0 h 667"/>
                  <a:gd name="T23" fmla="*/ 386 w 386"/>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667">
                    <a:moveTo>
                      <a:pt x="386" y="667"/>
                    </a:moveTo>
                    <a:lnTo>
                      <a:pt x="311" y="588"/>
                    </a:lnTo>
                    <a:lnTo>
                      <a:pt x="240" y="482"/>
                    </a:lnTo>
                    <a:lnTo>
                      <a:pt x="190" y="328"/>
                    </a:lnTo>
                    <a:lnTo>
                      <a:pt x="148" y="182"/>
                    </a:lnTo>
                    <a:lnTo>
                      <a:pt x="80"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7" name="Freeform 176"/>
              <p:cNvSpPr>
                <a:spLocks/>
              </p:cNvSpPr>
              <p:nvPr/>
            </p:nvSpPr>
            <p:spPr bwMode="auto">
              <a:xfrm>
                <a:off x="2781" y="1786"/>
                <a:ext cx="99" cy="174"/>
              </a:xfrm>
              <a:custGeom>
                <a:avLst/>
                <a:gdLst>
                  <a:gd name="T0" fmla="*/ 0 w 397"/>
                  <a:gd name="T1" fmla="*/ 0 h 696"/>
                  <a:gd name="T2" fmla="*/ 0 w 397"/>
                  <a:gd name="T3" fmla="*/ 0 h 696"/>
                  <a:gd name="T4" fmla="*/ 0 w 397"/>
                  <a:gd name="T5" fmla="*/ 0 h 696"/>
                  <a:gd name="T6" fmla="*/ 0 w 397"/>
                  <a:gd name="T7" fmla="*/ 0 h 696"/>
                  <a:gd name="T8" fmla="*/ 0 w 397"/>
                  <a:gd name="T9" fmla="*/ 0 h 696"/>
                  <a:gd name="T10" fmla="*/ 0 w 397"/>
                  <a:gd name="T11" fmla="*/ 0 h 696"/>
                  <a:gd name="T12" fmla="*/ 0 w 397"/>
                  <a:gd name="T13" fmla="*/ 0 h 696"/>
                  <a:gd name="T14" fmla="*/ 0 60000 65536"/>
                  <a:gd name="T15" fmla="*/ 0 60000 65536"/>
                  <a:gd name="T16" fmla="*/ 0 60000 65536"/>
                  <a:gd name="T17" fmla="*/ 0 60000 65536"/>
                  <a:gd name="T18" fmla="*/ 0 60000 65536"/>
                  <a:gd name="T19" fmla="*/ 0 60000 65536"/>
                  <a:gd name="T20" fmla="*/ 0 60000 65536"/>
                  <a:gd name="T21" fmla="*/ 0 w 397"/>
                  <a:gd name="T22" fmla="*/ 0 h 696"/>
                  <a:gd name="T23" fmla="*/ 397 w 397"/>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7" h="696">
                    <a:moveTo>
                      <a:pt x="397" y="696"/>
                    </a:moveTo>
                    <a:lnTo>
                      <a:pt x="316" y="610"/>
                    </a:lnTo>
                    <a:lnTo>
                      <a:pt x="251" y="499"/>
                    </a:lnTo>
                    <a:lnTo>
                      <a:pt x="201" y="344"/>
                    </a:lnTo>
                    <a:lnTo>
                      <a:pt x="152" y="188"/>
                    </a:lnTo>
                    <a:lnTo>
                      <a:pt x="80" y="8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8" name="Freeform 177"/>
              <p:cNvSpPr>
                <a:spLocks/>
              </p:cNvSpPr>
              <p:nvPr/>
            </p:nvSpPr>
            <p:spPr bwMode="auto">
              <a:xfrm>
                <a:off x="2791" y="1708"/>
                <a:ext cx="101" cy="174"/>
              </a:xfrm>
              <a:custGeom>
                <a:avLst/>
                <a:gdLst>
                  <a:gd name="T0" fmla="*/ 0 w 403"/>
                  <a:gd name="T1" fmla="*/ 0 h 696"/>
                  <a:gd name="T2" fmla="*/ 0 w 403"/>
                  <a:gd name="T3" fmla="*/ 0 h 696"/>
                  <a:gd name="T4" fmla="*/ 0 w 403"/>
                  <a:gd name="T5" fmla="*/ 0 h 696"/>
                  <a:gd name="T6" fmla="*/ 0 w 403"/>
                  <a:gd name="T7" fmla="*/ 0 h 696"/>
                  <a:gd name="T8" fmla="*/ 0 w 403"/>
                  <a:gd name="T9" fmla="*/ 0 h 696"/>
                  <a:gd name="T10" fmla="*/ 0 w 403"/>
                  <a:gd name="T11" fmla="*/ 0 h 696"/>
                  <a:gd name="T12" fmla="*/ 0 w 403"/>
                  <a:gd name="T13" fmla="*/ 0 h 696"/>
                  <a:gd name="T14" fmla="*/ 0 60000 65536"/>
                  <a:gd name="T15" fmla="*/ 0 60000 65536"/>
                  <a:gd name="T16" fmla="*/ 0 60000 65536"/>
                  <a:gd name="T17" fmla="*/ 0 60000 65536"/>
                  <a:gd name="T18" fmla="*/ 0 60000 65536"/>
                  <a:gd name="T19" fmla="*/ 0 60000 65536"/>
                  <a:gd name="T20" fmla="*/ 0 60000 65536"/>
                  <a:gd name="T21" fmla="*/ 0 w 403"/>
                  <a:gd name="T22" fmla="*/ 0 h 696"/>
                  <a:gd name="T23" fmla="*/ 403 w 403"/>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696">
                    <a:moveTo>
                      <a:pt x="403" y="696"/>
                    </a:moveTo>
                    <a:lnTo>
                      <a:pt x="327" y="603"/>
                    </a:lnTo>
                    <a:lnTo>
                      <a:pt x="254" y="503"/>
                    </a:lnTo>
                    <a:lnTo>
                      <a:pt x="201" y="339"/>
                    </a:lnTo>
                    <a:lnTo>
                      <a:pt x="149" y="186"/>
                    </a:lnTo>
                    <a:lnTo>
                      <a:pt x="80" y="8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59" name="Freeform 178"/>
              <p:cNvSpPr>
                <a:spLocks/>
              </p:cNvSpPr>
              <p:nvPr/>
            </p:nvSpPr>
            <p:spPr bwMode="auto">
              <a:xfrm>
                <a:off x="2784" y="1624"/>
                <a:ext cx="99" cy="176"/>
              </a:xfrm>
              <a:custGeom>
                <a:avLst/>
                <a:gdLst>
                  <a:gd name="T0" fmla="*/ 0 w 395"/>
                  <a:gd name="T1" fmla="*/ 0 h 703"/>
                  <a:gd name="T2" fmla="*/ 0 w 395"/>
                  <a:gd name="T3" fmla="*/ 0 h 703"/>
                  <a:gd name="T4" fmla="*/ 0 w 395"/>
                  <a:gd name="T5" fmla="*/ 0 h 703"/>
                  <a:gd name="T6" fmla="*/ 0 w 395"/>
                  <a:gd name="T7" fmla="*/ 0 h 703"/>
                  <a:gd name="T8" fmla="*/ 0 w 395"/>
                  <a:gd name="T9" fmla="*/ 0 h 703"/>
                  <a:gd name="T10" fmla="*/ 0 w 395"/>
                  <a:gd name="T11" fmla="*/ 0 h 703"/>
                  <a:gd name="T12" fmla="*/ 0 w 395"/>
                  <a:gd name="T13" fmla="*/ 0 h 703"/>
                  <a:gd name="T14" fmla="*/ 0 60000 65536"/>
                  <a:gd name="T15" fmla="*/ 0 60000 65536"/>
                  <a:gd name="T16" fmla="*/ 0 60000 65536"/>
                  <a:gd name="T17" fmla="*/ 0 60000 65536"/>
                  <a:gd name="T18" fmla="*/ 0 60000 65536"/>
                  <a:gd name="T19" fmla="*/ 0 60000 65536"/>
                  <a:gd name="T20" fmla="*/ 0 60000 65536"/>
                  <a:gd name="T21" fmla="*/ 0 w 395"/>
                  <a:gd name="T22" fmla="*/ 0 h 703"/>
                  <a:gd name="T23" fmla="*/ 395 w 395"/>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5" h="703">
                    <a:moveTo>
                      <a:pt x="395" y="703"/>
                    </a:moveTo>
                    <a:lnTo>
                      <a:pt x="321" y="616"/>
                    </a:lnTo>
                    <a:lnTo>
                      <a:pt x="250" y="507"/>
                    </a:lnTo>
                    <a:lnTo>
                      <a:pt x="194" y="347"/>
                    </a:lnTo>
                    <a:lnTo>
                      <a:pt x="151" y="192"/>
                    </a:lnTo>
                    <a:lnTo>
                      <a:pt x="78" y="8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0" name="Freeform 179"/>
              <p:cNvSpPr>
                <a:spLocks/>
              </p:cNvSpPr>
              <p:nvPr/>
            </p:nvSpPr>
            <p:spPr bwMode="auto">
              <a:xfrm>
                <a:off x="2789" y="1547"/>
                <a:ext cx="99" cy="174"/>
              </a:xfrm>
              <a:custGeom>
                <a:avLst/>
                <a:gdLst>
                  <a:gd name="T0" fmla="*/ 0 w 397"/>
                  <a:gd name="T1" fmla="*/ 0 h 696"/>
                  <a:gd name="T2" fmla="*/ 0 w 397"/>
                  <a:gd name="T3" fmla="*/ 0 h 696"/>
                  <a:gd name="T4" fmla="*/ 0 w 397"/>
                  <a:gd name="T5" fmla="*/ 0 h 696"/>
                  <a:gd name="T6" fmla="*/ 0 w 397"/>
                  <a:gd name="T7" fmla="*/ 0 h 696"/>
                  <a:gd name="T8" fmla="*/ 0 w 397"/>
                  <a:gd name="T9" fmla="*/ 0 h 696"/>
                  <a:gd name="T10" fmla="*/ 0 w 397"/>
                  <a:gd name="T11" fmla="*/ 0 h 696"/>
                  <a:gd name="T12" fmla="*/ 0 w 397"/>
                  <a:gd name="T13" fmla="*/ 0 h 696"/>
                  <a:gd name="T14" fmla="*/ 0 60000 65536"/>
                  <a:gd name="T15" fmla="*/ 0 60000 65536"/>
                  <a:gd name="T16" fmla="*/ 0 60000 65536"/>
                  <a:gd name="T17" fmla="*/ 0 60000 65536"/>
                  <a:gd name="T18" fmla="*/ 0 60000 65536"/>
                  <a:gd name="T19" fmla="*/ 0 60000 65536"/>
                  <a:gd name="T20" fmla="*/ 0 60000 65536"/>
                  <a:gd name="T21" fmla="*/ 0 w 397"/>
                  <a:gd name="T22" fmla="*/ 0 h 696"/>
                  <a:gd name="T23" fmla="*/ 397 w 397"/>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7" h="696">
                    <a:moveTo>
                      <a:pt x="397" y="696"/>
                    </a:moveTo>
                    <a:lnTo>
                      <a:pt x="318" y="603"/>
                    </a:lnTo>
                    <a:lnTo>
                      <a:pt x="249" y="499"/>
                    </a:lnTo>
                    <a:lnTo>
                      <a:pt x="197" y="339"/>
                    </a:lnTo>
                    <a:lnTo>
                      <a:pt x="148" y="185"/>
                    </a:lnTo>
                    <a:lnTo>
                      <a:pt x="75"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1" name="Freeform 180"/>
              <p:cNvSpPr>
                <a:spLocks/>
              </p:cNvSpPr>
              <p:nvPr/>
            </p:nvSpPr>
            <p:spPr bwMode="auto">
              <a:xfrm>
                <a:off x="2785" y="1472"/>
                <a:ext cx="98" cy="172"/>
              </a:xfrm>
              <a:custGeom>
                <a:avLst/>
                <a:gdLst>
                  <a:gd name="T0" fmla="*/ 0 w 392"/>
                  <a:gd name="T1" fmla="*/ 0 h 689"/>
                  <a:gd name="T2" fmla="*/ 0 w 392"/>
                  <a:gd name="T3" fmla="*/ 0 h 689"/>
                  <a:gd name="T4" fmla="*/ 0 w 392"/>
                  <a:gd name="T5" fmla="*/ 0 h 689"/>
                  <a:gd name="T6" fmla="*/ 0 w 392"/>
                  <a:gd name="T7" fmla="*/ 0 h 689"/>
                  <a:gd name="T8" fmla="*/ 0 w 392"/>
                  <a:gd name="T9" fmla="*/ 0 h 689"/>
                  <a:gd name="T10" fmla="*/ 0 w 392"/>
                  <a:gd name="T11" fmla="*/ 0 h 689"/>
                  <a:gd name="T12" fmla="*/ 0 w 392"/>
                  <a:gd name="T13" fmla="*/ 0 h 689"/>
                  <a:gd name="T14" fmla="*/ 0 60000 65536"/>
                  <a:gd name="T15" fmla="*/ 0 60000 65536"/>
                  <a:gd name="T16" fmla="*/ 0 60000 65536"/>
                  <a:gd name="T17" fmla="*/ 0 60000 65536"/>
                  <a:gd name="T18" fmla="*/ 0 60000 65536"/>
                  <a:gd name="T19" fmla="*/ 0 60000 65536"/>
                  <a:gd name="T20" fmla="*/ 0 60000 65536"/>
                  <a:gd name="T21" fmla="*/ 0 w 392"/>
                  <a:gd name="T22" fmla="*/ 0 h 689"/>
                  <a:gd name="T23" fmla="*/ 392 w 392"/>
                  <a:gd name="T24" fmla="*/ 689 h 6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2" h="689">
                    <a:moveTo>
                      <a:pt x="392" y="689"/>
                    </a:moveTo>
                    <a:lnTo>
                      <a:pt x="318" y="605"/>
                    </a:lnTo>
                    <a:lnTo>
                      <a:pt x="249" y="496"/>
                    </a:lnTo>
                    <a:lnTo>
                      <a:pt x="197" y="333"/>
                    </a:lnTo>
                    <a:lnTo>
                      <a:pt x="152" y="184"/>
                    </a:lnTo>
                    <a:lnTo>
                      <a:pt x="82" y="8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2" name="Freeform 181"/>
              <p:cNvSpPr>
                <a:spLocks/>
              </p:cNvSpPr>
              <p:nvPr/>
            </p:nvSpPr>
            <p:spPr bwMode="auto">
              <a:xfrm>
                <a:off x="2791" y="1393"/>
                <a:ext cx="101" cy="174"/>
              </a:xfrm>
              <a:custGeom>
                <a:avLst/>
                <a:gdLst>
                  <a:gd name="T0" fmla="*/ 0 w 403"/>
                  <a:gd name="T1" fmla="*/ 0 h 696"/>
                  <a:gd name="T2" fmla="*/ 0 w 403"/>
                  <a:gd name="T3" fmla="*/ 0 h 696"/>
                  <a:gd name="T4" fmla="*/ 0 w 403"/>
                  <a:gd name="T5" fmla="*/ 0 h 696"/>
                  <a:gd name="T6" fmla="*/ 0 w 403"/>
                  <a:gd name="T7" fmla="*/ 0 h 696"/>
                  <a:gd name="T8" fmla="*/ 0 w 403"/>
                  <a:gd name="T9" fmla="*/ 0 h 696"/>
                  <a:gd name="T10" fmla="*/ 0 w 403"/>
                  <a:gd name="T11" fmla="*/ 0 h 696"/>
                  <a:gd name="T12" fmla="*/ 0 w 403"/>
                  <a:gd name="T13" fmla="*/ 0 h 696"/>
                  <a:gd name="T14" fmla="*/ 0 60000 65536"/>
                  <a:gd name="T15" fmla="*/ 0 60000 65536"/>
                  <a:gd name="T16" fmla="*/ 0 60000 65536"/>
                  <a:gd name="T17" fmla="*/ 0 60000 65536"/>
                  <a:gd name="T18" fmla="*/ 0 60000 65536"/>
                  <a:gd name="T19" fmla="*/ 0 60000 65536"/>
                  <a:gd name="T20" fmla="*/ 0 60000 65536"/>
                  <a:gd name="T21" fmla="*/ 0 w 403"/>
                  <a:gd name="T22" fmla="*/ 0 h 696"/>
                  <a:gd name="T23" fmla="*/ 403 w 403"/>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696">
                    <a:moveTo>
                      <a:pt x="403" y="696"/>
                    </a:moveTo>
                    <a:lnTo>
                      <a:pt x="322" y="612"/>
                    </a:lnTo>
                    <a:lnTo>
                      <a:pt x="250" y="503"/>
                    </a:lnTo>
                    <a:lnTo>
                      <a:pt x="201" y="346"/>
                    </a:lnTo>
                    <a:lnTo>
                      <a:pt x="149" y="193"/>
                    </a:lnTo>
                    <a:lnTo>
                      <a:pt x="80" y="8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3" name="Freeform 182"/>
              <p:cNvSpPr>
                <a:spLocks/>
              </p:cNvSpPr>
              <p:nvPr/>
            </p:nvSpPr>
            <p:spPr bwMode="auto">
              <a:xfrm>
                <a:off x="2841" y="1413"/>
                <a:ext cx="98" cy="174"/>
              </a:xfrm>
              <a:custGeom>
                <a:avLst/>
                <a:gdLst>
                  <a:gd name="T0" fmla="*/ 0 w 390"/>
                  <a:gd name="T1" fmla="*/ 0 h 696"/>
                  <a:gd name="T2" fmla="*/ 0 w 390"/>
                  <a:gd name="T3" fmla="*/ 0 h 696"/>
                  <a:gd name="T4" fmla="*/ 0 w 390"/>
                  <a:gd name="T5" fmla="*/ 0 h 696"/>
                  <a:gd name="T6" fmla="*/ 0 w 390"/>
                  <a:gd name="T7" fmla="*/ 0 h 696"/>
                  <a:gd name="T8" fmla="*/ 0 w 390"/>
                  <a:gd name="T9" fmla="*/ 0 h 696"/>
                  <a:gd name="T10" fmla="*/ 0 w 390"/>
                  <a:gd name="T11" fmla="*/ 0 h 696"/>
                  <a:gd name="T12" fmla="*/ 0 w 390"/>
                  <a:gd name="T13" fmla="*/ 0 h 696"/>
                  <a:gd name="T14" fmla="*/ 0 60000 65536"/>
                  <a:gd name="T15" fmla="*/ 0 60000 65536"/>
                  <a:gd name="T16" fmla="*/ 0 60000 65536"/>
                  <a:gd name="T17" fmla="*/ 0 60000 65536"/>
                  <a:gd name="T18" fmla="*/ 0 60000 65536"/>
                  <a:gd name="T19" fmla="*/ 0 60000 65536"/>
                  <a:gd name="T20" fmla="*/ 0 60000 65536"/>
                  <a:gd name="T21" fmla="*/ 0 w 390"/>
                  <a:gd name="T22" fmla="*/ 0 h 696"/>
                  <a:gd name="T23" fmla="*/ 390 w 390"/>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0" h="696">
                    <a:moveTo>
                      <a:pt x="390" y="696"/>
                    </a:moveTo>
                    <a:lnTo>
                      <a:pt x="316" y="604"/>
                    </a:lnTo>
                    <a:lnTo>
                      <a:pt x="244" y="497"/>
                    </a:lnTo>
                    <a:lnTo>
                      <a:pt x="195" y="339"/>
                    </a:lnTo>
                    <a:lnTo>
                      <a:pt x="147" y="187"/>
                    </a:lnTo>
                    <a:lnTo>
                      <a:pt x="74" y="8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4" name="Freeform 183"/>
              <p:cNvSpPr>
                <a:spLocks/>
              </p:cNvSpPr>
              <p:nvPr/>
            </p:nvSpPr>
            <p:spPr bwMode="auto">
              <a:xfrm>
                <a:off x="2792" y="1955"/>
                <a:ext cx="96" cy="168"/>
              </a:xfrm>
              <a:custGeom>
                <a:avLst/>
                <a:gdLst>
                  <a:gd name="T0" fmla="*/ 0 w 385"/>
                  <a:gd name="T1" fmla="*/ 0 h 670"/>
                  <a:gd name="T2" fmla="*/ 0 w 385"/>
                  <a:gd name="T3" fmla="*/ 0 h 670"/>
                  <a:gd name="T4" fmla="*/ 0 w 385"/>
                  <a:gd name="T5" fmla="*/ 0 h 670"/>
                  <a:gd name="T6" fmla="*/ 0 w 385"/>
                  <a:gd name="T7" fmla="*/ 0 h 670"/>
                  <a:gd name="T8" fmla="*/ 0 w 385"/>
                  <a:gd name="T9" fmla="*/ 0 h 670"/>
                  <a:gd name="T10" fmla="*/ 0 w 385"/>
                  <a:gd name="T11" fmla="*/ 0 h 670"/>
                  <a:gd name="T12" fmla="*/ 0 w 385"/>
                  <a:gd name="T13" fmla="*/ 0 h 670"/>
                  <a:gd name="T14" fmla="*/ 0 60000 65536"/>
                  <a:gd name="T15" fmla="*/ 0 60000 65536"/>
                  <a:gd name="T16" fmla="*/ 0 60000 65536"/>
                  <a:gd name="T17" fmla="*/ 0 60000 65536"/>
                  <a:gd name="T18" fmla="*/ 0 60000 65536"/>
                  <a:gd name="T19" fmla="*/ 0 60000 65536"/>
                  <a:gd name="T20" fmla="*/ 0 60000 65536"/>
                  <a:gd name="T21" fmla="*/ 0 w 385"/>
                  <a:gd name="T22" fmla="*/ 0 h 670"/>
                  <a:gd name="T23" fmla="*/ 385 w 385"/>
                  <a:gd name="T24" fmla="*/ 670 h 6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670">
                    <a:moveTo>
                      <a:pt x="385" y="670"/>
                    </a:moveTo>
                    <a:lnTo>
                      <a:pt x="306" y="587"/>
                    </a:lnTo>
                    <a:lnTo>
                      <a:pt x="241" y="480"/>
                    </a:lnTo>
                    <a:lnTo>
                      <a:pt x="196" y="326"/>
                    </a:lnTo>
                    <a:lnTo>
                      <a:pt x="149" y="180"/>
                    </a:lnTo>
                    <a:lnTo>
                      <a:pt x="75" y="7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5" name="Freeform 184"/>
              <p:cNvSpPr>
                <a:spLocks/>
              </p:cNvSpPr>
              <p:nvPr/>
            </p:nvSpPr>
            <p:spPr bwMode="auto">
              <a:xfrm>
                <a:off x="2997" y="2077"/>
                <a:ext cx="28" cy="137"/>
              </a:xfrm>
              <a:custGeom>
                <a:avLst/>
                <a:gdLst>
                  <a:gd name="T0" fmla="*/ 0 w 114"/>
                  <a:gd name="T1" fmla="*/ 0 h 549"/>
                  <a:gd name="T2" fmla="*/ 0 w 114"/>
                  <a:gd name="T3" fmla="*/ 0 h 549"/>
                  <a:gd name="T4" fmla="*/ 0 w 114"/>
                  <a:gd name="T5" fmla="*/ 0 h 549"/>
                  <a:gd name="T6" fmla="*/ 0 w 114"/>
                  <a:gd name="T7" fmla="*/ 0 h 549"/>
                  <a:gd name="T8" fmla="*/ 0 w 114"/>
                  <a:gd name="T9" fmla="*/ 0 h 549"/>
                  <a:gd name="T10" fmla="*/ 0 60000 65536"/>
                  <a:gd name="T11" fmla="*/ 0 60000 65536"/>
                  <a:gd name="T12" fmla="*/ 0 60000 65536"/>
                  <a:gd name="T13" fmla="*/ 0 60000 65536"/>
                  <a:gd name="T14" fmla="*/ 0 60000 65536"/>
                  <a:gd name="T15" fmla="*/ 0 w 114"/>
                  <a:gd name="T16" fmla="*/ 0 h 549"/>
                  <a:gd name="T17" fmla="*/ 114 w 114"/>
                  <a:gd name="T18" fmla="*/ 549 h 549"/>
                </a:gdLst>
                <a:ahLst/>
                <a:cxnLst>
                  <a:cxn ang="T10">
                    <a:pos x="T0" y="T1"/>
                  </a:cxn>
                  <a:cxn ang="T11">
                    <a:pos x="T2" y="T3"/>
                  </a:cxn>
                  <a:cxn ang="T12">
                    <a:pos x="T4" y="T5"/>
                  </a:cxn>
                  <a:cxn ang="T13">
                    <a:pos x="T6" y="T7"/>
                  </a:cxn>
                  <a:cxn ang="T14">
                    <a:pos x="T8" y="T9"/>
                  </a:cxn>
                </a:cxnLst>
                <a:rect l="T15" t="T16" r="T17" b="T18"/>
                <a:pathLst>
                  <a:path w="114" h="549">
                    <a:moveTo>
                      <a:pt x="0" y="549"/>
                    </a:moveTo>
                    <a:lnTo>
                      <a:pt x="0" y="369"/>
                    </a:lnTo>
                    <a:lnTo>
                      <a:pt x="10" y="214"/>
                    </a:lnTo>
                    <a:lnTo>
                      <a:pt x="51" y="101"/>
                    </a:lnTo>
                    <a:lnTo>
                      <a:pt x="11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6" name="Freeform 185"/>
              <p:cNvSpPr>
                <a:spLocks/>
              </p:cNvSpPr>
              <p:nvPr/>
            </p:nvSpPr>
            <p:spPr bwMode="auto">
              <a:xfrm>
                <a:off x="2832" y="2080"/>
                <a:ext cx="41" cy="131"/>
              </a:xfrm>
              <a:custGeom>
                <a:avLst/>
                <a:gdLst>
                  <a:gd name="T0" fmla="*/ 0 w 161"/>
                  <a:gd name="T1" fmla="*/ 0 h 523"/>
                  <a:gd name="T2" fmla="*/ 0 w 161"/>
                  <a:gd name="T3" fmla="*/ 0 h 523"/>
                  <a:gd name="T4" fmla="*/ 0 w 161"/>
                  <a:gd name="T5" fmla="*/ 0 h 523"/>
                  <a:gd name="T6" fmla="*/ 0 w 161"/>
                  <a:gd name="T7" fmla="*/ 0 h 523"/>
                  <a:gd name="T8" fmla="*/ 0 w 161"/>
                  <a:gd name="T9" fmla="*/ 0 h 523"/>
                  <a:gd name="T10" fmla="*/ 0 w 161"/>
                  <a:gd name="T11" fmla="*/ 0 h 523"/>
                  <a:gd name="T12" fmla="*/ 0 w 161"/>
                  <a:gd name="T13" fmla="*/ 0 h 523"/>
                  <a:gd name="T14" fmla="*/ 0 w 161"/>
                  <a:gd name="T15" fmla="*/ 0 h 523"/>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523"/>
                  <a:gd name="T26" fmla="*/ 161 w 161"/>
                  <a:gd name="T27" fmla="*/ 523 h 5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523">
                    <a:moveTo>
                      <a:pt x="161" y="523"/>
                    </a:moveTo>
                    <a:lnTo>
                      <a:pt x="145" y="380"/>
                    </a:lnTo>
                    <a:lnTo>
                      <a:pt x="145" y="343"/>
                    </a:lnTo>
                    <a:lnTo>
                      <a:pt x="145" y="326"/>
                    </a:lnTo>
                    <a:lnTo>
                      <a:pt x="142" y="307"/>
                    </a:lnTo>
                    <a:lnTo>
                      <a:pt x="129" y="243"/>
                    </a:lnTo>
                    <a:lnTo>
                      <a:pt x="69"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7" name="Freeform 186"/>
              <p:cNvSpPr>
                <a:spLocks/>
              </p:cNvSpPr>
              <p:nvPr/>
            </p:nvSpPr>
            <p:spPr bwMode="auto">
              <a:xfrm>
                <a:off x="2651" y="2205"/>
                <a:ext cx="729" cy="635"/>
              </a:xfrm>
              <a:custGeom>
                <a:avLst/>
                <a:gdLst>
                  <a:gd name="T0" fmla="*/ 0 w 2915"/>
                  <a:gd name="T1" fmla="*/ 0 h 2538"/>
                  <a:gd name="T2" fmla="*/ 0 w 2915"/>
                  <a:gd name="T3" fmla="*/ 0 h 2538"/>
                  <a:gd name="T4" fmla="*/ 0 w 2915"/>
                  <a:gd name="T5" fmla="*/ 0 h 2538"/>
                  <a:gd name="T6" fmla="*/ 0 w 2915"/>
                  <a:gd name="T7" fmla="*/ 0 h 2538"/>
                  <a:gd name="T8" fmla="*/ 0 w 2915"/>
                  <a:gd name="T9" fmla="*/ 0 h 2538"/>
                  <a:gd name="T10" fmla="*/ 0 w 2915"/>
                  <a:gd name="T11" fmla="*/ 0 h 2538"/>
                  <a:gd name="T12" fmla="*/ 0 w 2915"/>
                  <a:gd name="T13" fmla="*/ 0 h 2538"/>
                  <a:gd name="T14" fmla="*/ 0 w 2915"/>
                  <a:gd name="T15" fmla="*/ 0 h 2538"/>
                  <a:gd name="T16" fmla="*/ 0 w 2915"/>
                  <a:gd name="T17" fmla="*/ 0 h 2538"/>
                  <a:gd name="T18" fmla="*/ 0 w 2915"/>
                  <a:gd name="T19" fmla="*/ 0 h 2538"/>
                  <a:gd name="T20" fmla="*/ 0 w 2915"/>
                  <a:gd name="T21" fmla="*/ 0 h 2538"/>
                  <a:gd name="T22" fmla="*/ 0 w 2915"/>
                  <a:gd name="T23" fmla="*/ 0 h 2538"/>
                  <a:gd name="T24" fmla="*/ 0 w 2915"/>
                  <a:gd name="T25" fmla="*/ 0 h 2538"/>
                  <a:gd name="T26" fmla="*/ 0 w 2915"/>
                  <a:gd name="T27" fmla="*/ 0 h 2538"/>
                  <a:gd name="T28" fmla="*/ 0 w 2915"/>
                  <a:gd name="T29" fmla="*/ 0 h 2538"/>
                  <a:gd name="T30" fmla="*/ 0 w 2915"/>
                  <a:gd name="T31" fmla="*/ 0 h 2538"/>
                  <a:gd name="T32" fmla="*/ 0 w 2915"/>
                  <a:gd name="T33" fmla="*/ 0 h 2538"/>
                  <a:gd name="T34" fmla="*/ 0 w 2915"/>
                  <a:gd name="T35" fmla="*/ 0 h 2538"/>
                  <a:gd name="T36" fmla="*/ 0 w 2915"/>
                  <a:gd name="T37" fmla="*/ 0 h 2538"/>
                  <a:gd name="T38" fmla="*/ 0 w 2915"/>
                  <a:gd name="T39" fmla="*/ 0 h 2538"/>
                  <a:gd name="T40" fmla="*/ 0 w 2915"/>
                  <a:gd name="T41" fmla="*/ 0 h 2538"/>
                  <a:gd name="T42" fmla="*/ 0 w 2915"/>
                  <a:gd name="T43" fmla="*/ 0 h 2538"/>
                  <a:gd name="T44" fmla="*/ 0 w 2915"/>
                  <a:gd name="T45" fmla="*/ 0 h 2538"/>
                  <a:gd name="T46" fmla="*/ 0 w 2915"/>
                  <a:gd name="T47" fmla="*/ 0 h 2538"/>
                  <a:gd name="T48" fmla="*/ 0 w 2915"/>
                  <a:gd name="T49" fmla="*/ 0 h 2538"/>
                  <a:gd name="T50" fmla="*/ 0 w 2915"/>
                  <a:gd name="T51" fmla="*/ 0 h 2538"/>
                  <a:gd name="T52" fmla="*/ 0 w 2915"/>
                  <a:gd name="T53" fmla="*/ 0 h 2538"/>
                  <a:gd name="T54" fmla="*/ 0 w 2915"/>
                  <a:gd name="T55" fmla="*/ 0 h 2538"/>
                  <a:gd name="T56" fmla="*/ 0 w 2915"/>
                  <a:gd name="T57" fmla="*/ 0 h 2538"/>
                  <a:gd name="T58" fmla="*/ 0 w 2915"/>
                  <a:gd name="T59" fmla="*/ 0 h 2538"/>
                  <a:gd name="T60" fmla="*/ 0 w 2915"/>
                  <a:gd name="T61" fmla="*/ 0 h 2538"/>
                  <a:gd name="T62" fmla="*/ 0 w 2915"/>
                  <a:gd name="T63" fmla="*/ 0 h 2538"/>
                  <a:gd name="T64" fmla="*/ 0 w 2915"/>
                  <a:gd name="T65" fmla="*/ 0 h 2538"/>
                  <a:gd name="T66" fmla="*/ 0 w 2915"/>
                  <a:gd name="T67" fmla="*/ 0 h 2538"/>
                  <a:gd name="T68" fmla="*/ 0 w 2915"/>
                  <a:gd name="T69" fmla="*/ 0 h 2538"/>
                  <a:gd name="T70" fmla="*/ 0 w 2915"/>
                  <a:gd name="T71" fmla="*/ 0 h 2538"/>
                  <a:gd name="T72" fmla="*/ 0 w 2915"/>
                  <a:gd name="T73" fmla="*/ 0 h 2538"/>
                  <a:gd name="T74" fmla="*/ 0 w 2915"/>
                  <a:gd name="T75" fmla="*/ 0 h 2538"/>
                  <a:gd name="T76" fmla="*/ 0 w 2915"/>
                  <a:gd name="T77" fmla="*/ 0 h 2538"/>
                  <a:gd name="T78" fmla="*/ 0 w 2915"/>
                  <a:gd name="T79" fmla="*/ 0 h 2538"/>
                  <a:gd name="T80" fmla="*/ 0 w 2915"/>
                  <a:gd name="T81" fmla="*/ 0 h 2538"/>
                  <a:gd name="T82" fmla="*/ 0 w 2915"/>
                  <a:gd name="T83" fmla="*/ 0 h 2538"/>
                  <a:gd name="T84" fmla="*/ 0 w 2915"/>
                  <a:gd name="T85" fmla="*/ 0 h 2538"/>
                  <a:gd name="T86" fmla="*/ 0 w 2915"/>
                  <a:gd name="T87" fmla="*/ 0 h 2538"/>
                  <a:gd name="T88" fmla="*/ 0 w 2915"/>
                  <a:gd name="T89" fmla="*/ 0 h 2538"/>
                  <a:gd name="T90" fmla="*/ 0 w 2915"/>
                  <a:gd name="T91" fmla="*/ 0 h 2538"/>
                  <a:gd name="T92" fmla="*/ 0 w 2915"/>
                  <a:gd name="T93" fmla="*/ 0 h 2538"/>
                  <a:gd name="T94" fmla="*/ 0 w 2915"/>
                  <a:gd name="T95" fmla="*/ 0 h 2538"/>
                  <a:gd name="T96" fmla="*/ 0 w 2915"/>
                  <a:gd name="T97" fmla="*/ 0 h 2538"/>
                  <a:gd name="T98" fmla="*/ 0 w 2915"/>
                  <a:gd name="T99" fmla="*/ 0 h 2538"/>
                  <a:gd name="T100" fmla="*/ 0 w 2915"/>
                  <a:gd name="T101" fmla="*/ 0 h 2538"/>
                  <a:gd name="T102" fmla="*/ 0 w 2915"/>
                  <a:gd name="T103" fmla="*/ 0 h 2538"/>
                  <a:gd name="T104" fmla="*/ 0 w 2915"/>
                  <a:gd name="T105" fmla="*/ 0 h 2538"/>
                  <a:gd name="T106" fmla="*/ 0 w 2915"/>
                  <a:gd name="T107" fmla="*/ 0 h 2538"/>
                  <a:gd name="T108" fmla="*/ 0 w 2915"/>
                  <a:gd name="T109" fmla="*/ 0 h 2538"/>
                  <a:gd name="T110" fmla="*/ 0 w 2915"/>
                  <a:gd name="T111" fmla="*/ 0 h 2538"/>
                  <a:gd name="T112" fmla="*/ 0 w 2915"/>
                  <a:gd name="T113" fmla="*/ 0 h 2538"/>
                  <a:gd name="T114" fmla="*/ 0 w 2915"/>
                  <a:gd name="T115" fmla="*/ 0 h 2538"/>
                  <a:gd name="T116" fmla="*/ 0 w 2915"/>
                  <a:gd name="T117" fmla="*/ 0 h 25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15"/>
                  <a:gd name="T178" fmla="*/ 0 h 2538"/>
                  <a:gd name="T179" fmla="*/ 2915 w 2915"/>
                  <a:gd name="T180" fmla="*/ 2538 h 25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15" h="2538">
                    <a:moveTo>
                      <a:pt x="2915" y="122"/>
                    </a:moveTo>
                    <a:lnTo>
                      <a:pt x="2737" y="226"/>
                    </a:lnTo>
                    <a:lnTo>
                      <a:pt x="2650" y="272"/>
                    </a:lnTo>
                    <a:lnTo>
                      <a:pt x="2588" y="314"/>
                    </a:lnTo>
                    <a:lnTo>
                      <a:pt x="2542" y="347"/>
                    </a:lnTo>
                    <a:lnTo>
                      <a:pt x="2501" y="369"/>
                    </a:lnTo>
                    <a:lnTo>
                      <a:pt x="2467" y="403"/>
                    </a:lnTo>
                    <a:lnTo>
                      <a:pt x="2426" y="440"/>
                    </a:lnTo>
                    <a:lnTo>
                      <a:pt x="2369" y="490"/>
                    </a:lnTo>
                    <a:lnTo>
                      <a:pt x="2307" y="548"/>
                    </a:lnTo>
                    <a:lnTo>
                      <a:pt x="2266" y="582"/>
                    </a:lnTo>
                    <a:lnTo>
                      <a:pt x="2232" y="611"/>
                    </a:lnTo>
                    <a:lnTo>
                      <a:pt x="2191" y="639"/>
                    </a:lnTo>
                    <a:lnTo>
                      <a:pt x="2167" y="657"/>
                    </a:lnTo>
                    <a:lnTo>
                      <a:pt x="2140" y="686"/>
                    </a:lnTo>
                    <a:lnTo>
                      <a:pt x="2111" y="704"/>
                    </a:lnTo>
                    <a:lnTo>
                      <a:pt x="2088" y="715"/>
                    </a:lnTo>
                    <a:lnTo>
                      <a:pt x="2064" y="725"/>
                    </a:lnTo>
                    <a:lnTo>
                      <a:pt x="2030" y="742"/>
                    </a:lnTo>
                    <a:lnTo>
                      <a:pt x="2007" y="761"/>
                    </a:lnTo>
                    <a:lnTo>
                      <a:pt x="1983" y="789"/>
                    </a:lnTo>
                    <a:lnTo>
                      <a:pt x="1950" y="807"/>
                    </a:lnTo>
                    <a:lnTo>
                      <a:pt x="1932" y="833"/>
                    </a:lnTo>
                    <a:lnTo>
                      <a:pt x="1896" y="864"/>
                    </a:lnTo>
                    <a:lnTo>
                      <a:pt x="1867" y="898"/>
                    </a:lnTo>
                    <a:lnTo>
                      <a:pt x="1834" y="939"/>
                    </a:lnTo>
                    <a:lnTo>
                      <a:pt x="1799" y="985"/>
                    </a:lnTo>
                    <a:lnTo>
                      <a:pt x="1766" y="1019"/>
                    </a:lnTo>
                    <a:lnTo>
                      <a:pt x="1731" y="1060"/>
                    </a:lnTo>
                    <a:lnTo>
                      <a:pt x="1696" y="1077"/>
                    </a:lnTo>
                    <a:lnTo>
                      <a:pt x="1661" y="1118"/>
                    </a:lnTo>
                    <a:lnTo>
                      <a:pt x="1616" y="1140"/>
                    </a:lnTo>
                    <a:lnTo>
                      <a:pt x="1575" y="1165"/>
                    </a:lnTo>
                    <a:lnTo>
                      <a:pt x="1524" y="1190"/>
                    </a:lnTo>
                    <a:lnTo>
                      <a:pt x="1485" y="1220"/>
                    </a:lnTo>
                    <a:lnTo>
                      <a:pt x="1432" y="1249"/>
                    </a:lnTo>
                    <a:lnTo>
                      <a:pt x="1384" y="1278"/>
                    </a:lnTo>
                    <a:lnTo>
                      <a:pt x="1340" y="1307"/>
                    </a:lnTo>
                    <a:lnTo>
                      <a:pt x="1301" y="1330"/>
                    </a:lnTo>
                    <a:lnTo>
                      <a:pt x="1247" y="1364"/>
                    </a:lnTo>
                    <a:lnTo>
                      <a:pt x="1196" y="1400"/>
                    </a:lnTo>
                    <a:lnTo>
                      <a:pt x="1146" y="1433"/>
                    </a:lnTo>
                    <a:lnTo>
                      <a:pt x="1087" y="1475"/>
                    </a:lnTo>
                    <a:lnTo>
                      <a:pt x="1040" y="1497"/>
                    </a:lnTo>
                    <a:lnTo>
                      <a:pt x="995" y="1537"/>
                    </a:lnTo>
                    <a:lnTo>
                      <a:pt x="948" y="1559"/>
                    </a:lnTo>
                    <a:lnTo>
                      <a:pt x="907" y="1594"/>
                    </a:lnTo>
                    <a:lnTo>
                      <a:pt x="869" y="1619"/>
                    </a:lnTo>
                    <a:lnTo>
                      <a:pt x="828" y="1648"/>
                    </a:lnTo>
                    <a:lnTo>
                      <a:pt x="789" y="1663"/>
                    </a:lnTo>
                    <a:lnTo>
                      <a:pt x="752" y="1702"/>
                    </a:lnTo>
                    <a:lnTo>
                      <a:pt x="714" y="1732"/>
                    </a:lnTo>
                    <a:lnTo>
                      <a:pt x="673" y="1773"/>
                    </a:lnTo>
                    <a:lnTo>
                      <a:pt x="649" y="1790"/>
                    </a:lnTo>
                    <a:lnTo>
                      <a:pt x="622" y="1832"/>
                    </a:lnTo>
                    <a:lnTo>
                      <a:pt x="587" y="1870"/>
                    </a:lnTo>
                    <a:lnTo>
                      <a:pt x="568" y="1923"/>
                    </a:lnTo>
                    <a:lnTo>
                      <a:pt x="546" y="1958"/>
                    </a:lnTo>
                    <a:lnTo>
                      <a:pt x="517" y="2009"/>
                    </a:lnTo>
                    <a:lnTo>
                      <a:pt x="483" y="2054"/>
                    </a:lnTo>
                    <a:lnTo>
                      <a:pt x="453" y="2100"/>
                    </a:lnTo>
                    <a:lnTo>
                      <a:pt x="432" y="2142"/>
                    </a:lnTo>
                    <a:lnTo>
                      <a:pt x="396" y="2181"/>
                    </a:lnTo>
                    <a:lnTo>
                      <a:pt x="362" y="2216"/>
                    </a:lnTo>
                    <a:lnTo>
                      <a:pt x="320" y="2263"/>
                    </a:lnTo>
                    <a:lnTo>
                      <a:pt x="275" y="2297"/>
                    </a:lnTo>
                    <a:lnTo>
                      <a:pt x="194" y="2371"/>
                    </a:lnTo>
                    <a:lnTo>
                      <a:pt x="143" y="2439"/>
                    </a:lnTo>
                    <a:lnTo>
                      <a:pt x="103" y="2486"/>
                    </a:lnTo>
                    <a:lnTo>
                      <a:pt x="81" y="2514"/>
                    </a:lnTo>
                    <a:lnTo>
                      <a:pt x="63" y="2538"/>
                    </a:lnTo>
                    <a:lnTo>
                      <a:pt x="51" y="2532"/>
                    </a:lnTo>
                    <a:lnTo>
                      <a:pt x="34" y="2499"/>
                    </a:lnTo>
                    <a:lnTo>
                      <a:pt x="10" y="2423"/>
                    </a:lnTo>
                    <a:lnTo>
                      <a:pt x="0" y="2354"/>
                    </a:lnTo>
                    <a:lnTo>
                      <a:pt x="5" y="2284"/>
                    </a:lnTo>
                    <a:lnTo>
                      <a:pt x="39" y="2233"/>
                    </a:lnTo>
                    <a:lnTo>
                      <a:pt x="110" y="2181"/>
                    </a:lnTo>
                    <a:lnTo>
                      <a:pt x="173" y="2124"/>
                    </a:lnTo>
                    <a:lnTo>
                      <a:pt x="230" y="2078"/>
                    </a:lnTo>
                    <a:lnTo>
                      <a:pt x="275" y="2031"/>
                    </a:lnTo>
                    <a:lnTo>
                      <a:pt x="316" y="1974"/>
                    </a:lnTo>
                    <a:lnTo>
                      <a:pt x="357" y="1923"/>
                    </a:lnTo>
                    <a:lnTo>
                      <a:pt x="403" y="1865"/>
                    </a:lnTo>
                    <a:lnTo>
                      <a:pt x="460" y="1818"/>
                    </a:lnTo>
                    <a:lnTo>
                      <a:pt x="533" y="1744"/>
                    </a:lnTo>
                    <a:lnTo>
                      <a:pt x="605" y="1687"/>
                    </a:lnTo>
                    <a:lnTo>
                      <a:pt x="673" y="1630"/>
                    </a:lnTo>
                    <a:lnTo>
                      <a:pt x="748" y="1584"/>
                    </a:lnTo>
                    <a:lnTo>
                      <a:pt x="814" y="1526"/>
                    </a:lnTo>
                    <a:lnTo>
                      <a:pt x="885" y="1479"/>
                    </a:lnTo>
                    <a:lnTo>
                      <a:pt x="944" y="1433"/>
                    </a:lnTo>
                    <a:lnTo>
                      <a:pt x="995" y="1404"/>
                    </a:lnTo>
                    <a:lnTo>
                      <a:pt x="1045" y="1371"/>
                    </a:lnTo>
                    <a:lnTo>
                      <a:pt x="1104" y="1342"/>
                    </a:lnTo>
                    <a:lnTo>
                      <a:pt x="1167" y="1312"/>
                    </a:lnTo>
                    <a:lnTo>
                      <a:pt x="1237" y="1267"/>
                    </a:lnTo>
                    <a:lnTo>
                      <a:pt x="1316" y="1203"/>
                    </a:lnTo>
                    <a:lnTo>
                      <a:pt x="1402" y="1146"/>
                    </a:lnTo>
                    <a:lnTo>
                      <a:pt x="1485" y="1099"/>
                    </a:lnTo>
                    <a:lnTo>
                      <a:pt x="1552" y="1043"/>
                    </a:lnTo>
                    <a:lnTo>
                      <a:pt x="1628" y="985"/>
                    </a:lnTo>
                    <a:lnTo>
                      <a:pt x="1702" y="939"/>
                    </a:lnTo>
                    <a:lnTo>
                      <a:pt x="1771" y="880"/>
                    </a:lnTo>
                    <a:lnTo>
                      <a:pt x="1841" y="807"/>
                    </a:lnTo>
                    <a:lnTo>
                      <a:pt x="1926" y="720"/>
                    </a:lnTo>
                    <a:lnTo>
                      <a:pt x="2007" y="634"/>
                    </a:lnTo>
                    <a:lnTo>
                      <a:pt x="2069" y="565"/>
                    </a:lnTo>
                    <a:lnTo>
                      <a:pt x="2126" y="524"/>
                    </a:lnTo>
                    <a:lnTo>
                      <a:pt x="2185" y="490"/>
                    </a:lnTo>
                    <a:lnTo>
                      <a:pt x="2243" y="456"/>
                    </a:lnTo>
                    <a:lnTo>
                      <a:pt x="2307" y="410"/>
                    </a:lnTo>
                    <a:lnTo>
                      <a:pt x="2382" y="357"/>
                    </a:lnTo>
                    <a:lnTo>
                      <a:pt x="2472" y="285"/>
                    </a:lnTo>
                    <a:lnTo>
                      <a:pt x="2571" y="208"/>
                    </a:lnTo>
                    <a:lnTo>
                      <a:pt x="2650" y="151"/>
                    </a:lnTo>
                    <a:lnTo>
                      <a:pt x="2718" y="104"/>
                    </a:lnTo>
                    <a:lnTo>
                      <a:pt x="2892" y="0"/>
                    </a:lnTo>
                    <a:lnTo>
                      <a:pt x="2915" y="122"/>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8" name="Freeform 187"/>
              <p:cNvSpPr>
                <a:spLocks/>
              </p:cNvSpPr>
              <p:nvPr/>
            </p:nvSpPr>
            <p:spPr bwMode="auto">
              <a:xfrm>
                <a:off x="3897" y="1778"/>
                <a:ext cx="173" cy="117"/>
              </a:xfrm>
              <a:custGeom>
                <a:avLst/>
                <a:gdLst>
                  <a:gd name="T0" fmla="*/ 0 w 692"/>
                  <a:gd name="T1" fmla="*/ 0 h 466"/>
                  <a:gd name="T2" fmla="*/ 0 w 692"/>
                  <a:gd name="T3" fmla="*/ 0 h 466"/>
                  <a:gd name="T4" fmla="*/ 0 w 692"/>
                  <a:gd name="T5" fmla="*/ 0 h 466"/>
                  <a:gd name="T6" fmla="*/ 0 w 692"/>
                  <a:gd name="T7" fmla="*/ 0 h 466"/>
                  <a:gd name="T8" fmla="*/ 0 w 692"/>
                  <a:gd name="T9" fmla="*/ 0 h 466"/>
                  <a:gd name="T10" fmla="*/ 0 w 692"/>
                  <a:gd name="T11" fmla="*/ 0 h 466"/>
                  <a:gd name="T12" fmla="*/ 0 w 692"/>
                  <a:gd name="T13" fmla="*/ 0 h 466"/>
                  <a:gd name="T14" fmla="*/ 0 w 692"/>
                  <a:gd name="T15" fmla="*/ 0 h 466"/>
                  <a:gd name="T16" fmla="*/ 0 w 692"/>
                  <a:gd name="T17" fmla="*/ 0 h 466"/>
                  <a:gd name="T18" fmla="*/ 0 w 692"/>
                  <a:gd name="T19" fmla="*/ 0 h 466"/>
                  <a:gd name="T20" fmla="*/ 0 w 692"/>
                  <a:gd name="T21" fmla="*/ 0 h 466"/>
                  <a:gd name="T22" fmla="*/ 0 w 692"/>
                  <a:gd name="T23" fmla="*/ 0 h 466"/>
                  <a:gd name="T24" fmla="*/ 0 w 692"/>
                  <a:gd name="T25" fmla="*/ 0 h 466"/>
                  <a:gd name="T26" fmla="*/ 0 w 692"/>
                  <a:gd name="T27" fmla="*/ 0 h 466"/>
                  <a:gd name="T28" fmla="*/ 0 w 692"/>
                  <a:gd name="T29" fmla="*/ 0 h 466"/>
                  <a:gd name="T30" fmla="*/ 0 w 692"/>
                  <a:gd name="T31" fmla="*/ 0 h 466"/>
                  <a:gd name="T32" fmla="*/ 0 w 692"/>
                  <a:gd name="T33" fmla="*/ 0 h 466"/>
                  <a:gd name="T34" fmla="*/ 0 w 692"/>
                  <a:gd name="T35" fmla="*/ 0 h 466"/>
                  <a:gd name="T36" fmla="*/ 0 w 692"/>
                  <a:gd name="T37" fmla="*/ 0 h 466"/>
                  <a:gd name="T38" fmla="*/ 0 w 692"/>
                  <a:gd name="T39" fmla="*/ 0 h 466"/>
                  <a:gd name="T40" fmla="*/ 0 w 692"/>
                  <a:gd name="T41" fmla="*/ 0 h 466"/>
                  <a:gd name="T42" fmla="*/ 0 w 692"/>
                  <a:gd name="T43" fmla="*/ 0 h 466"/>
                  <a:gd name="T44" fmla="*/ 0 w 692"/>
                  <a:gd name="T45" fmla="*/ 0 h 466"/>
                  <a:gd name="T46" fmla="*/ 0 w 692"/>
                  <a:gd name="T47" fmla="*/ 0 h 466"/>
                  <a:gd name="T48" fmla="*/ 0 w 692"/>
                  <a:gd name="T49" fmla="*/ 0 h 466"/>
                  <a:gd name="T50" fmla="*/ 0 w 692"/>
                  <a:gd name="T51" fmla="*/ 0 h 4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2"/>
                  <a:gd name="T79" fmla="*/ 0 h 466"/>
                  <a:gd name="T80" fmla="*/ 692 w 692"/>
                  <a:gd name="T81" fmla="*/ 466 h 4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2" h="466">
                    <a:moveTo>
                      <a:pt x="692" y="0"/>
                    </a:moveTo>
                    <a:lnTo>
                      <a:pt x="441" y="68"/>
                    </a:lnTo>
                    <a:lnTo>
                      <a:pt x="379" y="87"/>
                    </a:lnTo>
                    <a:lnTo>
                      <a:pt x="320" y="105"/>
                    </a:lnTo>
                    <a:lnTo>
                      <a:pt x="263" y="132"/>
                    </a:lnTo>
                    <a:lnTo>
                      <a:pt x="217" y="156"/>
                    </a:lnTo>
                    <a:lnTo>
                      <a:pt x="172" y="189"/>
                    </a:lnTo>
                    <a:lnTo>
                      <a:pt x="136" y="218"/>
                    </a:lnTo>
                    <a:lnTo>
                      <a:pt x="97" y="264"/>
                    </a:lnTo>
                    <a:lnTo>
                      <a:pt x="51" y="305"/>
                    </a:lnTo>
                    <a:lnTo>
                      <a:pt x="22" y="357"/>
                    </a:lnTo>
                    <a:lnTo>
                      <a:pt x="10" y="397"/>
                    </a:lnTo>
                    <a:lnTo>
                      <a:pt x="0" y="427"/>
                    </a:lnTo>
                    <a:lnTo>
                      <a:pt x="4" y="444"/>
                    </a:lnTo>
                    <a:lnTo>
                      <a:pt x="15" y="466"/>
                    </a:lnTo>
                    <a:lnTo>
                      <a:pt x="51" y="466"/>
                    </a:lnTo>
                    <a:lnTo>
                      <a:pt x="84" y="466"/>
                    </a:lnTo>
                    <a:lnTo>
                      <a:pt x="142" y="460"/>
                    </a:lnTo>
                    <a:lnTo>
                      <a:pt x="206" y="444"/>
                    </a:lnTo>
                    <a:lnTo>
                      <a:pt x="257" y="427"/>
                    </a:lnTo>
                    <a:lnTo>
                      <a:pt x="302" y="408"/>
                    </a:lnTo>
                    <a:lnTo>
                      <a:pt x="355" y="386"/>
                    </a:lnTo>
                    <a:lnTo>
                      <a:pt x="402" y="352"/>
                    </a:lnTo>
                    <a:lnTo>
                      <a:pt x="441" y="311"/>
                    </a:lnTo>
                    <a:lnTo>
                      <a:pt x="482" y="264"/>
                    </a:lnTo>
                    <a:lnTo>
                      <a:pt x="69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69" name="Freeform 188"/>
              <p:cNvSpPr>
                <a:spLocks/>
              </p:cNvSpPr>
              <p:nvPr/>
            </p:nvSpPr>
            <p:spPr bwMode="auto">
              <a:xfrm>
                <a:off x="3885" y="1739"/>
                <a:ext cx="157" cy="137"/>
              </a:xfrm>
              <a:custGeom>
                <a:avLst/>
                <a:gdLst>
                  <a:gd name="T0" fmla="*/ 0 w 625"/>
                  <a:gd name="T1" fmla="*/ 0 h 546"/>
                  <a:gd name="T2" fmla="*/ 0 w 625"/>
                  <a:gd name="T3" fmla="*/ 0 h 546"/>
                  <a:gd name="T4" fmla="*/ 0 w 625"/>
                  <a:gd name="T5" fmla="*/ 0 h 546"/>
                  <a:gd name="T6" fmla="*/ 0 w 625"/>
                  <a:gd name="T7" fmla="*/ 0 h 546"/>
                  <a:gd name="T8" fmla="*/ 0 w 625"/>
                  <a:gd name="T9" fmla="*/ 0 h 546"/>
                  <a:gd name="T10" fmla="*/ 0 w 625"/>
                  <a:gd name="T11" fmla="*/ 0 h 546"/>
                  <a:gd name="T12" fmla="*/ 0 w 625"/>
                  <a:gd name="T13" fmla="*/ 0 h 546"/>
                  <a:gd name="T14" fmla="*/ 0 w 625"/>
                  <a:gd name="T15" fmla="*/ 0 h 546"/>
                  <a:gd name="T16" fmla="*/ 0 w 625"/>
                  <a:gd name="T17" fmla="*/ 0 h 546"/>
                  <a:gd name="T18" fmla="*/ 0 w 625"/>
                  <a:gd name="T19" fmla="*/ 0 h 546"/>
                  <a:gd name="T20" fmla="*/ 0 w 625"/>
                  <a:gd name="T21" fmla="*/ 0 h 546"/>
                  <a:gd name="T22" fmla="*/ 0 w 625"/>
                  <a:gd name="T23" fmla="*/ 0 h 546"/>
                  <a:gd name="T24" fmla="*/ 0 w 625"/>
                  <a:gd name="T25" fmla="*/ 0 h 546"/>
                  <a:gd name="T26" fmla="*/ 0 w 625"/>
                  <a:gd name="T27" fmla="*/ 0 h 546"/>
                  <a:gd name="T28" fmla="*/ 0 w 625"/>
                  <a:gd name="T29" fmla="*/ 0 h 546"/>
                  <a:gd name="T30" fmla="*/ 0 w 625"/>
                  <a:gd name="T31" fmla="*/ 0 h 546"/>
                  <a:gd name="T32" fmla="*/ 0 w 625"/>
                  <a:gd name="T33" fmla="*/ 0 h 546"/>
                  <a:gd name="T34" fmla="*/ 0 w 625"/>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5"/>
                  <a:gd name="T55" fmla="*/ 0 h 546"/>
                  <a:gd name="T56" fmla="*/ 625 w 625"/>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5" h="546">
                    <a:moveTo>
                      <a:pt x="625" y="0"/>
                    </a:moveTo>
                    <a:lnTo>
                      <a:pt x="499" y="218"/>
                    </a:lnTo>
                    <a:lnTo>
                      <a:pt x="470" y="282"/>
                    </a:lnTo>
                    <a:lnTo>
                      <a:pt x="437" y="328"/>
                    </a:lnTo>
                    <a:lnTo>
                      <a:pt x="402" y="373"/>
                    </a:lnTo>
                    <a:lnTo>
                      <a:pt x="361" y="403"/>
                    </a:lnTo>
                    <a:lnTo>
                      <a:pt x="320" y="437"/>
                    </a:lnTo>
                    <a:lnTo>
                      <a:pt x="274" y="470"/>
                    </a:lnTo>
                    <a:lnTo>
                      <a:pt x="224" y="499"/>
                    </a:lnTo>
                    <a:lnTo>
                      <a:pt x="165" y="517"/>
                    </a:lnTo>
                    <a:lnTo>
                      <a:pt x="62" y="546"/>
                    </a:lnTo>
                    <a:lnTo>
                      <a:pt x="10" y="541"/>
                    </a:lnTo>
                    <a:lnTo>
                      <a:pt x="0" y="495"/>
                    </a:lnTo>
                    <a:lnTo>
                      <a:pt x="34" y="408"/>
                    </a:lnTo>
                    <a:lnTo>
                      <a:pt x="86" y="311"/>
                    </a:lnTo>
                    <a:lnTo>
                      <a:pt x="155" y="231"/>
                    </a:lnTo>
                    <a:lnTo>
                      <a:pt x="247" y="173"/>
                    </a:lnTo>
                    <a:lnTo>
                      <a:pt x="6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0" name="Freeform 189"/>
              <p:cNvSpPr>
                <a:spLocks/>
              </p:cNvSpPr>
              <p:nvPr/>
            </p:nvSpPr>
            <p:spPr bwMode="auto">
              <a:xfrm>
                <a:off x="3903" y="1820"/>
                <a:ext cx="189" cy="90"/>
              </a:xfrm>
              <a:custGeom>
                <a:avLst/>
                <a:gdLst>
                  <a:gd name="T0" fmla="*/ 0 w 754"/>
                  <a:gd name="T1" fmla="*/ 0 h 360"/>
                  <a:gd name="T2" fmla="*/ 0 w 754"/>
                  <a:gd name="T3" fmla="*/ 0 h 360"/>
                  <a:gd name="T4" fmla="*/ 0 w 754"/>
                  <a:gd name="T5" fmla="*/ 0 h 360"/>
                  <a:gd name="T6" fmla="*/ 0 w 754"/>
                  <a:gd name="T7" fmla="*/ 0 h 360"/>
                  <a:gd name="T8" fmla="*/ 0 w 754"/>
                  <a:gd name="T9" fmla="*/ 0 h 360"/>
                  <a:gd name="T10" fmla="*/ 0 w 754"/>
                  <a:gd name="T11" fmla="*/ 0 h 360"/>
                  <a:gd name="T12" fmla="*/ 0 w 754"/>
                  <a:gd name="T13" fmla="*/ 0 h 360"/>
                  <a:gd name="T14" fmla="*/ 0 w 754"/>
                  <a:gd name="T15" fmla="*/ 0 h 360"/>
                  <a:gd name="T16" fmla="*/ 0 w 754"/>
                  <a:gd name="T17" fmla="*/ 0 h 360"/>
                  <a:gd name="T18" fmla="*/ 0 w 754"/>
                  <a:gd name="T19" fmla="*/ 0 h 360"/>
                  <a:gd name="T20" fmla="*/ 0 w 754"/>
                  <a:gd name="T21" fmla="*/ 0 h 360"/>
                  <a:gd name="T22" fmla="*/ 0 w 754"/>
                  <a:gd name="T23" fmla="*/ 0 h 360"/>
                  <a:gd name="T24" fmla="*/ 0 w 754"/>
                  <a:gd name="T25" fmla="*/ 0 h 360"/>
                  <a:gd name="T26" fmla="*/ 0 w 754"/>
                  <a:gd name="T27" fmla="*/ 0 h 360"/>
                  <a:gd name="T28" fmla="*/ 0 w 754"/>
                  <a:gd name="T29" fmla="*/ 0 h 360"/>
                  <a:gd name="T30" fmla="*/ 0 w 754"/>
                  <a:gd name="T31" fmla="*/ 0 h 360"/>
                  <a:gd name="T32" fmla="*/ 0 w 754"/>
                  <a:gd name="T33" fmla="*/ 0 h 360"/>
                  <a:gd name="T34" fmla="*/ 0 w 754"/>
                  <a:gd name="T35" fmla="*/ 0 h 360"/>
                  <a:gd name="T36" fmla="*/ 0 w 754"/>
                  <a:gd name="T37" fmla="*/ 0 h 360"/>
                  <a:gd name="T38" fmla="*/ 0 w 754"/>
                  <a:gd name="T39" fmla="*/ 0 h 360"/>
                  <a:gd name="T40" fmla="*/ 0 w 754"/>
                  <a:gd name="T41" fmla="*/ 0 h 360"/>
                  <a:gd name="T42" fmla="*/ 0 w 754"/>
                  <a:gd name="T43" fmla="*/ 0 h 360"/>
                  <a:gd name="T44" fmla="*/ 0 w 754"/>
                  <a:gd name="T45" fmla="*/ 0 h 360"/>
                  <a:gd name="T46" fmla="*/ 0 w 754"/>
                  <a:gd name="T47" fmla="*/ 0 h 360"/>
                  <a:gd name="T48" fmla="*/ 0 w 754"/>
                  <a:gd name="T49" fmla="*/ 0 h 360"/>
                  <a:gd name="T50" fmla="*/ 0 w 754"/>
                  <a:gd name="T51" fmla="*/ 0 h 3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360"/>
                  <a:gd name="T80" fmla="*/ 754 w 754"/>
                  <a:gd name="T81" fmla="*/ 360 h 3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360">
                    <a:moveTo>
                      <a:pt x="754" y="0"/>
                    </a:moveTo>
                    <a:lnTo>
                      <a:pt x="508" y="11"/>
                    </a:lnTo>
                    <a:lnTo>
                      <a:pt x="439" y="21"/>
                    </a:lnTo>
                    <a:lnTo>
                      <a:pt x="381" y="29"/>
                    </a:lnTo>
                    <a:lnTo>
                      <a:pt x="323" y="45"/>
                    </a:lnTo>
                    <a:lnTo>
                      <a:pt x="271" y="63"/>
                    </a:lnTo>
                    <a:lnTo>
                      <a:pt x="219" y="85"/>
                    </a:lnTo>
                    <a:lnTo>
                      <a:pt x="180" y="114"/>
                    </a:lnTo>
                    <a:lnTo>
                      <a:pt x="133" y="147"/>
                    </a:lnTo>
                    <a:lnTo>
                      <a:pt x="87" y="189"/>
                    </a:lnTo>
                    <a:lnTo>
                      <a:pt x="41" y="235"/>
                    </a:lnTo>
                    <a:lnTo>
                      <a:pt x="17" y="269"/>
                    </a:lnTo>
                    <a:lnTo>
                      <a:pt x="7" y="298"/>
                    </a:lnTo>
                    <a:lnTo>
                      <a:pt x="0" y="316"/>
                    </a:lnTo>
                    <a:lnTo>
                      <a:pt x="13" y="331"/>
                    </a:lnTo>
                    <a:lnTo>
                      <a:pt x="41" y="344"/>
                    </a:lnTo>
                    <a:lnTo>
                      <a:pt x="76" y="360"/>
                    </a:lnTo>
                    <a:lnTo>
                      <a:pt x="129" y="356"/>
                    </a:lnTo>
                    <a:lnTo>
                      <a:pt x="184" y="356"/>
                    </a:lnTo>
                    <a:lnTo>
                      <a:pt x="242" y="356"/>
                    </a:lnTo>
                    <a:lnTo>
                      <a:pt x="294" y="344"/>
                    </a:lnTo>
                    <a:lnTo>
                      <a:pt x="339" y="327"/>
                    </a:lnTo>
                    <a:lnTo>
                      <a:pt x="393" y="306"/>
                    </a:lnTo>
                    <a:lnTo>
                      <a:pt x="439" y="276"/>
                    </a:lnTo>
                    <a:lnTo>
                      <a:pt x="490" y="235"/>
                    </a:lnTo>
                    <a:lnTo>
                      <a:pt x="75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1" name="Freeform 190"/>
              <p:cNvSpPr>
                <a:spLocks/>
              </p:cNvSpPr>
              <p:nvPr/>
            </p:nvSpPr>
            <p:spPr bwMode="auto">
              <a:xfrm>
                <a:off x="3829" y="1820"/>
                <a:ext cx="175" cy="118"/>
              </a:xfrm>
              <a:custGeom>
                <a:avLst/>
                <a:gdLst>
                  <a:gd name="T0" fmla="*/ 0 w 702"/>
                  <a:gd name="T1" fmla="*/ 0 h 471"/>
                  <a:gd name="T2" fmla="*/ 0 w 702"/>
                  <a:gd name="T3" fmla="*/ 0 h 471"/>
                  <a:gd name="T4" fmla="*/ 0 w 702"/>
                  <a:gd name="T5" fmla="*/ 0 h 471"/>
                  <a:gd name="T6" fmla="*/ 0 w 702"/>
                  <a:gd name="T7" fmla="*/ 0 h 471"/>
                  <a:gd name="T8" fmla="*/ 0 w 702"/>
                  <a:gd name="T9" fmla="*/ 0 h 471"/>
                  <a:gd name="T10" fmla="*/ 0 w 702"/>
                  <a:gd name="T11" fmla="*/ 0 h 471"/>
                  <a:gd name="T12" fmla="*/ 0 w 702"/>
                  <a:gd name="T13" fmla="*/ 0 h 471"/>
                  <a:gd name="T14" fmla="*/ 0 w 702"/>
                  <a:gd name="T15" fmla="*/ 0 h 471"/>
                  <a:gd name="T16" fmla="*/ 0 w 702"/>
                  <a:gd name="T17" fmla="*/ 0 h 471"/>
                  <a:gd name="T18" fmla="*/ 0 w 702"/>
                  <a:gd name="T19" fmla="*/ 0 h 471"/>
                  <a:gd name="T20" fmla="*/ 0 w 702"/>
                  <a:gd name="T21" fmla="*/ 0 h 471"/>
                  <a:gd name="T22" fmla="*/ 0 w 702"/>
                  <a:gd name="T23" fmla="*/ 0 h 471"/>
                  <a:gd name="T24" fmla="*/ 0 w 702"/>
                  <a:gd name="T25" fmla="*/ 0 h 471"/>
                  <a:gd name="T26" fmla="*/ 0 w 702"/>
                  <a:gd name="T27" fmla="*/ 0 h 471"/>
                  <a:gd name="T28" fmla="*/ 0 w 702"/>
                  <a:gd name="T29" fmla="*/ 0 h 471"/>
                  <a:gd name="T30" fmla="*/ 0 w 702"/>
                  <a:gd name="T31" fmla="*/ 0 h 471"/>
                  <a:gd name="T32" fmla="*/ 0 w 702"/>
                  <a:gd name="T33" fmla="*/ 0 h 471"/>
                  <a:gd name="T34" fmla="*/ 0 w 702"/>
                  <a:gd name="T35" fmla="*/ 0 h 471"/>
                  <a:gd name="T36" fmla="*/ 0 w 702"/>
                  <a:gd name="T37" fmla="*/ 0 h 471"/>
                  <a:gd name="T38" fmla="*/ 0 w 702"/>
                  <a:gd name="T39" fmla="*/ 0 h 471"/>
                  <a:gd name="T40" fmla="*/ 0 w 702"/>
                  <a:gd name="T41" fmla="*/ 0 h 471"/>
                  <a:gd name="T42" fmla="*/ 0 w 702"/>
                  <a:gd name="T43" fmla="*/ 0 h 471"/>
                  <a:gd name="T44" fmla="*/ 0 w 702"/>
                  <a:gd name="T45" fmla="*/ 0 h 471"/>
                  <a:gd name="T46" fmla="*/ 0 w 702"/>
                  <a:gd name="T47" fmla="*/ 0 h 471"/>
                  <a:gd name="T48" fmla="*/ 0 w 702"/>
                  <a:gd name="T49" fmla="*/ 0 h 471"/>
                  <a:gd name="T50" fmla="*/ 0 w 702"/>
                  <a:gd name="T51" fmla="*/ 0 h 4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1"/>
                  <a:gd name="T80" fmla="*/ 702 w 702"/>
                  <a:gd name="T81" fmla="*/ 471 h 4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1">
                    <a:moveTo>
                      <a:pt x="702" y="0"/>
                    </a:moveTo>
                    <a:lnTo>
                      <a:pt x="450" y="63"/>
                    </a:lnTo>
                    <a:lnTo>
                      <a:pt x="381" y="80"/>
                    </a:lnTo>
                    <a:lnTo>
                      <a:pt x="324" y="102"/>
                    </a:lnTo>
                    <a:lnTo>
                      <a:pt x="273" y="125"/>
                    </a:lnTo>
                    <a:lnTo>
                      <a:pt x="220" y="147"/>
                    </a:lnTo>
                    <a:lnTo>
                      <a:pt x="184" y="184"/>
                    </a:lnTo>
                    <a:lnTo>
                      <a:pt x="144" y="218"/>
                    </a:lnTo>
                    <a:lnTo>
                      <a:pt x="99" y="264"/>
                    </a:lnTo>
                    <a:lnTo>
                      <a:pt x="70" y="306"/>
                    </a:lnTo>
                    <a:lnTo>
                      <a:pt x="36" y="356"/>
                    </a:lnTo>
                    <a:lnTo>
                      <a:pt x="6" y="395"/>
                    </a:lnTo>
                    <a:lnTo>
                      <a:pt x="0" y="424"/>
                    </a:lnTo>
                    <a:lnTo>
                      <a:pt x="6" y="449"/>
                    </a:lnTo>
                    <a:lnTo>
                      <a:pt x="25" y="464"/>
                    </a:lnTo>
                    <a:lnTo>
                      <a:pt x="52" y="471"/>
                    </a:lnTo>
                    <a:lnTo>
                      <a:pt x="99" y="471"/>
                    </a:lnTo>
                    <a:lnTo>
                      <a:pt x="151" y="461"/>
                    </a:lnTo>
                    <a:lnTo>
                      <a:pt x="220" y="449"/>
                    </a:lnTo>
                    <a:lnTo>
                      <a:pt x="265" y="431"/>
                    </a:lnTo>
                    <a:lnTo>
                      <a:pt x="312" y="407"/>
                    </a:lnTo>
                    <a:lnTo>
                      <a:pt x="363" y="378"/>
                    </a:lnTo>
                    <a:lnTo>
                      <a:pt x="409" y="349"/>
                    </a:lnTo>
                    <a:lnTo>
                      <a:pt x="450" y="309"/>
                    </a:lnTo>
                    <a:lnTo>
                      <a:pt x="490" y="259"/>
                    </a:lnTo>
                    <a:lnTo>
                      <a:pt x="70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2" name="Freeform 191"/>
              <p:cNvSpPr>
                <a:spLocks/>
              </p:cNvSpPr>
              <p:nvPr/>
            </p:nvSpPr>
            <p:spPr bwMode="auto">
              <a:xfrm>
                <a:off x="3819" y="1781"/>
                <a:ext cx="156" cy="137"/>
              </a:xfrm>
              <a:custGeom>
                <a:avLst/>
                <a:gdLst>
                  <a:gd name="T0" fmla="*/ 0 w 628"/>
                  <a:gd name="T1" fmla="*/ 0 h 545"/>
                  <a:gd name="T2" fmla="*/ 0 w 628"/>
                  <a:gd name="T3" fmla="*/ 0 h 545"/>
                  <a:gd name="T4" fmla="*/ 0 w 628"/>
                  <a:gd name="T5" fmla="*/ 0 h 545"/>
                  <a:gd name="T6" fmla="*/ 0 w 628"/>
                  <a:gd name="T7" fmla="*/ 0 h 545"/>
                  <a:gd name="T8" fmla="*/ 0 w 628"/>
                  <a:gd name="T9" fmla="*/ 0 h 545"/>
                  <a:gd name="T10" fmla="*/ 0 w 628"/>
                  <a:gd name="T11" fmla="*/ 0 h 545"/>
                  <a:gd name="T12" fmla="*/ 0 w 628"/>
                  <a:gd name="T13" fmla="*/ 0 h 545"/>
                  <a:gd name="T14" fmla="*/ 0 w 628"/>
                  <a:gd name="T15" fmla="*/ 0 h 545"/>
                  <a:gd name="T16" fmla="*/ 0 w 628"/>
                  <a:gd name="T17" fmla="*/ 0 h 545"/>
                  <a:gd name="T18" fmla="*/ 0 w 628"/>
                  <a:gd name="T19" fmla="*/ 0 h 545"/>
                  <a:gd name="T20" fmla="*/ 0 w 628"/>
                  <a:gd name="T21" fmla="*/ 0 h 545"/>
                  <a:gd name="T22" fmla="*/ 0 w 628"/>
                  <a:gd name="T23" fmla="*/ 0 h 545"/>
                  <a:gd name="T24" fmla="*/ 0 w 628"/>
                  <a:gd name="T25" fmla="*/ 0 h 545"/>
                  <a:gd name="T26" fmla="*/ 0 w 628"/>
                  <a:gd name="T27" fmla="*/ 0 h 545"/>
                  <a:gd name="T28" fmla="*/ 0 w 628"/>
                  <a:gd name="T29" fmla="*/ 0 h 545"/>
                  <a:gd name="T30" fmla="*/ 0 w 628"/>
                  <a:gd name="T31" fmla="*/ 0 h 545"/>
                  <a:gd name="T32" fmla="*/ 0 w 628"/>
                  <a:gd name="T33" fmla="*/ 0 h 545"/>
                  <a:gd name="T34" fmla="*/ 0 w 628"/>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8"/>
                  <a:gd name="T55" fmla="*/ 0 h 545"/>
                  <a:gd name="T56" fmla="*/ 628 w 628"/>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8" h="545">
                    <a:moveTo>
                      <a:pt x="628" y="0"/>
                    </a:moveTo>
                    <a:lnTo>
                      <a:pt x="508" y="218"/>
                    </a:lnTo>
                    <a:lnTo>
                      <a:pt x="473" y="269"/>
                    </a:lnTo>
                    <a:lnTo>
                      <a:pt x="440" y="327"/>
                    </a:lnTo>
                    <a:lnTo>
                      <a:pt x="398" y="373"/>
                    </a:lnTo>
                    <a:lnTo>
                      <a:pt x="365" y="406"/>
                    </a:lnTo>
                    <a:lnTo>
                      <a:pt x="318" y="442"/>
                    </a:lnTo>
                    <a:lnTo>
                      <a:pt x="277" y="471"/>
                    </a:lnTo>
                    <a:lnTo>
                      <a:pt x="225" y="499"/>
                    </a:lnTo>
                    <a:lnTo>
                      <a:pt x="169" y="515"/>
                    </a:lnTo>
                    <a:lnTo>
                      <a:pt x="66" y="545"/>
                    </a:lnTo>
                    <a:lnTo>
                      <a:pt x="12" y="539"/>
                    </a:lnTo>
                    <a:lnTo>
                      <a:pt x="0" y="486"/>
                    </a:lnTo>
                    <a:lnTo>
                      <a:pt x="30" y="402"/>
                    </a:lnTo>
                    <a:lnTo>
                      <a:pt x="93" y="309"/>
                    </a:lnTo>
                    <a:lnTo>
                      <a:pt x="155" y="229"/>
                    </a:lnTo>
                    <a:lnTo>
                      <a:pt x="248" y="166"/>
                    </a:lnTo>
                    <a:lnTo>
                      <a:pt x="6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3" name="Freeform 192"/>
              <p:cNvSpPr>
                <a:spLocks/>
              </p:cNvSpPr>
              <p:nvPr/>
            </p:nvSpPr>
            <p:spPr bwMode="auto">
              <a:xfrm>
                <a:off x="3838" y="1863"/>
                <a:ext cx="188" cy="88"/>
              </a:xfrm>
              <a:custGeom>
                <a:avLst/>
                <a:gdLst>
                  <a:gd name="T0" fmla="*/ 0 w 753"/>
                  <a:gd name="T1" fmla="*/ 0 h 351"/>
                  <a:gd name="T2" fmla="*/ 0 w 753"/>
                  <a:gd name="T3" fmla="*/ 0 h 351"/>
                  <a:gd name="T4" fmla="*/ 0 w 753"/>
                  <a:gd name="T5" fmla="*/ 0 h 351"/>
                  <a:gd name="T6" fmla="*/ 0 w 753"/>
                  <a:gd name="T7" fmla="*/ 0 h 351"/>
                  <a:gd name="T8" fmla="*/ 0 w 753"/>
                  <a:gd name="T9" fmla="*/ 0 h 351"/>
                  <a:gd name="T10" fmla="*/ 0 w 753"/>
                  <a:gd name="T11" fmla="*/ 0 h 351"/>
                  <a:gd name="T12" fmla="*/ 0 w 753"/>
                  <a:gd name="T13" fmla="*/ 0 h 351"/>
                  <a:gd name="T14" fmla="*/ 0 w 753"/>
                  <a:gd name="T15" fmla="*/ 0 h 351"/>
                  <a:gd name="T16" fmla="*/ 0 w 753"/>
                  <a:gd name="T17" fmla="*/ 0 h 351"/>
                  <a:gd name="T18" fmla="*/ 0 w 753"/>
                  <a:gd name="T19" fmla="*/ 0 h 351"/>
                  <a:gd name="T20" fmla="*/ 0 w 753"/>
                  <a:gd name="T21" fmla="*/ 0 h 351"/>
                  <a:gd name="T22" fmla="*/ 0 w 753"/>
                  <a:gd name="T23" fmla="*/ 0 h 351"/>
                  <a:gd name="T24" fmla="*/ 0 w 753"/>
                  <a:gd name="T25" fmla="*/ 0 h 351"/>
                  <a:gd name="T26" fmla="*/ 0 w 753"/>
                  <a:gd name="T27" fmla="*/ 0 h 351"/>
                  <a:gd name="T28" fmla="*/ 0 w 753"/>
                  <a:gd name="T29" fmla="*/ 0 h 351"/>
                  <a:gd name="T30" fmla="*/ 0 w 753"/>
                  <a:gd name="T31" fmla="*/ 0 h 351"/>
                  <a:gd name="T32" fmla="*/ 0 w 753"/>
                  <a:gd name="T33" fmla="*/ 0 h 351"/>
                  <a:gd name="T34" fmla="*/ 0 w 753"/>
                  <a:gd name="T35" fmla="*/ 0 h 351"/>
                  <a:gd name="T36" fmla="*/ 0 w 753"/>
                  <a:gd name="T37" fmla="*/ 0 h 351"/>
                  <a:gd name="T38" fmla="*/ 0 w 753"/>
                  <a:gd name="T39" fmla="*/ 0 h 351"/>
                  <a:gd name="T40" fmla="*/ 0 w 753"/>
                  <a:gd name="T41" fmla="*/ 0 h 351"/>
                  <a:gd name="T42" fmla="*/ 0 w 753"/>
                  <a:gd name="T43" fmla="*/ 0 h 351"/>
                  <a:gd name="T44" fmla="*/ 0 w 753"/>
                  <a:gd name="T45" fmla="*/ 0 h 351"/>
                  <a:gd name="T46" fmla="*/ 0 w 753"/>
                  <a:gd name="T47" fmla="*/ 0 h 351"/>
                  <a:gd name="T48" fmla="*/ 0 w 753"/>
                  <a:gd name="T49" fmla="*/ 0 h 351"/>
                  <a:gd name="T50" fmla="*/ 0 w 753"/>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1"/>
                  <a:gd name="T80" fmla="*/ 753 w 753"/>
                  <a:gd name="T81" fmla="*/ 351 h 3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1">
                    <a:moveTo>
                      <a:pt x="753" y="0"/>
                    </a:moveTo>
                    <a:lnTo>
                      <a:pt x="500" y="4"/>
                    </a:lnTo>
                    <a:lnTo>
                      <a:pt x="437" y="17"/>
                    </a:lnTo>
                    <a:lnTo>
                      <a:pt x="379" y="22"/>
                    </a:lnTo>
                    <a:lnTo>
                      <a:pt x="321" y="41"/>
                    </a:lnTo>
                    <a:lnTo>
                      <a:pt x="276" y="57"/>
                    </a:lnTo>
                    <a:lnTo>
                      <a:pt x="224" y="79"/>
                    </a:lnTo>
                    <a:lnTo>
                      <a:pt x="184" y="104"/>
                    </a:lnTo>
                    <a:lnTo>
                      <a:pt x="133" y="149"/>
                    </a:lnTo>
                    <a:lnTo>
                      <a:pt x="86" y="184"/>
                    </a:lnTo>
                    <a:lnTo>
                      <a:pt x="40" y="230"/>
                    </a:lnTo>
                    <a:lnTo>
                      <a:pt x="16" y="259"/>
                    </a:lnTo>
                    <a:lnTo>
                      <a:pt x="0" y="292"/>
                    </a:lnTo>
                    <a:lnTo>
                      <a:pt x="0" y="310"/>
                    </a:lnTo>
                    <a:lnTo>
                      <a:pt x="11" y="333"/>
                    </a:lnTo>
                    <a:lnTo>
                      <a:pt x="34" y="339"/>
                    </a:lnTo>
                    <a:lnTo>
                      <a:pt x="68" y="351"/>
                    </a:lnTo>
                    <a:lnTo>
                      <a:pt x="125" y="351"/>
                    </a:lnTo>
                    <a:lnTo>
                      <a:pt x="184" y="351"/>
                    </a:lnTo>
                    <a:lnTo>
                      <a:pt x="237" y="343"/>
                    </a:lnTo>
                    <a:lnTo>
                      <a:pt x="288" y="339"/>
                    </a:lnTo>
                    <a:lnTo>
                      <a:pt x="339" y="314"/>
                    </a:lnTo>
                    <a:lnTo>
                      <a:pt x="392" y="299"/>
                    </a:lnTo>
                    <a:lnTo>
                      <a:pt x="437" y="263"/>
                    </a:lnTo>
                    <a:lnTo>
                      <a:pt x="489" y="230"/>
                    </a:lnTo>
                    <a:lnTo>
                      <a:pt x="75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4" name="Freeform 193"/>
              <p:cNvSpPr>
                <a:spLocks/>
              </p:cNvSpPr>
              <p:nvPr/>
            </p:nvSpPr>
            <p:spPr bwMode="auto">
              <a:xfrm>
                <a:off x="3763" y="1863"/>
                <a:ext cx="174" cy="116"/>
              </a:xfrm>
              <a:custGeom>
                <a:avLst/>
                <a:gdLst>
                  <a:gd name="T0" fmla="*/ 0 w 696"/>
                  <a:gd name="T1" fmla="*/ 0 h 461"/>
                  <a:gd name="T2" fmla="*/ 0 w 696"/>
                  <a:gd name="T3" fmla="*/ 0 h 461"/>
                  <a:gd name="T4" fmla="*/ 0 w 696"/>
                  <a:gd name="T5" fmla="*/ 0 h 461"/>
                  <a:gd name="T6" fmla="*/ 0 w 696"/>
                  <a:gd name="T7" fmla="*/ 0 h 461"/>
                  <a:gd name="T8" fmla="*/ 0 w 696"/>
                  <a:gd name="T9" fmla="*/ 0 h 461"/>
                  <a:gd name="T10" fmla="*/ 0 w 696"/>
                  <a:gd name="T11" fmla="*/ 0 h 461"/>
                  <a:gd name="T12" fmla="*/ 0 w 696"/>
                  <a:gd name="T13" fmla="*/ 0 h 461"/>
                  <a:gd name="T14" fmla="*/ 0 w 696"/>
                  <a:gd name="T15" fmla="*/ 0 h 461"/>
                  <a:gd name="T16" fmla="*/ 0 w 696"/>
                  <a:gd name="T17" fmla="*/ 0 h 461"/>
                  <a:gd name="T18" fmla="*/ 0 w 696"/>
                  <a:gd name="T19" fmla="*/ 0 h 461"/>
                  <a:gd name="T20" fmla="*/ 0 w 696"/>
                  <a:gd name="T21" fmla="*/ 0 h 461"/>
                  <a:gd name="T22" fmla="*/ 0 w 696"/>
                  <a:gd name="T23" fmla="*/ 0 h 461"/>
                  <a:gd name="T24" fmla="*/ 0 w 696"/>
                  <a:gd name="T25" fmla="*/ 0 h 461"/>
                  <a:gd name="T26" fmla="*/ 0 w 696"/>
                  <a:gd name="T27" fmla="*/ 0 h 461"/>
                  <a:gd name="T28" fmla="*/ 0 w 696"/>
                  <a:gd name="T29" fmla="*/ 0 h 461"/>
                  <a:gd name="T30" fmla="*/ 0 w 696"/>
                  <a:gd name="T31" fmla="*/ 0 h 461"/>
                  <a:gd name="T32" fmla="*/ 0 w 696"/>
                  <a:gd name="T33" fmla="*/ 0 h 461"/>
                  <a:gd name="T34" fmla="*/ 0 w 696"/>
                  <a:gd name="T35" fmla="*/ 0 h 461"/>
                  <a:gd name="T36" fmla="*/ 0 w 696"/>
                  <a:gd name="T37" fmla="*/ 0 h 461"/>
                  <a:gd name="T38" fmla="*/ 0 w 696"/>
                  <a:gd name="T39" fmla="*/ 0 h 461"/>
                  <a:gd name="T40" fmla="*/ 0 w 696"/>
                  <a:gd name="T41" fmla="*/ 0 h 461"/>
                  <a:gd name="T42" fmla="*/ 0 w 696"/>
                  <a:gd name="T43" fmla="*/ 0 h 461"/>
                  <a:gd name="T44" fmla="*/ 0 w 696"/>
                  <a:gd name="T45" fmla="*/ 0 h 461"/>
                  <a:gd name="T46" fmla="*/ 0 w 696"/>
                  <a:gd name="T47" fmla="*/ 0 h 461"/>
                  <a:gd name="T48" fmla="*/ 0 w 696"/>
                  <a:gd name="T49" fmla="*/ 0 h 461"/>
                  <a:gd name="T50" fmla="*/ 0 w 696"/>
                  <a:gd name="T51" fmla="*/ 0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61"/>
                  <a:gd name="T80" fmla="*/ 696 w 696"/>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61">
                    <a:moveTo>
                      <a:pt x="696" y="0"/>
                    </a:moveTo>
                    <a:lnTo>
                      <a:pt x="448" y="57"/>
                    </a:lnTo>
                    <a:lnTo>
                      <a:pt x="386" y="68"/>
                    </a:lnTo>
                    <a:lnTo>
                      <a:pt x="322" y="97"/>
                    </a:lnTo>
                    <a:lnTo>
                      <a:pt x="270" y="120"/>
                    </a:lnTo>
                    <a:lnTo>
                      <a:pt x="223" y="144"/>
                    </a:lnTo>
                    <a:lnTo>
                      <a:pt x="178" y="177"/>
                    </a:lnTo>
                    <a:lnTo>
                      <a:pt x="138" y="212"/>
                    </a:lnTo>
                    <a:lnTo>
                      <a:pt x="105" y="259"/>
                    </a:lnTo>
                    <a:lnTo>
                      <a:pt x="65" y="299"/>
                    </a:lnTo>
                    <a:lnTo>
                      <a:pt x="35" y="351"/>
                    </a:lnTo>
                    <a:lnTo>
                      <a:pt x="12" y="390"/>
                    </a:lnTo>
                    <a:lnTo>
                      <a:pt x="0" y="419"/>
                    </a:lnTo>
                    <a:lnTo>
                      <a:pt x="6" y="444"/>
                    </a:lnTo>
                    <a:lnTo>
                      <a:pt x="23" y="454"/>
                    </a:lnTo>
                    <a:lnTo>
                      <a:pt x="58" y="461"/>
                    </a:lnTo>
                    <a:lnTo>
                      <a:pt x="92" y="461"/>
                    </a:lnTo>
                    <a:lnTo>
                      <a:pt x="151" y="447"/>
                    </a:lnTo>
                    <a:lnTo>
                      <a:pt x="213" y="436"/>
                    </a:lnTo>
                    <a:lnTo>
                      <a:pt x="264" y="425"/>
                    </a:lnTo>
                    <a:lnTo>
                      <a:pt x="316" y="403"/>
                    </a:lnTo>
                    <a:lnTo>
                      <a:pt x="363" y="374"/>
                    </a:lnTo>
                    <a:lnTo>
                      <a:pt x="404" y="339"/>
                    </a:lnTo>
                    <a:lnTo>
                      <a:pt x="448" y="310"/>
                    </a:lnTo>
                    <a:lnTo>
                      <a:pt x="490" y="259"/>
                    </a:lnTo>
                    <a:lnTo>
                      <a:pt x="69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5" name="Freeform 194"/>
              <p:cNvSpPr>
                <a:spLocks/>
              </p:cNvSpPr>
              <p:nvPr/>
            </p:nvSpPr>
            <p:spPr bwMode="auto">
              <a:xfrm>
                <a:off x="3753" y="1823"/>
                <a:ext cx="157" cy="137"/>
              </a:xfrm>
              <a:custGeom>
                <a:avLst/>
                <a:gdLst>
                  <a:gd name="T0" fmla="*/ 0 w 629"/>
                  <a:gd name="T1" fmla="*/ 0 h 546"/>
                  <a:gd name="T2" fmla="*/ 0 w 629"/>
                  <a:gd name="T3" fmla="*/ 0 h 546"/>
                  <a:gd name="T4" fmla="*/ 0 w 629"/>
                  <a:gd name="T5" fmla="*/ 0 h 546"/>
                  <a:gd name="T6" fmla="*/ 0 w 629"/>
                  <a:gd name="T7" fmla="*/ 0 h 546"/>
                  <a:gd name="T8" fmla="*/ 0 w 629"/>
                  <a:gd name="T9" fmla="*/ 0 h 546"/>
                  <a:gd name="T10" fmla="*/ 0 w 629"/>
                  <a:gd name="T11" fmla="*/ 0 h 546"/>
                  <a:gd name="T12" fmla="*/ 0 w 629"/>
                  <a:gd name="T13" fmla="*/ 0 h 546"/>
                  <a:gd name="T14" fmla="*/ 0 w 629"/>
                  <a:gd name="T15" fmla="*/ 0 h 546"/>
                  <a:gd name="T16" fmla="*/ 0 w 629"/>
                  <a:gd name="T17" fmla="*/ 0 h 546"/>
                  <a:gd name="T18" fmla="*/ 0 w 629"/>
                  <a:gd name="T19" fmla="*/ 0 h 546"/>
                  <a:gd name="T20" fmla="*/ 0 w 629"/>
                  <a:gd name="T21" fmla="*/ 0 h 546"/>
                  <a:gd name="T22" fmla="*/ 0 w 629"/>
                  <a:gd name="T23" fmla="*/ 0 h 546"/>
                  <a:gd name="T24" fmla="*/ 0 w 629"/>
                  <a:gd name="T25" fmla="*/ 0 h 546"/>
                  <a:gd name="T26" fmla="*/ 0 w 629"/>
                  <a:gd name="T27" fmla="*/ 0 h 546"/>
                  <a:gd name="T28" fmla="*/ 0 w 629"/>
                  <a:gd name="T29" fmla="*/ 0 h 546"/>
                  <a:gd name="T30" fmla="*/ 0 w 629"/>
                  <a:gd name="T31" fmla="*/ 0 h 546"/>
                  <a:gd name="T32" fmla="*/ 0 w 629"/>
                  <a:gd name="T33" fmla="*/ 0 h 546"/>
                  <a:gd name="T34" fmla="*/ 0 w 629"/>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9"/>
                  <a:gd name="T55" fmla="*/ 0 h 546"/>
                  <a:gd name="T56" fmla="*/ 629 w 629"/>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9" h="546">
                    <a:moveTo>
                      <a:pt x="629" y="0"/>
                    </a:moveTo>
                    <a:lnTo>
                      <a:pt x="507" y="218"/>
                    </a:lnTo>
                    <a:lnTo>
                      <a:pt x="474" y="276"/>
                    </a:lnTo>
                    <a:lnTo>
                      <a:pt x="438" y="320"/>
                    </a:lnTo>
                    <a:lnTo>
                      <a:pt x="398" y="373"/>
                    </a:lnTo>
                    <a:lnTo>
                      <a:pt x="363" y="403"/>
                    </a:lnTo>
                    <a:lnTo>
                      <a:pt x="318" y="438"/>
                    </a:lnTo>
                    <a:lnTo>
                      <a:pt x="276" y="471"/>
                    </a:lnTo>
                    <a:lnTo>
                      <a:pt x="225" y="500"/>
                    </a:lnTo>
                    <a:lnTo>
                      <a:pt x="163" y="512"/>
                    </a:lnTo>
                    <a:lnTo>
                      <a:pt x="64" y="546"/>
                    </a:lnTo>
                    <a:lnTo>
                      <a:pt x="13" y="540"/>
                    </a:lnTo>
                    <a:lnTo>
                      <a:pt x="0" y="494"/>
                    </a:lnTo>
                    <a:lnTo>
                      <a:pt x="29" y="403"/>
                    </a:lnTo>
                    <a:lnTo>
                      <a:pt x="81" y="310"/>
                    </a:lnTo>
                    <a:lnTo>
                      <a:pt x="156" y="229"/>
                    </a:lnTo>
                    <a:lnTo>
                      <a:pt x="249" y="165"/>
                    </a:lnTo>
                    <a:lnTo>
                      <a:pt x="62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6" name="Freeform 195"/>
              <p:cNvSpPr>
                <a:spLocks/>
              </p:cNvSpPr>
              <p:nvPr/>
            </p:nvSpPr>
            <p:spPr bwMode="auto">
              <a:xfrm>
                <a:off x="3770" y="1903"/>
                <a:ext cx="188" cy="89"/>
              </a:xfrm>
              <a:custGeom>
                <a:avLst/>
                <a:gdLst>
                  <a:gd name="T0" fmla="*/ 0 w 753"/>
                  <a:gd name="T1" fmla="*/ 0 h 357"/>
                  <a:gd name="T2" fmla="*/ 0 w 753"/>
                  <a:gd name="T3" fmla="*/ 0 h 357"/>
                  <a:gd name="T4" fmla="*/ 0 w 753"/>
                  <a:gd name="T5" fmla="*/ 0 h 357"/>
                  <a:gd name="T6" fmla="*/ 0 w 753"/>
                  <a:gd name="T7" fmla="*/ 0 h 357"/>
                  <a:gd name="T8" fmla="*/ 0 w 753"/>
                  <a:gd name="T9" fmla="*/ 0 h 357"/>
                  <a:gd name="T10" fmla="*/ 0 w 753"/>
                  <a:gd name="T11" fmla="*/ 0 h 357"/>
                  <a:gd name="T12" fmla="*/ 0 w 753"/>
                  <a:gd name="T13" fmla="*/ 0 h 357"/>
                  <a:gd name="T14" fmla="*/ 0 w 753"/>
                  <a:gd name="T15" fmla="*/ 0 h 357"/>
                  <a:gd name="T16" fmla="*/ 0 w 753"/>
                  <a:gd name="T17" fmla="*/ 0 h 357"/>
                  <a:gd name="T18" fmla="*/ 0 w 753"/>
                  <a:gd name="T19" fmla="*/ 0 h 357"/>
                  <a:gd name="T20" fmla="*/ 0 w 753"/>
                  <a:gd name="T21" fmla="*/ 0 h 357"/>
                  <a:gd name="T22" fmla="*/ 0 w 753"/>
                  <a:gd name="T23" fmla="*/ 0 h 357"/>
                  <a:gd name="T24" fmla="*/ 0 w 753"/>
                  <a:gd name="T25" fmla="*/ 0 h 357"/>
                  <a:gd name="T26" fmla="*/ 0 w 753"/>
                  <a:gd name="T27" fmla="*/ 0 h 357"/>
                  <a:gd name="T28" fmla="*/ 0 w 753"/>
                  <a:gd name="T29" fmla="*/ 0 h 357"/>
                  <a:gd name="T30" fmla="*/ 0 w 753"/>
                  <a:gd name="T31" fmla="*/ 0 h 357"/>
                  <a:gd name="T32" fmla="*/ 0 w 753"/>
                  <a:gd name="T33" fmla="*/ 0 h 357"/>
                  <a:gd name="T34" fmla="*/ 0 w 753"/>
                  <a:gd name="T35" fmla="*/ 0 h 357"/>
                  <a:gd name="T36" fmla="*/ 0 w 753"/>
                  <a:gd name="T37" fmla="*/ 0 h 357"/>
                  <a:gd name="T38" fmla="*/ 0 w 753"/>
                  <a:gd name="T39" fmla="*/ 0 h 357"/>
                  <a:gd name="T40" fmla="*/ 0 w 753"/>
                  <a:gd name="T41" fmla="*/ 0 h 357"/>
                  <a:gd name="T42" fmla="*/ 0 w 753"/>
                  <a:gd name="T43" fmla="*/ 0 h 357"/>
                  <a:gd name="T44" fmla="*/ 0 w 753"/>
                  <a:gd name="T45" fmla="*/ 0 h 357"/>
                  <a:gd name="T46" fmla="*/ 0 w 753"/>
                  <a:gd name="T47" fmla="*/ 0 h 357"/>
                  <a:gd name="T48" fmla="*/ 0 w 753"/>
                  <a:gd name="T49" fmla="*/ 0 h 357"/>
                  <a:gd name="T50" fmla="*/ 0 w 753"/>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7"/>
                  <a:gd name="T80" fmla="*/ 753 w 75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7">
                    <a:moveTo>
                      <a:pt x="753" y="0"/>
                    </a:moveTo>
                    <a:lnTo>
                      <a:pt x="508" y="13"/>
                    </a:lnTo>
                    <a:lnTo>
                      <a:pt x="448" y="25"/>
                    </a:lnTo>
                    <a:lnTo>
                      <a:pt x="379" y="29"/>
                    </a:lnTo>
                    <a:lnTo>
                      <a:pt x="334" y="47"/>
                    </a:lnTo>
                    <a:lnTo>
                      <a:pt x="282" y="64"/>
                    </a:lnTo>
                    <a:lnTo>
                      <a:pt x="231" y="89"/>
                    </a:lnTo>
                    <a:lnTo>
                      <a:pt x="184" y="118"/>
                    </a:lnTo>
                    <a:lnTo>
                      <a:pt x="138" y="151"/>
                    </a:lnTo>
                    <a:lnTo>
                      <a:pt x="93" y="192"/>
                    </a:lnTo>
                    <a:lnTo>
                      <a:pt x="47" y="231"/>
                    </a:lnTo>
                    <a:lnTo>
                      <a:pt x="18" y="266"/>
                    </a:lnTo>
                    <a:lnTo>
                      <a:pt x="6" y="295"/>
                    </a:lnTo>
                    <a:lnTo>
                      <a:pt x="0" y="318"/>
                    </a:lnTo>
                    <a:lnTo>
                      <a:pt x="11" y="341"/>
                    </a:lnTo>
                    <a:lnTo>
                      <a:pt x="39" y="347"/>
                    </a:lnTo>
                    <a:lnTo>
                      <a:pt x="80" y="357"/>
                    </a:lnTo>
                    <a:lnTo>
                      <a:pt x="132" y="357"/>
                    </a:lnTo>
                    <a:lnTo>
                      <a:pt x="191" y="357"/>
                    </a:lnTo>
                    <a:lnTo>
                      <a:pt x="248" y="353"/>
                    </a:lnTo>
                    <a:lnTo>
                      <a:pt x="293" y="347"/>
                    </a:lnTo>
                    <a:lnTo>
                      <a:pt x="349" y="324"/>
                    </a:lnTo>
                    <a:lnTo>
                      <a:pt x="396" y="302"/>
                    </a:lnTo>
                    <a:lnTo>
                      <a:pt x="442" y="273"/>
                    </a:lnTo>
                    <a:lnTo>
                      <a:pt x="495" y="238"/>
                    </a:lnTo>
                    <a:lnTo>
                      <a:pt x="75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7" name="Freeform 196"/>
              <p:cNvSpPr>
                <a:spLocks/>
              </p:cNvSpPr>
              <p:nvPr/>
            </p:nvSpPr>
            <p:spPr bwMode="auto">
              <a:xfrm>
                <a:off x="3697" y="1902"/>
                <a:ext cx="175" cy="119"/>
              </a:xfrm>
              <a:custGeom>
                <a:avLst/>
                <a:gdLst>
                  <a:gd name="T0" fmla="*/ 0 w 700"/>
                  <a:gd name="T1" fmla="*/ 0 h 477"/>
                  <a:gd name="T2" fmla="*/ 0 w 700"/>
                  <a:gd name="T3" fmla="*/ 0 h 477"/>
                  <a:gd name="T4" fmla="*/ 0 w 700"/>
                  <a:gd name="T5" fmla="*/ 0 h 477"/>
                  <a:gd name="T6" fmla="*/ 0 w 700"/>
                  <a:gd name="T7" fmla="*/ 0 h 477"/>
                  <a:gd name="T8" fmla="*/ 0 w 700"/>
                  <a:gd name="T9" fmla="*/ 0 h 477"/>
                  <a:gd name="T10" fmla="*/ 0 w 700"/>
                  <a:gd name="T11" fmla="*/ 0 h 477"/>
                  <a:gd name="T12" fmla="*/ 0 w 700"/>
                  <a:gd name="T13" fmla="*/ 0 h 477"/>
                  <a:gd name="T14" fmla="*/ 0 w 700"/>
                  <a:gd name="T15" fmla="*/ 0 h 477"/>
                  <a:gd name="T16" fmla="*/ 0 w 700"/>
                  <a:gd name="T17" fmla="*/ 0 h 477"/>
                  <a:gd name="T18" fmla="*/ 0 w 700"/>
                  <a:gd name="T19" fmla="*/ 0 h 477"/>
                  <a:gd name="T20" fmla="*/ 0 w 700"/>
                  <a:gd name="T21" fmla="*/ 0 h 477"/>
                  <a:gd name="T22" fmla="*/ 0 w 700"/>
                  <a:gd name="T23" fmla="*/ 0 h 477"/>
                  <a:gd name="T24" fmla="*/ 0 w 700"/>
                  <a:gd name="T25" fmla="*/ 0 h 477"/>
                  <a:gd name="T26" fmla="*/ 0 w 700"/>
                  <a:gd name="T27" fmla="*/ 0 h 477"/>
                  <a:gd name="T28" fmla="*/ 0 w 700"/>
                  <a:gd name="T29" fmla="*/ 0 h 477"/>
                  <a:gd name="T30" fmla="*/ 0 w 700"/>
                  <a:gd name="T31" fmla="*/ 0 h 477"/>
                  <a:gd name="T32" fmla="*/ 0 w 700"/>
                  <a:gd name="T33" fmla="*/ 0 h 477"/>
                  <a:gd name="T34" fmla="*/ 0 w 700"/>
                  <a:gd name="T35" fmla="*/ 0 h 477"/>
                  <a:gd name="T36" fmla="*/ 0 w 700"/>
                  <a:gd name="T37" fmla="*/ 0 h 477"/>
                  <a:gd name="T38" fmla="*/ 0 w 700"/>
                  <a:gd name="T39" fmla="*/ 0 h 477"/>
                  <a:gd name="T40" fmla="*/ 0 w 700"/>
                  <a:gd name="T41" fmla="*/ 0 h 477"/>
                  <a:gd name="T42" fmla="*/ 0 w 700"/>
                  <a:gd name="T43" fmla="*/ 0 h 477"/>
                  <a:gd name="T44" fmla="*/ 0 w 700"/>
                  <a:gd name="T45" fmla="*/ 0 h 477"/>
                  <a:gd name="T46" fmla="*/ 0 w 700"/>
                  <a:gd name="T47" fmla="*/ 0 h 477"/>
                  <a:gd name="T48" fmla="*/ 0 w 700"/>
                  <a:gd name="T49" fmla="*/ 0 h 477"/>
                  <a:gd name="T50" fmla="*/ 0 w 700"/>
                  <a:gd name="T51" fmla="*/ 0 h 4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477"/>
                  <a:gd name="T80" fmla="*/ 700 w 700"/>
                  <a:gd name="T81" fmla="*/ 477 h 4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477">
                    <a:moveTo>
                      <a:pt x="700" y="0"/>
                    </a:moveTo>
                    <a:lnTo>
                      <a:pt x="447" y="68"/>
                    </a:lnTo>
                    <a:lnTo>
                      <a:pt x="378" y="80"/>
                    </a:lnTo>
                    <a:lnTo>
                      <a:pt x="321" y="104"/>
                    </a:lnTo>
                    <a:lnTo>
                      <a:pt x="269" y="134"/>
                    </a:lnTo>
                    <a:lnTo>
                      <a:pt x="222" y="155"/>
                    </a:lnTo>
                    <a:lnTo>
                      <a:pt x="176" y="196"/>
                    </a:lnTo>
                    <a:lnTo>
                      <a:pt x="143" y="230"/>
                    </a:lnTo>
                    <a:lnTo>
                      <a:pt x="104" y="270"/>
                    </a:lnTo>
                    <a:lnTo>
                      <a:pt x="62" y="310"/>
                    </a:lnTo>
                    <a:lnTo>
                      <a:pt x="33" y="361"/>
                    </a:lnTo>
                    <a:lnTo>
                      <a:pt x="11" y="403"/>
                    </a:lnTo>
                    <a:lnTo>
                      <a:pt x="0" y="432"/>
                    </a:lnTo>
                    <a:lnTo>
                      <a:pt x="0" y="449"/>
                    </a:lnTo>
                    <a:lnTo>
                      <a:pt x="21" y="465"/>
                    </a:lnTo>
                    <a:lnTo>
                      <a:pt x="57" y="477"/>
                    </a:lnTo>
                    <a:lnTo>
                      <a:pt x="91" y="472"/>
                    </a:lnTo>
                    <a:lnTo>
                      <a:pt x="155" y="454"/>
                    </a:lnTo>
                    <a:lnTo>
                      <a:pt x="206" y="454"/>
                    </a:lnTo>
                    <a:lnTo>
                      <a:pt x="269" y="432"/>
                    </a:lnTo>
                    <a:lnTo>
                      <a:pt x="310" y="408"/>
                    </a:lnTo>
                    <a:lnTo>
                      <a:pt x="355" y="390"/>
                    </a:lnTo>
                    <a:lnTo>
                      <a:pt x="401" y="357"/>
                    </a:lnTo>
                    <a:lnTo>
                      <a:pt x="447" y="317"/>
                    </a:lnTo>
                    <a:lnTo>
                      <a:pt x="486" y="270"/>
                    </a:lnTo>
                    <a:lnTo>
                      <a:pt x="70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8" name="Freeform 197"/>
              <p:cNvSpPr>
                <a:spLocks/>
              </p:cNvSpPr>
              <p:nvPr/>
            </p:nvSpPr>
            <p:spPr bwMode="auto">
              <a:xfrm>
                <a:off x="3687" y="1863"/>
                <a:ext cx="156" cy="140"/>
              </a:xfrm>
              <a:custGeom>
                <a:avLst/>
                <a:gdLst>
                  <a:gd name="T0" fmla="*/ 0 w 626"/>
                  <a:gd name="T1" fmla="*/ 0 h 558"/>
                  <a:gd name="T2" fmla="*/ 0 w 626"/>
                  <a:gd name="T3" fmla="*/ 0 h 558"/>
                  <a:gd name="T4" fmla="*/ 0 w 626"/>
                  <a:gd name="T5" fmla="*/ 0 h 558"/>
                  <a:gd name="T6" fmla="*/ 0 w 626"/>
                  <a:gd name="T7" fmla="*/ 0 h 558"/>
                  <a:gd name="T8" fmla="*/ 0 w 626"/>
                  <a:gd name="T9" fmla="*/ 0 h 558"/>
                  <a:gd name="T10" fmla="*/ 0 w 626"/>
                  <a:gd name="T11" fmla="*/ 0 h 558"/>
                  <a:gd name="T12" fmla="*/ 0 w 626"/>
                  <a:gd name="T13" fmla="*/ 0 h 558"/>
                  <a:gd name="T14" fmla="*/ 0 w 626"/>
                  <a:gd name="T15" fmla="*/ 0 h 558"/>
                  <a:gd name="T16" fmla="*/ 0 w 626"/>
                  <a:gd name="T17" fmla="*/ 0 h 558"/>
                  <a:gd name="T18" fmla="*/ 0 w 626"/>
                  <a:gd name="T19" fmla="*/ 0 h 558"/>
                  <a:gd name="T20" fmla="*/ 0 w 626"/>
                  <a:gd name="T21" fmla="*/ 0 h 558"/>
                  <a:gd name="T22" fmla="*/ 0 w 626"/>
                  <a:gd name="T23" fmla="*/ 0 h 558"/>
                  <a:gd name="T24" fmla="*/ 0 w 626"/>
                  <a:gd name="T25" fmla="*/ 0 h 558"/>
                  <a:gd name="T26" fmla="*/ 0 w 626"/>
                  <a:gd name="T27" fmla="*/ 0 h 558"/>
                  <a:gd name="T28" fmla="*/ 0 w 626"/>
                  <a:gd name="T29" fmla="*/ 0 h 558"/>
                  <a:gd name="T30" fmla="*/ 0 w 626"/>
                  <a:gd name="T31" fmla="*/ 0 h 558"/>
                  <a:gd name="T32" fmla="*/ 0 w 626"/>
                  <a:gd name="T33" fmla="*/ 0 h 558"/>
                  <a:gd name="T34" fmla="*/ 0 w 626"/>
                  <a:gd name="T35" fmla="*/ 0 h 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6"/>
                  <a:gd name="T55" fmla="*/ 0 h 558"/>
                  <a:gd name="T56" fmla="*/ 626 w 626"/>
                  <a:gd name="T57" fmla="*/ 558 h 5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6" h="558">
                    <a:moveTo>
                      <a:pt x="626" y="0"/>
                    </a:moveTo>
                    <a:lnTo>
                      <a:pt x="506" y="218"/>
                    </a:lnTo>
                    <a:lnTo>
                      <a:pt x="471" y="281"/>
                    </a:lnTo>
                    <a:lnTo>
                      <a:pt x="431" y="328"/>
                    </a:lnTo>
                    <a:lnTo>
                      <a:pt x="396" y="374"/>
                    </a:lnTo>
                    <a:lnTo>
                      <a:pt x="369" y="414"/>
                    </a:lnTo>
                    <a:lnTo>
                      <a:pt x="322" y="444"/>
                    </a:lnTo>
                    <a:lnTo>
                      <a:pt x="276" y="472"/>
                    </a:lnTo>
                    <a:lnTo>
                      <a:pt x="217" y="500"/>
                    </a:lnTo>
                    <a:lnTo>
                      <a:pt x="161" y="516"/>
                    </a:lnTo>
                    <a:lnTo>
                      <a:pt x="62" y="558"/>
                    </a:lnTo>
                    <a:lnTo>
                      <a:pt x="12" y="545"/>
                    </a:lnTo>
                    <a:lnTo>
                      <a:pt x="0" y="500"/>
                    </a:lnTo>
                    <a:lnTo>
                      <a:pt x="33" y="407"/>
                    </a:lnTo>
                    <a:lnTo>
                      <a:pt x="85" y="314"/>
                    </a:lnTo>
                    <a:lnTo>
                      <a:pt x="149" y="235"/>
                    </a:lnTo>
                    <a:lnTo>
                      <a:pt x="247" y="172"/>
                    </a:lnTo>
                    <a:lnTo>
                      <a:pt x="62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79" name="Freeform 198"/>
              <p:cNvSpPr>
                <a:spLocks/>
              </p:cNvSpPr>
              <p:nvPr/>
            </p:nvSpPr>
            <p:spPr bwMode="auto">
              <a:xfrm>
                <a:off x="3705" y="1945"/>
                <a:ext cx="189" cy="89"/>
              </a:xfrm>
              <a:custGeom>
                <a:avLst/>
                <a:gdLst>
                  <a:gd name="T0" fmla="*/ 0 w 754"/>
                  <a:gd name="T1" fmla="*/ 0 h 356"/>
                  <a:gd name="T2" fmla="*/ 0 w 754"/>
                  <a:gd name="T3" fmla="*/ 0 h 356"/>
                  <a:gd name="T4" fmla="*/ 0 w 754"/>
                  <a:gd name="T5" fmla="*/ 0 h 356"/>
                  <a:gd name="T6" fmla="*/ 0 w 754"/>
                  <a:gd name="T7" fmla="*/ 0 h 356"/>
                  <a:gd name="T8" fmla="*/ 0 w 754"/>
                  <a:gd name="T9" fmla="*/ 0 h 356"/>
                  <a:gd name="T10" fmla="*/ 0 w 754"/>
                  <a:gd name="T11" fmla="*/ 0 h 356"/>
                  <a:gd name="T12" fmla="*/ 0 w 754"/>
                  <a:gd name="T13" fmla="*/ 0 h 356"/>
                  <a:gd name="T14" fmla="*/ 0 w 754"/>
                  <a:gd name="T15" fmla="*/ 0 h 356"/>
                  <a:gd name="T16" fmla="*/ 0 w 754"/>
                  <a:gd name="T17" fmla="*/ 0 h 356"/>
                  <a:gd name="T18" fmla="*/ 0 w 754"/>
                  <a:gd name="T19" fmla="*/ 0 h 356"/>
                  <a:gd name="T20" fmla="*/ 0 w 754"/>
                  <a:gd name="T21" fmla="*/ 0 h 356"/>
                  <a:gd name="T22" fmla="*/ 0 w 754"/>
                  <a:gd name="T23" fmla="*/ 0 h 356"/>
                  <a:gd name="T24" fmla="*/ 0 w 754"/>
                  <a:gd name="T25" fmla="*/ 0 h 356"/>
                  <a:gd name="T26" fmla="*/ 0 w 754"/>
                  <a:gd name="T27" fmla="*/ 0 h 356"/>
                  <a:gd name="T28" fmla="*/ 0 w 754"/>
                  <a:gd name="T29" fmla="*/ 0 h 356"/>
                  <a:gd name="T30" fmla="*/ 0 w 754"/>
                  <a:gd name="T31" fmla="*/ 0 h 356"/>
                  <a:gd name="T32" fmla="*/ 0 w 754"/>
                  <a:gd name="T33" fmla="*/ 0 h 356"/>
                  <a:gd name="T34" fmla="*/ 0 w 754"/>
                  <a:gd name="T35" fmla="*/ 0 h 356"/>
                  <a:gd name="T36" fmla="*/ 0 w 754"/>
                  <a:gd name="T37" fmla="*/ 0 h 356"/>
                  <a:gd name="T38" fmla="*/ 0 w 754"/>
                  <a:gd name="T39" fmla="*/ 0 h 356"/>
                  <a:gd name="T40" fmla="*/ 0 w 754"/>
                  <a:gd name="T41" fmla="*/ 0 h 356"/>
                  <a:gd name="T42" fmla="*/ 0 w 754"/>
                  <a:gd name="T43" fmla="*/ 0 h 356"/>
                  <a:gd name="T44" fmla="*/ 0 w 754"/>
                  <a:gd name="T45" fmla="*/ 0 h 356"/>
                  <a:gd name="T46" fmla="*/ 0 w 754"/>
                  <a:gd name="T47" fmla="*/ 0 h 356"/>
                  <a:gd name="T48" fmla="*/ 0 w 754"/>
                  <a:gd name="T49" fmla="*/ 0 h 356"/>
                  <a:gd name="T50" fmla="*/ 0 w 754"/>
                  <a:gd name="T51" fmla="*/ 0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356"/>
                  <a:gd name="T80" fmla="*/ 754 w 754"/>
                  <a:gd name="T81" fmla="*/ 356 h 3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356">
                    <a:moveTo>
                      <a:pt x="754" y="0"/>
                    </a:moveTo>
                    <a:lnTo>
                      <a:pt x="507" y="11"/>
                    </a:lnTo>
                    <a:lnTo>
                      <a:pt x="438" y="15"/>
                    </a:lnTo>
                    <a:lnTo>
                      <a:pt x="381" y="28"/>
                    </a:lnTo>
                    <a:lnTo>
                      <a:pt x="322" y="41"/>
                    </a:lnTo>
                    <a:lnTo>
                      <a:pt x="277" y="57"/>
                    </a:lnTo>
                    <a:lnTo>
                      <a:pt x="230" y="86"/>
                    </a:lnTo>
                    <a:lnTo>
                      <a:pt x="179" y="108"/>
                    </a:lnTo>
                    <a:lnTo>
                      <a:pt x="126" y="149"/>
                    </a:lnTo>
                    <a:lnTo>
                      <a:pt x="87" y="184"/>
                    </a:lnTo>
                    <a:lnTo>
                      <a:pt x="40" y="235"/>
                    </a:lnTo>
                    <a:lnTo>
                      <a:pt x="11" y="263"/>
                    </a:lnTo>
                    <a:lnTo>
                      <a:pt x="0" y="292"/>
                    </a:lnTo>
                    <a:lnTo>
                      <a:pt x="0" y="318"/>
                    </a:lnTo>
                    <a:lnTo>
                      <a:pt x="6" y="339"/>
                    </a:lnTo>
                    <a:lnTo>
                      <a:pt x="34" y="343"/>
                    </a:lnTo>
                    <a:lnTo>
                      <a:pt x="71" y="356"/>
                    </a:lnTo>
                    <a:lnTo>
                      <a:pt x="126" y="356"/>
                    </a:lnTo>
                    <a:lnTo>
                      <a:pt x="184" y="356"/>
                    </a:lnTo>
                    <a:lnTo>
                      <a:pt x="242" y="356"/>
                    </a:lnTo>
                    <a:lnTo>
                      <a:pt x="288" y="343"/>
                    </a:lnTo>
                    <a:lnTo>
                      <a:pt x="339" y="321"/>
                    </a:lnTo>
                    <a:lnTo>
                      <a:pt x="386" y="299"/>
                    </a:lnTo>
                    <a:lnTo>
                      <a:pt x="438" y="271"/>
                    </a:lnTo>
                    <a:lnTo>
                      <a:pt x="490" y="235"/>
                    </a:lnTo>
                    <a:lnTo>
                      <a:pt x="75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80" name="Freeform 199"/>
              <p:cNvSpPr>
                <a:spLocks/>
              </p:cNvSpPr>
              <p:nvPr/>
            </p:nvSpPr>
            <p:spPr bwMode="auto">
              <a:xfrm>
                <a:off x="3625" y="1949"/>
                <a:ext cx="175" cy="118"/>
              </a:xfrm>
              <a:custGeom>
                <a:avLst/>
                <a:gdLst>
                  <a:gd name="T0" fmla="*/ 0 w 703"/>
                  <a:gd name="T1" fmla="*/ 0 h 473"/>
                  <a:gd name="T2" fmla="*/ 0 w 703"/>
                  <a:gd name="T3" fmla="*/ 0 h 473"/>
                  <a:gd name="T4" fmla="*/ 0 w 703"/>
                  <a:gd name="T5" fmla="*/ 0 h 473"/>
                  <a:gd name="T6" fmla="*/ 0 w 703"/>
                  <a:gd name="T7" fmla="*/ 0 h 473"/>
                  <a:gd name="T8" fmla="*/ 0 w 703"/>
                  <a:gd name="T9" fmla="*/ 0 h 473"/>
                  <a:gd name="T10" fmla="*/ 0 w 703"/>
                  <a:gd name="T11" fmla="*/ 0 h 473"/>
                  <a:gd name="T12" fmla="*/ 0 w 703"/>
                  <a:gd name="T13" fmla="*/ 0 h 473"/>
                  <a:gd name="T14" fmla="*/ 0 w 703"/>
                  <a:gd name="T15" fmla="*/ 0 h 473"/>
                  <a:gd name="T16" fmla="*/ 0 w 703"/>
                  <a:gd name="T17" fmla="*/ 0 h 473"/>
                  <a:gd name="T18" fmla="*/ 0 w 703"/>
                  <a:gd name="T19" fmla="*/ 0 h 473"/>
                  <a:gd name="T20" fmla="*/ 0 w 703"/>
                  <a:gd name="T21" fmla="*/ 0 h 473"/>
                  <a:gd name="T22" fmla="*/ 0 w 703"/>
                  <a:gd name="T23" fmla="*/ 0 h 473"/>
                  <a:gd name="T24" fmla="*/ 0 w 703"/>
                  <a:gd name="T25" fmla="*/ 0 h 473"/>
                  <a:gd name="T26" fmla="*/ 0 w 703"/>
                  <a:gd name="T27" fmla="*/ 0 h 473"/>
                  <a:gd name="T28" fmla="*/ 0 w 703"/>
                  <a:gd name="T29" fmla="*/ 0 h 473"/>
                  <a:gd name="T30" fmla="*/ 0 w 703"/>
                  <a:gd name="T31" fmla="*/ 0 h 473"/>
                  <a:gd name="T32" fmla="*/ 0 w 703"/>
                  <a:gd name="T33" fmla="*/ 0 h 473"/>
                  <a:gd name="T34" fmla="*/ 0 w 703"/>
                  <a:gd name="T35" fmla="*/ 0 h 473"/>
                  <a:gd name="T36" fmla="*/ 0 w 703"/>
                  <a:gd name="T37" fmla="*/ 0 h 473"/>
                  <a:gd name="T38" fmla="*/ 0 w 703"/>
                  <a:gd name="T39" fmla="*/ 0 h 473"/>
                  <a:gd name="T40" fmla="*/ 0 w 703"/>
                  <a:gd name="T41" fmla="*/ 0 h 473"/>
                  <a:gd name="T42" fmla="*/ 0 w 703"/>
                  <a:gd name="T43" fmla="*/ 0 h 473"/>
                  <a:gd name="T44" fmla="*/ 0 w 703"/>
                  <a:gd name="T45" fmla="*/ 0 h 473"/>
                  <a:gd name="T46" fmla="*/ 0 w 703"/>
                  <a:gd name="T47" fmla="*/ 0 h 473"/>
                  <a:gd name="T48" fmla="*/ 0 w 703"/>
                  <a:gd name="T49" fmla="*/ 0 h 473"/>
                  <a:gd name="T50" fmla="*/ 0 w 703"/>
                  <a:gd name="T51" fmla="*/ 0 h 4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3"/>
                  <a:gd name="T79" fmla="*/ 0 h 473"/>
                  <a:gd name="T80" fmla="*/ 703 w 703"/>
                  <a:gd name="T81" fmla="*/ 473 h 4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3" h="473">
                    <a:moveTo>
                      <a:pt x="703" y="0"/>
                    </a:moveTo>
                    <a:lnTo>
                      <a:pt x="448" y="64"/>
                    </a:lnTo>
                    <a:lnTo>
                      <a:pt x="380" y="82"/>
                    </a:lnTo>
                    <a:lnTo>
                      <a:pt x="322" y="101"/>
                    </a:lnTo>
                    <a:lnTo>
                      <a:pt x="271" y="129"/>
                    </a:lnTo>
                    <a:lnTo>
                      <a:pt x="219" y="151"/>
                    </a:lnTo>
                    <a:lnTo>
                      <a:pt x="185" y="186"/>
                    </a:lnTo>
                    <a:lnTo>
                      <a:pt x="138" y="220"/>
                    </a:lnTo>
                    <a:lnTo>
                      <a:pt x="98" y="266"/>
                    </a:lnTo>
                    <a:lnTo>
                      <a:pt x="63" y="306"/>
                    </a:lnTo>
                    <a:lnTo>
                      <a:pt x="41" y="365"/>
                    </a:lnTo>
                    <a:lnTo>
                      <a:pt x="12" y="399"/>
                    </a:lnTo>
                    <a:lnTo>
                      <a:pt x="0" y="432"/>
                    </a:lnTo>
                    <a:lnTo>
                      <a:pt x="12" y="450"/>
                    </a:lnTo>
                    <a:lnTo>
                      <a:pt x="23" y="468"/>
                    </a:lnTo>
                    <a:lnTo>
                      <a:pt x="53" y="473"/>
                    </a:lnTo>
                    <a:lnTo>
                      <a:pt x="93" y="473"/>
                    </a:lnTo>
                    <a:lnTo>
                      <a:pt x="149" y="458"/>
                    </a:lnTo>
                    <a:lnTo>
                      <a:pt x="207" y="450"/>
                    </a:lnTo>
                    <a:lnTo>
                      <a:pt x="260" y="432"/>
                    </a:lnTo>
                    <a:lnTo>
                      <a:pt x="310" y="416"/>
                    </a:lnTo>
                    <a:lnTo>
                      <a:pt x="356" y="381"/>
                    </a:lnTo>
                    <a:lnTo>
                      <a:pt x="403" y="352"/>
                    </a:lnTo>
                    <a:lnTo>
                      <a:pt x="448" y="313"/>
                    </a:lnTo>
                    <a:lnTo>
                      <a:pt x="483" y="266"/>
                    </a:lnTo>
                    <a:lnTo>
                      <a:pt x="70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81" name="Freeform 200"/>
              <p:cNvSpPr>
                <a:spLocks/>
              </p:cNvSpPr>
              <p:nvPr/>
            </p:nvSpPr>
            <p:spPr bwMode="auto">
              <a:xfrm>
                <a:off x="3615" y="1910"/>
                <a:ext cx="155" cy="139"/>
              </a:xfrm>
              <a:custGeom>
                <a:avLst/>
                <a:gdLst>
                  <a:gd name="T0" fmla="*/ 0 w 620"/>
                  <a:gd name="T1" fmla="*/ 0 h 554"/>
                  <a:gd name="T2" fmla="*/ 0 w 620"/>
                  <a:gd name="T3" fmla="*/ 0 h 554"/>
                  <a:gd name="T4" fmla="*/ 0 w 620"/>
                  <a:gd name="T5" fmla="*/ 0 h 554"/>
                  <a:gd name="T6" fmla="*/ 0 w 620"/>
                  <a:gd name="T7" fmla="*/ 0 h 554"/>
                  <a:gd name="T8" fmla="*/ 0 w 620"/>
                  <a:gd name="T9" fmla="*/ 0 h 554"/>
                  <a:gd name="T10" fmla="*/ 0 w 620"/>
                  <a:gd name="T11" fmla="*/ 0 h 554"/>
                  <a:gd name="T12" fmla="*/ 0 w 620"/>
                  <a:gd name="T13" fmla="*/ 0 h 554"/>
                  <a:gd name="T14" fmla="*/ 0 w 620"/>
                  <a:gd name="T15" fmla="*/ 0 h 554"/>
                  <a:gd name="T16" fmla="*/ 0 w 620"/>
                  <a:gd name="T17" fmla="*/ 0 h 554"/>
                  <a:gd name="T18" fmla="*/ 0 w 620"/>
                  <a:gd name="T19" fmla="*/ 0 h 554"/>
                  <a:gd name="T20" fmla="*/ 0 w 620"/>
                  <a:gd name="T21" fmla="*/ 0 h 554"/>
                  <a:gd name="T22" fmla="*/ 0 w 620"/>
                  <a:gd name="T23" fmla="*/ 0 h 554"/>
                  <a:gd name="T24" fmla="*/ 0 w 620"/>
                  <a:gd name="T25" fmla="*/ 0 h 554"/>
                  <a:gd name="T26" fmla="*/ 0 w 620"/>
                  <a:gd name="T27" fmla="*/ 0 h 554"/>
                  <a:gd name="T28" fmla="*/ 0 w 620"/>
                  <a:gd name="T29" fmla="*/ 0 h 554"/>
                  <a:gd name="T30" fmla="*/ 0 w 620"/>
                  <a:gd name="T31" fmla="*/ 0 h 554"/>
                  <a:gd name="T32" fmla="*/ 0 w 620"/>
                  <a:gd name="T33" fmla="*/ 0 h 554"/>
                  <a:gd name="T34" fmla="*/ 0 w 620"/>
                  <a:gd name="T35" fmla="*/ 0 h 5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54"/>
                  <a:gd name="T56" fmla="*/ 620 w 620"/>
                  <a:gd name="T57" fmla="*/ 554 h 5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54">
                    <a:moveTo>
                      <a:pt x="620" y="0"/>
                    </a:moveTo>
                    <a:lnTo>
                      <a:pt x="504" y="219"/>
                    </a:lnTo>
                    <a:lnTo>
                      <a:pt x="476" y="273"/>
                    </a:lnTo>
                    <a:lnTo>
                      <a:pt x="436" y="328"/>
                    </a:lnTo>
                    <a:lnTo>
                      <a:pt x="401" y="375"/>
                    </a:lnTo>
                    <a:lnTo>
                      <a:pt x="361" y="403"/>
                    </a:lnTo>
                    <a:lnTo>
                      <a:pt x="316" y="444"/>
                    </a:lnTo>
                    <a:lnTo>
                      <a:pt x="274" y="473"/>
                    </a:lnTo>
                    <a:lnTo>
                      <a:pt x="224" y="502"/>
                    </a:lnTo>
                    <a:lnTo>
                      <a:pt x="159" y="520"/>
                    </a:lnTo>
                    <a:lnTo>
                      <a:pt x="67" y="554"/>
                    </a:lnTo>
                    <a:lnTo>
                      <a:pt x="10" y="536"/>
                    </a:lnTo>
                    <a:lnTo>
                      <a:pt x="0" y="496"/>
                    </a:lnTo>
                    <a:lnTo>
                      <a:pt x="29" y="403"/>
                    </a:lnTo>
                    <a:lnTo>
                      <a:pt x="85" y="312"/>
                    </a:lnTo>
                    <a:lnTo>
                      <a:pt x="147" y="231"/>
                    </a:lnTo>
                    <a:lnTo>
                      <a:pt x="246" y="168"/>
                    </a:lnTo>
                    <a:lnTo>
                      <a:pt x="62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82" name="Freeform 201"/>
              <p:cNvSpPr>
                <a:spLocks/>
              </p:cNvSpPr>
              <p:nvPr/>
            </p:nvSpPr>
            <p:spPr bwMode="auto">
              <a:xfrm>
                <a:off x="3632" y="1991"/>
                <a:ext cx="189" cy="90"/>
              </a:xfrm>
              <a:custGeom>
                <a:avLst/>
                <a:gdLst>
                  <a:gd name="T0" fmla="*/ 0 w 759"/>
                  <a:gd name="T1" fmla="*/ 0 h 361"/>
                  <a:gd name="T2" fmla="*/ 0 w 759"/>
                  <a:gd name="T3" fmla="*/ 0 h 361"/>
                  <a:gd name="T4" fmla="*/ 0 w 759"/>
                  <a:gd name="T5" fmla="*/ 0 h 361"/>
                  <a:gd name="T6" fmla="*/ 0 w 759"/>
                  <a:gd name="T7" fmla="*/ 0 h 361"/>
                  <a:gd name="T8" fmla="*/ 0 w 759"/>
                  <a:gd name="T9" fmla="*/ 0 h 361"/>
                  <a:gd name="T10" fmla="*/ 0 w 759"/>
                  <a:gd name="T11" fmla="*/ 0 h 361"/>
                  <a:gd name="T12" fmla="*/ 0 w 759"/>
                  <a:gd name="T13" fmla="*/ 0 h 361"/>
                  <a:gd name="T14" fmla="*/ 0 w 759"/>
                  <a:gd name="T15" fmla="*/ 0 h 361"/>
                  <a:gd name="T16" fmla="*/ 0 w 759"/>
                  <a:gd name="T17" fmla="*/ 0 h 361"/>
                  <a:gd name="T18" fmla="*/ 0 w 759"/>
                  <a:gd name="T19" fmla="*/ 0 h 361"/>
                  <a:gd name="T20" fmla="*/ 0 w 759"/>
                  <a:gd name="T21" fmla="*/ 0 h 361"/>
                  <a:gd name="T22" fmla="*/ 0 w 759"/>
                  <a:gd name="T23" fmla="*/ 0 h 361"/>
                  <a:gd name="T24" fmla="*/ 0 w 759"/>
                  <a:gd name="T25" fmla="*/ 0 h 361"/>
                  <a:gd name="T26" fmla="*/ 0 w 759"/>
                  <a:gd name="T27" fmla="*/ 0 h 361"/>
                  <a:gd name="T28" fmla="*/ 0 w 759"/>
                  <a:gd name="T29" fmla="*/ 0 h 361"/>
                  <a:gd name="T30" fmla="*/ 0 w 759"/>
                  <a:gd name="T31" fmla="*/ 0 h 361"/>
                  <a:gd name="T32" fmla="*/ 0 w 759"/>
                  <a:gd name="T33" fmla="*/ 0 h 361"/>
                  <a:gd name="T34" fmla="*/ 0 w 759"/>
                  <a:gd name="T35" fmla="*/ 0 h 361"/>
                  <a:gd name="T36" fmla="*/ 0 w 759"/>
                  <a:gd name="T37" fmla="*/ 0 h 361"/>
                  <a:gd name="T38" fmla="*/ 0 w 759"/>
                  <a:gd name="T39" fmla="*/ 0 h 361"/>
                  <a:gd name="T40" fmla="*/ 0 w 759"/>
                  <a:gd name="T41" fmla="*/ 0 h 361"/>
                  <a:gd name="T42" fmla="*/ 0 w 759"/>
                  <a:gd name="T43" fmla="*/ 0 h 361"/>
                  <a:gd name="T44" fmla="*/ 0 w 759"/>
                  <a:gd name="T45" fmla="*/ 0 h 361"/>
                  <a:gd name="T46" fmla="*/ 0 w 759"/>
                  <a:gd name="T47" fmla="*/ 0 h 361"/>
                  <a:gd name="T48" fmla="*/ 0 w 759"/>
                  <a:gd name="T49" fmla="*/ 0 h 361"/>
                  <a:gd name="T50" fmla="*/ 0 w 759"/>
                  <a:gd name="T51" fmla="*/ 0 h 3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9"/>
                  <a:gd name="T79" fmla="*/ 0 h 361"/>
                  <a:gd name="T80" fmla="*/ 759 w 759"/>
                  <a:gd name="T81" fmla="*/ 361 h 3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9" h="361">
                    <a:moveTo>
                      <a:pt x="759" y="0"/>
                    </a:moveTo>
                    <a:lnTo>
                      <a:pt x="512" y="12"/>
                    </a:lnTo>
                    <a:lnTo>
                      <a:pt x="445" y="17"/>
                    </a:lnTo>
                    <a:lnTo>
                      <a:pt x="381" y="28"/>
                    </a:lnTo>
                    <a:lnTo>
                      <a:pt x="328" y="46"/>
                    </a:lnTo>
                    <a:lnTo>
                      <a:pt x="276" y="57"/>
                    </a:lnTo>
                    <a:lnTo>
                      <a:pt x="225" y="79"/>
                    </a:lnTo>
                    <a:lnTo>
                      <a:pt x="185" y="108"/>
                    </a:lnTo>
                    <a:lnTo>
                      <a:pt x="139" y="149"/>
                    </a:lnTo>
                    <a:lnTo>
                      <a:pt x="92" y="188"/>
                    </a:lnTo>
                    <a:lnTo>
                      <a:pt x="47" y="230"/>
                    </a:lnTo>
                    <a:lnTo>
                      <a:pt x="25" y="271"/>
                    </a:lnTo>
                    <a:lnTo>
                      <a:pt x="5" y="299"/>
                    </a:lnTo>
                    <a:lnTo>
                      <a:pt x="0" y="314"/>
                    </a:lnTo>
                    <a:lnTo>
                      <a:pt x="13" y="339"/>
                    </a:lnTo>
                    <a:lnTo>
                      <a:pt x="35" y="351"/>
                    </a:lnTo>
                    <a:lnTo>
                      <a:pt x="80" y="361"/>
                    </a:lnTo>
                    <a:lnTo>
                      <a:pt x="134" y="356"/>
                    </a:lnTo>
                    <a:lnTo>
                      <a:pt x="191" y="356"/>
                    </a:lnTo>
                    <a:lnTo>
                      <a:pt x="243" y="351"/>
                    </a:lnTo>
                    <a:lnTo>
                      <a:pt x="294" y="339"/>
                    </a:lnTo>
                    <a:lnTo>
                      <a:pt x="346" y="314"/>
                    </a:lnTo>
                    <a:lnTo>
                      <a:pt x="398" y="304"/>
                    </a:lnTo>
                    <a:lnTo>
                      <a:pt x="445" y="271"/>
                    </a:lnTo>
                    <a:lnTo>
                      <a:pt x="496" y="230"/>
                    </a:lnTo>
                    <a:lnTo>
                      <a:pt x="75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83" name="Freeform 202"/>
              <p:cNvSpPr>
                <a:spLocks/>
              </p:cNvSpPr>
              <p:nvPr/>
            </p:nvSpPr>
            <p:spPr bwMode="auto">
              <a:xfrm>
                <a:off x="3560" y="1991"/>
                <a:ext cx="174" cy="117"/>
              </a:xfrm>
              <a:custGeom>
                <a:avLst/>
                <a:gdLst>
                  <a:gd name="T0" fmla="*/ 0 w 696"/>
                  <a:gd name="T1" fmla="*/ 0 h 465"/>
                  <a:gd name="T2" fmla="*/ 0 w 696"/>
                  <a:gd name="T3" fmla="*/ 0 h 465"/>
                  <a:gd name="T4" fmla="*/ 0 w 696"/>
                  <a:gd name="T5" fmla="*/ 0 h 465"/>
                  <a:gd name="T6" fmla="*/ 0 w 696"/>
                  <a:gd name="T7" fmla="*/ 0 h 465"/>
                  <a:gd name="T8" fmla="*/ 0 w 696"/>
                  <a:gd name="T9" fmla="*/ 0 h 465"/>
                  <a:gd name="T10" fmla="*/ 0 w 696"/>
                  <a:gd name="T11" fmla="*/ 0 h 465"/>
                  <a:gd name="T12" fmla="*/ 0 w 696"/>
                  <a:gd name="T13" fmla="*/ 0 h 465"/>
                  <a:gd name="T14" fmla="*/ 0 w 696"/>
                  <a:gd name="T15" fmla="*/ 0 h 465"/>
                  <a:gd name="T16" fmla="*/ 0 w 696"/>
                  <a:gd name="T17" fmla="*/ 0 h 465"/>
                  <a:gd name="T18" fmla="*/ 0 w 696"/>
                  <a:gd name="T19" fmla="*/ 0 h 465"/>
                  <a:gd name="T20" fmla="*/ 0 w 696"/>
                  <a:gd name="T21" fmla="*/ 0 h 465"/>
                  <a:gd name="T22" fmla="*/ 0 w 696"/>
                  <a:gd name="T23" fmla="*/ 0 h 465"/>
                  <a:gd name="T24" fmla="*/ 0 w 696"/>
                  <a:gd name="T25" fmla="*/ 0 h 465"/>
                  <a:gd name="T26" fmla="*/ 0 w 696"/>
                  <a:gd name="T27" fmla="*/ 0 h 465"/>
                  <a:gd name="T28" fmla="*/ 0 w 696"/>
                  <a:gd name="T29" fmla="*/ 0 h 465"/>
                  <a:gd name="T30" fmla="*/ 0 w 696"/>
                  <a:gd name="T31" fmla="*/ 0 h 465"/>
                  <a:gd name="T32" fmla="*/ 0 w 696"/>
                  <a:gd name="T33" fmla="*/ 0 h 465"/>
                  <a:gd name="T34" fmla="*/ 0 w 696"/>
                  <a:gd name="T35" fmla="*/ 0 h 465"/>
                  <a:gd name="T36" fmla="*/ 0 w 696"/>
                  <a:gd name="T37" fmla="*/ 0 h 465"/>
                  <a:gd name="T38" fmla="*/ 0 w 696"/>
                  <a:gd name="T39" fmla="*/ 0 h 465"/>
                  <a:gd name="T40" fmla="*/ 0 w 696"/>
                  <a:gd name="T41" fmla="*/ 0 h 465"/>
                  <a:gd name="T42" fmla="*/ 0 w 696"/>
                  <a:gd name="T43" fmla="*/ 0 h 465"/>
                  <a:gd name="T44" fmla="*/ 0 w 696"/>
                  <a:gd name="T45" fmla="*/ 0 h 465"/>
                  <a:gd name="T46" fmla="*/ 0 w 696"/>
                  <a:gd name="T47" fmla="*/ 0 h 465"/>
                  <a:gd name="T48" fmla="*/ 0 w 696"/>
                  <a:gd name="T49" fmla="*/ 0 h 465"/>
                  <a:gd name="T50" fmla="*/ 0 w 696"/>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65"/>
                  <a:gd name="T80" fmla="*/ 696 w 696"/>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65">
                    <a:moveTo>
                      <a:pt x="696" y="0"/>
                    </a:moveTo>
                    <a:lnTo>
                      <a:pt x="444" y="62"/>
                    </a:lnTo>
                    <a:lnTo>
                      <a:pt x="375" y="79"/>
                    </a:lnTo>
                    <a:lnTo>
                      <a:pt x="317" y="104"/>
                    </a:lnTo>
                    <a:lnTo>
                      <a:pt x="266" y="126"/>
                    </a:lnTo>
                    <a:lnTo>
                      <a:pt x="220" y="149"/>
                    </a:lnTo>
                    <a:lnTo>
                      <a:pt x="173" y="183"/>
                    </a:lnTo>
                    <a:lnTo>
                      <a:pt x="132" y="217"/>
                    </a:lnTo>
                    <a:lnTo>
                      <a:pt x="98" y="263"/>
                    </a:lnTo>
                    <a:lnTo>
                      <a:pt x="57" y="304"/>
                    </a:lnTo>
                    <a:lnTo>
                      <a:pt x="28" y="356"/>
                    </a:lnTo>
                    <a:lnTo>
                      <a:pt x="7" y="397"/>
                    </a:lnTo>
                    <a:lnTo>
                      <a:pt x="0" y="426"/>
                    </a:lnTo>
                    <a:lnTo>
                      <a:pt x="7" y="447"/>
                    </a:lnTo>
                    <a:lnTo>
                      <a:pt x="18" y="465"/>
                    </a:lnTo>
                    <a:lnTo>
                      <a:pt x="51" y="465"/>
                    </a:lnTo>
                    <a:lnTo>
                      <a:pt x="87" y="465"/>
                    </a:lnTo>
                    <a:lnTo>
                      <a:pt x="144" y="454"/>
                    </a:lnTo>
                    <a:lnTo>
                      <a:pt x="202" y="447"/>
                    </a:lnTo>
                    <a:lnTo>
                      <a:pt x="266" y="426"/>
                    </a:lnTo>
                    <a:lnTo>
                      <a:pt x="305" y="407"/>
                    </a:lnTo>
                    <a:lnTo>
                      <a:pt x="352" y="380"/>
                    </a:lnTo>
                    <a:lnTo>
                      <a:pt x="397" y="351"/>
                    </a:lnTo>
                    <a:lnTo>
                      <a:pt x="444" y="304"/>
                    </a:lnTo>
                    <a:lnTo>
                      <a:pt x="484" y="263"/>
                    </a:lnTo>
                    <a:lnTo>
                      <a:pt x="69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84" name="Freeform 203"/>
              <p:cNvSpPr>
                <a:spLocks/>
              </p:cNvSpPr>
              <p:nvPr/>
            </p:nvSpPr>
            <p:spPr bwMode="auto">
              <a:xfrm>
                <a:off x="3549" y="1951"/>
                <a:ext cx="156" cy="138"/>
              </a:xfrm>
              <a:custGeom>
                <a:avLst/>
                <a:gdLst>
                  <a:gd name="T0" fmla="*/ 0 w 625"/>
                  <a:gd name="T1" fmla="*/ 0 h 551"/>
                  <a:gd name="T2" fmla="*/ 0 w 625"/>
                  <a:gd name="T3" fmla="*/ 0 h 551"/>
                  <a:gd name="T4" fmla="*/ 0 w 625"/>
                  <a:gd name="T5" fmla="*/ 0 h 551"/>
                  <a:gd name="T6" fmla="*/ 0 w 625"/>
                  <a:gd name="T7" fmla="*/ 0 h 551"/>
                  <a:gd name="T8" fmla="*/ 0 w 625"/>
                  <a:gd name="T9" fmla="*/ 0 h 551"/>
                  <a:gd name="T10" fmla="*/ 0 w 625"/>
                  <a:gd name="T11" fmla="*/ 0 h 551"/>
                  <a:gd name="T12" fmla="*/ 0 w 625"/>
                  <a:gd name="T13" fmla="*/ 0 h 551"/>
                  <a:gd name="T14" fmla="*/ 0 w 625"/>
                  <a:gd name="T15" fmla="*/ 0 h 551"/>
                  <a:gd name="T16" fmla="*/ 0 w 625"/>
                  <a:gd name="T17" fmla="*/ 0 h 551"/>
                  <a:gd name="T18" fmla="*/ 0 w 625"/>
                  <a:gd name="T19" fmla="*/ 0 h 551"/>
                  <a:gd name="T20" fmla="*/ 0 w 625"/>
                  <a:gd name="T21" fmla="*/ 0 h 551"/>
                  <a:gd name="T22" fmla="*/ 0 w 625"/>
                  <a:gd name="T23" fmla="*/ 0 h 551"/>
                  <a:gd name="T24" fmla="*/ 0 w 625"/>
                  <a:gd name="T25" fmla="*/ 0 h 551"/>
                  <a:gd name="T26" fmla="*/ 0 w 625"/>
                  <a:gd name="T27" fmla="*/ 0 h 551"/>
                  <a:gd name="T28" fmla="*/ 0 w 625"/>
                  <a:gd name="T29" fmla="*/ 0 h 551"/>
                  <a:gd name="T30" fmla="*/ 0 w 625"/>
                  <a:gd name="T31" fmla="*/ 0 h 551"/>
                  <a:gd name="T32" fmla="*/ 0 w 625"/>
                  <a:gd name="T33" fmla="*/ 0 h 551"/>
                  <a:gd name="T34" fmla="*/ 0 w 625"/>
                  <a:gd name="T35" fmla="*/ 0 h 5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5"/>
                  <a:gd name="T55" fmla="*/ 0 h 551"/>
                  <a:gd name="T56" fmla="*/ 625 w 625"/>
                  <a:gd name="T57" fmla="*/ 551 h 5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5" h="551">
                    <a:moveTo>
                      <a:pt x="625" y="0"/>
                    </a:moveTo>
                    <a:lnTo>
                      <a:pt x="499" y="218"/>
                    </a:lnTo>
                    <a:lnTo>
                      <a:pt x="465" y="281"/>
                    </a:lnTo>
                    <a:lnTo>
                      <a:pt x="437" y="333"/>
                    </a:lnTo>
                    <a:lnTo>
                      <a:pt x="396" y="373"/>
                    </a:lnTo>
                    <a:lnTo>
                      <a:pt x="361" y="408"/>
                    </a:lnTo>
                    <a:lnTo>
                      <a:pt x="320" y="442"/>
                    </a:lnTo>
                    <a:lnTo>
                      <a:pt x="274" y="475"/>
                    </a:lnTo>
                    <a:lnTo>
                      <a:pt x="217" y="504"/>
                    </a:lnTo>
                    <a:lnTo>
                      <a:pt x="165" y="517"/>
                    </a:lnTo>
                    <a:lnTo>
                      <a:pt x="62" y="551"/>
                    </a:lnTo>
                    <a:lnTo>
                      <a:pt x="4" y="541"/>
                    </a:lnTo>
                    <a:lnTo>
                      <a:pt x="0" y="500"/>
                    </a:lnTo>
                    <a:lnTo>
                      <a:pt x="33" y="413"/>
                    </a:lnTo>
                    <a:lnTo>
                      <a:pt x="84" y="316"/>
                    </a:lnTo>
                    <a:lnTo>
                      <a:pt x="147" y="236"/>
                    </a:lnTo>
                    <a:lnTo>
                      <a:pt x="246" y="173"/>
                    </a:lnTo>
                    <a:lnTo>
                      <a:pt x="6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85" name="Freeform 204"/>
              <p:cNvSpPr>
                <a:spLocks/>
              </p:cNvSpPr>
              <p:nvPr/>
            </p:nvSpPr>
            <p:spPr bwMode="auto">
              <a:xfrm>
                <a:off x="3566" y="2031"/>
                <a:ext cx="190" cy="92"/>
              </a:xfrm>
              <a:custGeom>
                <a:avLst/>
                <a:gdLst>
                  <a:gd name="T0" fmla="*/ 0 w 759"/>
                  <a:gd name="T1" fmla="*/ 0 h 368"/>
                  <a:gd name="T2" fmla="*/ 0 w 759"/>
                  <a:gd name="T3" fmla="*/ 0 h 368"/>
                  <a:gd name="T4" fmla="*/ 0 w 759"/>
                  <a:gd name="T5" fmla="*/ 0 h 368"/>
                  <a:gd name="T6" fmla="*/ 0 w 759"/>
                  <a:gd name="T7" fmla="*/ 0 h 368"/>
                  <a:gd name="T8" fmla="*/ 0 w 759"/>
                  <a:gd name="T9" fmla="*/ 0 h 368"/>
                  <a:gd name="T10" fmla="*/ 0 w 759"/>
                  <a:gd name="T11" fmla="*/ 0 h 368"/>
                  <a:gd name="T12" fmla="*/ 0 w 759"/>
                  <a:gd name="T13" fmla="*/ 0 h 368"/>
                  <a:gd name="T14" fmla="*/ 0 w 759"/>
                  <a:gd name="T15" fmla="*/ 0 h 368"/>
                  <a:gd name="T16" fmla="*/ 0 w 759"/>
                  <a:gd name="T17" fmla="*/ 0 h 368"/>
                  <a:gd name="T18" fmla="*/ 0 w 759"/>
                  <a:gd name="T19" fmla="*/ 0 h 368"/>
                  <a:gd name="T20" fmla="*/ 0 w 759"/>
                  <a:gd name="T21" fmla="*/ 0 h 368"/>
                  <a:gd name="T22" fmla="*/ 0 w 759"/>
                  <a:gd name="T23" fmla="*/ 0 h 368"/>
                  <a:gd name="T24" fmla="*/ 0 w 759"/>
                  <a:gd name="T25" fmla="*/ 0 h 368"/>
                  <a:gd name="T26" fmla="*/ 0 w 759"/>
                  <a:gd name="T27" fmla="*/ 0 h 368"/>
                  <a:gd name="T28" fmla="*/ 0 w 759"/>
                  <a:gd name="T29" fmla="*/ 0 h 368"/>
                  <a:gd name="T30" fmla="*/ 0 w 759"/>
                  <a:gd name="T31" fmla="*/ 0 h 368"/>
                  <a:gd name="T32" fmla="*/ 0 w 759"/>
                  <a:gd name="T33" fmla="*/ 0 h 368"/>
                  <a:gd name="T34" fmla="*/ 0 w 759"/>
                  <a:gd name="T35" fmla="*/ 0 h 368"/>
                  <a:gd name="T36" fmla="*/ 0 w 759"/>
                  <a:gd name="T37" fmla="*/ 0 h 368"/>
                  <a:gd name="T38" fmla="*/ 0 w 759"/>
                  <a:gd name="T39" fmla="*/ 0 h 368"/>
                  <a:gd name="T40" fmla="*/ 0 w 759"/>
                  <a:gd name="T41" fmla="*/ 0 h 368"/>
                  <a:gd name="T42" fmla="*/ 0 w 759"/>
                  <a:gd name="T43" fmla="*/ 0 h 368"/>
                  <a:gd name="T44" fmla="*/ 0 w 759"/>
                  <a:gd name="T45" fmla="*/ 0 h 368"/>
                  <a:gd name="T46" fmla="*/ 0 w 759"/>
                  <a:gd name="T47" fmla="*/ 0 h 368"/>
                  <a:gd name="T48" fmla="*/ 0 w 759"/>
                  <a:gd name="T49" fmla="*/ 0 h 368"/>
                  <a:gd name="T50" fmla="*/ 0 w 759"/>
                  <a:gd name="T51" fmla="*/ 0 h 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9"/>
                  <a:gd name="T79" fmla="*/ 0 h 368"/>
                  <a:gd name="T80" fmla="*/ 759 w 759"/>
                  <a:gd name="T81" fmla="*/ 368 h 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9" h="368">
                    <a:moveTo>
                      <a:pt x="759" y="0"/>
                    </a:moveTo>
                    <a:lnTo>
                      <a:pt x="506" y="19"/>
                    </a:lnTo>
                    <a:lnTo>
                      <a:pt x="436" y="24"/>
                    </a:lnTo>
                    <a:lnTo>
                      <a:pt x="384" y="37"/>
                    </a:lnTo>
                    <a:lnTo>
                      <a:pt x="328" y="53"/>
                    </a:lnTo>
                    <a:lnTo>
                      <a:pt x="276" y="65"/>
                    </a:lnTo>
                    <a:lnTo>
                      <a:pt x="225" y="93"/>
                    </a:lnTo>
                    <a:lnTo>
                      <a:pt x="185" y="122"/>
                    </a:lnTo>
                    <a:lnTo>
                      <a:pt x="138" y="155"/>
                    </a:lnTo>
                    <a:lnTo>
                      <a:pt x="87" y="197"/>
                    </a:lnTo>
                    <a:lnTo>
                      <a:pt x="45" y="231"/>
                    </a:lnTo>
                    <a:lnTo>
                      <a:pt x="23" y="272"/>
                    </a:lnTo>
                    <a:lnTo>
                      <a:pt x="0" y="306"/>
                    </a:lnTo>
                    <a:lnTo>
                      <a:pt x="0" y="324"/>
                    </a:lnTo>
                    <a:lnTo>
                      <a:pt x="12" y="339"/>
                    </a:lnTo>
                    <a:lnTo>
                      <a:pt x="45" y="352"/>
                    </a:lnTo>
                    <a:lnTo>
                      <a:pt x="79" y="368"/>
                    </a:lnTo>
                    <a:lnTo>
                      <a:pt x="133" y="365"/>
                    </a:lnTo>
                    <a:lnTo>
                      <a:pt x="188" y="368"/>
                    </a:lnTo>
                    <a:lnTo>
                      <a:pt x="242" y="352"/>
                    </a:lnTo>
                    <a:lnTo>
                      <a:pt x="293" y="352"/>
                    </a:lnTo>
                    <a:lnTo>
                      <a:pt x="343" y="329"/>
                    </a:lnTo>
                    <a:lnTo>
                      <a:pt x="390" y="306"/>
                    </a:lnTo>
                    <a:lnTo>
                      <a:pt x="442" y="277"/>
                    </a:lnTo>
                    <a:lnTo>
                      <a:pt x="495" y="238"/>
                    </a:lnTo>
                    <a:lnTo>
                      <a:pt x="75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786" name="Freeform 205"/>
              <p:cNvSpPr>
                <a:spLocks/>
              </p:cNvSpPr>
              <p:nvPr/>
            </p:nvSpPr>
            <p:spPr bwMode="auto">
              <a:xfrm>
                <a:off x="3492" y="2031"/>
                <a:ext cx="174" cy="120"/>
              </a:xfrm>
              <a:custGeom>
                <a:avLst/>
                <a:gdLst>
                  <a:gd name="T0" fmla="*/ 0 w 696"/>
                  <a:gd name="T1" fmla="*/ 0 h 479"/>
                  <a:gd name="T2" fmla="*/ 0 w 696"/>
                  <a:gd name="T3" fmla="*/ 0 h 479"/>
                  <a:gd name="T4" fmla="*/ 0 w 696"/>
                  <a:gd name="T5" fmla="*/ 0 h 479"/>
                  <a:gd name="T6" fmla="*/ 0 w 696"/>
                  <a:gd name="T7" fmla="*/ 0 h 479"/>
                  <a:gd name="T8" fmla="*/ 0 w 696"/>
                  <a:gd name="T9" fmla="*/ 0 h 479"/>
                  <a:gd name="T10" fmla="*/ 0 w 696"/>
                  <a:gd name="T11" fmla="*/ 0 h 479"/>
                  <a:gd name="T12" fmla="*/ 0 w 696"/>
                  <a:gd name="T13" fmla="*/ 0 h 479"/>
                  <a:gd name="T14" fmla="*/ 0 w 696"/>
                  <a:gd name="T15" fmla="*/ 0 h 479"/>
                  <a:gd name="T16" fmla="*/ 0 w 696"/>
                  <a:gd name="T17" fmla="*/ 0 h 479"/>
                  <a:gd name="T18" fmla="*/ 0 w 696"/>
                  <a:gd name="T19" fmla="*/ 0 h 479"/>
                  <a:gd name="T20" fmla="*/ 0 w 696"/>
                  <a:gd name="T21" fmla="*/ 0 h 479"/>
                  <a:gd name="T22" fmla="*/ 0 w 696"/>
                  <a:gd name="T23" fmla="*/ 0 h 479"/>
                  <a:gd name="T24" fmla="*/ 0 w 696"/>
                  <a:gd name="T25" fmla="*/ 0 h 479"/>
                  <a:gd name="T26" fmla="*/ 0 w 696"/>
                  <a:gd name="T27" fmla="*/ 0 h 479"/>
                  <a:gd name="T28" fmla="*/ 0 w 696"/>
                  <a:gd name="T29" fmla="*/ 0 h 479"/>
                  <a:gd name="T30" fmla="*/ 0 w 696"/>
                  <a:gd name="T31" fmla="*/ 0 h 479"/>
                  <a:gd name="T32" fmla="*/ 0 w 696"/>
                  <a:gd name="T33" fmla="*/ 0 h 479"/>
                  <a:gd name="T34" fmla="*/ 0 w 696"/>
                  <a:gd name="T35" fmla="*/ 0 h 479"/>
                  <a:gd name="T36" fmla="*/ 0 w 696"/>
                  <a:gd name="T37" fmla="*/ 0 h 479"/>
                  <a:gd name="T38" fmla="*/ 0 w 696"/>
                  <a:gd name="T39" fmla="*/ 0 h 479"/>
                  <a:gd name="T40" fmla="*/ 0 w 696"/>
                  <a:gd name="T41" fmla="*/ 0 h 479"/>
                  <a:gd name="T42" fmla="*/ 0 w 696"/>
                  <a:gd name="T43" fmla="*/ 0 h 479"/>
                  <a:gd name="T44" fmla="*/ 0 w 696"/>
                  <a:gd name="T45" fmla="*/ 0 h 479"/>
                  <a:gd name="T46" fmla="*/ 0 w 696"/>
                  <a:gd name="T47" fmla="*/ 0 h 479"/>
                  <a:gd name="T48" fmla="*/ 0 w 696"/>
                  <a:gd name="T49" fmla="*/ 0 h 479"/>
                  <a:gd name="T50" fmla="*/ 0 w 696"/>
                  <a:gd name="T51" fmla="*/ 0 h 4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79"/>
                  <a:gd name="T80" fmla="*/ 696 w 696"/>
                  <a:gd name="T81" fmla="*/ 479 h 4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79">
                    <a:moveTo>
                      <a:pt x="696" y="0"/>
                    </a:moveTo>
                    <a:lnTo>
                      <a:pt x="443" y="71"/>
                    </a:lnTo>
                    <a:lnTo>
                      <a:pt x="386" y="88"/>
                    </a:lnTo>
                    <a:lnTo>
                      <a:pt x="321" y="112"/>
                    </a:lnTo>
                    <a:lnTo>
                      <a:pt x="270" y="133"/>
                    </a:lnTo>
                    <a:lnTo>
                      <a:pt x="218" y="155"/>
                    </a:lnTo>
                    <a:lnTo>
                      <a:pt x="184" y="192"/>
                    </a:lnTo>
                    <a:lnTo>
                      <a:pt x="137" y="226"/>
                    </a:lnTo>
                    <a:lnTo>
                      <a:pt x="104" y="272"/>
                    </a:lnTo>
                    <a:lnTo>
                      <a:pt x="63" y="318"/>
                    </a:lnTo>
                    <a:lnTo>
                      <a:pt x="29" y="365"/>
                    </a:lnTo>
                    <a:lnTo>
                      <a:pt x="17" y="398"/>
                    </a:lnTo>
                    <a:lnTo>
                      <a:pt x="0" y="432"/>
                    </a:lnTo>
                    <a:lnTo>
                      <a:pt x="6" y="457"/>
                    </a:lnTo>
                    <a:lnTo>
                      <a:pt x="24" y="469"/>
                    </a:lnTo>
                    <a:lnTo>
                      <a:pt x="51" y="473"/>
                    </a:lnTo>
                    <a:lnTo>
                      <a:pt x="92" y="479"/>
                    </a:lnTo>
                    <a:lnTo>
                      <a:pt x="151" y="461"/>
                    </a:lnTo>
                    <a:lnTo>
                      <a:pt x="213" y="450"/>
                    </a:lnTo>
                    <a:lnTo>
                      <a:pt x="265" y="440"/>
                    </a:lnTo>
                    <a:lnTo>
                      <a:pt x="310" y="415"/>
                    </a:lnTo>
                    <a:lnTo>
                      <a:pt x="357" y="386"/>
                    </a:lnTo>
                    <a:lnTo>
                      <a:pt x="397" y="352"/>
                    </a:lnTo>
                    <a:lnTo>
                      <a:pt x="443" y="318"/>
                    </a:lnTo>
                    <a:lnTo>
                      <a:pt x="490" y="272"/>
                    </a:lnTo>
                    <a:lnTo>
                      <a:pt x="69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grpSp>
          <p:nvGrpSpPr>
            <p:cNvPr id="15366" name="Group 206"/>
            <p:cNvGrpSpPr>
              <a:grpSpLocks/>
            </p:cNvGrpSpPr>
            <p:nvPr/>
          </p:nvGrpSpPr>
          <p:grpSpPr bwMode="auto">
            <a:xfrm>
              <a:off x="1491" y="1205"/>
              <a:ext cx="2899" cy="1992"/>
              <a:chOff x="1491" y="1205"/>
              <a:chExt cx="2899" cy="1992"/>
            </a:xfrm>
          </p:grpSpPr>
          <p:sp>
            <p:nvSpPr>
              <p:cNvPr id="15387" name="Freeform 207"/>
              <p:cNvSpPr>
                <a:spLocks/>
              </p:cNvSpPr>
              <p:nvPr/>
            </p:nvSpPr>
            <p:spPr bwMode="auto">
              <a:xfrm>
                <a:off x="3482" y="1994"/>
                <a:ext cx="157" cy="136"/>
              </a:xfrm>
              <a:custGeom>
                <a:avLst/>
                <a:gdLst>
                  <a:gd name="T0" fmla="*/ 0 w 628"/>
                  <a:gd name="T1" fmla="*/ 0 h 545"/>
                  <a:gd name="T2" fmla="*/ 0 w 628"/>
                  <a:gd name="T3" fmla="*/ 0 h 545"/>
                  <a:gd name="T4" fmla="*/ 0 w 628"/>
                  <a:gd name="T5" fmla="*/ 0 h 545"/>
                  <a:gd name="T6" fmla="*/ 0 w 628"/>
                  <a:gd name="T7" fmla="*/ 0 h 545"/>
                  <a:gd name="T8" fmla="*/ 0 w 628"/>
                  <a:gd name="T9" fmla="*/ 0 h 545"/>
                  <a:gd name="T10" fmla="*/ 0 w 628"/>
                  <a:gd name="T11" fmla="*/ 0 h 545"/>
                  <a:gd name="T12" fmla="*/ 0 w 628"/>
                  <a:gd name="T13" fmla="*/ 0 h 545"/>
                  <a:gd name="T14" fmla="*/ 0 w 628"/>
                  <a:gd name="T15" fmla="*/ 0 h 545"/>
                  <a:gd name="T16" fmla="*/ 0 w 628"/>
                  <a:gd name="T17" fmla="*/ 0 h 545"/>
                  <a:gd name="T18" fmla="*/ 0 w 628"/>
                  <a:gd name="T19" fmla="*/ 0 h 545"/>
                  <a:gd name="T20" fmla="*/ 0 w 628"/>
                  <a:gd name="T21" fmla="*/ 0 h 545"/>
                  <a:gd name="T22" fmla="*/ 0 w 628"/>
                  <a:gd name="T23" fmla="*/ 0 h 545"/>
                  <a:gd name="T24" fmla="*/ 0 w 628"/>
                  <a:gd name="T25" fmla="*/ 0 h 545"/>
                  <a:gd name="T26" fmla="*/ 0 w 628"/>
                  <a:gd name="T27" fmla="*/ 0 h 545"/>
                  <a:gd name="T28" fmla="*/ 0 w 628"/>
                  <a:gd name="T29" fmla="*/ 0 h 545"/>
                  <a:gd name="T30" fmla="*/ 0 w 628"/>
                  <a:gd name="T31" fmla="*/ 0 h 545"/>
                  <a:gd name="T32" fmla="*/ 0 w 628"/>
                  <a:gd name="T33" fmla="*/ 0 h 545"/>
                  <a:gd name="T34" fmla="*/ 0 w 628"/>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8"/>
                  <a:gd name="T55" fmla="*/ 0 h 545"/>
                  <a:gd name="T56" fmla="*/ 628 w 628"/>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8" h="545">
                    <a:moveTo>
                      <a:pt x="628" y="0"/>
                    </a:moveTo>
                    <a:lnTo>
                      <a:pt x="502" y="212"/>
                    </a:lnTo>
                    <a:lnTo>
                      <a:pt x="468" y="277"/>
                    </a:lnTo>
                    <a:lnTo>
                      <a:pt x="438" y="321"/>
                    </a:lnTo>
                    <a:lnTo>
                      <a:pt x="398" y="368"/>
                    </a:lnTo>
                    <a:lnTo>
                      <a:pt x="362" y="395"/>
                    </a:lnTo>
                    <a:lnTo>
                      <a:pt x="318" y="435"/>
                    </a:lnTo>
                    <a:lnTo>
                      <a:pt x="271" y="471"/>
                    </a:lnTo>
                    <a:lnTo>
                      <a:pt x="225" y="499"/>
                    </a:lnTo>
                    <a:lnTo>
                      <a:pt x="166" y="515"/>
                    </a:lnTo>
                    <a:lnTo>
                      <a:pt x="65" y="545"/>
                    </a:lnTo>
                    <a:lnTo>
                      <a:pt x="8" y="540"/>
                    </a:lnTo>
                    <a:lnTo>
                      <a:pt x="0" y="494"/>
                    </a:lnTo>
                    <a:lnTo>
                      <a:pt x="37" y="402"/>
                    </a:lnTo>
                    <a:lnTo>
                      <a:pt x="88" y="302"/>
                    </a:lnTo>
                    <a:lnTo>
                      <a:pt x="156" y="230"/>
                    </a:lnTo>
                    <a:lnTo>
                      <a:pt x="248" y="166"/>
                    </a:lnTo>
                    <a:lnTo>
                      <a:pt x="6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88" name="Freeform 208"/>
              <p:cNvSpPr>
                <a:spLocks/>
              </p:cNvSpPr>
              <p:nvPr/>
            </p:nvSpPr>
            <p:spPr bwMode="auto">
              <a:xfrm>
                <a:off x="3500" y="2075"/>
                <a:ext cx="188" cy="90"/>
              </a:xfrm>
              <a:custGeom>
                <a:avLst/>
                <a:gdLst>
                  <a:gd name="T0" fmla="*/ 0 w 753"/>
                  <a:gd name="T1" fmla="*/ 0 h 362"/>
                  <a:gd name="T2" fmla="*/ 0 w 753"/>
                  <a:gd name="T3" fmla="*/ 0 h 362"/>
                  <a:gd name="T4" fmla="*/ 0 w 753"/>
                  <a:gd name="T5" fmla="*/ 0 h 362"/>
                  <a:gd name="T6" fmla="*/ 0 w 753"/>
                  <a:gd name="T7" fmla="*/ 0 h 362"/>
                  <a:gd name="T8" fmla="*/ 0 w 753"/>
                  <a:gd name="T9" fmla="*/ 0 h 362"/>
                  <a:gd name="T10" fmla="*/ 0 w 753"/>
                  <a:gd name="T11" fmla="*/ 0 h 362"/>
                  <a:gd name="T12" fmla="*/ 0 w 753"/>
                  <a:gd name="T13" fmla="*/ 0 h 362"/>
                  <a:gd name="T14" fmla="*/ 0 w 753"/>
                  <a:gd name="T15" fmla="*/ 0 h 362"/>
                  <a:gd name="T16" fmla="*/ 0 w 753"/>
                  <a:gd name="T17" fmla="*/ 0 h 362"/>
                  <a:gd name="T18" fmla="*/ 0 w 753"/>
                  <a:gd name="T19" fmla="*/ 0 h 362"/>
                  <a:gd name="T20" fmla="*/ 0 w 753"/>
                  <a:gd name="T21" fmla="*/ 0 h 362"/>
                  <a:gd name="T22" fmla="*/ 0 w 753"/>
                  <a:gd name="T23" fmla="*/ 0 h 362"/>
                  <a:gd name="T24" fmla="*/ 0 w 753"/>
                  <a:gd name="T25" fmla="*/ 0 h 362"/>
                  <a:gd name="T26" fmla="*/ 0 w 753"/>
                  <a:gd name="T27" fmla="*/ 0 h 362"/>
                  <a:gd name="T28" fmla="*/ 0 w 753"/>
                  <a:gd name="T29" fmla="*/ 0 h 362"/>
                  <a:gd name="T30" fmla="*/ 0 w 753"/>
                  <a:gd name="T31" fmla="*/ 0 h 362"/>
                  <a:gd name="T32" fmla="*/ 0 w 753"/>
                  <a:gd name="T33" fmla="*/ 0 h 362"/>
                  <a:gd name="T34" fmla="*/ 0 w 753"/>
                  <a:gd name="T35" fmla="*/ 0 h 362"/>
                  <a:gd name="T36" fmla="*/ 0 w 753"/>
                  <a:gd name="T37" fmla="*/ 0 h 362"/>
                  <a:gd name="T38" fmla="*/ 0 w 753"/>
                  <a:gd name="T39" fmla="*/ 0 h 362"/>
                  <a:gd name="T40" fmla="*/ 0 w 753"/>
                  <a:gd name="T41" fmla="*/ 0 h 362"/>
                  <a:gd name="T42" fmla="*/ 0 w 753"/>
                  <a:gd name="T43" fmla="*/ 0 h 362"/>
                  <a:gd name="T44" fmla="*/ 0 w 753"/>
                  <a:gd name="T45" fmla="*/ 0 h 362"/>
                  <a:gd name="T46" fmla="*/ 0 w 753"/>
                  <a:gd name="T47" fmla="*/ 0 h 362"/>
                  <a:gd name="T48" fmla="*/ 0 w 753"/>
                  <a:gd name="T49" fmla="*/ 0 h 362"/>
                  <a:gd name="T50" fmla="*/ 0 w 753"/>
                  <a:gd name="T51" fmla="*/ 0 h 3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62"/>
                  <a:gd name="T80" fmla="*/ 753 w 753"/>
                  <a:gd name="T81" fmla="*/ 362 h 3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62">
                    <a:moveTo>
                      <a:pt x="753" y="0"/>
                    </a:moveTo>
                    <a:lnTo>
                      <a:pt x="507" y="10"/>
                    </a:lnTo>
                    <a:lnTo>
                      <a:pt x="443" y="18"/>
                    </a:lnTo>
                    <a:lnTo>
                      <a:pt x="385" y="28"/>
                    </a:lnTo>
                    <a:lnTo>
                      <a:pt x="328" y="39"/>
                    </a:lnTo>
                    <a:lnTo>
                      <a:pt x="277" y="57"/>
                    </a:lnTo>
                    <a:lnTo>
                      <a:pt x="223" y="81"/>
                    </a:lnTo>
                    <a:lnTo>
                      <a:pt x="184" y="114"/>
                    </a:lnTo>
                    <a:lnTo>
                      <a:pt x="132" y="150"/>
                    </a:lnTo>
                    <a:lnTo>
                      <a:pt x="96" y="183"/>
                    </a:lnTo>
                    <a:lnTo>
                      <a:pt x="46" y="229"/>
                    </a:lnTo>
                    <a:lnTo>
                      <a:pt x="22" y="269"/>
                    </a:lnTo>
                    <a:lnTo>
                      <a:pt x="0" y="295"/>
                    </a:lnTo>
                    <a:lnTo>
                      <a:pt x="0" y="310"/>
                    </a:lnTo>
                    <a:lnTo>
                      <a:pt x="11" y="328"/>
                    </a:lnTo>
                    <a:lnTo>
                      <a:pt x="46" y="346"/>
                    </a:lnTo>
                    <a:lnTo>
                      <a:pt x="81" y="362"/>
                    </a:lnTo>
                    <a:lnTo>
                      <a:pt x="132" y="357"/>
                    </a:lnTo>
                    <a:lnTo>
                      <a:pt x="189" y="362"/>
                    </a:lnTo>
                    <a:lnTo>
                      <a:pt x="241" y="349"/>
                    </a:lnTo>
                    <a:lnTo>
                      <a:pt x="292" y="346"/>
                    </a:lnTo>
                    <a:lnTo>
                      <a:pt x="344" y="328"/>
                    </a:lnTo>
                    <a:lnTo>
                      <a:pt x="391" y="299"/>
                    </a:lnTo>
                    <a:lnTo>
                      <a:pt x="436" y="269"/>
                    </a:lnTo>
                    <a:lnTo>
                      <a:pt x="494" y="229"/>
                    </a:lnTo>
                    <a:lnTo>
                      <a:pt x="75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89" name="Freeform 209"/>
              <p:cNvSpPr>
                <a:spLocks/>
              </p:cNvSpPr>
              <p:nvPr/>
            </p:nvSpPr>
            <p:spPr bwMode="auto">
              <a:xfrm>
                <a:off x="3426" y="2075"/>
                <a:ext cx="174" cy="116"/>
              </a:xfrm>
              <a:custGeom>
                <a:avLst/>
                <a:gdLst>
                  <a:gd name="T0" fmla="*/ 0 w 697"/>
                  <a:gd name="T1" fmla="*/ 0 h 468"/>
                  <a:gd name="T2" fmla="*/ 0 w 697"/>
                  <a:gd name="T3" fmla="*/ 0 h 468"/>
                  <a:gd name="T4" fmla="*/ 0 w 697"/>
                  <a:gd name="T5" fmla="*/ 0 h 468"/>
                  <a:gd name="T6" fmla="*/ 0 w 697"/>
                  <a:gd name="T7" fmla="*/ 0 h 468"/>
                  <a:gd name="T8" fmla="*/ 0 w 697"/>
                  <a:gd name="T9" fmla="*/ 0 h 468"/>
                  <a:gd name="T10" fmla="*/ 0 w 697"/>
                  <a:gd name="T11" fmla="*/ 0 h 468"/>
                  <a:gd name="T12" fmla="*/ 0 w 697"/>
                  <a:gd name="T13" fmla="*/ 0 h 468"/>
                  <a:gd name="T14" fmla="*/ 0 w 697"/>
                  <a:gd name="T15" fmla="*/ 0 h 468"/>
                  <a:gd name="T16" fmla="*/ 0 w 697"/>
                  <a:gd name="T17" fmla="*/ 0 h 468"/>
                  <a:gd name="T18" fmla="*/ 0 w 697"/>
                  <a:gd name="T19" fmla="*/ 0 h 468"/>
                  <a:gd name="T20" fmla="*/ 0 w 697"/>
                  <a:gd name="T21" fmla="*/ 0 h 468"/>
                  <a:gd name="T22" fmla="*/ 0 w 697"/>
                  <a:gd name="T23" fmla="*/ 0 h 468"/>
                  <a:gd name="T24" fmla="*/ 0 w 697"/>
                  <a:gd name="T25" fmla="*/ 0 h 468"/>
                  <a:gd name="T26" fmla="*/ 0 w 697"/>
                  <a:gd name="T27" fmla="*/ 0 h 468"/>
                  <a:gd name="T28" fmla="*/ 0 w 697"/>
                  <a:gd name="T29" fmla="*/ 0 h 468"/>
                  <a:gd name="T30" fmla="*/ 0 w 697"/>
                  <a:gd name="T31" fmla="*/ 0 h 468"/>
                  <a:gd name="T32" fmla="*/ 0 w 697"/>
                  <a:gd name="T33" fmla="*/ 0 h 468"/>
                  <a:gd name="T34" fmla="*/ 0 w 697"/>
                  <a:gd name="T35" fmla="*/ 0 h 468"/>
                  <a:gd name="T36" fmla="*/ 0 w 697"/>
                  <a:gd name="T37" fmla="*/ 0 h 468"/>
                  <a:gd name="T38" fmla="*/ 0 w 697"/>
                  <a:gd name="T39" fmla="*/ 0 h 468"/>
                  <a:gd name="T40" fmla="*/ 0 w 697"/>
                  <a:gd name="T41" fmla="*/ 0 h 468"/>
                  <a:gd name="T42" fmla="*/ 0 w 697"/>
                  <a:gd name="T43" fmla="*/ 0 h 468"/>
                  <a:gd name="T44" fmla="*/ 0 w 697"/>
                  <a:gd name="T45" fmla="*/ 0 h 468"/>
                  <a:gd name="T46" fmla="*/ 0 w 697"/>
                  <a:gd name="T47" fmla="*/ 0 h 468"/>
                  <a:gd name="T48" fmla="*/ 0 w 697"/>
                  <a:gd name="T49" fmla="*/ 0 h 468"/>
                  <a:gd name="T50" fmla="*/ 0 w 697"/>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7"/>
                  <a:gd name="T79" fmla="*/ 0 h 468"/>
                  <a:gd name="T80" fmla="*/ 697 w 697"/>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7" h="468">
                    <a:moveTo>
                      <a:pt x="697" y="0"/>
                    </a:moveTo>
                    <a:lnTo>
                      <a:pt x="449" y="57"/>
                    </a:lnTo>
                    <a:lnTo>
                      <a:pt x="380" y="74"/>
                    </a:lnTo>
                    <a:lnTo>
                      <a:pt x="323" y="98"/>
                    </a:lnTo>
                    <a:lnTo>
                      <a:pt x="271" y="132"/>
                    </a:lnTo>
                    <a:lnTo>
                      <a:pt x="220" y="150"/>
                    </a:lnTo>
                    <a:lnTo>
                      <a:pt x="178" y="178"/>
                    </a:lnTo>
                    <a:lnTo>
                      <a:pt x="139" y="219"/>
                    </a:lnTo>
                    <a:lnTo>
                      <a:pt x="105" y="266"/>
                    </a:lnTo>
                    <a:lnTo>
                      <a:pt x="63" y="305"/>
                    </a:lnTo>
                    <a:lnTo>
                      <a:pt x="35" y="357"/>
                    </a:lnTo>
                    <a:lnTo>
                      <a:pt x="12" y="396"/>
                    </a:lnTo>
                    <a:lnTo>
                      <a:pt x="0" y="431"/>
                    </a:lnTo>
                    <a:lnTo>
                      <a:pt x="6" y="442"/>
                    </a:lnTo>
                    <a:lnTo>
                      <a:pt x="22" y="460"/>
                    </a:lnTo>
                    <a:lnTo>
                      <a:pt x="59" y="468"/>
                    </a:lnTo>
                    <a:lnTo>
                      <a:pt x="92" y="468"/>
                    </a:lnTo>
                    <a:lnTo>
                      <a:pt x="150" y="454"/>
                    </a:lnTo>
                    <a:lnTo>
                      <a:pt x="206" y="450"/>
                    </a:lnTo>
                    <a:lnTo>
                      <a:pt x="261" y="431"/>
                    </a:lnTo>
                    <a:lnTo>
                      <a:pt x="312" y="413"/>
                    </a:lnTo>
                    <a:lnTo>
                      <a:pt x="357" y="379"/>
                    </a:lnTo>
                    <a:lnTo>
                      <a:pt x="402" y="346"/>
                    </a:lnTo>
                    <a:lnTo>
                      <a:pt x="449" y="305"/>
                    </a:lnTo>
                    <a:lnTo>
                      <a:pt x="491" y="266"/>
                    </a:lnTo>
                    <a:lnTo>
                      <a:pt x="69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0" name="Freeform 210"/>
              <p:cNvSpPr>
                <a:spLocks/>
              </p:cNvSpPr>
              <p:nvPr/>
            </p:nvSpPr>
            <p:spPr bwMode="auto">
              <a:xfrm>
                <a:off x="3416" y="2034"/>
                <a:ext cx="156" cy="138"/>
              </a:xfrm>
              <a:custGeom>
                <a:avLst/>
                <a:gdLst>
                  <a:gd name="T0" fmla="*/ 0 w 622"/>
                  <a:gd name="T1" fmla="*/ 0 h 552"/>
                  <a:gd name="T2" fmla="*/ 0 w 622"/>
                  <a:gd name="T3" fmla="*/ 0 h 552"/>
                  <a:gd name="T4" fmla="*/ 0 w 622"/>
                  <a:gd name="T5" fmla="*/ 0 h 552"/>
                  <a:gd name="T6" fmla="*/ 0 w 622"/>
                  <a:gd name="T7" fmla="*/ 0 h 552"/>
                  <a:gd name="T8" fmla="*/ 0 w 622"/>
                  <a:gd name="T9" fmla="*/ 0 h 552"/>
                  <a:gd name="T10" fmla="*/ 0 w 622"/>
                  <a:gd name="T11" fmla="*/ 0 h 552"/>
                  <a:gd name="T12" fmla="*/ 0 w 622"/>
                  <a:gd name="T13" fmla="*/ 0 h 552"/>
                  <a:gd name="T14" fmla="*/ 0 w 622"/>
                  <a:gd name="T15" fmla="*/ 0 h 552"/>
                  <a:gd name="T16" fmla="*/ 0 w 622"/>
                  <a:gd name="T17" fmla="*/ 0 h 552"/>
                  <a:gd name="T18" fmla="*/ 0 w 622"/>
                  <a:gd name="T19" fmla="*/ 0 h 552"/>
                  <a:gd name="T20" fmla="*/ 0 w 622"/>
                  <a:gd name="T21" fmla="*/ 0 h 552"/>
                  <a:gd name="T22" fmla="*/ 0 w 622"/>
                  <a:gd name="T23" fmla="*/ 0 h 552"/>
                  <a:gd name="T24" fmla="*/ 0 w 622"/>
                  <a:gd name="T25" fmla="*/ 0 h 552"/>
                  <a:gd name="T26" fmla="*/ 0 w 622"/>
                  <a:gd name="T27" fmla="*/ 0 h 552"/>
                  <a:gd name="T28" fmla="*/ 0 w 622"/>
                  <a:gd name="T29" fmla="*/ 0 h 552"/>
                  <a:gd name="T30" fmla="*/ 0 w 622"/>
                  <a:gd name="T31" fmla="*/ 0 h 552"/>
                  <a:gd name="T32" fmla="*/ 0 w 622"/>
                  <a:gd name="T33" fmla="*/ 0 h 552"/>
                  <a:gd name="T34" fmla="*/ 0 w 622"/>
                  <a:gd name="T35" fmla="*/ 0 h 5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2"/>
                  <a:gd name="T55" fmla="*/ 0 h 552"/>
                  <a:gd name="T56" fmla="*/ 622 w 622"/>
                  <a:gd name="T57" fmla="*/ 552 h 5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2" h="552">
                    <a:moveTo>
                      <a:pt x="622" y="0"/>
                    </a:moveTo>
                    <a:lnTo>
                      <a:pt x="507" y="218"/>
                    </a:lnTo>
                    <a:lnTo>
                      <a:pt x="466" y="275"/>
                    </a:lnTo>
                    <a:lnTo>
                      <a:pt x="430" y="334"/>
                    </a:lnTo>
                    <a:lnTo>
                      <a:pt x="397" y="380"/>
                    </a:lnTo>
                    <a:lnTo>
                      <a:pt x="363" y="414"/>
                    </a:lnTo>
                    <a:lnTo>
                      <a:pt x="322" y="444"/>
                    </a:lnTo>
                    <a:lnTo>
                      <a:pt x="275" y="471"/>
                    </a:lnTo>
                    <a:lnTo>
                      <a:pt x="225" y="507"/>
                    </a:lnTo>
                    <a:lnTo>
                      <a:pt x="167" y="523"/>
                    </a:lnTo>
                    <a:lnTo>
                      <a:pt x="62" y="552"/>
                    </a:lnTo>
                    <a:lnTo>
                      <a:pt x="11" y="540"/>
                    </a:lnTo>
                    <a:lnTo>
                      <a:pt x="0" y="500"/>
                    </a:lnTo>
                    <a:lnTo>
                      <a:pt x="29" y="409"/>
                    </a:lnTo>
                    <a:lnTo>
                      <a:pt x="87" y="311"/>
                    </a:lnTo>
                    <a:lnTo>
                      <a:pt x="155" y="235"/>
                    </a:lnTo>
                    <a:lnTo>
                      <a:pt x="246" y="171"/>
                    </a:lnTo>
                    <a:lnTo>
                      <a:pt x="62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1" name="Freeform 211"/>
              <p:cNvSpPr>
                <a:spLocks/>
              </p:cNvSpPr>
              <p:nvPr/>
            </p:nvSpPr>
            <p:spPr bwMode="auto">
              <a:xfrm>
                <a:off x="3435" y="2116"/>
                <a:ext cx="187" cy="89"/>
              </a:xfrm>
              <a:custGeom>
                <a:avLst/>
                <a:gdLst>
                  <a:gd name="T0" fmla="*/ 0 w 749"/>
                  <a:gd name="T1" fmla="*/ 0 h 357"/>
                  <a:gd name="T2" fmla="*/ 0 w 749"/>
                  <a:gd name="T3" fmla="*/ 0 h 357"/>
                  <a:gd name="T4" fmla="*/ 0 w 749"/>
                  <a:gd name="T5" fmla="*/ 0 h 357"/>
                  <a:gd name="T6" fmla="*/ 0 w 749"/>
                  <a:gd name="T7" fmla="*/ 0 h 357"/>
                  <a:gd name="T8" fmla="*/ 0 w 749"/>
                  <a:gd name="T9" fmla="*/ 0 h 357"/>
                  <a:gd name="T10" fmla="*/ 0 w 749"/>
                  <a:gd name="T11" fmla="*/ 0 h 357"/>
                  <a:gd name="T12" fmla="*/ 0 w 749"/>
                  <a:gd name="T13" fmla="*/ 0 h 357"/>
                  <a:gd name="T14" fmla="*/ 0 w 749"/>
                  <a:gd name="T15" fmla="*/ 0 h 357"/>
                  <a:gd name="T16" fmla="*/ 0 w 749"/>
                  <a:gd name="T17" fmla="*/ 0 h 357"/>
                  <a:gd name="T18" fmla="*/ 0 w 749"/>
                  <a:gd name="T19" fmla="*/ 0 h 357"/>
                  <a:gd name="T20" fmla="*/ 0 w 749"/>
                  <a:gd name="T21" fmla="*/ 0 h 357"/>
                  <a:gd name="T22" fmla="*/ 0 w 749"/>
                  <a:gd name="T23" fmla="*/ 0 h 357"/>
                  <a:gd name="T24" fmla="*/ 0 w 749"/>
                  <a:gd name="T25" fmla="*/ 0 h 357"/>
                  <a:gd name="T26" fmla="*/ 0 w 749"/>
                  <a:gd name="T27" fmla="*/ 0 h 357"/>
                  <a:gd name="T28" fmla="*/ 0 w 749"/>
                  <a:gd name="T29" fmla="*/ 0 h 357"/>
                  <a:gd name="T30" fmla="*/ 0 w 749"/>
                  <a:gd name="T31" fmla="*/ 0 h 357"/>
                  <a:gd name="T32" fmla="*/ 0 w 749"/>
                  <a:gd name="T33" fmla="*/ 0 h 357"/>
                  <a:gd name="T34" fmla="*/ 0 w 749"/>
                  <a:gd name="T35" fmla="*/ 0 h 357"/>
                  <a:gd name="T36" fmla="*/ 0 w 749"/>
                  <a:gd name="T37" fmla="*/ 0 h 357"/>
                  <a:gd name="T38" fmla="*/ 0 w 749"/>
                  <a:gd name="T39" fmla="*/ 0 h 357"/>
                  <a:gd name="T40" fmla="*/ 0 w 749"/>
                  <a:gd name="T41" fmla="*/ 0 h 357"/>
                  <a:gd name="T42" fmla="*/ 0 w 749"/>
                  <a:gd name="T43" fmla="*/ 0 h 357"/>
                  <a:gd name="T44" fmla="*/ 0 w 749"/>
                  <a:gd name="T45" fmla="*/ 0 h 357"/>
                  <a:gd name="T46" fmla="*/ 0 w 749"/>
                  <a:gd name="T47" fmla="*/ 0 h 357"/>
                  <a:gd name="T48" fmla="*/ 0 w 749"/>
                  <a:gd name="T49" fmla="*/ 0 h 357"/>
                  <a:gd name="T50" fmla="*/ 0 w 749"/>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9"/>
                  <a:gd name="T79" fmla="*/ 0 h 357"/>
                  <a:gd name="T80" fmla="*/ 749 w 749"/>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9" h="357">
                    <a:moveTo>
                      <a:pt x="749" y="0"/>
                    </a:moveTo>
                    <a:lnTo>
                      <a:pt x="500" y="13"/>
                    </a:lnTo>
                    <a:lnTo>
                      <a:pt x="437" y="18"/>
                    </a:lnTo>
                    <a:lnTo>
                      <a:pt x="373" y="29"/>
                    </a:lnTo>
                    <a:lnTo>
                      <a:pt x="322" y="47"/>
                    </a:lnTo>
                    <a:lnTo>
                      <a:pt x="270" y="59"/>
                    </a:lnTo>
                    <a:lnTo>
                      <a:pt x="218" y="83"/>
                    </a:lnTo>
                    <a:lnTo>
                      <a:pt x="179" y="111"/>
                    </a:lnTo>
                    <a:lnTo>
                      <a:pt x="133" y="151"/>
                    </a:lnTo>
                    <a:lnTo>
                      <a:pt x="86" y="184"/>
                    </a:lnTo>
                    <a:lnTo>
                      <a:pt x="42" y="231"/>
                    </a:lnTo>
                    <a:lnTo>
                      <a:pt x="16" y="266"/>
                    </a:lnTo>
                    <a:lnTo>
                      <a:pt x="0" y="303"/>
                    </a:lnTo>
                    <a:lnTo>
                      <a:pt x="0" y="318"/>
                    </a:lnTo>
                    <a:lnTo>
                      <a:pt x="6" y="336"/>
                    </a:lnTo>
                    <a:lnTo>
                      <a:pt x="28" y="353"/>
                    </a:lnTo>
                    <a:lnTo>
                      <a:pt x="75" y="357"/>
                    </a:lnTo>
                    <a:lnTo>
                      <a:pt x="126" y="353"/>
                    </a:lnTo>
                    <a:lnTo>
                      <a:pt x="185" y="353"/>
                    </a:lnTo>
                    <a:lnTo>
                      <a:pt x="236" y="353"/>
                    </a:lnTo>
                    <a:lnTo>
                      <a:pt x="288" y="339"/>
                    </a:lnTo>
                    <a:lnTo>
                      <a:pt x="340" y="324"/>
                    </a:lnTo>
                    <a:lnTo>
                      <a:pt x="385" y="303"/>
                    </a:lnTo>
                    <a:lnTo>
                      <a:pt x="437" y="266"/>
                    </a:lnTo>
                    <a:lnTo>
                      <a:pt x="482" y="231"/>
                    </a:lnTo>
                    <a:lnTo>
                      <a:pt x="7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2" name="Freeform 212"/>
              <p:cNvSpPr>
                <a:spLocks/>
              </p:cNvSpPr>
              <p:nvPr/>
            </p:nvSpPr>
            <p:spPr bwMode="auto">
              <a:xfrm>
                <a:off x="3360" y="2115"/>
                <a:ext cx="174" cy="116"/>
              </a:xfrm>
              <a:custGeom>
                <a:avLst/>
                <a:gdLst>
                  <a:gd name="T0" fmla="*/ 0 w 696"/>
                  <a:gd name="T1" fmla="*/ 0 h 465"/>
                  <a:gd name="T2" fmla="*/ 0 w 696"/>
                  <a:gd name="T3" fmla="*/ 0 h 465"/>
                  <a:gd name="T4" fmla="*/ 0 w 696"/>
                  <a:gd name="T5" fmla="*/ 0 h 465"/>
                  <a:gd name="T6" fmla="*/ 0 w 696"/>
                  <a:gd name="T7" fmla="*/ 0 h 465"/>
                  <a:gd name="T8" fmla="*/ 0 w 696"/>
                  <a:gd name="T9" fmla="*/ 0 h 465"/>
                  <a:gd name="T10" fmla="*/ 0 w 696"/>
                  <a:gd name="T11" fmla="*/ 0 h 465"/>
                  <a:gd name="T12" fmla="*/ 0 w 696"/>
                  <a:gd name="T13" fmla="*/ 0 h 465"/>
                  <a:gd name="T14" fmla="*/ 0 w 696"/>
                  <a:gd name="T15" fmla="*/ 0 h 465"/>
                  <a:gd name="T16" fmla="*/ 0 w 696"/>
                  <a:gd name="T17" fmla="*/ 0 h 465"/>
                  <a:gd name="T18" fmla="*/ 0 w 696"/>
                  <a:gd name="T19" fmla="*/ 0 h 465"/>
                  <a:gd name="T20" fmla="*/ 0 w 696"/>
                  <a:gd name="T21" fmla="*/ 0 h 465"/>
                  <a:gd name="T22" fmla="*/ 0 w 696"/>
                  <a:gd name="T23" fmla="*/ 0 h 465"/>
                  <a:gd name="T24" fmla="*/ 0 w 696"/>
                  <a:gd name="T25" fmla="*/ 0 h 465"/>
                  <a:gd name="T26" fmla="*/ 0 w 696"/>
                  <a:gd name="T27" fmla="*/ 0 h 465"/>
                  <a:gd name="T28" fmla="*/ 0 w 696"/>
                  <a:gd name="T29" fmla="*/ 0 h 465"/>
                  <a:gd name="T30" fmla="*/ 0 w 696"/>
                  <a:gd name="T31" fmla="*/ 0 h 465"/>
                  <a:gd name="T32" fmla="*/ 0 w 696"/>
                  <a:gd name="T33" fmla="*/ 0 h 465"/>
                  <a:gd name="T34" fmla="*/ 0 w 696"/>
                  <a:gd name="T35" fmla="*/ 0 h 465"/>
                  <a:gd name="T36" fmla="*/ 0 w 696"/>
                  <a:gd name="T37" fmla="*/ 0 h 465"/>
                  <a:gd name="T38" fmla="*/ 0 w 696"/>
                  <a:gd name="T39" fmla="*/ 0 h 465"/>
                  <a:gd name="T40" fmla="*/ 0 w 696"/>
                  <a:gd name="T41" fmla="*/ 0 h 465"/>
                  <a:gd name="T42" fmla="*/ 0 w 696"/>
                  <a:gd name="T43" fmla="*/ 0 h 465"/>
                  <a:gd name="T44" fmla="*/ 0 w 696"/>
                  <a:gd name="T45" fmla="*/ 0 h 465"/>
                  <a:gd name="T46" fmla="*/ 0 w 696"/>
                  <a:gd name="T47" fmla="*/ 0 h 465"/>
                  <a:gd name="T48" fmla="*/ 0 w 696"/>
                  <a:gd name="T49" fmla="*/ 0 h 465"/>
                  <a:gd name="T50" fmla="*/ 0 w 696"/>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65"/>
                  <a:gd name="T80" fmla="*/ 696 w 696"/>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65">
                    <a:moveTo>
                      <a:pt x="696" y="0"/>
                    </a:moveTo>
                    <a:lnTo>
                      <a:pt x="443" y="63"/>
                    </a:lnTo>
                    <a:lnTo>
                      <a:pt x="380" y="75"/>
                    </a:lnTo>
                    <a:lnTo>
                      <a:pt x="316" y="105"/>
                    </a:lnTo>
                    <a:lnTo>
                      <a:pt x="265" y="126"/>
                    </a:lnTo>
                    <a:lnTo>
                      <a:pt x="220" y="149"/>
                    </a:lnTo>
                    <a:lnTo>
                      <a:pt x="173" y="185"/>
                    </a:lnTo>
                    <a:lnTo>
                      <a:pt x="140" y="218"/>
                    </a:lnTo>
                    <a:lnTo>
                      <a:pt x="99" y="265"/>
                    </a:lnTo>
                    <a:lnTo>
                      <a:pt x="58" y="307"/>
                    </a:lnTo>
                    <a:lnTo>
                      <a:pt x="29" y="357"/>
                    </a:lnTo>
                    <a:lnTo>
                      <a:pt x="14" y="390"/>
                    </a:lnTo>
                    <a:lnTo>
                      <a:pt x="0" y="426"/>
                    </a:lnTo>
                    <a:lnTo>
                      <a:pt x="0" y="449"/>
                    </a:lnTo>
                    <a:lnTo>
                      <a:pt x="24" y="461"/>
                    </a:lnTo>
                    <a:lnTo>
                      <a:pt x="58" y="465"/>
                    </a:lnTo>
                    <a:lnTo>
                      <a:pt x="86" y="465"/>
                    </a:lnTo>
                    <a:lnTo>
                      <a:pt x="151" y="454"/>
                    </a:lnTo>
                    <a:lnTo>
                      <a:pt x="208" y="449"/>
                    </a:lnTo>
                    <a:lnTo>
                      <a:pt x="265" y="426"/>
                    </a:lnTo>
                    <a:lnTo>
                      <a:pt x="312" y="408"/>
                    </a:lnTo>
                    <a:lnTo>
                      <a:pt x="357" y="380"/>
                    </a:lnTo>
                    <a:lnTo>
                      <a:pt x="399" y="351"/>
                    </a:lnTo>
                    <a:lnTo>
                      <a:pt x="443" y="310"/>
                    </a:lnTo>
                    <a:lnTo>
                      <a:pt x="485" y="270"/>
                    </a:lnTo>
                    <a:lnTo>
                      <a:pt x="69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3" name="Freeform 213"/>
              <p:cNvSpPr>
                <a:spLocks/>
              </p:cNvSpPr>
              <p:nvPr/>
            </p:nvSpPr>
            <p:spPr bwMode="auto">
              <a:xfrm>
                <a:off x="3350" y="2076"/>
                <a:ext cx="155" cy="136"/>
              </a:xfrm>
              <a:custGeom>
                <a:avLst/>
                <a:gdLst>
                  <a:gd name="T0" fmla="*/ 0 w 622"/>
                  <a:gd name="T1" fmla="*/ 0 h 545"/>
                  <a:gd name="T2" fmla="*/ 0 w 622"/>
                  <a:gd name="T3" fmla="*/ 0 h 545"/>
                  <a:gd name="T4" fmla="*/ 0 w 622"/>
                  <a:gd name="T5" fmla="*/ 0 h 545"/>
                  <a:gd name="T6" fmla="*/ 0 w 622"/>
                  <a:gd name="T7" fmla="*/ 0 h 545"/>
                  <a:gd name="T8" fmla="*/ 0 w 622"/>
                  <a:gd name="T9" fmla="*/ 0 h 545"/>
                  <a:gd name="T10" fmla="*/ 0 w 622"/>
                  <a:gd name="T11" fmla="*/ 0 h 545"/>
                  <a:gd name="T12" fmla="*/ 0 w 622"/>
                  <a:gd name="T13" fmla="*/ 0 h 545"/>
                  <a:gd name="T14" fmla="*/ 0 w 622"/>
                  <a:gd name="T15" fmla="*/ 0 h 545"/>
                  <a:gd name="T16" fmla="*/ 0 w 622"/>
                  <a:gd name="T17" fmla="*/ 0 h 545"/>
                  <a:gd name="T18" fmla="*/ 0 w 622"/>
                  <a:gd name="T19" fmla="*/ 0 h 545"/>
                  <a:gd name="T20" fmla="*/ 0 w 622"/>
                  <a:gd name="T21" fmla="*/ 0 h 545"/>
                  <a:gd name="T22" fmla="*/ 0 w 622"/>
                  <a:gd name="T23" fmla="*/ 0 h 545"/>
                  <a:gd name="T24" fmla="*/ 0 w 622"/>
                  <a:gd name="T25" fmla="*/ 0 h 545"/>
                  <a:gd name="T26" fmla="*/ 0 w 622"/>
                  <a:gd name="T27" fmla="*/ 0 h 545"/>
                  <a:gd name="T28" fmla="*/ 0 w 622"/>
                  <a:gd name="T29" fmla="*/ 0 h 545"/>
                  <a:gd name="T30" fmla="*/ 0 w 622"/>
                  <a:gd name="T31" fmla="*/ 0 h 545"/>
                  <a:gd name="T32" fmla="*/ 0 w 622"/>
                  <a:gd name="T33" fmla="*/ 0 h 545"/>
                  <a:gd name="T34" fmla="*/ 0 w 622"/>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2"/>
                  <a:gd name="T55" fmla="*/ 0 h 545"/>
                  <a:gd name="T56" fmla="*/ 622 w 622"/>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2" h="545">
                    <a:moveTo>
                      <a:pt x="622" y="0"/>
                    </a:moveTo>
                    <a:lnTo>
                      <a:pt x="502" y="213"/>
                    </a:lnTo>
                    <a:lnTo>
                      <a:pt x="474" y="281"/>
                    </a:lnTo>
                    <a:lnTo>
                      <a:pt x="433" y="328"/>
                    </a:lnTo>
                    <a:lnTo>
                      <a:pt x="398" y="373"/>
                    </a:lnTo>
                    <a:lnTo>
                      <a:pt x="365" y="407"/>
                    </a:lnTo>
                    <a:lnTo>
                      <a:pt x="318" y="436"/>
                    </a:lnTo>
                    <a:lnTo>
                      <a:pt x="277" y="472"/>
                    </a:lnTo>
                    <a:lnTo>
                      <a:pt x="220" y="498"/>
                    </a:lnTo>
                    <a:lnTo>
                      <a:pt x="163" y="512"/>
                    </a:lnTo>
                    <a:lnTo>
                      <a:pt x="59" y="545"/>
                    </a:lnTo>
                    <a:lnTo>
                      <a:pt x="8" y="535"/>
                    </a:lnTo>
                    <a:lnTo>
                      <a:pt x="0" y="495"/>
                    </a:lnTo>
                    <a:lnTo>
                      <a:pt x="30" y="407"/>
                    </a:lnTo>
                    <a:lnTo>
                      <a:pt x="88" y="304"/>
                    </a:lnTo>
                    <a:lnTo>
                      <a:pt x="151" y="230"/>
                    </a:lnTo>
                    <a:lnTo>
                      <a:pt x="243" y="167"/>
                    </a:lnTo>
                    <a:lnTo>
                      <a:pt x="62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4" name="Freeform 214"/>
              <p:cNvSpPr>
                <a:spLocks/>
              </p:cNvSpPr>
              <p:nvPr/>
            </p:nvSpPr>
            <p:spPr bwMode="auto">
              <a:xfrm>
                <a:off x="3367" y="2156"/>
                <a:ext cx="189" cy="90"/>
              </a:xfrm>
              <a:custGeom>
                <a:avLst/>
                <a:gdLst>
                  <a:gd name="T0" fmla="*/ 0 w 753"/>
                  <a:gd name="T1" fmla="*/ 0 h 357"/>
                  <a:gd name="T2" fmla="*/ 0 w 753"/>
                  <a:gd name="T3" fmla="*/ 0 h 357"/>
                  <a:gd name="T4" fmla="*/ 0 w 753"/>
                  <a:gd name="T5" fmla="*/ 0 h 357"/>
                  <a:gd name="T6" fmla="*/ 0 w 753"/>
                  <a:gd name="T7" fmla="*/ 0 h 357"/>
                  <a:gd name="T8" fmla="*/ 0 w 753"/>
                  <a:gd name="T9" fmla="*/ 0 h 357"/>
                  <a:gd name="T10" fmla="*/ 0 w 753"/>
                  <a:gd name="T11" fmla="*/ 0 h 357"/>
                  <a:gd name="T12" fmla="*/ 0 w 753"/>
                  <a:gd name="T13" fmla="*/ 0 h 357"/>
                  <a:gd name="T14" fmla="*/ 0 w 753"/>
                  <a:gd name="T15" fmla="*/ 0 h 357"/>
                  <a:gd name="T16" fmla="*/ 0 w 753"/>
                  <a:gd name="T17" fmla="*/ 0 h 357"/>
                  <a:gd name="T18" fmla="*/ 0 w 753"/>
                  <a:gd name="T19" fmla="*/ 0 h 357"/>
                  <a:gd name="T20" fmla="*/ 0 w 753"/>
                  <a:gd name="T21" fmla="*/ 0 h 357"/>
                  <a:gd name="T22" fmla="*/ 0 w 753"/>
                  <a:gd name="T23" fmla="*/ 0 h 357"/>
                  <a:gd name="T24" fmla="*/ 0 w 753"/>
                  <a:gd name="T25" fmla="*/ 0 h 357"/>
                  <a:gd name="T26" fmla="*/ 0 w 753"/>
                  <a:gd name="T27" fmla="*/ 0 h 357"/>
                  <a:gd name="T28" fmla="*/ 0 w 753"/>
                  <a:gd name="T29" fmla="*/ 0 h 357"/>
                  <a:gd name="T30" fmla="*/ 0 w 753"/>
                  <a:gd name="T31" fmla="*/ 0 h 357"/>
                  <a:gd name="T32" fmla="*/ 0 w 753"/>
                  <a:gd name="T33" fmla="*/ 0 h 357"/>
                  <a:gd name="T34" fmla="*/ 0 w 753"/>
                  <a:gd name="T35" fmla="*/ 0 h 357"/>
                  <a:gd name="T36" fmla="*/ 0 w 753"/>
                  <a:gd name="T37" fmla="*/ 0 h 357"/>
                  <a:gd name="T38" fmla="*/ 0 w 753"/>
                  <a:gd name="T39" fmla="*/ 0 h 357"/>
                  <a:gd name="T40" fmla="*/ 0 w 753"/>
                  <a:gd name="T41" fmla="*/ 0 h 357"/>
                  <a:gd name="T42" fmla="*/ 0 w 753"/>
                  <a:gd name="T43" fmla="*/ 0 h 357"/>
                  <a:gd name="T44" fmla="*/ 0 w 753"/>
                  <a:gd name="T45" fmla="*/ 0 h 357"/>
                  <a:gd name="T46" fmla="*/ 0 w 753"/>
                  <a:gd name="T47" fmla="*/ 0 h 357"/>
                  <a:gd name="T48" fmla="*/ 0 w 753"/>
                  <a:gd name="T49" fmla="*/ 0 h 357"/>
                  <a:gd name="T50" fmla="*/ 0 w 753"/>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7"/>
                  <a:gd name="T80" fmla="*/ 753 w 75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7">
                    <a:moveTo>
                      <a:pt x="753" y="0"/>
                    </a:moveTo>
                    <a:lnTo>
                      <a:pt x="507" y="18"/>
                    </a:lnTo>
                    <a:lnTo>
                      <a:pt x="442" y="21"/>
                    </a:lnTo>
                    <a:lnTo>
                      <a:pt x="380" y="34"/>
                    </a:lnTo>
                    <a:lnTo>
                      <a:pt x="324" y="47"/>
                    </a:lnTo>
                    <a:lnTo>
                      <a:pt x="277" y="63"/>
                    </a:lnTo>
                    <a:lnTo>
                      <a:pt x="225" y="85"/>
                    </a:lnTo>
                    <a:lnTo>
                      <a:pt x="179" y="110"/>
                    </a:lnTo>
                    <a:lnTo>
                      <a:pt x="132" y="155"/>
                    </a:lnTo>
                    <a:lnTo>
                      <a:pt x="87" y="190"/>
                    </a:lnTo>
                    <a:lnTo>
                      <a:pt x="47" y="231"/>
                    </a:lnTo>
                    <a:lnTo>
                      <a:pt x="18" y="269"/>
                    </a:lnTo>
                    <a:lnTo>
                      <a:pt x="0" y="298"/>
                    </a:lnTo>
                    <a:lnTo>
                      <a:pt x="0" y="316"/>
                    </a:lnTo>
                    <a:lnTo>
                      <a:pt x="18" y="334"/>
                    </a:lnTo>
                    <a:lnTo>
                      <a:pt x="41" y="349"/>
                    </a:lnTo>
                    <a:lnTo>
                      <a:pt x="76" y="357"/>
                    </a:lnTo>
                    <a:lnTo>
                      <a:pt x="132" y="357"/>
                    </a:lnTo>
                    <a:lnTo>
                      <a:pt x="186" y="357"/>
                    </a:lnTo>
                    <a:lnTo>
                      <a:pt x="242" y="349"/>
                    </a:lnTo>
                    <a:lnTo>
                      <a:pt x="295" y="345"/>
                    </a:lnTo>
                    <a:lnTo>
                      <a:pt x="346" y="328"/>
                    </a:lnTo>
                    <a:lnTo>
                      <a:pt x="397" y="298"/>
                    </a:lnTo>
                    <a:lnTo>
                      <a:pt x="438" y="269"/>
                    </a:lnTo>
                    <a:lnTo>
                      <a:pt x="497" y="223"/>
                    </a:lnTo>
                    <a:lnTo>
                      <a:pt x="75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5" name="Line 215"/>
              <p:cNvSpPr>
                <a:spLocks noChangeShapeType="1"/>
              </p:cNvSpPr>
              <p:nvPr/>
            </p:nvSpPr>
            <p:spPr bwMode="auto">
              <a:xfrm>
                <a:off x="4045" y="1829"/>
                <a:ext cx="62" cy="3"/>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6" name="Freeform 216"/>
              <p:cNvSpPr>
                <a:spLocks/>
              </p:cNvSpPr>
              <p:nvPr/>
            </p:nvSpPr>
            <p:spPr bwMode="auto">
              <a:xfrm>
                <a:off x="4049" y="1605"/>
                <a:ext cx="189" cy="137"/>
              </a:xfrm>
              <a:custGeom>
                <a:avLst/>
                <a:gdLst>
                  <a:gd name="T0" fmla="*/ 0 w 756"/>
                  <a:gd name="T1" fmla="*/ 0 h 547"/>
                  <a:gd name="T2" fmla="*/ 0 w 756"/>
                  <a:gd name="T3" fmla="*/ 0 h 547"/>
                  <a:gd name="T4" fmla="*/ 0 w 756"/>
                  <a:gd name="T5" fmla="*/ 0 h 547"/>
                  <a:gd name="T6" fmla="*/ 0 w 756"/>
                  <a:gd name="T7" fmla="*/ 0 h 547"/>
                  <a:gd name="T8" fmla="*/ 0 w 756"/>
                  <a:gd name="T9" fmla="*/ 0 h 547"/>
                  <a:gd name="T10" fmla="*/ 0 w 756"/>
                  <a:gd name="T11" fmla="*/ 0 h 547"/>
                  <a:gd name="T12" fmla="*/ 0 w 756"/>
                  <a:gd name="T13" fmla="*/ 0 h 547"/>
                  <a:gd name="T14" fmla="*/ 0 60000 65536"/>
                  <a:gd name="T15" fmla="*/ 0 60000 65536"/>
                  <a:gd name="T16" fmla="*/ 0 60000 65536"/>
                  <a:gd name="T17" fmla="*/ 0 60000 65536"/>
                  <a:gd name="T18" fmla="*/ 0 60000 65536"/>
                  <a:gd name="T19" fmla="*/ 0 60000 65536"/>
                  <a:gd name="T20" fmla="*/ 0 60000 65536"/>
                  <a:gd name="T21" fmla="*/ 0 w 756"/>
                  <a:gd name="T22" fmla="*/ 0 h 547"/>
                  <a:gd name="T23" fmla="*/ 756 w 756"/>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547">
                    <a:moveTo>
                      <a:pt x="0" y="547"/>
                    </a:moveTo>
                    <a:lnTo>
                      <a:pt x="127" y="479"/>
                    </a:lnTo>
                    <a:lnTo>
                      <a:pt x="254" y="395"/>
                    </a:lnTo>
                    <a:lnTo>
                      <a:pt x="380" y="267"/>
                    </a:lnTo>
                    <a:lnTo>
                      <a:pt x="496" y="138"/>
                    </a:lnTo>
                    <a:lnTo>
                      <a:pt x="623" y="63"/>
                    </a:lnTo>
                    <a:lnTo>
                      <a:pt x="75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7" name="Freeform 217"/>
              <p:cNvSpPr>
                <a:spLocks/>
              </p:cNvSpPr>
              <p:nvPr/>
            </p:nvSpPr>
            <p:spPr bwMode="auto">
              <a:xfrm>
                <a:off x="4039" y="1611"/>
                <a:ext cx="212" cy="176"/>
              </a:xfrm>
              <a:custGeom>
                <a:avLst/>
                <a:gdLst>
                  <a:gd name="T0" fmla="*/ 0 w 851"/>
                  <a:gd name="T1" fmla="*/ 0 h 701"/>
                  <a:gd name="T2" fmla="*/ 0 w 851"/>
                  <a:gd name="T3" fmla="*/ 0 h 701"/>
                  <a:gd name="T4" fmla="*/ 0 w 851"/>
                  <a:gd name="T5" fmla="*/ 0 h 701"/>
                  <a:gd name="T6" fmla="*/ 0 w 851"/>
                  <a:gd name="T7" fmla="*/ 0 h 701"/>
                  <a:gd name="T8" fmla="*/ 0 w 851"/>
                  <a:gd name="T9" fmla="*/ 0 h 701"/>
                  <a:gd name="T10" fmla="*/ 0 w 851"/>
                  <a:gd name="T11" fmla="*/ 0 h 701"/>
                  <a:gd name="T12" fmla="*/ 0 w 851"/>
                  <a:gd name="T13" fmla="*/ 0 h 701"/>
                  <a:gd name="T14" fmla="*/ 0 60000 65536"/>
                  <a:gd name="T15" fmla="*/ 0 60000 65536"/>
                  <a:gd name="T16" fmla="*/ 0 60000 65536"/>
                  <a:gd name="T17" fmla="*/ 0 60000 65536"/>
                  <a:gd name="T18" fmla="*/ 0 60000 65536"/>
                  <a:gd name="T19" fmla="*/ 0 60000 65536"/>
                  <a:gd name="T20" fmla="*/ 0 60000 65536"/>
                  <a:gd name="T21" fmla="*/ 0 w 851"/>
                  <a:gd name="T22" fmla="*/ 0 h 701"/>
                  <a:gd name="T23" fmla="*/ 851 w 851"/>
                  <a:gd name="T24" fmla="*/ 701 h 7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1" h="701">
                    <a:moveTo>
                      <a:pt x="0" y="701"/>
                    </a:moveTo>
                    <a:lnTo>
                      <a:pt x="144" y="615"/>
                    </a:lnTo>
                    <a:lnTo>
                      <a:pt x="282" y="508"/>
                    </a:lnTo>
                    <a:lnTo>
                      <a:pt x="427" y="344"/>
                    </a:lnTo>
                    <a:lnTo>
                      <a:pt x="570" y="190"/>
                    </a:lnTo>
                    <a:lnTo>
                      <a:pt x="714" y="86"/>
                    </a:lnTo>
                    <a:lnTo>
                      <a:pt x="85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8" name="Freeform 218"/>
              <p:cNvSpPr>
                <a:spLocks/>
              </p:cNvSpPr>
              <p:nvPr/>
            </p:nvSpPr>
            <p:spPr bwMode="auto">
              <a:xfrm>
                <a:off x="4008" y="1561"/>
                <a:ext cx="199" cy="203"/>
              </a:xfrm>
              <a:custGeom>
                <a:avLst/>
                <a:gdLst>
                  <a:gd name="T0" fmla="*/ 0 w 795"/>
                  <a:gd name="T1" fmla="*/ 0 h 811"/>
                  <a:gd name="T2" fmla="*/ 0 w 795"/>
                  <a:gd name="T3" fmla="*/ 0 h 811"/>
                  <a:gd name="T4" fmla="*/ 0 w 795"/>
                  <a:gd name="T5" fmla="*/ 0 h 811"/>
                  <a:gd name="T6" fmla="*/ 0 w 795"/>
                  <a:gd name="T7" fmla="*/ 0 h 811"/>
                  <a:gd name="T8" fmla="*/ 0 w 795"/>
                  <a:gd name="T9" fmla="*/ 0 h 811"/>
                  <a:gd name="T10" fmla="*/ 0 w 795"/>
                  <a:gd name="T11" fmla="*/ 0 h 811"/>
                  <a:gd name="T12" fmla="*/ 0 w 795"/>
                  <a:gd name="T13" fmla="*/ 0 h 811"/>
                  <a:gd name="T14" fmla="*/ 0 60000 65536"/>
                  <a:gd name="T15" fmla="*/ 0 60000 65536"/>
                  <a:gd name="T16" fmla="*/ 0 60000 65536"/>
                  <a:gd name="T17" fmla="*/ 0 60000 65536"/>
                  <a:gd name="T18" fmla="*/ 0 60000 65536"/>
                  <a:gd name="T19" fmla="*/ 0 60000 65536"/>
                  <a:gd name="T20" fmla="*/ 0 60000 65536"/>
                  <a:gd name="T21" fmla="*/ 0 w 795"/>
                  <a:gd name="T22" fmla="*/ 0 h 811"/>
                  <a:gd name="T23" fmla="*/ 795 w 795"/>
                  <a:gd name="T24" fmla="*/ 811 h 8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5" h="811">
                    <a:moveTo>
                      <a:pt x="0" y="811"/>
                    </a:moveTo>
                    <a:lnTo>
                      <a:pt x="145" y="701"/>
                    </a:lnTo>
                    <a:lnTo>
                      <a:pt x="273" y="576"/>
                    </a:lnTo>
                    <a:lnTo>
                      <a:pt x="398" y="403"/>
                    </a:lnTo>
                    <a:lnTo>
                      <a:pt x="522" y="235"/>
                    </a:lnTo>
                    <a:lnTo>
                      <a:pt x="657" y="108"/>
                    </a:lnTo>
                    <a:lnTo>
                      <a:pt x="79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99" name="Freeform 219"/>
              <p:cNvSpPr>
                <a:spLocks/>
              </p:cNvSpPr>
              <p:nvPr/>
            </p:nvSpPr>
            <p:spPr bwMode="auto">
              <a:xfrm>
                <a:off x="4072" y="1742"/>
                <a:ext cx="269" cy="91"/>
              </a:xfrm>
              <a:custGeom>
                <a:avLst/>
                <a:gdLst>
                  <a:gd name="T0" fmla="*/ 0 w 1075"/>
                  <a:gd name="T1" fmla="*/ 0 h 362"/>
                  <a:gd name="T2" fmla="*/ 0 w 1075"/>
                  <a:gd name="T3" fmla="*/ 0 h 362"/>
                  <a:gd name="T4" fmla="*/ 0 w 1075"/>
                  <a:gd name="T5" fmla="*/ 0 h 362"/>
                  <a:gd name="T6" fmla="*/ 0 w 1075"/>
                  <a:gd name="T7" fmla="*/ 0 h 362"/>
                  <a:gd name="T8" fmla="*/ 0 w 1075"/>
                  <a:gd name="T9" fmla="*/ 0 h 362"/>
                  <a:gd name="T10" fmla="*/ 0 w 1075"/>
                  <a:gd name="T11" fmla="*/ 0 h 362"/>
                  <a:gd name="T12" fmla="*/ 0 w 1075"/>
                  <a:gd name="T13" fmla="*/ 0 h 362"/>
                  <a:gd name="T14" fmla="*/ 0 60000 65536"/>
                  <a:gd name="T15" fmla="*/ 0 60000 65536"/>
                  <a:gd name="T16" fmla="*/ 0 60000 65536"/>
                  <a:gd name="T17" fmla="*/ 0 60000 65536"/>
                  <a:gd name="T18" fmla="*/ 0 60000 65536"/>
                  <a:gd name="T19" fmla="*/ 0 60000 65536"/>
                  <a:gd name="T20" fmla="*/ 0 60000 65536"/>
                  <a:gd name="T21" fmla="*/ 0 w 1075"/>
                  <a:gd name="T22" fmla="*/ 0 h 362"/>
                  <a:gd name="T23" fmla="*/ 1075 w 1075"/>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5" h="362">
                    <a:moveTo>
                      <a:pt x="0" y="362"/>
                    </a:moveTo>
                    <a:lnTo>
                      <a:pt x="161" y="287"/>
                    </a:lnTo>
                    <a:lnTo>
                      <a:pt x="333" y="223"/>
                    </a:lnTo>
                    <a:lnTo>
                      <a:pt x="541" y="184"/>
                    </a:lnTo>
                    <a:lnTo>
                      <a:pt x="747" y="151"/>
                    </a:lnTo>
                    <a:lnTo>
                      <a:pt x="915" y="80"/>
                    </a:lnTo>
                    <a:lnTo>
                      <a:pt x="107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0" name="Freeform 220"/>
              <p:cNvSpPr>
                <a:spLocks/>
              </p:cNvSpPr>
              <p:nvPr/>
            </p:nvSpPr>
            <p:spPr bwMode="auto">
              <a:xfrm>
                <a:off x="3352" y="2054"/>
                <a:ext cx="102" cy="156"/>
              </a:xfrm>
              <a:custGeom>
                <a:avLst/>
                <a:gdLst>
                  <a:gd name="T0" fmla="*/ 0 w 408"/>
                  <a:gd name="T1" fmla="*/ 0 h 622"/>
                  <a:gd name="T2" fmla="*/ 0 w 408"/>
                  <a:gd name="T3" fmla="*/ 0 h 622"/>
                  <a:gd name="T4" fmla="*/ 0 w 408"/>
                  <a:gd name="T5" fmla="*/ 0 h 622"/>
                  <a:gd name="T6" fmla="*/ 0 w 408"/>
                  <a:gd name="T7" fmla="*/ 0 h 622"/>
                  <a:gd name="T8" fmla="*/ 0 w 408"/>
                  <a:gd name="T9" fmla="*/ 0 h 622"/>
                  <a:gd name="T10" fmla="*/ 0 w 408"/>
                  <a:gd name="T11" fmla="*/ 0 h 622"/>
                  <a:gd name="T12" fmla="*/ 0 w 408"/>
                  <a:gd name="T13" fmla="*/ 0 h 622"/>
                  <a:gd name="T14" fmla="*/ 0 60000 65536"/>
                  <a:gd name="T15" fmla="*/ 0 60000 65536"/>
                  <a:gd name="T16" fmla="*/ 0 60000 65536"/>
                  <a:gd name="T17" fmla="*/ 0 60000 65536"/>
                  <a:gd name="T18" fmla="*/ 0 60000 65536"/>
                  <a:gd name="T19" fmla="*/ 0 60000 65536"/>
                  <a:gd name="T20" fmla="*/ 0 60000 65536"/>
                  <a:gd name="T21" fmla="*/ 0 w 408"/>
                  <a:gd name="T22" fmla="*/ 0 h 622"/>
                  <a:gd name="T23" fmla="*/ 408 w 408"/>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622">
                    <a:moveTo>
                      <a:pt x="0" y="622"/>
                    </a:moveTo>
                    <a:lnTo>
                      <a:pt x="18" y="512"/>
                    </a:lnTo>
                    <a:lnTo>
                      <a:pt x="65" y="411"/>
                    </a:lnTo>
                    <a:lnTo>
                      <a:pt x="165" y="322"/>
                    </a:lnTo>
                    <a:lnTo>
                      <a:pt x="269" y="233"/>
                    </a:lnTo>
                    <a:lnTo>
                      <a:pt x="345" y="120"/>
                    </a:lnTo>
                    <a:lnTo>
                      <a:pt x="40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1" name="Freeform 221"/>
              <p:cNvSpPr>
                <a:spLocks/>
              </p:cNvSpPr>
              <p:nvPr/>
            </p:nvSpPr>
            <p:spPr bwMode="auto">
              <a:xfrm>
                <a:off x="3370" y="2204"/>
                <a:ext cx="195" cy="45"/>
              </a:xfrm>
              <a:custGeom>
                <a:avLst/>
                <a:gdLst>
                  <a:gd name="T0" fmla="*/ 0 w 777"/>
                  <a:gd name="T1" fmla="*/ 0 h 178"/>
                  <a:gd name="T2" fmla="*/ 0 w 777"/>
                  <a:gd name="T3" fmla="*/ 0 h 178"/>
                  <a:gd name="T4" fmla="*/ 0 w 777"/>
                  <a:gd name="T5" fmla="*/ 0 h 178"/>
                  <a:gd name="T6" fmla="*/ 0 w 777"/>
                  <a:gd name="T7" fmla="*/ 0 h 178"/>
                  <a:gd name="T8" fmla="*/ 0 w 777"/>
                  <a:gd name="T9" fmla="*/ 0 h 178"/>
                  <a:gd name="T10" fmla="*/ 0 w 777"/>
                  <a:gd name="T11" fmla="*/ 0 h 178"/>
                  <a:gd name="T12" fmla="*/ 0 w 777"/>
                  <a:gd name="T13" fmla="*/ 0 h 178"/>
                  <a:gd name="T14" fmla="*/ 0 60000 65536"/>
                  <a:gd name="T15" fmla="*/ 0 60000 65536"/>
                  <a:gd name="T16" fmla="*/ 0 60000 65536"/>
                  <a:gd name="T17" fmla="*/ 0 60000 65536"/>
                  <a:gd name="T18" fmla="*/ 0 60000 65536"/>
                  <a:gd name="T19" fmla="*/ 0 60000 65536"/>
                  <a:gd name="T20" fmla="*/ 0 60000 65536"/>
                  <a:gd name="T21" fmla="*/ 0 w 777"/>
                  <a:gd name="T22" fmla="*/ 0 h 178"/>
                  <a:gd name="T23" fmla="*/ 777 w 777"/>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7" h="178">
                    <a:moveTo>
                      <a:pt x="0" y="178"/>
                    </a:moveTo>
                    <a:lnTo>
                      <a:pt x="120" y="178"/>
                    </a:lnTo>
                    <a:lnTo>
                      <a:pt x="246" y="159"/>
                    </a:lnTo>
                    <a:lnTo>
                      <a:pt x="392" y="87"/>
                    </a:lnTo>
                    <a:lnTo>
                      <a:pt x="538" y="21"/>
                    </a:lnTo>
                    <a:lnTo>
                      <a:pt x="661" y="0"/>
                    </a:lnTo>
                    <a:lnTo>
                      <a:pt x="77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2" name="Freeform 222"/>
              <p:cNvSpPr>
                <a:spLocks/>
              </p:cNvSpPr>
              <p:nvPr/>
            </p:nvSpPr>
            <p:spPr bwMode="auto">
              <a:xfrm>
                <a:off x="4085" y="1524"/>
                <a:ext cx="214" cy="175"/>
              </a:xfrm>
              <a:custGeom>
                <a:avLst/>
                <a:gdLst>
                  <a:gd name="T0" fmla="*/ 0 w 859"/>
                  <a:gd name="T1" fmla="*/ 0 h 703"/>
                  <a:gd name="T2" fmla="*/ 0 w 859"/>
                  <a:gd name="T3" fmla="*/ 0 h 703"/>
                  <a:gd name="T4" fmla="*/ 0 w 859"/>
                  <a:gd name="T5" fmla="*/ 0 h 703"/>
                  <a:gd name="T6" fmla="*/ 0 w 859"/>
                  <a:gd name="T7" fmla="*/ 0 h 703"/>
                  <a:gd name="T8" fmla="*/ 0 w 859"/>
                  <a:gd name="T9" fmla="*/ 0 h 703"/>
                  <a:gd name="T10" fmla="*/ 0 w 859"/>
                  <a:gd name="T11" fmla="*/ 0 h 703"/>
                  <a:gd name="T12" fmla="*/ 0 w 859"/>
                  <a:gd name="T13" fmla="*/ 0 h 703"/>
                  <a:gd name="T14" fmla="*/ 0 60000 65536"/>
                  <a:gd name="T15" fmla="*/ 0 60000 65536"/>
                  <a:gd name="T16" fmla="*/ 0 60000 65536"/>
                  <a:gd name="T17" fmla="*/ 0 60000 65536"/>
                  <a:gd name="T18" fmla="*/ 0 60000 65536"/>
                  <a:gd name="T19" fmla="*/ 0 60000 65536"/>
                  <a:gd name="T20" fmla="*/ 0 60000 65536"/>
                  <a:gd name="T21" fmla="*/ 0 w 859"/>
                  <a:gd name="T22" fmla="*/ 0 h 703"/>
                  <a:gd name="T23" fmla="*/ 859 w 859"/>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9" h="703">
                    <a:moveTo>
                      <a:pt x="0" y="703"/>
                    </a:moveTo>
                    <a:lnTo>
                      <a:pt x="143" y="611"/>
                    </a:lnTo>
                    <a:lnTo>
                      <a:pt x="286" y="507"/>
                    </a:lnTo>
                    <a:lnTo>
                      <a:pt x="432" y="346"/>
                    </a:lnTo>
                    <a:lnTo>
                      <a:pt x="575" y="191"/>
                    </a:lnTo>
                    <a:lnTo>
                      <a:pt x="720" y="80"/>
                    </a:lnTo>
                    <a:lnTo>
                      <a:pt x="85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3" name="Freeform 223"/>
              <p:cNvSpPr>
                <a:spLocks/>
              </p:cNvSpPr>
              <p:nvPr/>
            </p:nvSpPr>
            <p:spPr bwMode="auto">
              <a:xfrm>
                <a:off x="4056" y="1662"/>
                <a:ext cx="221" cy="170"/>
              </a:xfrm>
              <a:custGeom>
                <a:avLst/>
                <a:gdLst>
                  <a:gd name="T0" fmla="*/ 0 w 884"/>
                  <a:gd name="T1" fmla="*/ 0 h 678"/>
                  <a:gd name="T2" fmla="*/ 0 w 884"/>
                  <a:gd name="T3" fmla="*/ 0 h 678"/>
                  <a:gd name="T4" fmla="*/ 0 w 884"/>
                  <a:gd name="T5" fmla="*/ 0 h 678"/>
                  <a:gd name="T6" fmla="*/ 0 w 884"/>
                  <a:gd name="T7" fmla="*/ 0 h 678"/>
                  <a:gd name="T8" fmla="*/ 0 w 884"/>
                  <a:gd name="T9" fmla="*/ 0 h 678"/>
                  <a:gd name="T10" fmla="*/ 0 w 884"/>
                  <a:gd name="T11" fmla="*/ 0 h 678"/>
                  <a:gd name="T12" fmla="*/ 0 w 884"/>
                  <a:gd name="T13" fmla="*/ 0 h 678"/>
                  <a:gd name="T14" fmla="*/ 0 60000 65536"/>
                  <a:gd name="T15" fmla="*/ 0 60000 65536"/>
                  <a:gd name="T16" fmla="*/ 0 60000 65536"/>
                  <a:gd name="T17" fmla="*/ 0 60000 65536"/>
                  <a:gd name="T18" fmla="*/ 0 60000 65536"/>
                  <a:gd name="T19" fmla="*/ 0 60000 65536"/>
                  <a:gd name="T20" fmla="*/ 0 60000 65536"/>
                  <a:gd name="T21" fmla="*/ 0 w 884"/>
                  <a:gd name="T22" fmla="*/ 0 h 678"/>
                  <a:gd name="T23" fmla="*/ 884 w 884"/>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4" h="678">
                    <a:moveTo>
                      <a:pt x="0" y="678"/>
                    </a:moveTo>
                    <a:lnTo>
                      <a:pt x="120" y="563"/>
                    </a:lnTo>
                    <a:lnTo>
                      <a:pt x="256" y="447"/>
                    </a:lnTo>
                    <a:lnTo>
                      <a:pt x="448" y="339"/>
                    </a:lnTo>
                    <a:lnTo>
                      <a:pt x="631" y="237"/>
                    </a:lnTo>
                    <a:lnTo>
                      <a:pt x="762" y="121"/>
                    </a:lnTo>
                    <a:lnTo>
                      <a:pt x="88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4" name="Freeform 224"/>
              <p:cNvSpPr>
                <a:spLocks/>
              </p:cNvSpPr>
              <p:nvPr/>
            </p:nvSpPr>
            <p:spPr bwMode="auto">
              <a:xfrm>
                <a:off x="4170" y="1623"/>
                <a:ext cx="220" cy="168"/>
              </a:xfrm>
              <a:custGeom>
                <a:avLst/>
                <a:gdLst>
                  <a:gd name="T0" fmla="*/ 0 w 882"/>
                  <a:gd name="T1" fmla="*/ 0 h 671"/>
                  <a:gd name="T2" fmla="*/ 0 w 882"/>
                  <a:gd name="T3" fmla="*/ 0 h 671"/>
                  <a:gd name="T4" fmla="*/ 0 w 882"/>
                  <a:gd name="T5" fmla="*/ 0 h 671"/>
                  <a:gd name="T6" fmla="*/ 0 w 882"/>
                  <a:gd name="T7" fmla="*/ 0 h 671"/>
                  <a:gd name="T8" fmla="*/ 0 w 882"/>
                  <a:gd name="T9" fmla="*/ 0 h 671"/>
                  <a:gd name="T10" fmla="*/ 0 w 882"/>
                  <a:gd name="T11" fmla="*/ 0 h 671"/>
                  <a:gd name="T12" fmla="*/ 0 w 882"/>
                  <a:gd name="T13" fmla="*/ 0 h 671"/>
                  <a:gd name="T14" fmla="*/ 0 60000 65536"/>
                  <a:gd name="T15" fmla="*/ 0 60000 65536"/>
                  <a:gd name="T16" fmla="*/ 0 60000 65536"/>
                  <a:gd name="T17" fmla="*/ 0 60000 65536"/>
                  <a:gd name="T18" fmla="*/ 0 60000 65536"/>
                  <a:gd name="T19" fmla="*/ 0 60000 65536"/>
                  <a:gd name="T20" fmla="*/ 0 60000 65536"/>
                  <a:gd name="T21" fmla="*/ 0 w 882"/>
                  <a:gd name="T22" fmla="*/ 0 h 671"/>
                  <a:gd name="T23" fmla="*/ 882 w 882"/>
                  <a:gd name="T24" fmla="*/ 671 h 6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2" h="671">
                    <a:moveTo>
                      <a:pt x="0" y="671"/>
                    </a:moveTo>
                    <a:lnTo>
                      <a:pt x="122" y="553"/>
                    </a:lnTo>
                    <a:lnTo>
                      <a:pt x="262" y="442"/>
                    </a:lnTo>
                    <a:lnTo>
                      <a:pt x="450" y="339"/>
                    </a:lnTo>
                    <a:lnTo>
                      <a:pt x="631" y="231"/>
                    </a:lnTo>
                    <a:lnTo>
                      <a:pt x="771" y="113"/>
                    </a:lnTo>
                    <a:lnTo>
                      <a:pt x="88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5" name="Freeform 225"/>
              <p:cNvSpPr>
                <a:spLocks/>
              </p:cNvSpPr>
              <p:nvPr/>
            </p:nvSpPr>
            <p:spPr bwMode="auto">
              <a:xfrm>
                <a:off x="4101" y="1578"/>
                <a:ext cx="244" cy="217"/>
              </a:xfrm>
              <a:custGeom>
                <a:avLst/>
                <a:gdLst>
                  <a:gd name="T0" fmla="*/ 0 w 979"/>
                  <a:gd name="T1" fmla="*/ 0 h 868"/>
                  <a:gd name="T2" fmla="*/ 0 w 979"/>
                  <a:gd name="T3" fmla="*/ 0 h 868"/>
                  <a:gd name="T4" fmla="*/ 0 w 979"/>
                  <a:gd name="T5" fmla="*/ 0 h 868"/>
                  <a:gd name="T6" fmla="*/ 0 w 979"/>
                  <a:gd name="T7" fmla="*/ 0 h 868"/>
                  <a:gd name="T8" fmla="*/ 0 w 979"/>
                  <a:gd name="T9" fmla="*/ 0 h 868"/>
                  <a:gd name="T10" fmla="*/ 0 w 979"/>
                  <a:gd name="T11" fmla="*/ 0 h 868"/>
                  <a:gd name="T12" fmla="*/ 0 w 979"/>
                  <a:gd name="T13" fmla="*/ 0 h 868"/>
                  <a:gd name="T14" fmla="*/ 0 60000 65536"/>
                  <a:gd name="T15" fmla="*/ 0 60000 65536"/>
                  <a:gd name="T16" fmla="*/ 0 60000 65536"/>
                  <a:gd name="T17" fmla="*/ 0 60000 65536"/>
                  <a:gd name="T18" fmla="*/ 0 60000 65536"/>
                  <a:gd name="T19" fmla="*/ 0 60000 65536"/>
                  <a:gd name="T20" fmla="*/ 0 60000 65536"/>
                  <a:gd name="T21" fmla="*/ 0 w 979"/>
                  <a:gd name="T22" fmla="*/ 0 h 868"/>
                  <a:gd name="T23" fmla="*/ 979 w 979"/>
                  <a:gd name="T24" fmla="*/ 868 h 8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9" h="868">
                    <a:moveTo>
                      <a:pt x="0" y="868"/>
                    </a:moveTo>
                    <a:lnTo>
                      <a:pt x="139" y="725"/>
                    </a:lnTo>
                    <a:lnTo>
                      <a:pt x="287" y="581"/>
                    </a:lnTo>
                    <a:lnTo>
                      <a:pt x="495" y="438"/>
                    </a:lnTo>
                    <a:lnTo>
                      <a:pt x="699" y="296"/>
                    </a:lnTo>
                    <a:lnTo>
                      <a:pt x="852" y="151"/>
                    </a:lnTo>
                    <a:lnTo>
                      <a:pt x="97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6" name="Freeform 226"/>
              <p:cNvSpPr>
                <a:spLocks/>
              </p:cNvSpPr>
              <p:nvPr/>
            </p:nvSpPr>
            <p:spPr bwMode="auto">
              <a:xfrm>
                <a:off x="4125" y="1550"/>
                <a:ext cx="213" cy="175"/>
              </a:xfrm>
              <a:custGeom>
                <a:avLst/>
                <a:gdLst>
                  <a:gd name="T0" fmla="*/ 0 w 852"/>
                  <a:gd name="T1" fmla="*/ 0 h 703"/>
                  <a:gd name="T2" fmla="*/ 0 w 852"/>
                  <a:gd name="T3" fmla="*/ 0 h 703"/>
                  <a:gd name="T4" fmla="*/ 0 w 852"/>
                  <a:gd name="T5" fmla="*/ 0 h 703"/>
                  <a:gd name="T6" fmla="*/ 0 w 852"/>
                  <a:gd name="T7" fmla="*/ 0 h 703"/>
                  <a:gd name="T8" fmla="*/ 0 w 852"/>
                  <a:gd name="T9" fmla="*/ 0 h 703"/>
                  <a:gd name="T10" fmla="*/ 0 w 852"/>
                  <a:gd name="T11" fmla="*/ 0 h 703"/>
                  <a:gd name="T12" fmla="*/ 0 w 852"/>
                  <a:gd name="T13" fmla="*/ 0 h 703"/>
                  <a:gd name="T14" fmla="*/ 0 60000 65536"/>
                  <a:gd name="T15" fmla="*/ 0 60000 65536"/>
                  <a:gd name="T16" fmla="*/ 0 60000 65536"/>
                  <a:gd name="T17" fmla="*/ 0 60000 65536"/>
                  <a:gd name="T18" fmla="*/ 0 60000 65536"/>
                  <a:gd name="T19" fmla="*/ 0 60000 65536"/>
                  <a:gd name="T20" fmla="*/ 0 60000 65536"/>
                  <a:gd name="T21" fmla="*/ 0 w 852"/>
                  <a:gd name="T22" fmla="*/ 0 h 703"/>
                  <a:gd name="T23" fmla="*/ 852 w 85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2" h="703">
                    <a:moveTo>
                      <a:pt x="0" y="703"/>
                    </a:moveTo>
                    <a:lnTo>
                      <a:pt x="138" y="610"/>
                    </a:lnTo>
                    <a:lnTo>
                      <a:pt x="279" y="507"/>
                    </a:lnTo>
                    <a:lnTo>
                      <a:pt x="425" y="346"/>
                    </a:lnTo>
                    <a:lnTo>
                      <a:pt x="571" y="191"/>
                    </a:lnTo>
                    <a:lnTo>
                      <a:pt x="713" y="82"/>
                    </a:lnTo>
                    <a:lnTo>
                      <a:pt x="85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7" name="Freeform 227"/>
              <p:cNvSpPr>
                <a:spLocks/>
              </p:cNvSpPr>
              <p:nvPr/>
            </p:nvSpPr>
            <p:spPr bwMode="auto">
              <a:xfrm>
                <a:off x="3540" y="2153"/>
                <a:ext cx="197" cy="14"/>
              </a:xfrm>
              <a:custGeom>
                <a:avLst/>
                <a:gdLst>
                  <a:gd name="T0" fmla="*/ 0 w 788"/>
                  <a:gd name="T1" fmla="*/ 0 h 57"/>
                  <a:gd name="T2" fmla="*/ 0 w 788"/>
                  <a:gd name="T3" fmla="*/ 0 h 57"/>
                  <a:gd name="T4" fmla="*/ 0 w 788"/>
                  <a:gd name="T5" fmla="*/ 0 h 57"/>
                  <a:gd name="T6" fmla="*/ 0 w 788"/>
                  <a:gd name="T7" fmla="*/ 0 h 57"/>
                  <a:gd name="T8" fmla="*/ 0 w 788"/>
                  <a:gd name="T9" fmla="*/ 0 h 57"/>
                  <a:gd name="T10" fmla="*/ 0 w 788"/>
                  <a:gd name="T11" fmla="*/ 0 h 57"/>
                  <a:gd name="T12" fmla="*/ 0 w 788"/>
                  <a:gd name="T13" fmla="*/ 0 h 57"/>
                  <a:gd name="T14" fmla="*/ 0 w 788"/>
                  <a:gd name="T15" fmla="*/ 0 h 57"/>
                  <a:gd name="T16" fmla="*/ 0 w 788"/>
                  <a:gd name="T17" fmla="*/ 0 h 57"/>
                  <a:gd name="T18" fmla="*/ 0 w 788"/>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8"/>
                  <a:gd name="T31" fmla="*/ 0 h 57"/>
                  <a:gd name="T32" fmla="*/ 788 w 788"/>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8" h="57">
                    <a:moveTo>
                      <a:pt x="0" y="15"/>
                    </a:moveTo>
                    <a:lnTo>
                      <a:pt x="70" y="29"/>
                    </a:lnTo>
                    <a:lnTo>
                      <a:pt x="117" y="44"/>
                    </a:lnTo>
                    <a:lnTo>
                      <a:pt x="240" y="57"/>
                    </a:lnTo>
                    <a:lnTo>
                      <a:pt x="398" y="33"/>
                    </a:lnTo>
                    <a:lnTo>
                      <a:pt x="555" y="0"/>
                    </a:lnTo>
                    <a:lnTo>
                      <a:pt x="586" y="0"/>
                    </a:lnTo>
                    <a:lnTo>
                      <a:pt x="619" y="1"/>
                    </a:lnTo>
                    <a:lnTo>
                      <a:pt x="686" y="15"/>
                    </a:lnTo>
                    <a:lnTo>
                      <a:pt x="788" y="4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8" name="Freeform 228"/>
              <p:cNvSpPr>
                <a:spLocks/>
              </p:cNvSpPr>
              <p:nvPr/>
            </p:nvSpPr>
            <p:spPr bwMode="auto">
              <a:xfrm>
                <a:off x="3613" y="2098"/>
                <a:ext cx="197" cy="24"/>
              </a:xfrm>
              <a:custGeom>
                <a:avLst/>
                <a:gdLst>
                  <a:gd name="T0" fmla="*/ 0 w 789"/>
                  <a:gd name="T1" fmla="*/ 0 h 97"/>
                  <a:gd name="T2" fmla="*/ 0 w 789"/>
                  <a:gd name="T3" fmla="*/ 0 h 97"/>
                  <a:gd name="T4" fmla="*/ 0 w 789"/>
                  <a:gd name="T5" fmla="*/ 0 h 97"/>
                  <a:gd name="T6" fmla="*/ 0 w 789"/>
                  <a:gd name="T7" fmla="*/ 0 h 97"/>
                  <a:gd name="T8" fmla="*/ 0 w 789"/>
                  <a:gd name="T9" fmla="*/ 0 h 97"/>
                  <a:gd name="T10" fmla="*/ 0 w 789"/>
                  <a:gd name="T11" fmla="*/ 0 h 97"/>
                  <a:gd name="T12" fmla="*/ 0 w 789"/>
                  <a:gd name="T13" fmla="*/ 0 h 97"/>
                  <a:gd name="T14" fmla="*/ 0 w 789"/>
                  <a:gd name="T15" fmla="*/ 0 h 97"/>
                  <a:gd name="T16" fmla="*/ 0 w 789"/>
                  <a:gd name="T17" fmla="*/ 0 h 97"/>
                  <a:gd name="T18" fmla="*/ 0 w 789"/>
                  <a:gd name="T19" fmla="*/ 0 h 97"/>
                  <a:gd name="T20" fmla="*/ 0 w 7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9"/>
                  <a:gd name="T34" fmla="*/ 0 h 97"/>
                  <a:gd name="T35" fmla="*/ 789 w 7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9" h="97">
                    <a:moveTo>
                      <a:pt x="0" y="70"/>
                    </a:moveTo>
                    <a:lnTo>
                      <a:pt x="122" y="88"/>
                    </a:lnTo>
                    <a:lnTo>
                      <a:pt x="182" y="96"/>
                    </a:lnTo>
                    <a:lnTo>
                      <a:pt x="213" y="97"/>
                    </a:lnTo>
                    <a:lnTo>
                      <a:pt x="244" y="94"/>
                    </a:lnTo>
                    <a:lnTo>
                      <a:pt x="398" y="49"/>
                    </a:lnTo>
                    <a:lnTo>
                      <a:pt x="549" y="5"/>
                    </a:lnTo>
                    <a:lnTo>
                      <a:pt x="611" y="0"/>
                    </a:lnTo>
                    <a:lnTo>
                      <a:pt x="642" y="2"/>
                    </a:lnTo>
                    <a:lnTo>
                      <a:pt x="675" y="8"/>
                    </a:lnTo>
                    <a:lnTo>
                      <a:pt x="789" y="3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09" name="Freeform 229"/>
              <p:cNvSpPr>
                <a:spLocks/>
              </p:cNvSpPr>
              <p:nvPr/>
            </p:nvSpPr>
            <p:spPr bwMode="auto">
              <a:xfrm>
                <a:off x="3687" y="2061"/>
                <a:ext cx="200" cy="26"/>
              </a:xfrm>
              <a:custGeom>
                <a:avLst/>
                <a:gdLst>
                  <a:gd name="T0" fmla="*/ 0 w 799"/>
                  <a:gd name="T1" fmla="*/ 0 h 104"/>
                  <a:gd name="T2" fmla="*/ 0 w 799"/>
                  <a:gd name="T3" fmla="*/ 0 h 104"/>
                  <a:gd name="T4" fmla="*/ 0 w 799"/>
                  <a:gd name="T5" fmla="*/ 0 h 104"/>
                  <a:gd name="T6" fmla="*/ 0 w 799"/>
                  <a:gd name="T7" fmla="*/ 0 h 104"/>
                  <a:gd name="T8" fmla="*/ 0 w 799"/>
                  <a:gd name="T9" fmla="*/ 0 h 104"/>
                  <a:gd name="T10" fmla="*/ 0 w 799"/>
                  <a:gd name="T11" fmla="*/ 0 h 104"/>
                  <a:gd name="T12" fmla="*/ 0 w 799"/>
                  <a:gd name="T13" fmla="*/ 0 h 104"/>
                  <a:gd name="T14" fmla="*/ 0 w 799"/>
                  <a:gd name="T15" fmla="*/ 0 h 104"/>
                  <a:gd name="T16" fmla="*/ 0 w 799"/>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9"/>
                  <a:gd name="T28" fmla="*/ 0 h 104"/>
                  <a:gd name="T29" fmla="*/ 799 w 799"/>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9" h="104">
                    <a:moveTo>
                      <a:pt x="0" y="81"/>
                    </a:moveTo>
                    <a:lnTo>
                      <a:pt x="114" y="100"/>
                    </a:lnTo>
                    <a:lnTo>
                      <a:pt x="179" y="104"/>
                    </a:lnTo>
                    <a:lnTo>
                      <a:pt x="245" y="99"/>
                    </a:lnTo>
                    <a:lnTo>
                      <a:pt x="402" y="53"/>
                    </a:lnTo>
                    <a:lnTo>
                      <a:pt x="555" y="5"/>
                    </a:lnTo>
                    <a:lnTo>
                      <a:pt x="618" y="0"/>
                    </a:lnTo>
                    <a:lnTo>
                      <a:pt x="682" y="9"/>
                    </a:lnTo>
                    <a:lnTo>
                      <a:pt x="799"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0" name="Freeform 230"/>
              <p:cNvSpPr>
                <a:spLocks/>
              </p:cNvSpPr>
              <p:nvPr/>
            </p:nvSpPr>
            <p:spPr bwMode="auto">
              <a:xfrm>
                <a:off x="3750" y="2021"/>
                <a:ext cx="199" cy="26"/>
              </a:xfrm>
              <a:custGeom>
                <a:avLst/>
                <a:gdLst>
                  <a:gd name="T0" fmla="*/ 0 w 798"/>
                  <a:gd name="T1" fmla="*/ 0 h 101"/>
                  <a:gd name="T2" fmla="*/ 0 w 798"/>
                  <a:gd name="T3" fmla="*/ 0 h 101"/>
                  <a:gd name="T4" fmla="*/ 0 w 798"/>
                  <a:gd name="T5" fmla="*/ 0 h 101"/>
                  <a:gd name="T6" fmla="*/ 0 w 798"/>
                  <a:gd name="T7" fmla="*/ 0 h 101"/>
                  <a:gd name="T8" fmla="*/ 0 w 798"/>
                  <a:gd name="T9" fmla="*/ 0 h 101"/>
                  <a:gd name="T10" fmla="*/ 0 w 798"/>
                  <a:gd name="T11" fmla="*/ 0 h 101"/>
                  <a:gd name="T12" fmla="*/ 0 w 798"/>
                  <a:gd name="T13" fmla="*/ 0 h 101"/>
                  <a:gd name="T14" fmla="*/ 0 w 798"/>
                  <a:gd name="T15" fmla="*/ 0 h 101"/>
                  <a:gd name="T16" fmla="*/ 0 w 798"/>
                  <a:gd name="T17" fmla="*/ 0 h 101"/>
                  <a:gd name="T18" fmla="*/ 0 w 798"/>
                  <a:gd name="T19" fmla="*/ 0 h 101"/>
                  <a:gd name="T20" fmla="*/ 0 w 798"/>
                  <a:gd name="T21" fmla="*/ 0 h 101"/>
                  <a:gd name="T22" fmla="*/ 0 w 798"/>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8"/>
                  <a:gd name="T37" fmla="*/ 0 h 101"/>
                  <a:gd name="T38" fmla="*/ 798 w 798"/>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8" h="101">
                    <a:moveTo>
                      <a:pt x="0" y="86"/>
                    </a:moveTo>
                    <a:lnTo>
                      <a:pt x="66" y="91"/>
                    </a:lnTo>
                    <a:lnTo>
                      <a:pt x="116" y="97"/>
                    </a:lnTo>
                    <a:lnTo>
                      <a:pt x="178" y="101"/>
                    </a:lnTo>
                    <a:lnTo>
                      <a:pt x="208" y="101"/>
                    </a:lnTo>
                    <a:lnTo>
                      <a:pt x="241" y="97"/>
                    </a:lnTo>
                    <a:lnTo>
                      <a:pt x="403" y="52"/>
                    </a:lnTo>
                    <a:lnTo>
                      <a:pt x="560" y="6"/>
                    </a:lnTo>
                    <a:lnTo>
                      <a:pt x="622" y="0"/>
                    </a:lnTo>
                    <a:lnTo>
                      <a:pt x="653" y="0"/>
                    </a:lnTo>
                    <a:lnTo>
                      <a:pt x="685" y="6"/>
                    </a:lnTo>
                    <a:lnTo>
                      <a:pt x="798"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1" name="Freeform 231"/>
              <p:cNvSpPr>
                <a:spLocks/>
              </p:cNvSpPr>
              <p:nvPr/>
            </p:nvSpPr>
            <p:spPr bwMode="auto">
              <a:xfrm>
                <a:off x="3815" y="1971"/>
                <a:ext cx="198" cy="27"/>
              </a:xfrm>
              <a:custGeom>
                <a:avLst/>
                <a:gdLst>
                  <a:gd name="T0" fmla="*/ 0 w 794"/>
                  <a:gd name="T1" fmla="*/ 0 h 107"/>
                  <a:gd name="T2" fmla="*/ 0 w 794"/>
                  <a:gd name="T3" fmla="*/ 0 h 107"/>
                  <a:gd name="T4" fmla="*/ 0 w 794"/>
                  <a:gd name="T5" fmla="*/ 0 h 107"/>
                  <a:gd name="T6" fmla="*/ 0 w 794"/>
                  <a:gd name="T7" fmla="*/ 0 h 107"/>
                  <a:gd name="T8" fmla="*/ 0 w 794"/>
                  <a:gd name="T9" fmla="*/ 0 h 107"/>
                  <a:gd name="T10" fmla="*/ 0 w 794"/>
                  <a:gd name="T11" fmla="*/ 0 h 107"/>
                  <a:gd name="T12" fmla="*/ 0 w 794"/>
                  <a:gd name="T13" fmla="*/ 0 h 107"/>
                  <a:gd name="T14" fmla="*/ 0 w 794"/>
                  <a:gd name="T15" fmla="*/ 0 h 107"/>
                  <a:gd name="T16" fmla="*/ 0 w 794"/>
                  <a:gd name="T17" fmla="*/ 0 h 107"/>
                  <a:gd name="T18" fmla="*/ 0 w 794"/>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107"/>
                  <a:gd name="T32" fmla="*/ 794 w 79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107">
                    <a:moveTo>
                      <a:pt x="0" y="84"/>
                    </a:moveTo>
                    <a:lnTo>
                      <a:pt x="114" y="103"/>
                    </a:lnTo>
                    <a:lnTo>
                      <a:pt x="175" y="107"/>
                    </a:lnTo>
                    <a:lnTo>
                      <a:pt x="241" y="99"/>
                    </a:lnTo>
                    <a:lnTo>
                      <a:pt x="402" y="51"/>
                    </a:lnTo>
                    <a:lnTo>
                      <a:pt x="559" y="7"/>
                    </a:lnTo>
                    <a:lnTo>
                      <a:pt x="621" y="0"/>
                    </a:lnTo>
                    <a:lnTo>
                      <a:pt x="652" y="0"/>
                    </a:lnTo>
                    <a:lnTo>
                      <a:pt x="684" y="4"/>
                    </a:lnTo>
                    <a:lnTo>
                      <a:pt x="794" y="2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2" name="Freeform 232"/>
              <p:cNvSpPr>
                <a:spLocks/>
              </p:cNvSpPr>
              <p:nvPr/>
            </p:nvSpPr>
            <p:spPr bwMode="auto">
              <a:xfrm>
                <a:off x="3878" y="1928"/>
                <a:ext cx="197" cy="25"/>
              </a:xfrm>
              <a:custGeom>
                <a:avLst/>
                <a:gdLst>
                  <a:gd name="T0" fmla="*/ 0 w 787"/>
                  <a:gd name="T1" fmla="*/ 0 h 101"/>
                  <a:gd name="T2" fmla="*/ 0 w 787"/>
                  <a:gd name="T3" fmla="*/ 0 h 101"/>
                  <a:gd name="T4" fmla="*/ 0 w 787"/>
                  <a:gd name="T5" fmla="*/ 0 h 101"/>
                  <a:gd name="T6" fmla="*/ 0 w 787"/>
                  <a:gd name="T7" fmla="*/ 0 h 101"/>
                  <a:gd name="T8" fmla="*/ 0 w 787"/>
                  <a:gd name="T9" fmla="*/ 0 h 101"/>
                  <a:gd name="T10" fmla="*/ 0 w 787"/>
                  <a:gd name="T11" fmla="*/ 0 h 101"/>
                  <a:gd name="T12" fmla="*/ 0 w 787"/>
                  <a:gd name="T13" fmla="*/ 0 h 101"/>
                  <a:gd name="T14" fmla="*/ 0 w 787"/>
                  <a:gd name="T15" fmla="*/ 0 h 101"/>
                  <a:gd name="T16" fmla="*/ 0 w 787"/>
                  <a:gd name="T17" fmla="*/ 0 h 101"/>
                  <a:gd name="T18" fmla="*/ 0 w 787"/>
                  <a:gd name="T19" fmla="*/ 0 h 101"/>
                  <a:gd name="T20" fmla="*/ 0 w 787"/>
                  <a:gd name="T21" fmla="*/ 0 h 101"/>
                  <a:gd name="T22" fmla="*/ 0 w 787"/>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7"/>
                  <a:gd name="T37" fmla="*/ 0 h 101"/>
                  <a:gd name="T38" fmla="*/ 787 w 78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7" h="101">
                    <a:moveTo>
                      <a:pt x="0" y="84"/>
                    </a:moveTo>
                    <a:lnTo>
                      <a:pt x="66" y="91"/>
                    </a:lnTo>
                    <a:lnTo>
                      <a:pt x="115" y="97"/>
                    </a:lnTo>
                    <a:lnTo>
                      <a:pt x="178" y="101"/>
                    </a:lnTo>
                    <a:lnTo>
                      <a:pt x="208" y="101"/>
                    </a:lnTo>
                    <a:lnTo>
                      <a:pt x="240" y="97"/>
                    </a:lnTo>
                    <a:lnTo>
                      <a:pt x="396" y="51"/>
                    </a:lnTo>
                    <a:lnTo>
                      <a:pt x="554" y="7"/>
                    </a:lnTo>
                    <a:lnTo>
                      <a:pt x="616" y="0"/>
                    </a:lnTo>
                    <a:lnTo>
                      <a:pt x="646" y="0"/>
                    </a:lnTo>
                    <a:lnTo>
                      <a:pt x="680" y="4"/>
                    </a:lnTo>
                    <a:lnTo>
                      <a:pt x="787" y="3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3" name="Freeform 233"/>
              <p:cNvSpPr>
                <a:spLocks/>
              </p:cNvSpPr>
              <p:nvPr/>
            </p:nvSpPr>
            <p:spPr bwMode="auto">
              <a:xfrm>
                <a:off x="3937" y="1884"/>
                <a:ext cx="200" cy="24"/>
              </a:xfrm>
              <a:custGeom>
                <a:avLst/>
                <a:gdLst>
                  <a:gd name="T0" fmla="*/ 0 w 800"/>
                  <a:gd name="T1" fmla="*/ 0 h 98"/>
                  <a:gd name="T2" fmla="*/ 0 w 800"/>
                  <a:gd name="T3" fmla="*/ 0 h 98"/>
                  <a:gd name="T4" fmla="*/ 0 w 800"/>
                  <a:gd name="T5" fmla="*/ 0 h 98"/>
                  <a:gd name="T6" fmla="*/ 0 w 800"/>
                  <a:gd name="T7" fmla="*/ 0 h 98"/>
                  <a:gd name="T8" fmla="*/ 0 w 800"/>
                  <a:gd name="T9" fmla="*/ 0 h 98"/>
                  <a:gd name="T10" fmla="*/ 0 w 800"/>
                  <a:gd name="T11" fmla="*/ 0 h 98"/>
                  <a:gd name="T12" fmla="*/ 0 w 800"/>
                  <a:gd name="T13" fmla="*/ 0 h 98"/>
                  <a:gd name="T14" fmla="*/ 0 w 800"/>
                  <a:gd name="T15" fmla="*/ 0 h 98"/>
                  <a:gd name="T16" fmla="*/ 0 w 800"/>
                  <a:gd name="T17" fmla="*/ 0 h 98"/>
                  <a:gd name="T18" fmla="*/ 0 w 800"/>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0"/>
                  <a:gd name="T31" fmla="*/ 0 h 98"/>
                  <a:gd name="T32" fmla="*/ 800 w 80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0" h="98">
                    <a:moveTo>
                      <a:pt x="0" y="76"/>
                    </a:moveTo>
                    <a:lnTo>
                      <a:pt x="122" y="94"/>
                    </a:lnTo>
                    <a:lnTo>
                      <a:pt x="183" y="98"/>
                    </a:lnTo>
                    <a:lnTo>
                      <a:pt x="248" y="93"/>
                    </a:lnTo>
                    <a:lnTo>
                      <a:pt x="404" y="51"/>
                    </a:lnTo>
                    <a:lnTo>
                      <a:pt x="560" y="6"/>
                    </a:lnTo>
                    <a:lnTo>
                      <a:pt x="622" y="0"/>
                    </a:lnTo>
                    <a:lnTo>
                      <a:pt x="653" y="0"/>
                    </a:lnTo>
                    <a:lnTo>
                      <a:pt x="685" y="4"/>
                    </a:lnTo>
                    <a:lnTo>
                      <a:pt x="800" y="2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4" name="Freeform 234"/>
              <p:cNvSpPr>
                <a:spLocks/>
              </p:cNvSpPr>
              <p:nvPr/>
            </p:nvSpPr>
            <p:spPr bwMode="auto">
              <a:xfrm>
                <a:off x="3988" y="1841"/>
                <a:ext cx="199" cy="27"/>
              </a:xfrm>
              <a:custGeom>
                <a:avLst/>
                <a:gdLst>
                  <a:gd name="T0" fmla="*/ 0 w 796"/>
                  <a:gd name="T1" fmla="*/ 0 h 108"/>
                  <a:gd name="T2" fmla="*/ 0 w 796"/>
                  <a:gd name="T3" fmla="*/ 0 h 108"/>
                  <a:gd name="T4" fmla="*/ 0 w 796"/>
                  <a:gd name="T5" fmla="*/ 0 h 108"/>
                  <a:gd name="T6" fmla="*/ 0 w 796"/>
                  <a:gd name="T7" fmla="*/ 0 h 108"/>
                  <a:gd name="T8" fmla="*/ 0 w 796"/>
                  <a:gd name="T9" fmla="*/ 0 h 108"/>
                  <a:gd name="T10" fmla="*/ 0 w 796"/>
                  <a:gd name="T11" fmla="*/ 0 h 108"/>
                  <a:gd name="T12" fmla="*/ 0 w 796"/>
                  <a:gd name="T13" fmla="*/ 0 h 108"/>
                  <a:gd name="T14" fmla="*/ 0 w 796"/>
                  <a:gd name="T15" fmla="*/ 0 h 108"/>
                  <a:gd name="T16" fmla="*/ 0 w 796"/>
                  <a:gd name="T17" fmla="*/ 0 h 108"/>
                  <a:gd name="T18" fmla="*/ 0 w 79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108"/>
                  <a:gd name="T32" fmla="*/ 796 w 79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108">
                    <a:moveTo>
                      <a:pt x="0" y="87"/>
                    </a:moveTo>
                    <a:lnTo>
                      <a:pt x="67" y="95"/>
                    </a:lnTo>
                    <a:lnTo>
                      <a:pt x="117" y="104"/>
                    </a:lnTo>
                    <a:lnTo>
                      <a:pt x="178" y="108"/>
                    </a:lnTo>
                    <a:lnTo>
                      <a:pt x="242" y="103"/>
                    </a:lnTo>
                    <a:lnTo>
                      <a:pt x="404" y="52"/>
                    </a:lnTo>
                    <a:lnTo>
                      <a:pt x="557" y="5"/>
                    </a:lnTo>
                    <a:lnTo>
                      <a:pt x="620" y="0"/>
                    </a:lnTo>
                    <a:lnTo>
                      <a:pt x="681" y="11"/>
                    </a:lnTo>
                    <a:lnTo>
                      <a:pt x="796" y="2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5" name="Freeform 235"/>
              <p:cNvSpPr>
                <a:spLocks/>
              </p:cNvSpPr>
              <p:nvPr/>
            </p:nvSpPr>
            <p:spPr bwMode="auto">
              <a:xfrm>
                <a:off x="4055" y="1800"/>
                <a:ext cx="198" cy="13"/>
              </a:xfrm>
              <a:custGeom>
                <a:avLst/>
                <a:gdLst>
                  <a:gd name="T0" fmla="*/ 0 w 795"/>
                  <a:gd name="T1" fmla="*/ 0 h 52"/>
                  <a:gd name="T2" fmla="*/ 0 w 795"/>
                  <a:gd name="T3" fmla="*/ 0 h 52"/>
                  <a:gd name="T4" fmla="*/ 0 w 795"/>
                  <a:gd name="T5" fmla="*/ 0 h 52"/>
                  <a:gd name="T6" fmla="*/ 0 w 795"/>
                  <a:gd name="T7" fmla="*/ 0 h 52"/>
                  <a:gd name="T8" fmla="*/ 0 w 795"/>
                  <a:gd name="T9" fmla="*/ 0 h 52"/>
                  <a:gd name="T10" fmla="*/ 0 w 795"/>
                  <a:gd name="T11" fmla="*/ 0 h 52"/>
                  <a:gd name="T12" fmla="*/ 0 w 795"/>
                  <a:gd name="T13" fmla="*/ 0 h 52"/>
                  <a:gd name="T14" fmla="*/ 0 w 795"/>
                  <a:gd name="T15" fmla="*/ 0 h 52"/>
                  <a:gd name="T16" fmla="*/ 0 w 795"/>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5"/>
                  <a:gd name="T28" fmla="*/ 0 h 52"/>
                  <a:gd name="T29" fmla="*/ 795 w 795"/>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5" h="52">
                    <a:moveTo>
                      <a:pt x="0" y="1"/>
                    </a:moveTo>
                    <a:lnTo>
                      <a:pt x="117" y="35"/>
                    </a:lnTo>
                    <a:lnTo>
                      <a:pt x="244" y="51"/>
                    </a:lnTo>
                    <a:lnTo>
                      <a:pt x="409" y="23"/>
                    </a:lnTo>
                    <a:lnTo>
                      <a:pt x="568" y="0"/>
                    </a:lnTo>
                    <a:lnTo>
                      <a:pt x="599" y="0"/>
                    </a:lnTo>
                    <a:lnTo>
                      <a:pt x="630" y="1"/>
                    </a:lnTo>
                    <a:lnTo>
                      <a:pt x="691" y="19"/>
                    </a:lnTo>
                    <a:lnTo>
                      <a:pt x="795" y="5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6" name="Freeform 236"/>
              <p:cNvSpPr>
                <a:spLocks/>
              </p:cNvSpPr>
              <p:nvPr/>
            </p:nvSpPr>
            <p:spPr bwMode="auto">
              <a:xfrm>
                <a:off x="3572" y="1869"/>
                <a:ext cx="90" cy="171"/>
              </a:xfrm>
              <a:custGeom>
                <a:avLst/>
                <a:gdLst>
                  <a:gd name="T0" fmla="*/ 0 w 361"/>
                  <a:gd name="T1" fmla="*/ 0 h 686"/>
                  <a:gd name="T2" fmla="*/ 0 w 361"/>
                  <a:gd name="T3" fmla="*/ 0 h 686"/>
                  <a:gd name="T4" fmla="*/ 0 w 361"/>
                  <a:gd name="T5" fmla="*/ 0 h 686"/>
                  <a:gd name="T6" fmla="*/ 0 w 361"/>
                  <a:gd name="T7" fmla="*/ 0 h 686"/>
                  <a:gd name="T8" fmla="*/ 0 w 361"/>
                  <a:gd name="T9" fmla="*/ 0 h 686"/>
                  <a:gd name="T10" fmla="*/ 0 w 361"/>
                  <a:gd name="T11" fmla="*/ 0 h 686"/>
                  <a:gd name="T12" fmla="*/ 0 w 361"/>
                  <a:gd name="T13" fmla="*/ 0 h 686"/>
                  <a:gd name="T14" fmla="*/ 0 60000 65536"/>
                  <a:gd name="T15" fmla="*/ 0 60000 65536"/>
                  <a:gd name="T16" fmla="*/ 0 60000 65536"/>
                  <a:gd name="T17" fmla="*/ 0 60000 65536"/>
                  <a:gd name="T18" fmla="*/ 0 60000 65536"/>
                  <a:gd name="T19" fmla="*/ 0 60000 65536"/>
                  <a:gd name="T20" fmla="*/ 0 60000 65536"/>
                  <a:gd name="T21" fmla="*/ 0 w 361"/>
                  <a:gd name="T22" fmla="*/ 0 h 686"/>
                  <a:gd name="T23" fmla="*/ 361 w 361"/>
                  <a:gd name="T24" fmla="*/ 686 h 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686">
                    <a:moveTo>
                      <a:pt x="0" y="686"/>
                    </a:moveTo>
                    <a:lnTo>
                      <a:pt x="35" y="569"/>
                    </a:lnTo>
                    <a:lnTo>
                      <a:pt x="84" y="460"/>
                    </a:lnTo>
                    <a:lnTo>
                      <a:pt x="183" y="339"/>
                    </a:lnTo>
                    <a:lnTo>
                      <a:pt x="287" y="220"/>
                    </a:lnTo>
                    <a:lnTo>
                      <a:pt x="332" y="112"/>
                    </a:lnTo>
                    <a:lnTo>
                      <a:pt x="36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7" name="Freeform 237"/>
              <p:cNvSpPr>
                <a:spLocks/>
              </p:cNvSpPr>
              <p:nvPr/>
            </p:nvSpPr>
            <p:spPr bwMode="auto">
              <a:xfrm>
                <a:off x="3635" y="1816"/>
                <a:ext cx="93" cy="175"/>
              </a:xfrm>
              <a:custGeom>
                <a:avLst/>
                <a:gdLst>
                  <a:gd name="T0" fmla="*/ 0 w 374"/>
                  <a:gd name="T1" fmla="*/ 0 h 702"/>
                  <a:gd name="T2" fmla="*/ 0 w 374"/>
                  <a:gd name="T3" fmla="*/ 0 h 702"/>
                  <a:gd name="T4" fmla="*/ 0 w 374"/>
                  <a:gd name="T5" fmla="*/ 0 h 702"/>
                  <a:gd name="T6" fmla="*/ 0 w 374"/>
                  <a:gd name="T7" fmla="*/ 0 h 702"/>
                  <a:gd name="T8" fmla="*/ 0 w 374"/>
                  <a:gd name="T9" fmla="*/ 0 h 702"/>
                  <a:gd name="T10" fmla="*/ 0 w 374"/>
                  <a:gd name="T11" fmla="*/ 0 h 702"/>
                  <a:gd name="T12" fmla="*/ 0 w 374"/>
                  <a:gd name="T13" fmla="*/ 0 h 702"/>
                  <a:gd name="T14" fmla="*/ 0 60000 65536"/>
                  <a:gd name="T15" fmla="*/ 0 60000 65536"/>
                  <a:gd name="T16" fmla="*/ 0 60000 65536"/>
                  <a:gd name="T17" fmla="*/ 0 60000 65536"/>
                  <a:gd name="T18" fmla="*/ 0 60000 65536"/>
                  <a:gd name="T19" fmla="*/ 0 60000 65536"/>
                  <a:gd name="T20" fmla="*/ 0 60000 65536"/>
                  <a:gd name="T21" fmla="*/ 0 w 374"/>
                  <a:gd name="T22" fmla="*/ 0 h 702"/>
                  <a:gd name="T23" fmla="*/ 374 w 374"/>
                  <a:gd name="T24" fmla="*/ 702 h 7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702">
                    <a:moveTo>
                      <a:pt x="0" y="702"/>
                    </a:moveTo>
                    <a:lnTo>
                      <a:pt x="28" y="593"/>
                    </a:lnTo>
                    <a:lnTo>
                      <a:pt x="81" y="476"/>
                    </a:lnTo>
                    <a:lnTo>
                      <a:pt x="194" y="349"/>
                    </a:lnTo>
                    <a:lnTo>
                      <a:pt x="297" y="226"/>
                    </a:lnTo>
                    <a:lnTo>
                      <a:pt x="352" y="114"/>
                    </a:lnTo>
                    <a:lnTo>
                      <a:pt x="37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8" name="Freeform 238"/>
              <p:cNvSpPr>
                <a:spLocks/>
              </p:cNvSpPr>
              <p:nvPr/>
            </p:nvSpPr>
            <p:spPr bwMode="auto">
              <a:xfrm>
                <a:off x="3705" y="1783"/>
                <a:ext cx="95" cy="177"/>
              </a:xfrm>
              <a:custGeom>
                <a:avLst/>
                <a:gdLst>
                  <a:gd name="T0" fmla="*/ 0 w 381"/>
                  <a:gd name="T1" fmla="*/ 0 h 707"/>
                  <a:gd name="T2" fmla="*/ 0 w 381"/>
                  <a:gd name="T3" fmla="*/ 0 h 707"/>
                  <a:gd name="T4" fmla="*/ 0 w 381"/>
                  <a:gd name="T5" fmla="*/ 0 h 707"/>
                  <a:gd name="T6" fmla="*/ 0 w 381"/>
                  <a:gd name="T7" fmla="*/ 0 h 707"/>
                  <a:gd name="T8" fmla="*/ 0 w 381"/>
                  <a:gd name="T9" fmla="*/ 0 h 707"/>
                  <a:gd name="T10" fmla="*/ 0 w 381"/>
                  <a:gd name="T11" fmla="*/ 0 h 707"/>
                  <a:gd name="T12" fmla="*/ 0 w 381"/>
                  <a:gd name="T13" fmla="*/ 0 h 707"/>
                  <a:gd name="T14" fmla="*/ 0 60000 65536"/>
                  <a:gd name="T15" fmla="*/ 0 60000 65536"/>
                  <a:gd name="T16" fmla="*/ 0 60000 65536"/>
                  <a:gd name="T17" fmla="*/ 0 60000 65536"/>
                  <a:gd name="T18" fmla="*/ 0 60000 65536"/>
                  <a:gd name="T19" fmla="*/ 0 60000 65536"/>
                  <a:gd name="T20" fmla="*/ 0 60000 65536"/>
                  <a:gd name="T21" fmla="*/ 0 w 381"/>
                  <a:gd name="T22" fmla="*/ 0 h 707"/>
                  <a:gd name="T23" fmla="*/ 381 w 381"/>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 h="707">
                    <a:moveTo>
                      <a:pt x="0" y="707"/>
                    </a:moveTo>
                    <a:lnTo>
                      <a:pt x="40" y="599"/>
                    </a:lnTo>
                    <a:lnTo>
                      <a:pt x="87" y="477"/>
                    </a:lnTo>
                    <a:lnTo>
                      <a:pt x="202" y="350"/>
                    </a:lnTo>
                    <a:lnTo>
                      <a:pt x="305" y="227"/>
                    </a:lnTo>
                    <a:lnTo>
                      <a:pt x="352" y="109"/>
                    </a:lnTo>
                    <a:lnTo>
                      <a:pt x="38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19" name="Freeform 239"/>
              <p:cNvSpPr>
                <a:spLocks/>
              </p:cNvSpPr>
              <p:nvPr/>
            </p:nvSpPr>
            <p:spPr bwMode="auto">
              <a:xfrm>
                <a:off x="3772" y="1733"/>
                <a:ext cx="95" cy="176"/>
              </a:xfrm>
              <a:custGeom>
                <a:avLst/>
                <a:gdLst>
                  <a:gd name="T0" fmla="*/ 0 w 380"/>
                  <a:gd name="T1" fmla="*/ 0 h 703"/>
                  <a:gd name="T2" fmla="*/ 0 w 380"/>
                  <a:gd name="T3" fmla="*/ 0 h 703"/>
                  <a:gd name="T4" fmla="*/ 0 w 380"/>
                  <a:gd name="T5" fmla="*/ 0 h 703"/>
                  <a:gd name="T6" fmla="*/ 0 w 380"/>
                  <a:gd name="T7" fmla="*/ 0 h 703"/>
                  <a:gd name="T8" fmla="*/ 0 w 380"/>
                  <a:gd name="T9" fmla="*/ 0 h 703"/>
                  <a:gd name="T10" fmla="*/ 0 w 380"/>
                  <a:gd name="T11" fmla="*/ 0 h 703"/>
                  <a:gd name="T12" fmla="*/ 0 w 380"/>
                  <a:gd name="T13" fmla="*/ 0 h 703"/>
                  <a:gd name="T14" fmla="*/ 0 60000 65536"/>
                  <a:gd name="T15" fmla="*/ 0 60000 65536"/>
                  <a:gd name="T16" fmla="*/ 0 60000 65536"/>
                  <a:gd name="T17" fmla="*/ 0 60000 65536"/>
                  <a:gd name="T18" fmla="*/ 0 60000 65536"/>
                  <a:gd name="T19" fmla="*/ 0 60000 65536"/>
                  <a:gd name="T20" fmla="*/ 0 60000 65536"/>
                  <a:gd name="T21" fmla="*/ 0 w 380"/>
                  <a:gd name="T22" fmla="*/ 0 h 703"/>
                  <a:gd name="T23" fmla="*/ 380 w 380"/>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703">
                    <a:moveTo>
                      <a:pt x="0" y="703"/>
                    </a:moveTo>
                    <a:lnTo>
                      <a:pt x="33" y="594"/>
                    </a:lnTo>
                    <a:lnTo>
                      <a:pt x="85" y="475"/>
                    </a:lnTo>
                    <a:lnTo>
                      <a:pt x="196" y="347"/>
                    </a:lnTo>
                    <a:lnTo>
                      <a:pt x="300" y="223"/>
                    </a:lnTo>
                    <a:lnTo>
                      <a:pt x="351" y="112"/>
                    </a:lnTo>
                    <a:lnTo>
                      <a:pt x="3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0" name="Freeform 240"/>
              <p:cNvSpPr>
                <a:spLocks/>
              </p:cNvSpPr>
              <p:nvPr/>
            </p:nvSpPr>
            <p:spPr bwMode="auto">
              <a:xfrm>
                <a:off x="3842" y="1697"/>
                <a:ext cx="95" cy="175"/>
              </a:xfrm>
              <a:custGeom>
                <a:avLst/>
                <a:gdLst>
                  <a:gd name="T0" fmla="*/ 0 w 380"/>
                  <a:gd name="T1" fmla="*/ 0 h 700"/>
                  <a:gd name="T2" fmla="*/ 0 w 380"/>
                  <a:gd name="T3" fmla="*/ 0 h 700"/>
                  <a:gd name="T4" fmla="*/ 0 w 380"/>
                  <a:gd name="T5" fmla="*/ 0 h 700"/>
                  <a:gd name="T6" fmla="*/ 0 w 380"/>
                  <a:gd name="T7" fmla="*/ 0 h 700"/>
                  <a:gd name="T8" fmla="*/ 0 w 380"/>
                  <a:gd name="T9" fmla="*/ 0 h 700"/>
                  <a:gd name="T10" fmla="*/ 0 w 380"/>
                  <a:gd name="T11" fmla="*/ 0 h 700"/>
                  <a:gd name="T12" fmla="*/ 0 w 380"/>
                  <a:gd name="T13" fmla="*/ 0 h 700"/>
                  <a:gd name="T14" fmla="*/ 0 60000 65536"/>
                  <a:gd name="T15" fmla="*/ 0 60000 65536"/>
                  <a:gd name="T16" fmla="*/ 0 60000 65536"/>
                  <a:gd name="T17" fmla="*/ 0 60000 65536"/>
                  <a:gd name="T18" fmla="*/ 0 60000 65536"/>
                  <a:gd name="T19" fmla="*/ 0 60000 65536"/>
                  <a:gd name="T20" fmla="*/ 0 60000 65536"/>
                  <a:gd name="T21" fmla="*/ 0 w 380"/>
                  <a:gd name="T22" fmla="*/ 0 h 700"/>
                  <a:gd name="T23" fmla="*/ 380 w 380"/>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700">
                    <a:moveTo>
                      <a:pt x="0" y="700"/>
                    </a:moveTo>
                    <a:lnTo>
                      <a:pt x="29" y="591"/>
                    </a:lnTo>
                    <a:lnTo>
                      <a:pt x="85" y="474"/>
                    </a:lnTo>
                    <a:lnTo>
                      <a:pt x="196" y="345"/>
                    </a:lnTo>
                    <a:lnTo>
                      <a:pt x="299" y="221"/>
                    </a:lnTo>
                    <a:lnTo>
                      <a:pt x="347" y="108"/>
                    </a:lnTo>
                    <a:lnTo>
                      <a:pt x="3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1" name="Freeform 241"/>
              <p:cNvSpPr>
                <a:spLocks/>
              </p:cNvSpPr>
              <p:nvPr/>
            </p:nvSpPr>
            <p:spPr bwMode="auto">
              <a:xfrm>
                <a:off x="3903" y="1651"/>
                <a:ext cx="96" cy="176"/>
              </a:xfrm>
              <a:custGeom>
                <a:avLst/>
                <a:gdLst>
                  <a:gd name="T0" fmla="*/ 0 w 381"/>
                  <a:gd name="T1" fmla="*/ 0 h 704"/>
                  <a:gd name="T2" fmla="*/ 0 w 381"/>
                  <a:gd name="T3" fmla="*/ 0 h 704"/>
                  <a:gd name="T4" fmla="*/ 0 w 381"/>
                  <a:gd name="T5" fmla="*/ 0 h 704"/>
                  <a:gd name="T6" fmla="*/ 0 w 381"/>
                  <a:gd name="T7" fmla="*/ 0 h 704"/>
                  <a:gd name="T8" fmla="*/ 0 w 381"/>
                  <a:gd name="T9" fmla="*/ 0 h 704"/>
                  <a:gd name="T10" fmla="*/ 0 w 381"/>
                  <a:gd name="T11" fmla="*/ 0 h 704"/>
                  <a:gd name="T12" fmla="*/ 0 w 381"/>
                  <a:gd name="T13" fmla="*/ 0 h 704"/>
                  <a:gd name="T14" fmla="*/ 0 60000 65536"/>
                  <a:gd name="T15" fmla="*/ 0 60000 65536"/>
                  <a:gd name="T16" fmla="*/ 0 60000 65536"/>
                  <a:gd name="T17" fmla="*/ 0 60000 65536"/>
                  <a:gd name="T18" fmla="*/ 0 60000 65536"/>
                  <a:gd name="T19" fmla="*/ 0 60000 65536"/>
                  <a:gd name="T20" fmla="*/ 0 60000 65536"/>
                  <a:gd name="T21" fmla="*/ 0 w 381"/>
                  <a:gd name="T22" fmla="*/ 0 h 704"/>
                  <a:gd name="T23" fmla="*/ 381 w 381"/>
                  <a:gd name="T24" fmla="*/ 704 h 7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 h="704">
                    <a:moveTo>
                      <a:pt x="0" y="704"/>
                    </a:moveTo>
                    <a:lnTo>
                      <a:pt x="36" y="594"/>
                    </a:lnTo>
                    <a:lnTo>
                      <a:pt x="86" y="479"/>
                    </a:lnTo>
                    <a:lnTo>
                      <a:pt x="191" y="352"/>
                    </a:lnTo>
                    <a:lnTo>
                      <a:pt x="298" y="229"/>
                    </a:lnTo>
                    <a:lnTo>
                      <a:pt x="346" y="111"/>
                    </a:lnTo>
                    <a:lnTo>
                      <a:pt x="38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2" name="Freeform 242"/>
              <p:cNvSpPr>
                <a:spLocks/>
              </p:cNvSpPr>
              <p:nvPr/>
            </p:nvSpPr>
            <p:spPr bwMode="auto">
              <a:xfrm>
                <a:off x="3971" y="1617"/>
                <a:ext cx="97" cy="177"/>
              </a:xfrm>
              <a:custGeom>
                <a:avLst/>
                <a:gdLst>
                  <a:gd name="T0" fmla="*/ 0 w 385"/>
                  <a:gd name="T1" fmla="*/ 0 h 707"/>
                  <a:gd name="T2" fmla="*/ 0 w 385"/>
                  <a:gd name="T3" fmla="*/ 0 h 707"/>
                  <a:gd name="T4" fmla="*/ 0 w 385"/>
                  <a:gd name="T5" fmla="*/ 0 h 707"/>
                  <a:gd name="T6" fmla="*/ 0 w 385"/>
                  <a:gd name="T7" fmla="*/ 0 h 707"/>
                  <a:gd name="T8" fmla="*/ 0 w 385"/>
                  <a:gd name="T9" fmla="*/ 0 h 707"/>
                  <a:gd name="T10" fmla="*/ 0 w 385"/>
                  <a:gd name="T11" fmla="*/ 0 h 707"/>
                  <a:gd name="T12" fmla="*/ 0 w 385"/>
                  <a:gd name="T13" fmla="*/ 0 h 707"/>
                  <a:gd name="T14" fmla="*/ 0 60000 65536"/>
                  <a:gd name="T15" fmla="*/ 0 60000 65536"/>
                  <a:gd name="T16" fmla="*/ 0 60000 65536"/>
                  <a:gd name="T17" fmla="*/ 0 60000 65536"/>
                  <a:gd name="T18" fmla="*/ 0 60000 65536"/>
                  <a:gd name="T19" fmla="*/ 0 60000 65536"/>
                  <a:gd name="T20" fmla="*/ 0 60000 65536"/>
                  <a:gd name="T21" fmla="*/ 0 w 385"/>
                  <a:gd name="T22" fmla="*/ 0 h 707"/>
                  <a:gd name="T23" fmla="*/ 385 w 385"/>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707">
                    <a:moveTo>
                      <a:pt x="0" y="707"/>
                    </a:moveTo>
                    <a:lnTo>
                      <a:pt x="40" y="592"/>
                    </a:lnTo>
                    <a:lnTo>
                      <a:pt x="89" y="472"/>
                    </a:lnTo>
                    <a:lnTo>
                      <a:pt x="196" y="345"/>
                    </a:lnTo>
                    <a:lnTo>
                      <a:pt x="301" y="225"/>
                    </a:lnTo>
                    <a:lnTo>
                      <a:pt x="357" y="108"/>
                    </a:lnTo>
                    <a:lnTo>
                      <a:pt x="38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3" name="Freeform 243"/>
              <p:cNvSpPr>
                <a:spLocks/>
              </p:cNvSpPr>
              <p:nvPr/>
            </p:nvSpPr>
            <p:spPr bwMode="auto">
              <a:xfrm>
                <a:off x="3983" y="1667"/>
                <a:ext cx="94" cy="177"/>
              </a:xfrm>
              <a:custGeom>
                <a:avLst/>
                <a:gdLst>
                  <a:gd name="T0" fmla="*/ 0 w 379"/>
                  <a:gd name="T1" fmla="*/ 0 h 707"/>
                  <a:gd name="T2" fmla="*/ 0 w 379"/>
                  <a:gd name="T3" fmla="*/ 0 h 707"/>
                  <a:gd name="T4" fmla="*/ 0 w 379"/>
                  <a:gd name="T5" fmla="*/ 0 h 707"/>
                  <a:gd name="T6" fmla="*/ 0 w 379"/>
                  <a:gd name="T7" fmla="*/ 0 h 707"/>
                  <a:gd name="T8" fmla="*/ 0 w 379"/>
                  <a:gd name="T9" fmla="*/ 0 h 707"/>
                  <a:gd name="T10" fmla="*/ 0 w 379"/>
                  <a:gd name="T11" fmla="*/ 0 h 707"/>
                  <a:gd name="T12" fmla="*/ 0 w 379"/>
                  <a:gd name="T13" fmla="*/ 0 h 707"/>
                  <a:gd name="T14" fmla="*/ 0 60000 65536"/>
                  <a:gd name="T15" fmla="*/ 0 60000 65536"/>
                  <a:gd name="T16" fmla="*/ 0 60000 65536"/>
                  <a:gd name="T17" fmla="*/ 0 60000 65536"/>
                  <a:gd name="T18" fmla="*/ 0 60000 65536"/>
                  <a:gd name="T19" fmla="*/ 0 60000 65536"/>
                  <a:gd name="T20" fmla="*/ 0 60000 65536"/>
                  <a:gd name="T21" fmla="*/ 0 w 379"/>
                  <a:gd name="T22" fmla="*/ 0 h 707"/>
                  <a:gd name="T23" fmla="*/ 379 w 379"/>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9" h="707">
                    <a:moveTo>
                      <a:pt x="0" y="707"/>
                    </a:moveTo>
                    <a:lnTo>
                      <a:pt x="29" y="593"/>
                    </a:lnTo>
                    <a:lnTo>
                      <a:pt x="83" y="477"/>
                    </a:lnTo>
                    <a:lnTo>
                      <a:pt x="191" y="350"/>
                    </a:lnTo>
                    <a:lnTo>
                      <a:pt x="290" y="227"/>
                    </a:lnTo>
                    <a:lnTo>
                      <a:pt x="346" y="109"/>
                    </a:lnTo>
                    <a:lnTo>
                      <a:pt x="37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4" name="Freeform 244"/>
              <p:cNvSpPr>
                <a:spLocks/>
              </p:cNvSpPr>
              <p:nvPr/>
            </p:nvSpPr>
            <p:spPr bwMode="auto">
              <a:xfrm>
                <a:off x="3501" y="1915"/>
                <a:ext cx="91" cy="171"/>
              </a:xfrm>
              <a:custGeom>
                <a:avLst/>
                <a:gdLst>
                  <a:gd name="T0" fmla="*/ 0 w 363"/>
                  <a:gd name="T1" fmla="*/ 0 h 686"/>
                  <a:gd name="T2" fmla="*/ 0 w 363"/>
                  <a:gd name="T3" fmla="*/ 0 h 686"/>
                  <a:gd name="T4" fmla="*/ 0 w 363"/>
                  <a:gd name="T5" fmla="*/ 0 h 686"/>
                  <a:gd name="T6" fmla="*/ 0 w 363"/>
                  <a:gd name="T7" fmla="*/ 0 h 686"/>
                  <a:gd name="T8" fmla="*/ 0 w 363"/>
                  <a:gd name="T9" fmla="*/ 0 h 686"/>
                  <a:gd name="T10" fmla="*/ 0 w 363"/>
                  <a:gd name="T11" fmla="*/ 0 h 686"/>
                  <a:gd name="T12" fmla="*/ 0 w 363"/>
                  <a:gd name="T13" fmla="*/ 0 h 686"/>
                  <a:gd name="T14" fmla="*/ 0 60000 65536"/>
                  <a:gd name="T15" fmla="*/ 0 60000 65536"/>
                  <a:gd name="T16" fmla="*/ 0 60000 65536"/>
                  <a:gd name="T17" fmla="*/ 0 60000 65536"/>
                  <a:gd name="T18" fmla="*/ 0 60000 65536"/>
                  <a:gd name="T19" fmla="*/ 0 60000 65536"/>
                  <a:gd name="T20" fmla="*/ 0 60000 65536"/>
                  <a:gd name="T21" fmla="*/ 0 w 363"/>
                  <a:gd name="T22" fmla="*/ 0 h 686"/>
                  <a:gd name="T23" fmla="*/ 363 w 363"/>
                  <a:gd name="T24" fmla="*/ 686 h 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686">
                    <a:moveTo>
                      <a:pt x="0" y="686"/>
                    </a:moveTo>
                    <a:lnTo>
                      <a:pt x="29" y="577"/>
                    </a:lnTo>
                    <a:lnTo>
                      <a:pt x="80" y="461"/>
                    </a:lnTo>
                    <a:lnTo>
                      <a:pt x="184" y="339"/>
                    </a:lnTo>
                    <a:lnTo>
                      <a:pt x="285" y="224"/>
                    </a:lnTo>
                    <a:lnTo>
                      <a:pt x="334" y="108"/>
                    </a:lnTo>
                    <a:lnTo>
                      <a:pt x="36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5" name="Freeform 245"/>
              <p:cNvSpPr>
                <a:spLocks/>
              </p:cNvSpPr>
              <p:nvPr/>
            </p:nvSpPr>
            <p:spPr bwMode="auto">
              <a:xfrm>
                <a:off x="3480" y="2177"/>
                <a:ext cx="131" cy="49"/>
              </a:xfrm>
              <a:custGeom>
                <a:avLst/>
                <a:gdLst>
                  <a:gd name="T0" fmla="*/ 0 w 523"/>
                  <a:gd name="T1" fmla="*/ 0 h 196"/>
                  <a:gd name="T2" fmla="*/ 0 w 523"/>
                  <a:gd name="T3" fmla="*/ 0 h 196"/>
                  <a:gd name="T4" fmla="*/ 0 w 523"/>
                  <a:gd name="T5" fmla="*/ 0 h 196"/>
                  <a:gd name="T6" fmla="*/ 0 w 523"/>
                  <a:gd name="T7" fmla="*/ 0 h 196"/>
                  <a:gd name="T8" fmla="*/ 0 w 523"/>
                  <a:gd name="T9" fmla="*/ 0 h 196"/>
                  <a:gd name="T10" fmla="*/ 0 60000 65536"/>
                  <a:gd name="T11" fmla="*/ 0 60000 65536"/>
                  <a:gd name="T12" fmla="*/ 0 60000 65536"/>
                  <a:gd name="T13" fmla="*/ 0 60000 65536"/>
                  <a:gd name="T14" fmla="*/ 0 60000 65536"/>
                  <a:gd name="T15" fmla="*/ 0 w 523"/>
                  <a:gd name="T16" fmla="*/ 0 h 196"/>
                  <a:gd name="T17" fmla="*/ 523 w 523"/>
                  <a:gd name="T18" fmla="*/ 196 h 196"/>
                </a:gdLst>
                <a:ahLst/>
                <a:cxnLst>
                  <a:cxn ang="T10">
                    <a:pos x="T0" y="T1"/>
                  </a:cxn>
                  <a:cxn ang="T11">
                    <a:pos x="T2" y="T3"/>
                  </a:cxn>
                  <a:cxn ang="T12">
                    <a:pos x="T4" y="T5"/>
                  </a:cxn>
                  <a:cxn ang="T13">
                    <a:pos x="T6" y="T7"/>
                  </a:cxn>
                  <a:cxn ang="T14">
                    <a:pos x="T8" y="T9"/>
                  </a:cxn>
                </a:cxnLst>
                <a:rect l="T15" t="T16" r="T17" b="T18"/>
                <a:pathLst>
                  <a:path w="523" h="196">
                    <a:moveTo>
                      <a:pt x="0" y="196"/>
                    </a:moveTo>
                    <a:lnTo>
                      <a:pt x="143" y="95"/>
                    </a:lnTo>
                    <a:lnTo>
                      <a:pt x="286" y="25"/>
                    </a:lnTo>
                    <a:lnTo>
                      <a:pt x="408" y="4"/>
                    </a:lnTo>
                    <a:lnTo>
                      <a:pt x="52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6" name="Freeform 246"/>
              <p:cNvSpPr>
                <a:spLocks/>
              </p:cNvSpPr>
              <p:nvPr/>
            </p:nvSpPr>
            <p:spPr bwMode="auto">
              <a:xfrm>
                <a:off x="3416" y="2015"/>
                <a:ext cx="89" cy="103"/>
              </a:xfrm>
              <a:custGeom>
                <a:avLst/>
                <a:gdLst>
                  <a:gd name="T0" fmla="*/ 0 w 356"/>
                  <a:gd name="T1" fmla="*/ 0 h 409"/>
                  <a:gd name="T2" fmla="*/ 0 w 356"/>
                  <a:gd name="T3" fmla="*/ 0 h 409"/>
                  <a:gd name="T4" fmla="*/ 0 w 356"/>
                  <a:gd name="T5" fmla="*/ 0 h 409"/>
                  <a:gd name="T6" fmla="*/ 0 w 356"/>
                  <a:gd name="T7" fmla="*/ 0 h 409"/>
                  <a:gd name="T8" fmla="*/ 0 w 356"/>
                  <a:gd name="T9" fmla="*/ 0 h 409"/>
                  <a:gd name="T10" fmla="*/ 0 60000 65536"/>
                  <a:gd name="T11" fmla="*/ 0 60000 65536"/>
                  <a:gd name="T12" fmla="*/ 0 60000 65536"/>
                  <a:gd name="T13" fmla="*/ 0 60000 65536"/>
                  <a:gd name="T14" fmla="*/ 0 60000 65536"/>
                  <a:gd name="T15" fmla="*/ 0 w 356"/>
                  <a:gd name="T16" fmla="*/ 0 h 409"/>
                  <a:gd name="T17" fmla="*/ 356 w 356"/>
                  <a:gd name="T18" fmla="*/ 409 h 409"/>
                </a:gdLst>
                <a:ahLst/>
                <a:cxnLst>
                  <a:cxn ang="T10">
                    <a:pos x="T0" y="T1"/>
                  </a:cxn>
                  <a:cxn ang="T11">
                    <a:pos x="T2" y="T3"/>
                  </a:cxn>
                  <a:cxn ang="T12">
                    <a:pos x="T4" y="T5"/>
                  </a:cxn>
                  <a:cxn ang="T13">
                    <a:pos x="T6" y="T7"/>
                  </a:cxn>
                  <a:cxn ang="T14">
                    <a:pos x="T8" y="T9"/>
                  </a:cxn>
                </a:cxnLst>
                <a:rect l="T15" t="T16" r="T17" b="T18"/>
                <a:pathLst>
                  <a:path w="356" h="409">
                    <a:moveTo>
                      <a:pt x="0" y="409"/>
                    </a:moveTo>
                    <a:lnTo>
                      <a:pt x="117" y="329"/>
                    </a:lnTo>
                    <a:lnTo>
                      <a:pt x="223" y="236"/>
                    </a:lnTo>
                    <a:lnTo>
                      <a:pt x="293" y="120"/>
                    </a:lnTo>
                    <a:lnTo>
                      <a:pt x="35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7" name="Freeform 247"/>
              <p:cNvSpPr>
                <a:spLocks/>
              </p:cNvSpPr>
              <p:nvPr/>
            </p:nvSpPr>
            <p:spPr bwMode="auto">
              <a:xfrm>
                <a:off x="2810" y="2276"/>
                <a:ext cx="302" cy="921"/>
              </a:xfrm>
              <a:custGeom>
                <a:avLst/>
                <a:gdLst>
                  <a:gd name="T0" fmla="*/ 0 w 1207"/>
                  <a:gd name="T1" fmla="*/ 0 h 3685"/>
                  <a:gd name="T2" fmla="*/ 0 w 1207"/>
                  <a:gd name="T3" fmla="*/ 0 h 3685"/>
                  <a:gd name="T4" fmla="*/ 0 w 1207"/>
                  <a:gd name="T5" fmla="*/ 0 h 3685"/>
                  <a:gd name="T6" fmla="*/ 0 w 1207"/>
                  <a:gd name="T7" fmla="*/ 0 h 3685"/>
                  <a:gd name="T8" fmla="*/ 0 w 1207"/>
                  <a:gd name="T9" fmla="*/ 0 h 3685"/>
                  <a:gd name="T10" fmla="*/ 0 w 1207"/>
                  <a:gd name="T11" fmla="*/ 0 h 3685"/>
                  <a:gd name="T12" fmla="*/ 0 w 1207"/>
                  <a:gd name="T13" fmla="*/ 0 h 3685"/>
                  <a:gd name="T14" fmla="*/ 0 w 1207"/>
                  <a:gd name="T15" fmla="*/ 0 h 3685"/>
                  <a:gd name="T16" fmla="*/ 0 w 1207"/>
                  <a:gd name="T17" fmla="*/ 0 h 3685"/>
                  <a:gd name="T18" fmla="*/ 0 w 1207"/>
                  <a:gd name="T19" fmla="*/ 0 h 3685"/>
                  <a:gd name="T20" fmla="*/ 0 w 1207"/>
                  <a:gd name="T21" fmla="*/ 0 h 3685"/>
                  <a:gd name="T22" fmla="*/ 0 w 1207"/>
                  <a:gd name="T23" fmla="*/ 0 h 3685"/>
                  <a:gd name="T24" fmla="*/ 0 w 1207"/>
                  <a:gd name="T25" fmla="*/ 0 h 3685"/>
                  <a:gd name="T26" fmla="*/ 0 w 1207"/>
                  <a:gd name="T27" fmla="*/ 0 h 3685"/>
                  <a:gd name="T28" fmla="*/ 0 w 1207"/>
                  <a:gd name="T29" fmla="*/ 0 h 3685"/>
                  <a:gd name="T30" fmla="*/ 0 w 1207"/>
                  <a:gd name="T31" fmla="*/ 0 h 3685"/>
                  <a:gd name="T32" fmla="*/ 0 w 1207"/>
                  <a:gd name="T33" fmla="*/ 0 h 3685"/>
                  <a:gd name="T34" fmla="*/ 0 w 1207"/>
                  <a:gd name="T35" fmla="*/ 0 h 3685"/>
                  <a:gd name="T36" fmla="*/ 0 w 1207"/>
                  <a:gd name="T37" fmla="*/ 0 h 3685"/>
                  <a:gd name="T38" fmla="*/ 0 w 1207"/>
                  <a:gd name="T39" fmla="*/ 0 h 3685"/>
                  <a:gd name="T40" fmla="*/ 0 w 1207"/>
                  <a:gd name="T41" fmla="*/ 0 h 3685"/>
                  <a:gd name="T42" fmla="*/ 0 w 1207"/>
                  <a:gd name="T43" fmla="*/ 0 h 3685"/>
                  <a:gd name="T44" fmla="*/ 0 w 1207"/>
                  <a:gd name="T45" fmla="*/ 0 h 3685"/>
                  <a:gd name="T46" fmla="*/ 0 w 1207"/>
                  <a:gd name="T47" fmla="*/ 0 h 3685"/>
                  <a:gd name="T48" fmla="*/ 0 w 1207"/>
                  <a:gd name="T49" fmla="*/ 0 h 3685"/>
                  <a:gd name="T50" fmla="*/ 0 w 1207"/>
                  <a:gd name="T51" fmla="*/ 0 h 3685"/>
                  <a:gd name="T52" fmla="*/ 0 w 1207"/>
                  <a:gd name="T53" fmla="*/ 0 h 3685"/>
                  <a:gd name="T54" fmla="*/ 0 w 1207"/>
                  <a:gd name="T55" fmla="*/ 0 h 3685"/>
                  <a:gd name="T56" fmla="*/ 0 w 1207"/>
                  <a:gd name="T57" fmla="*/ 0 h 3685"/>
                  <a:gd name="T58" fmla="*/ 0 w 1207"/>
                  <a:gd name="T59" fmla="*/ 0 h 3685"/>
                  <a:gd name="T60" fmla="*/ 0 w 1207"/>
                  <a:gd name="T61" fmla="*/ 0 h 3685"/>
                  <a:gd name="T62" fmla="*/ 0 w 1207"/>
                  <a:gd name="T63" fmla="*/ 0 h 3685"/>
                  <a:gd name="T64" fmla="*/ 0 w 1207"/>
                  <a:gd name="T65" fmla="*/ 0 h 3685"/>
                  <a:gd name="T66" fmla="*/ 0 w 1207"/>
                  <a:gd name="T67" fmla="*/ 0 h 3685"/>
                  <a:gd name="T68" fmla="*/ 0 w 1207"/>
                  <a:gd name="T69" fmla="*/ 0 h 3685"/>
                  <a:gd name="T70" fmla="*/ 0 w 1207"/>
                  <a:gd name="T71" fmla="*/ 0 h 3685"/>
                  <a:gd name="T72" fmla="*/ 0 w 1207"/>
                  <a:gd name="T73" fmla="*/ 0 h 3685"/>
                  <a:gd name="T74" fmla="*/ 0 w 1207"/>
                  <a:gd name="T75" fmla="*/ 0 h 3685"/>
                  <a:gd name="T76" fmla="*/ 0 w 1207"/>
                  <a:gd name="T77" fmla="*/ 0 h 3685"/>
                  <a:gd name="T78" fmla="*/ 0 w 1207"/>
                  <a:gd name="T79" fmla="*/ 0 h 3685"/>
                  <a:gd name="T80" fmla="*/ 0 w 1207"/>
                  <a:gd name="T81" fmla="*/ 0 h 3685"/>
                  <a:gd name="T82" fmla="*/ 0 w 1207"/>
                  <a:gd name="T83" fmla="*/ 0 h 3685"/>
                  <a:gd name="T84" fmla="*/ 0 w 1207"/>
                  <a:gd name="T85" fmla="*/ 0 h 3685"/>
                  <a:gd name="T86" fmla="*/ 0 w 1207"/>
                  <a:gd name="T87" fmla="*/ 0 h 3685"/>
                  <a:gd name="T88" fmla="*/ 0 w 1207"/>
                  <a:gd name="T89" fmla="*/ 0 h 3685"/>
                  <a:gd name="T90" fmla="*/ 0 w 1207"/>
                  <a:gd name="T91" fmla="*/ 0 h 3685"/>
                  <a:gd name="T92" fmla="*/ 0 w 1207"/>
                  <a:gd name="T93" fmla="*/ 0 h 3685"/>
                  <a:gd name="T94" fmla="*/ 0 w 1207"/>
                  <a:gd name="T95" fmla="*/ 0 h 3685"/>
                  <a:gd name="T96" fmla="*/ 0 w 1207"/>
                  <a:gd name="T97" fmla="*/ 0 h 3685"/>
                  <a:gd name="T98" fmla="*/ 0 w 1207"/>
                  <a:gd name="T99" fmla="*/ 0 h 3685"/>
                  <a:gd name="T100" fmla="*/ 0 w 1207"/>
                  <a:gd name="T101" fmla="*/ 0 h 3685"/>
                  <a:gd name="T102" fmla="*/ 0 w 1207"/>
                  <a:gd name="T103" fmla="*/ 0 h 3685"/>
                  <a:gd name="T104" fmla="*/ 0 w 1207"/>
                  <a:gd name="T105" fmla="*/ 0 h 3685"/>
                  <a:gd name="T106" fmla="*/ 0 w 1207"/>
                  <a:gd name="T107" fmla="*/ 0 h 3685"/>
                  <a:gd name="T108" fmla="*/ 0 w 1207"/>
                  <a:gd name="T109" fmla="*/ 0 h 3685"/>
                  <a:gd name="T110" fmla="*/ 0 w 1207"/>
                  <a:gd name="T111" fmla="*/ 0 h 3685"/>
                  <a:gd name="T112" fmla="*/ 0 w 1207"/>
                  <a:gd name="T113" fmla="*/ 0 h 3685"/>
                  <a:gd name="T114" fmla="*/ 0 w 1207"/>
                  <a:gd name="T115" fmla="*/ 0 h 3685"/>
                  <a:gd name="T116" fmla="*/ 0 w 1207"/>
                  <a:gd name="T117" fmla="*/ 0 h 36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7"/>
                  <a:gd name="T178" fmla="*/ 0 h 3685"/>
                  <a:gd name="T179" fmla="*/ 1207 w 1207"/>
                  <a:gd name="T180" fmla="*/ 3685 h 36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7" h="3685">
                    <a:moveTo>
                      <a:pt x="0" y="80"/>
                    </a:moveTo>
                    <a:lnTo>
                      <a:pt x="90" y="263"/>
                    </a:lnTo>
                    <a:lnTo>
                      <a:pt x="136" y="354"/>
                    </a:lnTo>
                    <a:lnTo>
                      <a:pt x="170" y="423"/>
                    </a:lnTo>
                    <a:lnTo>
                      <a:pt x="188" y="482"/>
                    </a:lnTo>
                    <a:lnTo>
                      <a:pt x="206" y="515"/>
                    </a:lnTo>
                    <a:lnTo>
                      <a:pt x="211" y="574"/>
                    </a:lnTo>
                    <a:lnTo>
                      <a:pt x="227" y="620"/>
                    </a:lnTo>
                    <a:lnTo>
                      <a:pt x="246" y="696"/>
                    </a:lnTo>
                    <a:lnTo>
                      <a:pt x="269" y="780"/>
                    </a:lnTo>
                    <a:lnTo>
                      <a:pt x="286" y="833"/>
                    </a:lnTo>
                    <a:lnTo>
                      <a:pt x="298" y="872"/>
                    </a:lnTo>
                    <a:lnTo>
                      <a:pt x="310" y="918"/>
                    </a:lnTo>
                    <a:lnTo>
                      <a:pt x="327" y="947"/>
                    </a:lnTo>
                    <a:lnTo>
                      <a:pt x="331" y="977"/>
                    </a:lnTo>
                    <a:lnTo>
                      <a:pt x="349" y="1010"/>
                    </a:lnTo>
                    <a:lnTo>
                      <a:pt x="361" y="1035"/>
                    </a:lnTo>
                    <a:lnTo>
                      <a:pt x="372" y="1060"/>
                    </a:lnTo>
                    <a:lnTo>
                      <a:pt x="390" y="1090"/>
                    </a:lnTo>
                    <a:lnTo>
                      <a:pt x="401" y="1119"/>
                    </a:lnTo>
                    <a:lnTo>
                      <a:pt x="406" y="1153"/>
                    </a:lnTo>
                    <a:lnTo>
                      <a:pt x="419" y="1182"/>
                    </a:lnTo>
                    <a:lnTo>
                      <a:pt x="424" y="1223"/>
                    </a:lnTo>
                    <a:lnTo>
                      <a:pt x="429" y="1270"/>
                    </a:lnTo>
                    <a:lnTo>
                      <a:pt x="435" y="1316"/>
                    </a:lnTo>
                    <a:lnTo>
                      <a:pt x="441" y="1367"/>
                    </a:lnTo>
                    <a:lnTo>
                      <a:pt x="447" y="1425"/>
                    </a:lnTo>
                    <a:lnTo>
                      <a:pt x="457" y="1471"/>
                    </a:lnTo>
                    <a:lnTo>
                      <a:pt x="465" y="1522"/>
                    </a:lnTo>
                    <a:lnTo>
                      <a:pt x="475" y="1562"/>
                    </a:lnTo>
                    <a:lnTo>
                      <a:pt x="493" y="1602"/>
                    </a:lnTo>
                    <a:lnTo>
                      <a:pt x="512" y="1655"/>
                    </a:lnTo>
                    <a:lnTo>
                      <a:pt x="527" y="1702"/>
                    </a:lnTo>
                    <a:lnTo>
                      <a:pt x="556" y="1746"/>
                    </a:lnTo>
                    <a:lnTo>
                      <a:pt x="579" y="1798"/>
                    </a:lnTo>
                    <a:lnTo>
                      <a:pt x="603" y="1849"/>
                    </a:lnTo>
                    <a:lnTo>
                      <a:pt x="620" y="1896"/>
                    </a:lnTo>
                    <a:lnTo>
                      <a:pt x="649" y="1941"/>
                    </a:lnTo>
                    <a:lnTo>
                      <a:pt x="670" y="1994"/>
                    </a:lnTo>
                    <a:lnTo>
                      <a:pt x="688" y="2045"/>
                    </a:lnTo>
                    <a:lnTo>
                      <a:pt x="717" y="2096"/>
                    </a:lnTo>
                    <a:lnTo>
                      <a:pt x="747" y="2154"/>
                    </a:lnTo>
                    <a:lnTo>
                      <a:pt x="763" y="2218"/>
                    </a:lnTo>
                    <a:lnTo>
                      <a:pt x="785" y="2268"/>
                    </a:lnTo>
                    <a:lnTo>
                      <a:pt x="810" y="2327"/>
                    </a:lnTo>
                    <a:lnTo>
                      <a:pt x="832" y="2373"/>
                    </a:lnTo>
                    <a:lnTo>
                      <a:pt x="851" y="2420"/>
                    </a:lnTo>
                    <a:lnTo>
                      <a:pt x="866" y="2465"/>
                    </a:lnTo>
                    <a:lnTo>
                      <a:pt x="876" y="2511"/>
                    </a:lnTo>
                    <a:lnTo>
                      <a:pt x="902" y="2557"/>
                    </a:lnTo>
                    <a:lnTo>
                      <a:pt x="913" y="2608"/>
                    </a:lnTo>
                    <a:lnTo>
                      <a:pt x="931" y="2655"/>
                    </a:lnTo>
                    <a:lnTo>
                      <a:pt x="941" y="2708"/>
                    </a:lnTo>
                    <a:lnTo>
                      <a:pt x="947" y="2737"/>
                    </a:lnTo>
                    <a:lnTo>
                      <a:pt x="952" y="2788"/>
                    </a:lnTo>
                    <a:lnTo>
                      <a:pt x="952" y="2834"/>
                    </a:lnTo>
                    <a:lnTo>
                      <a:pt x="947" y="2885"/>
                    </a:lnTo>
                    <a:lnTo>
                      <a:pt x="947" y="2932"/>
                    </a:lnTo>
                    <a:lnTo>
                      <a:pt x="941" y="2989"/>
                    </a:lnTo>
                    <a:lnTo>
                      <a:pt x="936" y="3040"/>
                    </a:lnTo>
                    <a:lnTo>
                      <a:pt x="936" y="3098"/>
                    </a:lnTo>
                    <a:lnTo>
                      <a:pt x="941" y="3145"/>
                    </a:lnTo>
                    <a:lnTo>
                      <a:pt x="941" y="3202"/>
                    </a:lnTo>
                    <a:lnTo>
                      <a:pt x="947" y="3249"/>
                    </a:lnTo>
                    <a:lnTo>
                      <a:pt x="959" y="3304"/>
                    </a:lnTo>
                    <a:lnTo>
                      <a:pt x="977" y="3357"/>
                    </a:lnTo>
                    <a:lnTo>
                      <a:pt x="994" y="3473"/>
                    </a:lnTo>
                    <a:lnTo>
                      <a:pt x="1010" y="3551"/>
                    </a:lnTo>
                    <a:lnTo>
                      <a:pt x="1016" y="3615"/>
                    </a:lnTo>
                    <a:lnTo>
                      <a:pt x="1016" y="3651"/>
                    </a:lnTo>
                    <a:lnTo>
                      <a:pt x="1016" y="3680"/>
                    </a:lnTo>
                    <a:lnTo>
                      <a:pt x="1033" y="3685"/>
                    </a:lnTo>
                    <a:lnTo>
                      <a:pt x="1068" y="3661"/>
                    </a:lnTo>
                    <a:lnTo>
                      <a:pt x="1124" y="3615"/>
                    </a:lnTo>
                    <a:lnTo>
                      <a:pt x="1179" y="3564"/>
                    </a:lnTo>
                    <a:lnTo>
                      <a:pt x="1207" y="3501"/>
                    </a:lnTo>
                    <a:lnTo>
                      <a:pt x="1207" y="3444"/>
                    </a:lnTo>
                    <a:lnTo>
                      <a:pt x="1182" y="3357"/>
                    </a:lnTo>
                    <a:lnTo>
                      <a:pt x="1153" y="3278"/>
                    </a:lnTo>
                    <a:lnTo>
                      <a:pt x="1137" y="3207"/>
                    </a:lnTo>
                    <a:lnTo>
                      <a:pt x="1124" y="3145"/>
                    </a:lnTo>
                    <a:lnTo>
                      <a:pt x="1120" y="3076"/>
                    </a:lnTo>
                    <a:lnTo>
                      <a:pt x="1120" y="3005"/>
                    </a:lnTo>
                    <a:lnTo>
                      <a:pt x="1107" y="2937"/>
                    </a:lnTo>
                    <a:lnTo>
                      <a:pt x="1097" y="2863"/>
                    </a:lnTo>
                    <a:lnTo>
                      <a:pt x="1073" y="2759"/>
                    </a:lnTo>
                    <a:lnTo>
                      <a:pt x="1045" y="2674"/>
                    </a:lnTo>
                    <a:lnTo>
                      <a:pt x="1016" y="2586"/>
                    </a:lnTo>
                    <a:lnTo>
                      <a:pt x="987" y="2511"/>
                    </a:lnTo>
                    <a:lnTo>
                      <a:pt x="959" y="2427"/>
                    </a:lnTo>
                    <a:lnTo>
                      <a:pt x="923" y="2345"/>
                    </a:lnTo>
                    <a:lnTo>
                      <a:pt x="907" y="2276"/>
                    </a:lnTo>
                    <a:lnTo>
                      <a:pt x="876" y="2218"/>
                    </a:lnTo>
                    <a:lnTo>
                      <a:pt x="851" y="2167"/>
                    </a:lnTo>
                    <a:lnTo>
                      <a:pt x="822" y="2110"/>
                    </a:lnTo>
                    <a:lnTo>
                      <a:pt x="792" y="2045"/>
                    </a:lnTo>
                    <a:lnTo>
                      <a:pt x="758" y="1970"/>
                    </a:lnTo>
                    <a:lnTo>
                      <a:pt x="721" y="1867"/>
                    </a:lnTo>
                    <a:lnTo>
                      <a:pt x="682" y="1776"/>
                    </a:lnTo>
                    <a:lnTo>
                      <a:pt x="649" y="1689"/>
                    </a:lnTo>
                    <a:lnTo>
                      <a:pt x="613" y="1614"/>
                    </a:lnTo>
                    <a:lnTo>
                      <a:pt x="584" y="1522"/>
                    </a:lnTo>
                    <a:lnTo>
                      <a:pt x="556" y="1441"/>
                    </a:lnTo>
                    <a:lnTo>
                      <a:pt x="527" y="1350"/>
                    </a:lnTo>
                    <a:lnTo>
                      <a:pt x="512" y="1252"/>
                    </a:lnTo>
                    <a:lnTo>
                      <a:pt x="493" y="1132"/>
                    </a:lnTo>
                    <a:lnTo>
                      <a:pt x="475" y="1016"/>
                    </a:lnTo>
                    <a:lnTo>
                      <a:pt x="457" y="923"/>
                    </a:lnTo>
                    <a:lnTo>
                      <a:pt x="429" y="861"/>
                    </a:lnTo>
                    <a:lnTo>
                      <a:pt x="406" y="797"/>
                    </a:lnTo>
                    <a:lnTo>
                      <a:pt x="378" y="740"/>
                    </a:lnTo>
                    <a:lnTo>
                      <a:pt x="354" y="667"/>
                    </a:lnTo>
                    <a:lnTo>
                      <a:pt x="320" y="579"/>
                    </a:lnTo>
                    <a:lnTo>
                      <a:pt x="280" y="465"/>
                    </a:lnTo>
                    <a:lnTo>
                      <a:pt x="240" y="354"/>
                    </a:lnTo>
                    <a:lnTo>
                      <a:pt x="206" y="256"/>
                    </a:lnTo>
                    <a:lnTo>
                      <a:pt x="176" y="184"/>
                    </a:lnTo>
                    <a:lnTo>
                      <a:pt x="90" y="0"/>
                    </a:lnTo>
                    <a:lnTo>
                      <a:pt x="0" y="80"/>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8" name="Freeform 248"/>
              <p:cNvSpPr>
                <a:spLocks/>
              </p:cNvSpPr>
              <p:nvPr/>
            </p:nvSpPr>
            <p:spPr bwMode="auto">
              <a:xfrm>
                <a:off x="2487" y="1546"/>
                <a:ext cx="88" cy="191"/>
              </a:xfrm>
              <a:custGeom>
                <a:avLst/>
                <a:gdLst>
                  <a:gd name="T0" fmla="*/ 0 w 352"/>
                  <a:gd name="T1" fmla="*/ 0 h 763"/>
                  <a:gd name="T2" fmla="*/ 0 w 352"/>
                  <a:gd name="T3" fmla="*/ 0 h 763"/>
                  <a:gd name="T4" fmla="*/ 0 w 352"/>
                  <a:gd name="T5" fmla="*/ 0 h 763"/>
                  <a:gd name="T6" fmla="*/ 0 w 352"/>
                  <a:gd name="T7" fmla="*/ 0 h 763"/>
                  <a:gd name="T8" fmla="*/ 0 w 352"/>
                  <a:gd name="T9" fmla="*/ 0 h 763"/>
                  <a:gd name="T10" fmla="*/ 0 w 352"/>
                  <a:gd name="T11" fmla="*/ 0 h 763"/>
                  <a:gd name="T12" fmla="*/ 0 w 352"/>
                  <a:gd name="T13" fmla="*/ 0 h 763"/>
                  <a:gd name="T14" fmla="*/ 0 w 352"/>
                  <a:gd name="T15" fmla="*/ 0 h 763"/>
                  <a:gd name="T16" fmla="*/ 0 w 352"/>
                  <a:gd name="T17" fmla="*/ 0 h 763"/>
                  <a:gd name="T18" fmla="*/ 0 w 352"/>
                  <a:gd name="T19" fmla="*/ 0 h 763"/>
                  <a:gd name="T20" fmla="*/ 0 w 352"/>
                  <a:gd name="T21" fmla="*/ 0 h 763"/>
                  <a:gd name="T22" fmla="*/ 0 w 352"/>
                  <a:gd name="T23" fmla="*/ 0 h 763"/>
                  <a:gd name="T24" fmla="*/ 0 w 352"/>
                  <a:gd name="T25" fmla="*/ 0 h 763"/>
                  <a:gd name="T26" fmla="*/ 0 w 352"/>
                  <a:gd name="T27" fmla="*/ 0 h 763"/>
                  <a:gd name="T28" fmla="*/ 0 w 352"/>
                  <a:gd name="T29" fmla="*/ 0 h 763"/>
                  <a:gd name="T30" fmla="*/ 0 w 352"/>
                  <a:gd name="T31" fmla="*/ 0 h 763"/>
                  <a:gd name="T32" fmla="*/ 0 w 352"/>
                  <a:gd name="T33" fmla="*/ 0 h 763"/>
                  <a:gd name="T34" fmla="*/ 0 w 352"/>
                  <a:gd name="T35" fmla="*/ 0 h 763"/>
                  <a:gd name="T36" fmla="*/ 0 w 352"/>
                  <a:gd name="T37" fmla="*/ 0 h 763"/>
                  <a:gd name="T38" fmla="*/ 0 w 352"/>
                  <a:gd name="T39" fmla="*/ 0 h 763"/>
                  <a:gd name="T40" fmla="*/ 0 w 352"/>
                  <a:gd name="T41" fmla="*/ 0 h 763"/>
                  <a:gd name="T42" fmla="*/ 0 w 352"/>
                  <a:gd name="T43" fmla="*/ 0 h 763"/>
                  <a:gd name="T44" fmla="*/ 0 w 352"/>
                  <a:gd name="T45" fmla="*/ 0 h 763"/>
                  <a:gd name="T46" fmla="*/ 0 w 352"/>
                  <a:gd name="T47" fmla="*/ 0 h 763"/>
                  <a:gd name="T48" fmla="*/ 0 w 352"/>
                  <a:gd name="T49" fmla="*/ 0 h 763"/>
                  <a:gd name="T50" fmla="*/ 0 w 352"/>
                  <a:gd name="T51" fmla="*/ 0 h 7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2"/>
                  <a:gd name="T79" fmla="*/ 0 h 763"/>
                  <a:gd name="T80" fmla="*/ 352 w 352"/>
                  <a:gd name="T81" fmla="*/ 763 h 7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2" h="763">
                    <a:moveTo>
                      <a:pt x="0" y="0"/>
                    </a:moveTo>
                    <a:lnTo>
                      <a:pt x="173" y="188"/>
                    </a:lnTo>
                    <a:lnTo>
                      <a:pt x="208" y="246"/>
                    </a:lnTo>
                    <a:lnTo>
                      <a:pt x="255" y="292"/>
                    </a:lnTo>
                    <a:lnTo>
                      <a:pt x="281" y="343"/>
                    </a:lnTo>
                    <a:lnTo>
                      <a:pt x="306" y="390"/>
                    </a:lnTo>
                    <a:lnTo>
                      <a:pt x="328" y="447"/>
                    </a:lnTo>
                    <a:lnTo>
                      <a:pt x="335" y="494"/>
                    </a:lnTo>
                    <a:lnTo>
                      <a:pt x="347" y="556"/>
                    </a:lnTo>
                    <a:lnTo>
                      <a:pt x="352" y="607"/>
                    </a:lnTo>
                    <a:lnTo>
                      <a:pt x="352" y="667"/>
                    </a:lnTo>
                    <a:lnTo>
                      <a:pt x="339" y="711"/>
                    </a:lnTo>
                    <a:lnTo>
                      <a:pt x="335" y="746"/>
                    </a:lnTo>
                    <a:lnTo>
                      <a:pt x="318" y="751"/>
                    </a:lnTo>
                    <a:lnTo>
                      <a:pt x="300" y="763"/>
                    </a:lnTo>
                    <a:lnTo>
                      <a:pt x="271" y="751"/>
                    </a:lnTo>
                    <a:lnTo>
                      <a:pt x="238" y="729"/>
                    </a:lnTo>
                    <a:lnTo>
                      <a:pt x="197" y="682"/>
                    </a:lnTo>
                    <a:lnTo>
                      <a:pt x="151" y="641"/>
                    </a:lnTo>
                    <a:lnTo>
                      <a:pt x="122" y="596"/>
                    </a:lnTo>
                    <a:lnTo>
                      <a:pt x="86" y="556"/>
                    </a:lnTo>
                    <a:lnTo>
                      <a:pt x="71" y="506"/>
                    </a:lnTo>
                    <a:lnTo>
                      <a:pt x="46" y="452"/>
                    </a:lnTo>
                    <a:lnTo>
                      <a:pt x="36" y="394"/>
                    </a:lnTo>
                    <a:lnTo>
                      <a:pt x="24"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29" name="Freeform 249"/>
              <p:cNvSpPr>
                <a:spLocks/>
              </p:cNvSpPr>
              <p:nvPr/>
            </p:nvSpPr>
            <p:spPr bwMode="auto">
              <a:xfrm>
                <a:off x="2525" y="1530"/>
                <a:ext cx="76" cy="196"/>
              </a:xfrm>
              <a:custGeom>
                <a:avLst/>
                <a:gdLst>
                  <a:gd name="T0" fmla="*/ 0 w 304"/>
                  <a:gd name="T1" fmla="*/ 0 h 788"/>
                  <a:gd name="T2" fmla="*/ 0 w 304"/>
                  <a:gd name="T3" fmla="*/ 0 h 788"/>
                  <a:gd name="T4" fmla="*/ 0 w 304"/>
                  <a:gd name="T5" fmla="*/ 0 h 788"/>
                  <a:gd name="T6" fmla="*/ 0 w 304"/>
                  <a:gd name="T7" fmla="*/ 0 h 788"/>
                  <a:gd name="T8" fmla="*/ 0 w 304"/>
                  <a:gd name="T9" fmla="*/ 0 h 788"/>
                  <a:gd name="T10" fmla="*/ 0 w 304"/>
                  <a:gd name="T11" fmla="*/ 0 h 788"/>
                  <a:gd name="T12" fmla="*/ 0 w 304"/>
                  <a:gd name="T13" fmla="*/ 0 h 788"/>
                  <a:gd name="T14" fmla="*/ 0 w 304"/>
                  <a:gd name="T15" fmla="*/ 0 h 788"/>
                  <a:gd name="T16" fmla="*/ 0 w 304"/>
                  <a:gd name="T17" fmla="*/ 0 h 788"/>
                  <a:gd name="T18" fmla="*/ 0 w 304"/>
                  <a:gd name="T19" fmla="*/ 0 h 788"/>
                  <a:gd name="T20" fmla="*/ 0 w 304"/>
                  <a:gd name="T21" fmla="*/ 0 h 788"/>
                  <a:gd name="T22" fmla="*/ 0 w 304"/>
                  <a:gd name="T23" fmla="*/ 0 h 788"/>
                  <a:gd name="T24" fmla="*/ 0 w 304"/>
                  <a:gd name="T25" fmla="*/ 0 h 788"/>
                  <a:gd name="T26" fmla="*/ 0 w 304"/>
                  <a:gd name="T27" fmla="*/ 0 h 788"/>
                  <a:gd name="T28" fmla="*/ 0 w 304"/>
                  <a:gd name="T29" fmla="*/ 0 h 788"/>
                  <a:gd name="T30" fmla="*/ 0 w 304"/>
                  <a:gd name="T31" fmla="*/ 0 h 788"/>
                  <a:gd name="T32" fmla="*/ 0 w 304"/>
                  <a:gd name="T33" fmla="*/ 0 h 788"/>
                  <a:gd name="T34" fmla="*/ 0 w 304"/>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4"/>
                  <a:gd name="T55" fmla="*/ 0 h 788"/>
                  <a:gd name="T56" fmla="*/ 304 w 304"/>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4" h="788">
                    <a:moveTo>
                      <a:pt x="28" y="0"/>
                    </a:moveTo>
                    <a:lnTo>
                      <a:pt x="12" y="249"/>
                    </a:lnTo>
                    <a:lnTo>
                      <a:pt x="0" y="316"/>
                    </a:lnTo>
                    <a:lnTo>
                      <a:pt x="0" y="375"/>
                    </a:lnTo>
                    <a:lnTo>
                      <a:pt x="12" y="437"/>
                    </a:lnTo>
                    <a:lnTo>
                      <a:pt x="22" y="484"/>
                    </a:lnTo>
                    <a:lnTo>
                      <a:pt x="41" y="535"/>
                    </a:lnTo>
                    <a:lnTo>
                      <a:pt x="57" y="588"/>
                    </a:lnTo>
                    <a:lnTo>
                      <a:pt x="79" y="643"/>
                    </a:lnTo>
                    <a:lnTo>
                      <a:pt x="120" y="685"/>
                    </a:lnTo>
                    <a:lnTo>
                      <a:pt x="184" y="765"/>
                    </a:lnTo>
                    <a:lnTo>
                      <a:pt x="235" y="788"/>
                    </a:lnTo>
                    <a:lnTo>
                      <a:pt x="270" y="761"/>
                    </a:lnTo>
                    <a:lnTo>
                      <a:pt x="292" y="668"/>
                    </a:lnTo>
                    <a:lnTo>
                      <a:pt x="304" y="559"/>
                    </a:lnTo>
                    <a:lnTo>
                      <a:pt x="289" y="455"/>
                    </a:lnTo>
                    <a:lnTo>
                      <a:pt x="247" y="351"/>
                    </a:lnTo>
                    <a:lnTo>
                      <a:pt x="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0" name="Freeform 250"/>
              <p:cNvSpPr>
                <a:spLocks/>
              </p:cNvSpPr>
              <p:nvPr/>
            </p:nvSpPr>
            <p:spPr bwMode="auto">
              <a:xfrm>
                <a:off x="2446" y="1569"/>
                <a:ext cx="115" cy="173"/>
              </a:xfrm>
              <a:custGeom>
                <a:avLst/>
                <a:gdLst>
                  <a:gd name="T0" fmla="*/ 0 w 460"/>
                  <a:gd name="T1" fmla="*/ 0 h 695"/>
                  <a:gd name="T2" fmla="*/ 0 w 460"/>
                  <a:gd name="T3" fmla="*/ 0 h 695"/>
                  <a:gd name="T4" fmla="*/ 0 w 460"/>
                  <a:gd name="T5" fmla="*/ 0 h 695"/>
                  <a:gd name="T6" fmla="*/ 0 w 460"/>
                  <a:gd name="T7" fmla="*/ 0 h 695"/>
                  <a:gd name="T8" fmla="*/ 0 w 460"/>
                  <a:gd name="T9" fmla="*/ 0 h 695"/>
                  <a:gd name="T10" fmla="*/ 0 w 460"/>
                  <a:gd name="T11" fmla="*/ 0 h 695"/>
                  <a:gd name="T12" fmla="*/ 0 w 460"/>
                  <a:gd name="T13" fmla="*/ 0 h 695"/>
                  <a:gd name="T14" fmla="*/ 0 w 460"/>
                  <a:gd name="T15" fmla="*/ 0 h 695"/>
                  <a:gd name="T16" fmla="*/ 0 w 460"/>
                  <a:gd name="T17" fmla="*/ 0 h 695"/>
                  <a:gd name="T18" fmla="*/ 0 w 460"/>
                  <a:gd name="T19" fmla="*/ 0 h 695"/>
                  <a:gd name="T20" fmla="*/ 0 w 460"/>
                  <a:gd name="T21" fmla="*/ 0 h 695"/>
                  <a:gd name="T22" fmla="*/ 0 w 460"/>
                  <a:gd name="T23" fmla="*/ 0 h 695"/>
                  <a:gd name="T24" fmla="*/ 0 w 460"/>
                  <a:gd name="T25" fmla="*/ 0 h 695"/>
                  <a:gd name="T26" fmla="*/ 0 w 460"/>
                  <a:gd name="T27" fmla="*/ 0 h 695"/>
                  <a:gd name="T28" fmla="*/ 0 w 460"/>
                  <a:gd name="T29" fmla="*/ 0 h 695"/>
                  <a:gd name="T30" fmla="*/ 0 w 460"/>
                  <a:gd name="T31" fmla="*/ 0 h 695"/>
                  <a:gd name="T32" fmla="*/ 0 w 460"/>
                  <a:gd name="T33" fmla="*/ 0 h 695"/>
                  <a:gd name="T34" fmla="*/ 0 w 460"/>
                  <a:gd name="T35" fmla="*/ 0 h 695"/>
                  <a:gd name="T36" fmla="*/ 0 w 460"/>
                  <a:gd name="T37" fmla="*/ 0 h 695"/>
                  <a:gd name="T38" fmla="*/ 0 w 460"/>
                  <a:gd name="T39" fmla="*/ 0 h 695"/>
                  <a:gd name="T40" fmla="*/ 0 w 460"/>
                  <a:gd name="T41" fmla="*/ 0 h 695"/>
                  <a:gd name="T42" fmla="*/ 0 w 460"/>
                  <a:gd name="T43" fmla="*/ 0 h 695"/>
                  <a:gd name="T44" fmla="*/ 0 w 460"/>
                  <a:gd name="T45" fmla="*/ 0 h 695"/>
                  <a:gd name="T46" fmla="*/ 0 w 460"/>
                  <a:gd name="T47" fmla="*/ 0 h 695"/>
                  <a:gd name="T48" fmla="*/ 0 w 460"/>
                  <a:gd name="T49" fmla="*/ 0 h 695"/>
                  <a:gd name="T50" fmla="*/ 0 w 460"/>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5"/>
                  <a:gd name="T80" fmla="*/ 460 w 460"/>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5">
                    <a:moveTo>
                      <a:pt x="0" y="0"/>
                    </a:moveTo>
                    <a:lnTo>
                      <a:pt x="201" y="144"/>
                    </a:lnTo>
                    <a:lnTo>
                      <a:pt x="246" y="195"/>
                    </a:lnTo>
                    <a:lnTo>
                      <a:pt x="287" y="230"/>
                    </a:lnTo>
                    <a:lnTo>
                      <a:pt x="328" y="277"/>
                    </a:lnTo>
                    <a:lnTo>
                      <a:pt x="362" y="315"/>
                    </a:lnTo>
                    <a:lnTo>
                      <a:pt x="391" y="361"/>
                    </a:lnTo>
                    <a:lnTo>
                      <a:pt x="413" y="415"/>
                    </a:lnTo>
                    <a:lnTo>
                      <a:pt x="431" y="472"/>
                    </a:lnTo>
                    <a:lnTo>
                      <a:pt x="442" y="524"/>
                    </a:lnTo>
                    <a:lnTo>
                      <a:pt x="453" y="591"/>
                    </a:lnTo>
                    <a:lnTo>
                      <a:pt x="460" y="632"/>
                    </a:lnTo>
                    <a:lnTo>
                      <a:pt x="453" y="660"/>
                    </a:lnTo>
                    <a:lnTo>
                      <a:pt x="442" y="684"/>
                    </a:lnTo>
                    <a:lnTo>
                      <a:pt x="420" y="695"/>
                    </a:lnTo>
                    <a:lnTo>
                      <a:pt x="395" y="684"/>
                    </a:lnTo>
                    <a:lnTo>
                      <a:pt x="357" y="679"/>
                    </a:lnTo>
                    <a:lnTo>
                      <a:pt x="316" y="642"/>
                    </a:lnTo>
                    <a:lnTo>
                      <a:pt x="269" y="609"/>
                    </a:lnTo>
                    <a:lnTo>
                      <a:pt x="223" y="576"/>
                    </a:lnTo>
                    <a:lnTo>
                      <a:pt x="189" y="540"/>
                    </a:lnTo>
                    <a:lnTo>
                      <a:pt x="160" y="495"/>
                    </a:lnTo>
                    <a:lnTo>
                      <a:pt x="132" y="448"/>
                    </a:lnTo>
                    <a:lnTo>
                      <a:pt x="108" y="396"/>
                    </a:lnTo>
                    <a:lnTo>
                      <a:pt x="85" y="34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1" name="Freeform 251"/>
              <p:cNvSpPr>
                <a:spLocks/>
              </p:cNvSpPr>
              <p:nvPr/>
            </p:nvSpPr>
            <p:spPr bwMode="auto">
              <a:xfrm>
                <a:off x="2518" y="1617"/>
                <a:ext cx="89" cy="190"/>
              </a:xfrm>
              <a:custGeom>
                <a:avLst/>
                <a:gdLst>
                  <a:gd name="T0" fmla="*/ 0 w 357"/>
                  <a:gd name="T1" fmla="*/ 0 h 759"/>
                  <a:gd name="T2" fmla="*/ 0 w 357"/>
                  <a:gd name="T3" fmla="*/ 0 h 759"/>
                  <a:gd name="T4" fmla="*/ 0 w 357"/>
                  <a:gd name="T5" fmla="*/ 0 h 759"/>
                  <a:gd name="T6" fmla="*/ 0 w 357"/>
                  <a:gd name="T7" fmla="*/ 0 h 759"/>
                  <a:gd name="T8" fmla="*/ 0 w 357"/>
                  <a:gd name="T9" fmla="*/ 0 h 759"/>
                  <a:gd name="T10" fmla="*/ 0 w 357"/>
                  <a:gd name="T11" fmla="*/ 0 h 759"/>
                  <a:gd name="T12" fmla="*/ 0 w 357"/>
                  <a:gd name="T13" fmla="*/ 0 h 759"/>
                  <a:gd name="T14" fmla="*/ 0 w 357"/>
                  <a:gd name="T15" fmla="*/ 0 h 759"/>
                  <a:gd name="T16" fmla="*/ 0 w 357"/>
                  <a:gd name="T17" fmla="*/ 0 h 759"/>
                  <a:gd name="T18" fmla="*/ 0 w 357"/>
                  <a:gd name="T19" fmla="*/ 0 h 759"/>
                  <a:gd name="T20" fmla="*/ 0 w 357"/>
                  <a:gd name="T21" fmla="*/ 0 h 759"/>
                  <a:gd name="T22" fmla="*/ 0 w 357"/>
                  <a:gd name="T23" fmla="*/ 0 h 759"/>
                  <a:gd name="T24" fmla="*/ 0 w 357"/>
                  <a:gd name="T25" fmla="*/ 0 h 759"/>
                  <a:gd name="T26" fmla="*/ 0 w 357"/>
                  <a:gd name="T27" fmla="*/ 0 h 759"/>
                  <a:gd name="T28" fmla="*/ 0 w 357"/>
                  <a:gd name="T29" fmla="*/ 0 h 759"/>
                  <a:gd name="T30" fmla="*/ 0 w 357"/>
                  <a:gd name="T31" fmla="*/ 0 h 759"/>
                  <a:gd name="T32" fmla="*/ 0 w 357"/>
                  <a:gd name="T33" fmla="*/ 0 h 759"/>
                  <a:gd name="T34" fmla="*/ 0 w 357"/>
                  <a:gd name="T35" fmla="*/ 0 h 759"/>
                  <a:gd name="T36" fmla="*/ 0 w 357"/>
                  <a:gd name="T37" fmla="*/ 0 h 759"/>
                  <a:gd name="T38" fmla="*/ 0 w 357"/>
                  <a:gd name="T39" fmla="*/ 0 h 759"/>
                  <a:gd name="T40" fmla="*/ 0 w 357"/>
                  <a:gd name="T41" fmla="*/ 0 h 759"/>
                  <a:gd name="T42" fmla="*/ 0 w 357"/>
                  <a:gd name="T43" fmla="*/ 0 h 759"/>
                  <a:gd name="T44" fmla="*/ 0 w 357"/>
                  <a:gd name="T45" fmla="*/ 0 h 759"/>
                  <a:gd name="T46" fmla="*/ 0 w 357"/>
                  <a:gd name="T47" fmla="*/ 0 h 759"/>
                  <a:gd name="T48" fmla="*/ 0 w 357"/>
                  <a:gd name="T49" fmla="*/ 0 h 759"/>
                  <a:gd name="T50" fmla="*/ 0 w 357"/>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59"/>
                  <a:gd name="T80" fmla="*/ 357 w 357"/>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59">
                    <a:moveTo>
                      <a:pt x="0" y="0"/>
                    </a:moveTo>
                    <a:lnTo>
                      <a:pt x="178" y="195"/>
                    </a:lnTo>
                    <a:lnTo>
                      <a:pt x="217" y="241"/>
                    </a:lnTo>
                    <a:lnTo>
                      <a:pt x="252" y="292"/>
                    </a:lnTo>
                    <a:lnTo>
                      <a:pt x="288" y="339"/>
                    </a:lnTo>
                    <a:lnTo>
                      <a:pt x="318" y="392"/>
                    </a:lnTo>
                    <a:lnTo>
                      <a:pt x="333" y="443"/>
                    </a:lnTo>
                    <a:lnTo>
                      <a:pt x="339" y="494"/>
                    </a:lnTo>
                    <a:lnTo>
                      <a:pt x="351" y="557"/>
                    </a:lnTo>
                    <a:lnTo>
                      <a:pt x="357" y="610"/>
                    </a:lnTo>
                    <a:lnTo>
                      <a:pt x="357" y="668"/>
                    </a:lnTo>
                    <a:lnTo>
                      <a:pt x="351" y="712"/>
                    </a:lnTo>
                    <a:lnTo>
                      <a:pt x="339" y="742"/>
                    </a:lnTo>
                    <a:lnTo>
                      <a:pt x="321" y="753"/>
                    </a:lnTo>
                    <a:lnTo>
                      <a:pt x="299" y="759"/>
                    </a:lnTo>
                    <a:lnTo>
                      <a:pt x="276" y="749"/>
                    </a:lnTo>
                    <a:lnTo>
                      <a:pt x="246" y="731"/>
                    </a:lnTo>
                    <a:lnTo>
                      <a:pt x="201" y="684"/>
                    </a:lnTo>
                    <a:lnTo>
                      <a:pt x="155" y="644"/>
                    </a:lnTo>
                    <a:lnTo>
                      <a:pt x="126" y="598"/>
                    </a:lnTo>
                    <a:lnTo>
                      <a:pt x="91" y="557"/>
                    </a:lnTo>
                    <a:lnTo>
                      <a:pt x="70" y="507"/>
                    </a:lnTo>
                    <a:lnTo>
                      <a:pt x="51" y="455"/>
                    </a:lnTo>
                    <a:lnTo>
                      <a:pt x="41" y="396"/>
                    </a:lnTo>
                    <a:lnTo>
                      <a:pt x="29"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2" name="Freeform 252"/>
              <p:cNvSpPr>
                <a:spLocks/>
              </p:cNvSpPr>
              <p:nvPr/>
            </p:nvSpPr>
            <p:spPr bwMode="auto">
              <a:xfrm>
                <a:off x="2557" y="1600"/>
                <a:ext cx="76" cy="200"/>
              </a:xfrm>
              <a:custGeom>
                <a:avLst/>
                <a:gdLst>
                  <a:gd name="T0" fmla="*/ 0 w 301"/>
                  <a:gd name="T1" fmla="*/ 0 h 800"/>
                  <a:gd name="T2" fmla="*/ 0 w 301"/>
                  <a:gd name="T3" fmla="*/ 0 h 800"/>
                  <a:gd name="T4" fmla="*/ 0 w 301"/>
                  <a:gd name="T5" fmla="*/ 0 h 800"/>
                  <a:gd name="T6" fmla="*/ 0 w 301"/>
                  <a:gd name="T7" fmla="*/ 0 h 800"/>
                  <a:gd name="T8" fmla="*/ 0 w 301"/>
                  <a:gd name="T9" fmla="*/ 0 h 800"/>
                  <a:gd name="T10" fmla="*/ 0 w 301"/>
                  <a:gd name="T11" fmla="*/ 0 h 800"/>
                  <a:gd name="T12" fmla="*/ 0 w 301"/>
                  <a:gd name="T13" fmla="*/ 0 h 800"/>
                  <a:gd name="T14" fmla="*/ 0 w 301"/>
                  <a:gd name="T15" fmla="*/ 0 h 800"/>
                  <a:gd name="T16" fmla="*/ 0 w 301"/>
                  <a:gd name="T17" fmla="*/ 0 h 800"/>
                  <a:gd name="T18" fmla="*/ 0 w 301"/>
                  <a:gd name="T19" fmla="*/ 0 h 800"/>
                  <a:gd name="T20" fmla="*/ 0 w 301"/>
                  <a:gd name="T21" fmla="*/ 0 h 800"/>
                  <a:gd name="T22" fmla="*/ 0 w 301"/>
                  <a:gd name="T23" fmla="*/ 0 h 800"/>
                  <a:gd name="T24" fmla="*/ 0 w 301"/>
                  <a:gd name="T25" fmla="*/ 0 h 800"/>
                  <a:gd name="T26" fmla="*/ 0 w 301"/>
                  <a:gd name="T27" fmla="*/ 0 h 800"/>
                  <a:gd name="T28" fmla="*/ 0 w 301"/>
                  <a:gd name="T29" fmla="*/ 0 h 800"/>
                  <a:gd name="T30" fmla="*/ 0 w 301"/>
                  <a:gd name="T31" fmla="*/ 0 h 800"/>
                  <a:gd name="T32" fmla="*/ 0 w 301"/>
                  <a:gd name="T33" fmla="*/ 0 h 800"/>
                  <a:gd name="T34" fmla="*/ 0 w 301"/>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800"/>
                  <a:gd name="T56" fmla="*/ 301 w 301"/>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800">
                    <a:moveTo>
                      <a:pt x="25" y="0"/>
                    </a:moveTo>
                    <a:lnTo>
                      <a:pt x="0" y="248"/>
                    </a:lnTo>
                    <a:lnTo>
                      <a:pt x="0" y="317"/>
                    </a:lnTo>
                    <a:lnTo>
                      <a:pt x="0" y="379"/>
                    </a:lnTo>
                    <a:lnTo>
                      <a:pt x="0" y="437"/>
                    </a:lnTo>
                    <a:lnTo>
                      <a:pt x="19" y="483"/>
                    </a:lnTo>
                    <a:lnTo>
                      <a:pt x="37" y="534"/>
                    </a:lnTo>
                    <a:lnTo>
                      <a:pt x="54" y="587"/>
                    </a:lnTo>
                    <a:lnTo>
                      <a:pt x="76" y="646"/>
                    </a:lnTo>
                    <a:lnTo>
                      <a:pt x="117" y="690"/>
                    </a:lnTo>
                    <a:lnTo>
                      <a:pt x="180" y="771"/>
                    </a:lnTo>
                    <a:lnTo>
                      <a:pt x="231" y="800"/>
                    </a:lnTo>
                    <a:lnTo>
                      <a:pt x="267" y="764"/>
                    </a:lnTo>
                    <a:lnTo>
                      <a:pt x="284" y="672"/>
                    </a:lnTo>
                    <a:lnTo>
                      <a:pt x="301" y="558"/>
                    </a:lnTo>
                    <a:lnTo>
                      <a:pt x="284" y="461"/>
                    </a:lnTo>
                    <a:lnTo>
                      <a:pt x="242" y="357"/>
                    </a:lnTo>
                    <a:lnTo>
                      <a:pt x="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3" name="Freeform 253"/>
              <p:cNvSpPr>
                <a:spLocks/>
              </p:cNvSpPr>
              <p:nvPr/>
            </p:nvSpPr>
            <p:spPr bwMode="auto">
              <a:xfrm>
                <a:off x="2477" y="1639"/>
                <a:ext cx="115" cy="175"/>
              </a:xfrm>
              <a:custGeom>
                <a:avLst/>
                <a:gdLst>
                  <a:gd name="T0" fmla="*/ 0 w 460"/>
                  <a:gd name="T1" fmla="*/ 0 h 701"/>
                  <a:gd name="T2" fmla="*/ 0 w 460"/>
                  <a:gd name="T3" fmla="*/ 0 h 701"/>
                  <a:gd name="T4" fmla="*/ 0 w 460"/>
                  <a:gd name="T5" fmla="*/ 0 h 701"/>
                  <a:gd name="T6" fmla="*/ 0 w 460"/>
                  <a:gd name="T7" fmla="*/ 0 h 701"/>
                  <a:gd name="T8" fmla="*/ 0 w 460"/>
                  <a:gd name="T9" fmla="*/ 0 h 701"/>
                  <a:gd name="T10" fmla="*/ 0 w 460"/>
                  <a:gd name="T11" fmla="*/ 0 h 701"/>
                  <a:gd name="T12" fmla="*/ 0 w 460"/>
                  <a:gd name="T13" fmla="*/ 0 h 701"/>
                  <a:gd name="T14" fmla="*/ 0 w 460"/>
                  <a:gd name="T15" fmla="*/ 0 h 701"/>
                  <a:gd name="T16" fmla="*/ 0 w 460"/>
                  <a:gd name="T17" fmla="*/ 0 h 701"/>
                  <a:gd name="T18" fmla="*/ 0 w 460"/>
                  <a:gd name="T19" fmla="*/ 0 h 701"/>
                  <a:gd name="T20" fmla="*/ 0 w 460"/>
                  <a:gd name="T21" fmla="*/ 0 h 701"/>
                  <a:gd name="T22" fmla="*/ 0 w 460"/>
                  <a:gd name="T23" fmla="*/ 0 h 701"/>
                  <a:gd name="T24" fmla="*/ 0 w 460"/>
                  <a:gd name="T25" fmla="*/ 0 h 701"/>
                  <a:gd name="T26" fmla="*/ 0 w 460"/>
                  <a:gd name="T27" fmla="*/ 0 h 701"/>
                  <a:gd name="T28" fmla="*/ 0 w 460"/>
                  <a:gd name="T29" fmla="*/ 0 h 701"/>
                  <a:gd name="T30" fmla="*/ 0 w 460"/>
                  <a:gd name="T31" fmla="*/ 0 h 701"/>
                  <a:gd name="T32" fmla="*/ 0 w 460"/>
                  <a:gd name="T33" fmla="*/ 0 h 701"/>
                  <a:gd name="T34" fmla="*/ 0 w 460"/>
                  <a:gd name="T35" fmla="*/ 0 h 701"/>
                  <a:gd name="T36" fmla="*/ 0 w 460"/>
                  <a:gd name="T37" fmla="*/ 0 h 701"/>
                  <a:gd name="T38" fmla="*/ 0 w 460"/>
                  <a:gd name="T39" fmla="*/ 0 h 701"/>
                  <a:gd name="T40" fmla="*/ 0 w 460"/>
                  <a:gd name="T41" fmla="*/ 0 h 701"/>
                  <a:gd name="T42" fmla="*/ 0 w 460"/>
                  <a:gd name="T43" fmla="*/ 0 h 701"/>
                  <a:gd name="T44" fmla="*/ 0 w 460"/>
                  <a:gd name="T45" fmla="*/ 0 h 701"/>
                  <a:gd name="T46" fmla="*/ 0 w 460"/>
                  <a:gd name="T47" fmla="*/ 0 h 701"/>
                  <a:gd name="T48" fmla="*/ 0 w 460"/>
                  <a:gd name="T49" fmla="*/ 0 h 701"/>
                  <a:gd name="T50" fmla="*/ 0 w 460"/>
                  <a:gd name="T51" fmla="*/ 0 h 7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701"/>
                  <a:gd name="T80" fmla="*/ 460 w 460"/>
                  <a:gd name="T81" fmla="*/ 701 h 7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701">
                    <a:moveTo>
                      <a:pt x="0" y="0"/>
                    </a:moveTo>
                    <a:lnTo>
                      <a:pt x="202" y="151"/>
                    </a:lnTo>
                    <a:lnTo>
                      <a:pt x="247" y="196"/>
                    </a:lnTo>
                    <a:lnTo>
                      <a:pt x="294" y="235"/>
                    </a:lnTo>
                    <a:lnTo>
                      <a:pt x="327" y="277"/>
                    </a:lnTo>
                    <a:lnTo>
                      <a:pt x="357" y="324"/>
                    </a:lnTo>
                    <a:lnTo>
                      <a:pt x="391" y="369"/>
                    </a:lnTo>
                    <a:lnTo>
                      <a:pt x="413" y="414"/>
                    </a:lnTo>
                    <a:lnTo>
                      <a:pt x="425" y="479"/>
                    </a:lnTo>
                    <a:lnTo>
                      <a:pt x="442" y="530"/>
                    </a:lnTo>
                    <a:lnTo>
                      <a:pt x="453" y="592"/>
                    </a:lnTo>
                    <a:lnTo>
                      <a:pt x="460" y="634"/>
                    </a:lnTo>
                    <a:lnTo>
                      <a:pt x="453" y="673"/>
                    </a:lnTo>
                    <a:lnTo>
                      <a:pt x="442" y="690"/>
                    </a:lnTo>
                    <a:lnTo>
                      <a:pt x="425" y="701"/>
                    </a:lnTo>
                    <a:lnTo>
                      <a:pt x="396" y="690"/>
                    </a:lnTo>
                    <a:lnTo>
                      <a:pt x="362" y="679"/>
                    </a:lnTo>
                    <a:lnTo>
                      <a:pt x="316" y="645"/>
                    </a:lnTo>
                    <a:lnTo>
                      <a:pt x="269" y="609"/>
                    </a:lnTo>
                    <a:lnTo>
                      <a:pt x="231" y="582"/>
                    </a:lnTo>
                    <a:lnTo>
                      <a:pt x="190" y="546"/>
                    </a:lnTo>
                    <a:lnTo>
                      <a:pt x="161" y="506"/>
                    </a:lnTo>
                    <a:lnTo>
                      <a:pt x="125" y="454"/>
                    </a:lnTo>
                    <a:lnTo>
                      <a:pt x="110" y="403"/>
                    </a:lnTo>
                    <a:lnTo>
                      <a:pt x="85" y="34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4" name="Freeform 254"/>
              <p:cNvSpPr>
                <a:spLocks/>
              </p:cNvSpPr>
              <p:nvPr/>
            </p:nvSpPr>
            <p:spPr bwMode="auto">
              <a:xfrm>
                <a:off x="2549" y="1689"/>
                <a:ext cx="89" cy="190"/>
              </a:xfrm>
              <a:custGeom>
                <a:avLst/>
                <a:gdLst>
                  <a:gd name="T0" fmla="*/ 0 w 357"/>
                  <a:gd name="T1" fmla="*/ 0 h 759"/>
                  <a:gd name="T2" fmla="*/ 0 w 357"/>
                  <a:gd name="T3" fmla="*/ 0 h 759"/>
                  <a:gd name="T4" fmla="*/ 0 w 357"/>
                  <a:gd name="T5" fmla="*/ 0 h 759"/>
                  <a:gd name="T6" fmla="*/ 0 w 357"/>
                  <a:gd name="T7" fmla="*/ 0 h 759"/>
                  <a:gd name="T8" fmla="*/ 0 w 357"/>
                  <a:gd name="T9" fmla="*/ 0 h 759"/>
                  <a:gd name="T10" fmla="*/ 0 w 357"/>
                  <a:gd name="T11" fmla="*/ 0 h 759"/>
                  <a:gd name="T12" fmla="*/ 0 w 357"/>
                  <a:gd name="T13" fmla="*/ 0 h 759"/>
                  <a:gd name="T14" fmla="*/ 0 w 357"/>
                  <a:gd name="T15" fmla="*/ 0 h 759"/>
                  <a:gd name="T16" fmla="*/ 0 w 357"/>
                  <a:gd name="T17" fmla="*/ 0 h 759"/>
                  <a:gd name="T18" fmla="*/ 0 w 357"/>
                  <a:gd name="T19" fmla="*/ 0 h 759"/>
                  <a:gd name="T20" fmla="*/ 0 w 357"/>
                  <a:gd name="T21" fmla="*/ 0 h 759"/>
                  <a:gd name="T22" fmla="*/ 0 w 357"/>
                  <a:gd name="T23" fmla="*/ 0 h 759"/>
                  <a:gd name="T24" fmla="*/ 0 w 357"/>
                  <a:gd name="T25" fmla="*/ 0 h 759"/>
                  <a:gd name="T26" fmla="*/ 0 w 357"/>
                  <a:gd name="T27" fmla="*/ 0 h 759"/>
                  <a:gd name="T28" fmla="*/ 0 w 357"/>
                  <a:gd name="T29" fmla="*/ 0 h 759"/>
                  <a:gd name="T30" fmla="*/ 0 w 357"/>
                  <a:gd name="T31" fmla="*/ 0 h 759"/>
                  <a:gd name="T32" fmla="*/ 0 w 357"/>
                  <a:gd name="T33" fmla="*/ 0 h 759"/>
                  <a:gd name="T34" fmla="*/ 0 w 357"/>
                  <a:gd name="T35" fmla="*/ 0 h 759"/>
                  <a:gd name="T36" fmla="*/ 0 w 357"/>
                  <a:gd name="T37" fmla="*/ 0 h 759"/>
                  <a:gd name="T38" fmla="*/ 0 w 357"/>
                  <a:gd name="T39" fmla="*/ 0 h 759"/>
                  <a:gd name="T40" fmla="*/ 0 w 357"/>
                  <a:gd name="T41" fmla="*/ 0 h 759"/>
                  <a:gd name="T42" fmla="*/ 0 w 357"/>
                  <a:gd name="T43" fmla="*/ 0 h 759"/>
                  <a:gd name="T44" fmla="*/ 0 w 357"/>
                  <a:gd name="T45" fmla="*/ 0 h 759"/>
                  <a:gd name="T46" fmla="*/ 0 w 357"/>
                  <a:gd name="T47" fmla="*/ 0 h 759"/>
                  <a:gd name="T48" fmla="*/ 0 w 357"/>
                  <a:gd name="T49" fmla="*/ 0 h 759"/>
                  <a:gd name="T50" fmla="*/ 0 w 357"/>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59"/>
                  <a:gd name="T80" fmla="*/ 357 w 357"/>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59">
                    <a:moveTo>
                      <a:pt x="0" y="0"/>
                    </a:moveTo>
                    <a:lnTo>
                      <a:pt x="173" y="189"/>
                    </a:lnTo>
                    <a:lnTo>
                      <a:pt x="217" y="242"/>
                    </a:lnTo>
                    <a:lnTo>
                      <a:pt x="259" y="292"/>
                    </a:lnTo>
                    <a:lnTo>
                      <a:pt x="288" y="339"/>
                    </a:lnTo>
                    <a:lnTo>
                      <a:pt x="310" y="390"/>
                    </a:lnTo>
                    <a:lnTo>
                      <a:pt x="334" y="443"/>
                    </a:lnTo>
                    <a:lnTo>
                      <a:pt x="339" y="494"/>
                    </a:lnTo>
                    <a:lnTo>
                      <a:pt x="350" y="553"/>
                    </a:lnTo>
                    <a:lnTo>
                      <a:pt x="357" y="609"/>
                    </a:lnTo>
                    <a:lnTo>
                      <a:pt x="350" y="661"/>
                    </a:lnTo>
                    <a:lnTo>
                      <a:pt x="350" y="713"/>
                    </a:lnTo>
                    <a:lnTo>
                      <a:pt x="339" y="742"/>
                    </a:lnTo>
                    <a:lnTo>
                      <a:pt x="328" y="753"/>
                    </a:lnTo>
                    <a:lnTo>
                      <a:pt x="300" y="759"/>
                    </a:lnTo>
                    <a:lnTo>
                      <a:pt x="275" y="742"/>
                    </a:lnTo>
                    <a:lnTo>
                      <a:pt x="246" y="724"/>
                    </a:lnTo>
                    <a:lnTo>
                      <a:pt x="202" y="678"/>
                    </a:lnTo>
                    <a:lnTo>
                      <a:pt x="155" y="638"/>
                    </a:lnTo>
                    <a:lnTo>
                      <a:pt x="126" y="598"/>
                    </a:lnTo>
                    <a:lnTo>
                      <a:pt x="91" y="553"/>
                    </a:lnTo>
                    <a:lnTo>
                      <a:pt x="70" y="499"/>
                    </a:lnTo>
                    <a:lnTo>
                      <a:pt x="52" y="454"/>
                    </a:lnTo>
                    <a:lnTo>
                      <a:pt x="33" y="396"/>
                    </a:lnTo>
                    <a:lnTo>
                      <a:pt x="29"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5" name="Freeform 255"/>
              <p:cNvSpPr>
                <a:spLocks/>
              </p:cNvSpPr>
              <p:nvPr/>
            </p:nvSpPr>
            <p:spPr bwMode="auto">
              <a:xfrm>
                <a:off x="2588" y="1672"/>
                <a:ext cx="75" cy="198"/>
              </a:xfrm>
              <a:custGeom>
                <a:avLst/>
                <a:gdLst>
                  <a:gd name="T0" fmla="*/ 0 w 300"/>
                  <a:gd name="T1" fmla="*/ 0 h 792"/>
                  <a:gd name="T2" fmla="*/ 0 w 300"/>
                  <a:gd name="T3" fmla="*/ 0 h 792"/>
                  <a:gd name="T4" fmla="*/ 0 w 300"/>
                  <a:gd name="T5" fmla="*/ 0 h 792"/>
                  <a:gd name="T6" fmla="*/ 0 w 300"/>
                  <a:gd name="T7" fmla="*/ 0 h 792"/>
                  <a:gd name="T8" fmla="*/ 0 w 300"/>
                  <a:gd name="T9" fmla="*/ 0 h 792"/>
                  <a:gd name="T10" fmla="*/ 0 w 300"/>
                  <a:gd name="T11" fmla="*/ 0 h 792"/>
                  <a:gd name="T12" fmla="*/ 0 w 300"/>
                  <a:gd name="T13" fmla="*/ 0 h 792"/>
                  <a:gd name="T14" fmla="*/ 0 w 300"/>
                  <a:gd name="T15" fmla="*/ 0 h 792"/>
                  <a:gd name="T16" fmla="*/ 0 w 300"/>
                  <a:gd name="T17" fmla="*/ 0 h 792"/>
                  <a:gd name="T18" fmla="*/ 0 w 300"/>
                  <a:gd name="T19" fmla="*/ 0 h 792"/>
                  <a:gd name="T20" fmla="*/ 0 w 300"/>
                  <a:gd name="T21" fmla="*/ 0 h 792"/>
                  <a:gd name="T22" fmla="*/ 0 w 300"/>
                  <a:gd name="T23" fmla="*/ 0 h 792"/>
                  <a:gd name="T24" fmla="*/ 0 w 300"/>
                  <a:gd name="T25" fmla="*/ 0 h 792"/>
                  <a:gd name="T26" fmla="*/ 0 w 300"/>
                  <a:gd name="T27" fmla="*/ 0 h 792"/>
                  <a:gd name="T28" fmla="*/ 0 w 300"/>
                  <a:gd name="T29" fmla="*/ 0 h 792"/>
                  <a:gd name="T30" fmla="*/ 0 w 300"/>
                  <a:gd name="T31" fmla="*/ 0 h 792"/>
                  <a:gd name="T32" fmla="*/ 0 w 300"/>
                  <a:gd name="T33" fmla="*/ 0 h 792"/>
                  <a:gd name="T34" fmla="*/ 0 w 300"/>
                  <a:gd name="T35" fmla="*/ 0 h 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92"/>
                  <a:gd name="T56" fmla="*/ 300 w 300"/>
                  <a:gd name="T57" fmla="*/ 792 h 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92">
                    <a:moveTo>
                      <a:pt x="37" y="0"/>
                    </a:moveTo>
                    <a:lnTo>
                      <a:pt x="7" y="245"/>
                    </a:lnTo>
                    <a:lnTo>
                      <a:pt x="0" y="316"/>
                    </a:lnTo>
                    <a:lnTo>
                      <a:pt x="0" y="372"/>
                    </a:lnTo>
                    <a:lnTo>
                      <a:pt x="11" y="437"/>
                    </a:lnTo>
                    <a:lnTo>
                      <a:pt x="18" y="487"/>
                    </a:lnTo>
                    <a:lnTo>
                      <a:pt x="40" y="533"/>
                    </a:lnTo>
                    <a:lnTo>
                      <a:pt x="58" y="584"/>
                    </a:lnTo>
                    <a:lnTo>
                      <a:pt x="81" y="637"/>
                    </a:lnTo>
                    <a:lnTo>
                      <a:pt x="120" y="688"/>
                    </a:lnTo>
                    <a:lnTo>
                      <a:pt x="184" y="764"/>
                    </a:lnTo>
                    <a:lnTo>
                      <a:pt x="236" y="792"/>
                    </a:lnTo>
                    <a:lnTo>
                      <a:pt x="272" y="764"/>
                    </a:lnTo>
                    <a:lnTo>
                      <a:pt x="293" y="672"/>
                    </a:lnTo>
                    <a:lnTo>
                      <a:pt x="300" y="562"/>
                    </a:lnTo>
                    <a:lnTo>
                      <a:pt x="288" y="453"/>
                    </a:lnTo>
                    <a:lnTo>
                      <a:pt x="254" y="349"/>
                    </a:lnTo>
                    <a:lnTo>
                      <a:pt x="3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6" name="Freeform 256"/>
              <p:cNvSpPr>
                <a:spLocks/>
              </p:cNvSpPr>
              <p:nvPr/>
            </p:nvSpPr>
            <p:spPr bwMode="auto">
              <a:xfrm>
                <a:off x="2509" y="1712"/>
                <a:ext cx="115" cy="173"/>
              </a:xfrm>
              <a:custGeom>
                <a:avLst/>
                <a:gdLst>
                  <a:gd name="T0" fmla="*/ 0 w 462"/>
                  <a:gd name="T1" fmla="*/ 0 h 690"/>
                  <a:gd name="T2" fmla="*/ 0 w 462"/>
                  <a:gd name="T3" fmla="*/ 0 h 690"/>
                  <a:gd name="T4" fmla="*/ 0 w 462"/>
                  <a:gd name="T5" fmla="*/ 0 h 690"/>
                  <a:gd name="T6" fmla="*/ 0 w 462"/>
                  <a:gd name="T7" fmla="*/ 0 h 690"/>
                  <a:gd name="T8" fmla="*/ 0 w 462"/>
                  <a:gd name="T9" fmla="*/ 0 h 690"/>
                  <a:gd name="T10" fmla="*/ 0 w 462"/>
                  <a:gd name="T11" fmla="*/ 0 h 690"/>
                  <a:gd name="T12" fmla="*/ 0 w 462"/>
                  <a:gd name="T13" fmla="*/ 0 h 690"/>
                  <a:gd name="T14" fmla="*/ 0 w 462"/>
                  <a:gd name="T15" fmla="*/ 0 h 690"/>
                  <a:gd name="T16" fmla="*/ 0 w 462"/>
                  <a:gd name="T17" fmla="*/ 0 h 690"/>
                  <a:gd name="T18" fmla="*/ 0 w 462"/>
                  <a:gd name="T19" fmla="*/ 0 h 690"/>
                  <a:gd name="T20" fmla="*/ 0 w 462"/>
                  <a:gd name="T21" fmla="*/ 0 h 690"/>
                  <a:gd name="T22" fmla="*/ 0 w 462"/>
                  <a:gd name="T23" fmla="*/ 0 h 690"/>
                  <a:gd name="T24" fmla="*/ 0 w 462"/>
                  <a:gd name="T25" fmla="*/ 0 h 690"/>
                  <a:gd name="T26" fmla="*/ 0 w 462"/>
                  <a:gd name="T27" fmla="*/ 0 h 690"/>
                  <a:gd name="T28" fmla="*/ 0 w 462"/>
                  <a:gd name="T29" fmla="*/ 0 h 690"/>
                  <a:gd name="T30" fmla="*/ 0 w 462"/>
                  <a:gd name="T31" fmla="*/ 0 h 690"/>
                  <a:gd name="T32" fmla="*/ 0 w 462"/>
                  <a:gd name="T33" fmla="*/ 0 h 690"/>
                  <a:gd name="T34" fmla="*/ 0 w 462"/>
                  <a:gd name="T35" fmla="*/ 0 h 690"/>
                  <a:gd name="T36" fmla="*/ 0 w 462"/>
                  <a:gd name="T37" fmla="*/ 0 h 690"/>
                  <a:gd name="T38" fmla="*/ 0 w 462"/>
                  <a:gd name="T39" fmla="*/ 0 h 690"/>
                  <a:gd name="T40" fmla="*/ 0 w 462"/>
                  <a:gd name="T41" fmla="*/ 0 h 690"/>
                  <a:gd name="T42" fmla="*/ 0 w 462"/>
                  <a:gd name="T43" fmla="*/ 0 h 690"/>
                  <a:gd name="T44" fmla="*/ 0 w 462"/>
                  <a:gd name="T45" fmla="*/ 0 h 690"/>
                  <a:gd name="T46" fmla="*/ 0 w 462"/>
                  <a:gd name="T47" fmla="*/ 0 h 690"/>
                  <a:gd name="T48" fmla="*/ 0 w 462"/>
                  <a:gd name="T49" fmla="*/ 0 h 690"/>
                  <a:gd name="T50" fmla="*/ 0 w 462"/>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690"/>
                  <a:gd name="T80" fmla="*/ 462 w 462"/>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690">
                    <a:moveTo>
                      <a:pt x="0" y="0"/>
                    </a:moveTo>
                    <a:lnTo>
                      <a:pt x="195" y="142"/>
                    </a:lnTo>
                    <a:lnTo>
                      <a:pt x="249" y="188"/>
                    </a:lnTo>
                    <a:lnTo>
                      <a:pt x="295" y="229"/>
                    </a:lnTo>
                    <a:lnTo>
                      <a:pt x="335" y="276"/>
                    </a:lnTo>
                    <a:lnTo>
                      <a:pt x="364" y="314"/>
                    </a:lnTo>
                    <a:lnTo>
                      <a:pt x="393" y="361"/>
                    </a:lnTo>
                    <a:lnTo>
                      <a:pt x="408" y="406"/>
                    </a:lnTo>
                    <a:lnTo>
                      <a:pt x="426" y="465"/>
                    </a:lnTo>
                    <a:lnTo>
                      <a:pt x="450" y="523"/>
                    </a:lnTo>
                    <a:lnTo>
                      <a:pt x="455" y="578"/>
                    </a:lnTo>
                    <a:lnTo>
                      <a:pt x="462" y="625"/>
                    </a:lnTo>
                    <a:lnTo>
                      <a:pt x="455" y="660"/>
                    </a:lnTo>
                    <a:lnTo>
                      <a:pt x="443" y="678"/>
                    </a:lnTo>
                    <a:lnTo>
                      <a:pt x="426" y="690"/>
                    </a:lnTo>
                    <a:lnTo>
                      <a:pt x="398" y="682"/>
                    </a:lnTo>
                    <a:lnTo>
                      <a:pt x="364" y="671"/>
                    </a:lnTo>
                    <a:lnTo>
                      <a:pt x="317" y="636"/>
                    </a:lnTo>
                    <a:lnTo>
                      <a:pt x="266" y="603"/>
                    </a:lnTo>
                    <a:lnTo>
                      <a:pt x="232" y="568"/>
                    </a:lnTo>
                    <a:lnTo>
                      <a:pt x="191" y="538"/>
                    </a:lnTo>
                    <a:lnTo>
                      <a:pt x="162" y="494"/>
                    </a:lnTo>
                    <a:lnTo>
                      <a:pt x="127" y="442"/>
                    </a:lnTo>
                    <a:lnTo>
                      <a:pt x="106" y="395"/>
                    </a:lnTo>
                    <a:lnTo>
                      <a:pt x="87" y="331"/>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7" name="Freeform 257"/>
              <p:cNvSpPr>
                <a:spLocks/>
              </p:cNvSpPr>
              <p:nvPr/>
            </p:nvSpPr>
            <p:spPr bwMode="auto">
              <a:xfrm>
                <a:off x="2581" y="1759"/>
                <a:ext cx="89" cy="192"/>
              </a:xfrm>
              <a:custGeom>
                <a:avLst/>
                <a:gdLst>
                  <a:gd name="T0" fmla="*/ 0 w 357"/>
                  <a:gd name="T1" fmla="*/ 0 h 766"/>
                  <a:gd name="T2" fmla="*/ 0 w 357"/>
                  <a:gd name="T3" fmla="*/ 0 h 766"/>
                  <a:gd name="T4" fmla="*/ 0 w 357"/>
                  <a:gd name="T5" fmla="*/ 0 h 766"/>
                  <a:gd name="T6" fmla="*/ 0 w 357"/>
                  <a:gd name="T7" fmla="*/ 0 h 766"/>
                  <a:gd name="T8" fmla="*/ 0 w 357"/>
                  <a:gd name="T9" fmla="*/ 0 h 766"/>
                  <a:gd name="T10" fmla="*/ 0 w 357"/>
                  <a:gd name="T11" fmla="*/ 0 h 766"/>
                  <a:gd name="T12" fmla="*/ 0 w 357"/>
                  <a:gd name="T13" fmla="*/ 0 h 766"/>
                  <a:gd name="T14" fmla="*/ 0 w 357"/>
                  <a:gd name="T15" fmla="*/ 0 h 766"/>
                  <a:gd name="T16" fmla="*/ 0 w 357"/>
                  <a:gd name="T17" fmla="*/ 0 h 766"/>
                  <a:gd name="T18" fmla="*/ 0 w 357"/>
                  <a:gd name="T19" fmla="*/ 0 h 766"/>
                  <a:gd name="T20" fmla="*/ 0 w 357"/>
                  <a:gd name="T21" fmla="*/ 0 h 766"/>
                  <a:gd name="T22" fmla="*/ 0 w 357"/>
                  <a:gd name="T23" fmla="*/ 0 h 766"/>
                  <a:gd name="T24" fmla="*/ 0 w 357"/>
                  <a:gd name="T25" fmla="*/ 0 h 766"/>
                  <a:gd name="T26" fmla="*/ 0 w 357"/>
                  <a:gd name="T27" fmla="*/ 0 h 766"/>
                  <a:gd name="T28" fmla="*/ 0 w 357"/>
                  <a:gd name="T29" fmla="*/ 0 h 766"/>
                  <a:gd name="T30" fmla="*/ 0 w 357"/>
                  <a:gd name="T31" fmla="*/ 0 h 766"/>
                  <a:gd name="T32" fmla="*/ 0 w 357"/>
                  <a:gd name="T33" fmla="*/ 0 h 766"/>
                  <a:gd name="T34" fmla="*/ 0 w 357"/>
                  <a:gd name="T35" fmla="*/ 0 h 766"/>
                  <a:gd name="T36" fmla="*/ 0 w 357"/>
                  <a:gd name="T37" fmla="*/ 0 h 766"/>
                  <a:gd name="T38" fmla="*/ 0 w 357"/>
                  <a:gd name="T39" fmla="*/ 0 h 766"/>
                  <a:gd name="T40" fmla="*/ 0 w 357"/>
                  <a:gd name="T41" fmla="*/ 0 h 766"/>
                  <a:gd name="T42" fmla="*/ 0 w 357"/>
                  <a:gd name="T43" fmla="*/ 0 h 766"/>
                  <a:gd name="T44" fmla="*/ 0 w 357"/>
                  <a:gd name="T45" fmla="*/ 0 h 766"/>
                  <a:gd name="T46" fmla="*/ 0 w 357"/>
                  <a:gd name="T47" fmla="*/ 0 h 766"/>
                  <a:gd name="T48" fmla="*/ 0 w 357"/>
                  <a:gd name="T49" fmla="*/ 0 h 766"/>
                  <a:gd name="T50" fmla="*/ 0 w 357"/>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6"/>
                  <a:gd name="T80" fmla="*/ 357 w 357"/>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6">
                    <a:moveTo>
                      <a:pt x="0" y="0"/>
                    </a:moveTo>
                    <a:lnTo>
                      <a:pt x="174" y="196"/>
                    </a:lnTo>
                    <a:lnTo>
                      <a:pt x="224" y="248"/>
                    </a:lnTo>
                    <a:lnTo>
                      <a:pt x="260" y="293"/>
                    </a:lnTo>
                    <a:lnTo>
                      <a:pt x="288" y="350"/>
                    </a:lnTo>
                    <a:lnTo>
                      <a:pt x="317" y="390"/>
                    </a:lnTo>
                    <a:lnTo>
                      <a:pt x="329" y="448"/>
                    </a:lnTo>
                    <a:lnTo>
                      <a:pt x="346" y="502"/>
                    </a:lnTo>
                    <a:lnTo>
                      <a:pt x="351" y="552"/>
                    </a:lnTo>
                    <a:lnTo>
                      <a:pt x="357" y="611"/>
                    </a:lnTo>
                    <a:lnTo>
                      <a:pt x="357" y="667"/>
                    </a:lnTo>
                    <a:lnTo>
                      <a:pt x="351" y="714"/>
                    </a:lnTo>
                    <a:lnTo>
                      <a:pt x="339" y="748"/>
                    </a:lnTo>
                    <a:lnTo>
                      <a:pt x="329" y="754"/>
                    </a:lnTo>
                    <a:lnTo>
                      <a:pt x="304" y="766"/>
                    </a:lnTo>
                    <a:lnTo>
                      <a:pt x="275" y="748"/>
                    </a:lnTo>
                    <a:lnTo>
                      <a:pt x="242" y="725"/>
                    </a:lnTo>
                    <a:lnTo>
                      <a:pt x="202" y="678"/>
                    </a:lnTo>
                    <a:lnTo>
                      <a:pt x="162" y="645"/>
                    </a:lnTo>
                    <a:lnTo>
                      <a:pt x="120" y="599"/>
                    </a:lnTo>
                    <a:lnTo>
                      <a:pt x="99" y="552"/>
                    </a:lnTo>
                    <a:lnTo>
                      <a:pt x="69" y="507"/>
                    </a:lnTo>
                    <a:lnTo>
                      <a:pt x="53" y="461"/>
                    </a:lnTo>
                    <a:lnTo>
                      <a:pt x="40" y="397"/>
                    </a:lnTo>
                    <a:lnTo>
                      <a:pt x="29"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8" name="Freeform 258"/>
              <p:cNvSpPr>
                <a:spLocks/>
              </p:cNvSpPr>
              <p:nvPr/>
            </p:nvSpPr>
            <p:spPr bwMode="auto">
              <a:xfrm>
                <a:off x="2619" y="1744"/>
                <a:ext cx="76" cy="197"/>
              </a:xfrm>
              <a:custGeom>
                <a:avLst/>
                <a:gdLst>
                  <a:gd name="T0" fmla="*/ 0 w 301"/>
                  <a:gd name="T1" fmla="*/ 0 h 787"/>
                  <a:gd name="T2" fmla="*/ 0 w 301"/>
                  <a:gd name="T3" fmla="*/ 0 h 787"/>
                  <a:gd name="T4" fmla="*/ 0 w 301"/>
                  <a:gd name="T5" fmla="*/ 0 h 787"/>
                  <a:gd name="T6" fmla="*/ 0 w 301"/>
                  <a:gd name="T7" fmla="*/ 0 h 787"/>
                  <a:gd name="T8" fmla="*/ 0 w 301"/>
                  <a:gd name="T9" fmla="*/ 0 h 787"/>
                  <a:gd name="T10" fmla="*/ 0 w 301"/>
                  <a:gd name="T11" fmla="*/ 0 h 787"/>
                  <a:gd name="T12" fmla="*/ 0 w 301"/>
                  <a:gd name="T13" fmla="*/ 0 h 787"/>
                  <a:gd name="T14" fmla="*/ 0 w 301"/>
                  <a:gd name="T15" fmla="*/ 0 h 787"/>
                  <a:gd name="T16" fmla="*/ 0 w 301"/>
                  <a:gd name="T17" fmla="*/ 0 h 787"/>
                  <a:gd name="T18" fmla="*/ 0 w 301"/>
                  <a:gd name="T19" fmla="*/ 0 h 787"/>
                  <a:gd name="T20" fmla="*/ 0 w 301"/>
                  <a:gd name="T21" fmla="*/ 0 h 787"/>
                  <a:gd name="T22" fmla="*/ 0 w 301"/>
                  <a:gd name="T23" fmla="*/ 0 h 787"/>
                  <a:gd name="T24" fmla="*/ 0 w 301"/>
                  <a:gd name="T25" fmla="*/ 0 h 787"/>
                  <a:gd name="T26" fmla="*/ 0 w 301"/>
                  <a:gd name="T27" fmla="*/ 0 h 787"/>
                  <a:gd name="T28" fmla="*/ 0 w 301"/>
                  <a:gd name="T29" fmla="*/ 0 h 787"/>
                  <a:gd name="T30" fmla="*/ 0 w 301"/>
                  <a:gd name="T31" fmla="*/ 0 h 787"/>
                  <a:gd name="T32" fmla="*/ 0 w 301"/>
                  <a:gd name="T33" fmla="*/ 0 h 787"/>
                  <a:gd name="T34" fmla="*/ 0 w 301"/>
                  <a:gd name="T35" fmla="*/ 0 h 7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787"/>
                  <a:gd name="T56" fmla="*/ 301 w 301"/>
                  <a:gd name="T57" fmla="*/ 787 h 7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787">
                    <a:moveTo>
                      <a:pt x="36" y="0"/>
                    </a:moveTo>
                    <a:lnTo>
                      <a:pt x="12" y="242"/>
                    </a:lnTo>
                    <a:lnTo>
                      <a:pt x="0" y="316"/>
                    </a:lnTo>
                    <a:lnTo>
                      <a:pt x="7" y="372"/>
                    </a:lnTo>
                    <a:lnTo>
                      <a:pt x="12" y="437"/>
                    </a:lnTo>
                    <a:lnTo>
                      <a:pt x="19" y="481"/>
                    </a:lnTo>
                    <a:lnTo>
                      <a:pt x="36" y="534"/>
                    </a:lnTo>
                    <a:lnTo>
                      <a:pt x="53" y="581"/>
                    </a:lnTo>
                    <a:lnTo>
                      <a:pt x="87" y="636"/>
                    </a:lnTo>
                    <a:lnTo>
                      <a:pt x="128" y="683"/>
                    </a:lnTo>
                    <a:lnTo>
                      <a:pt x="191" y="769"/>
                    </a:lnTo>
                    <a:lnTo>
                      <a:pt x="238" y="787"/>
                    </a:lnTo>
                    <a:lnTo>
                      <a:pt x="265" y="758"/>
                    </a:lnTo>
                    <a:lnTo>
                      <a:pt x="293" y="665"/>
                    </a:lnTo>
                    <a:lnTo>
                      <a:pt x="301" y="556"/>
                    </a:lnTo>
                    <a:lnTo>
                      <a:pt x="289" y="452"/>
                    </a:lnTo>
                    <a:lnTo>
                      <a:pt x="249" y="350"/>
                    </a:lnTo>
                    <a:lnTo>
                      <a:pt x="3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39" name="Freeform 259"/>
              <p:cNvSpPr>
                <a:spLocks/>
              </p:cNvSpPr>
              <p:nvPr/>
            </p:nvSpPr>
            <p:spPr bwMode="auto">
              <a:xfrm>
                <a:off x="2539" y="1783"/>
                <a:ext cx="117" cy="172"/>
              </a:xfrm>
              <a:custGeom>
                <a:avLst/>
                <a:gdLst>
                  <a:gd name="T0" fmla="*/ 0 w 467"/>
                  <a:gd name="T1" fmla="*/ 0 h 691"/>
                  <a:gd name="T2" fmla="*/ 0 w 467"/>
                  <a:gd name="T3" fmla="*/ 0 h 691"/>
                  <a:gd name="T4" fmla="*/ 0 w 467"/>
                  <a:gd name="T5" fmla="*/ 0 h 691"/>
                  <a:gd name="T6" fmla="*/ 0 w 467"/>
                  <a:gd name="T7" fmla="*/ 0 h 691"/>
                  <a:gd name="T8" fmla="*/ 0 w 467"/>
                  <a:gd name="T9" fmla="*/ 0 h 691"/>
                  <a:gd name="T10" fmla="*/ 0 w 467"/>
                  <a:gd name="T11" fmla="*/ 0 h 691"/>
                  <a:gd name="T12" fmla="*/ 0 w 467"/>
                  <a:gd name="T13" fmla="*/ 0 h 691"/>
                  <a:gd name="T14" fmla="*/ 0 w 467"/>
                  <a:gd name="T15" fmla="*/ 0 h 691"/>
                  <a:gd name="T16" fmla="*/ 0 w 467"/>
                  <a:gd name="T17" fmla="*/ 0 h 691"/>
                  <a:gd name="T18" fmla="*/ 0 w 467"/>
                  <a:gd name="T19" fmla="*/ 0 h 691"/>
                  <a:gd name="T20" fmla="*/ 0 w 467"/>
                  <a:gd name="T21" fmla="*/ 0 h 691"/>
                  <a:gd name="T22" fmla="*/ 0 w 467"/>
                  <a:gd name="T23" fmla="*/ 0 h 691"/>
                  <a:gd name="T24" fmla="*/ 0 w 467"/>
                  <a:gd name="T25" fmla="*/ 0 h 691"/>
                  <a:gd name="T26" fmla="*/ 0 w 467"/>
                  <a:gd name="T27" fmla="*/ 0 h 691"/>
                  <a:gd name="T28" fmla="*/ 0 w 467"/>
                  <a:gd name="T29" fmla="*/ 0 h 691"/>
                  <a:gd name="T30" fmla="*/ 0 w 467"/>
                  <a:gd name="T31" fmla="*/ 0 h 691"/>
                  <a:gd name="T32" fmla="*/ 0 w 467"/>
                  <a:gd name="T33" fmla="*/ 0 h 691"/>
                  <a:gd name="T34" fmla="*/ 0 w 467"/>
                  <a:gd name="T35" fmla="*/ 0 h 691"/>
                  <a:gd name="T36" fmla="*/ 0 w 467"/>
                  <a:gd name="T37" fmla="*/ 0 h 691"/>
                  <a:gd name="T38" fmla="*/ 0 w 467"/>
                  <a:gd name="T39" fmla="*/ 0 h 691"/>
                  <a:gd name="T40" fmla="*/ 0 w 467"/>
                  <a:gd name="T41" fmla="*/ 0 h 691"/>
                  <a:gd name="T42" fmla="*/ 0 w 467"/>
                  <a:gd name="T43" fmla="*/ 0 h 691"/>
                  <a:gd name="T44" fmla="*/ 0 w 467"/>
                  <a:gd name="T45" fmla="*/ 0 h 691"/>
                  <a:gd name="T46" fmla="*/ 0 w 467"/>
                  <a:gd name="T47" fmla="*/ 0 h 691"/>
                  <a:gd name="T48" fmla="*/ 0 w 467"/>
                  <a:gd name="T49" fmla="*/ 0 h 691"/>
                  <a:gd name="T50" fmla="*/ 0 w 467"/>
                  <a:gd name="T51" fmla="*/ 0 h 6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7"/>
                  <a:gd name="T79" fmla="*/ 0 h 691"/>
                  <a:gd name="T80" fmla="*/ 467 w 467"/>
                  <a:gd name="T81" fmla="*/ 691 h 6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7" h="691">
                    <a:moveTo>
                      <a:pt x="0" y="0"/>
                    </a:moveTo>
                    <a:lnTo>
                      <a:pt x="202" y="150"/>
                    </a:lnTo>
                    <a:lnTo>
                      <a:pt x="253" y="195"/>
                    </a:lnTo>
                    <a:lnTo>
                      <a:pt x="299" y="230"/>
                    </a:lnTo>
                    <a:lnTo>
                      <a:pt x="333" y="275"/>
                    </a:lnTo>
                    <a:lnTo>
                      <a:pt x="368" y="316"/>
                    </a:lnTo>
                    <a:lnTo>
                      <a:pt x="390" y="363"/>
                    </a:lnTo>
                    <a:lnTo>
                      <a:pt x="412" y="409"/>
                    </a:lnTo>
                    <a:lnTo>
                      <a:pt x="437" y="471"/>
                    </a:lnTo>
                    <a:lnTo>
                      <a:pt x="449" y="528"/>
                    </a:lnTo>
                    <a:lnTo>
                      <a:pt x="467" y="585"/>
                    </a:lnTo>
                    <a:lnTo>
                      <a:pt x="467" y="632"/>
                    </a:lnTo>
                    <a:lnTo>
                      <a:pt x="467" y="665"/>
                    </a:lnTo>
                    <a:lnTo>
                      <a:pt x="449" y="683"/>
                    </a:lnTo>
                    <a:lnTo>
                      <a:pt x="431" y="691"/>
                    </a:lnTo>
                    <a:lnTo>
                      <a:pt x="402" y="691"/>
                    </a:lnTo>
                    <a:lnTo>
                      <a:pt x="374" y="673"/>
                    </a:lnTo>
                    <a:lnTo>
                      <a:pt x="321" y="636"/>
                    </a:lnTo>
                    <a:lnTo>
                      <a:pt x="271" y="614"/>
                    </a:lnTo>
                    <a:lnTo>
                      <a:pt x="235" y="574"/>
                    </a:lnTo>
                    <a:lnTo>
                      <a:pt x="195" y="540"/>
                    </a:lnTo>
                    <a:lnTo>
                      <a:pt x="166" y="494"/>
                    </a:lnTo>
                    <a:lnTo>
                      <a:pt x="139" y="456"/>
                    </a:lnTo>
                    <a:lnTo>
                      <a:pt x="110" y="397"/>
                    </a:lnTo>
                    <a:lnTo>
                      <a:pt x="92"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0" name="Freeform 260"/>
              <p:cNvSpPr>
                <a:spLocks/>
              </p:cNvSpPr>
              <p:nvPr/>
            </p:nvSpPr>
            <p:spPr bwMode="auto">
              <a:xfrm>
                <a:off x="2615" y="1837"/>
                <a:ext cx="89" cy="191"/>
              </a:xfrm>
              <a:custGeom>
                <a:avLst/>
                <a:gdLst>
                  <a:gd name="T0" fmla="*/ 0 w 357"/>
                  <a:gd name="T1" fmla="*/ 0 h 766"/>
                  <a:gd name="T2" fmla="*/ 0 w 357"/>
                  <a:gd name="T3" fmla="*/ 0 h 766"/>
                  <a:gd name="T4" fmla="*/ 0 w 357"/>
                  <a:gd name="T5" fmla="*/ 0 h 766"/>
                  <a:gd name="T6" fmla="*/ 0 w 357"/>
                  <a:gd name="T7" fmla="*/ 0 h 766"/>
                  <a:gd name="T8" fmla="*/ 0 w 357"/>
                  <a:gd name="T9" fmla="*/ 0 h 766"/>
                  <a:gd name="T10" fmla="*/ 0 w 357"/>
                  <a:gd name="T11" fmla="*/ 0 h 766"/>
                  <a:gd name="T12" fmla="*/ 0 w 357"/>
                  <a:gd name="T13" fmla="*/ 0 h 766"/>
                  <a:gd name="T14" fmla="*/ 0 w 357"/>
                  <a:gd name="T15" fmla="*/ 0 h 766"/>
                  <a:gd name="T16" fmla="*/ 0 w 357"/>
                  <a:gd name="T17" fmla="*/ 0 h 766"/>
                  <a:gd name="T18" fmla="*/ 0 w 357"/>
                  <a:gd name="T19" fmla="*/ 0 h 766"/>
                  <a:gd name="T20" fmla="*/ 0 w 357"/>
                  <a:gd name="T21" fmla="*/ 0 h 766"/>
                  <a:gd name="T22" fmla="*/ 0 w 357"/>
                  <a:gd name="T23" fmla="*/ 0 h 766"/>
                  <a:gd name="T24" fmla="*/ 0 w 357"/>
                  <a:gd name="T25" fmla="*/ 0 h 766"/>
                  <a:gd name="T26" fmla="*/ 0 w 357"/>
                  <a:gd name="T27" fmla="*/ 0 h 766"/>
                  <a:gd name="T28" fmla="*/ 0 w 357"/>
                  <a:gd name="T29" fmla="*/ 0 h 766"/>
                  <a:gd name="T30" fmla="*/ 0 w 357"/>
                  <a:gd name="T31" fmla="*/ 0 h 766"/>
                  <a:gd name="T32" fmla="*/ 0 w 357"/>
                  <a:gd name="T33" fmla="*/ 0 h 766"/>
                  <a:gd name="T34" fmla="*/ 0 w 357"/>
                  <a:gd name="T35" fmla="*/ 0 h 766"/>
                  <a:gd name="T36" fmla="*/ 0 w 357"/>
                  <a:gd name="T37" fmla="*/ 0 h 766"/>
                  <a:gd name="T38" fmla="*/ 0 w 357"/>
                  <a:gd name="T39" fmla="*/ 0 h 766"/>
                  <a:gd name="T40" fmla="*/ 0 w 357"/>
                  <a:gd name="T41" fmla="*/ 0 h 766"/>
                  <a:gd name="T42" fmla="*/ 0 w 357"/>
                  <a:gd name="T43" fmla="*/ 0 h 766"/>
                  <a:gd name="T44" fmla="*/ 0 w 357"/>
                  <a:gd name="T45" fmla="*/ 0 h 766"/>
                  <a:gd name="T46" fmla="*/ 0 w 357"/>
                  <a:gd name="T47" fmla="*/ 0 h 766"/>
                  <a:gd name="T48" fmla="*/ 0 w 357"/>
                  <a:gd name="T49" fmla="*/ 0 h 766"/>
                  <a:gd name="T50" fmla="*/ 0 w 357"/>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6"/>
                  <a:gd name="T80" fmla="*/ 357 w 357"/>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6">
                    <a:moveTo>
                      <a:pt x="0" y="0"/>
                    </a:moveTo>
                    <a:lnTo>
                      <a:pt x="179" y="197"/>
                    </a:lnTo>
                    <a:lnTo>
                      <a:pt x="213" y="254"/>
                    </a:lnTo>
                    <a:lnTo>
                      <a:pt x="255" y="301"/>
                    </a:lnTo>
                    <a:lnTo>
                      <a:pt x="282" y="353"/>
                    </a:lnTo>
                    <a:lnTo>
                      <a:pt x="310" y="397"/>
                    </a:lnTo>
                    <a:lnTo>
                      <a:pt x="329" y="448"/>
                    </a:lnTo>
                    <a:lnTo>
                      <a:pt x="339" y="502"/>
                    </a:lnTo>
                    <a:lnTo>
                      <a:pt x="352" y="559"/>
                    </a:lnTo>
                    <a:lnTo>
                      <a:pt x="357" y="617"/>
                    </a:lnTo>
                    <a:lnTo>
                      <a:pt x="352" y="674"/>
                    </a:lnTo>
                    <a:lnTo>
                      <a:pt x="347" y="721"/>
                    </a:lnTo>
                    <a:lnTo>
                      <a:pt x="339" y="751"/>
                    </a:lnTo>
                    <a:lnTo>
                      <a:pt x="323" y="761"/>
                    </a:lnTo>
                    <a:lnTo>
                      <a:pt x="300" y="766"/>
                    </a:lnTo>
                    <a:lnTo>
                      <a:pt x="277" y="754"/>
                    </a:lnTo>
                    <a:lnTo>
                      <a:pt x="241" y="732"/>
                    </a:lnTo>
                    <a:lnTo>
                      <a:pt x="196" y="692"/>
                    </a:lnTo>
                    <a:lnTo>
                      <a:pt x="163" y="650"/>
                    </a:lnTo>
                    <a:lnTo>
                      <a:pt x="122" y="605"/>
                    </a:lnTo>
                    <a:lnTo>
                      <a:pt x="86" y="566"/>
                    </a:lnTo>
                    <a:lnTo>
                      <a:pt x="70" y="512"/>
                    </a:lnTo>
                    <a:lnTo>
                      <a:pt x="53" y="461"/>
                    </a:lnTo>
                    <a:lnTo>
                      <a:pt x="36" y="404"/>
                    </a:lnTo>
                    <a:lnTo>
                      <a:pt x="29" y="34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1" name="Freeform 261"/>
              <p:cNvSpPr>
                <a:spLocks/>
              </p:cNvSpPr>
              <p:nvPr/>
            </p:nvSpPr>
            <p:spPr bwMode="auto">
              <a:xfrm>
                <a:off x="2654" y="1823"/>
                <a:ext cx="75" cy="197"/>
              </a:xfrm>
              <a:custGeom>
                <a:avLst/>
                <a:gdLst>
                  <a:gd name="T0" fmla="*/ 0 w 300"/>
                  <a:gd name="T1" fmla="*/ 0 h 788"/>
                  <a:gd name="T2" fmla="*/ 0 w 300"/>
                  <a:gd name="T3" fmla="*/ 0 h 788"/>
                  <a:gd name="T4" fmla="*/ 0 w 300"/>
                  <a:gd name="T5" fmla="*/ 0 h 788"/>
                  <a:gd name="T6" fmla="*/ 0 w 300"/>
                  <a:gd name="T7" fmla="*/ 0 h 788"/>
                  <a:gd name="T8" fmla="*/ 0 w 300"/>
                  <a:gd name="T9" fmla="*/ 0 h 788"/>
                  <a:gd name="T10" fmla="*/ 0 w 300"/>
                  <a:gd name="T11" fmla="*/ 0 h 788"/>
                  <a:gd name="T12" fmla="*/ 0 w 300"/>
                  <a:gd name="T13" fmla="*/ 0 h 788"/>
                  <a:gd name="T14" fmla="*/ 0 w 300"/>
                  <a:gd name="T15" fmla="*/ 0 h 788"/>
                  <a:gd name="T16" fmla="*/ 0 w 300"/>
                  <a:gd name="T17" fmla="*/ 0 h 788"/>
                  <a:gd name="T18" fmla="*/ 0 w 300"/>
                  <a:gd name="T19" fmla="*/ 0 h 788"/>
                  <a:gd name="T20" fmla="*/ 0 w 300"/>
                  <a:gd name="T21" fmla="*/ 0 h 788"/>
                  <a:gd name="T22" fmla="*/ 0 w 300"/>
                  <a:gd name="T23" fmla="*/ 0 h 788"/>
                  <a:gd name="T24" fmla="*/ 0 w 300"/>
                  <a:gd name="T25" fmla="*/ 0 h 788"/>
                  <a:gd name="T26" fmla="*/ 0 w 300"/>
                  <a:gd name="T27" fmla="*/ 0 h 788"/>
                  <a:gd name="T28" fmla="*/ 0 w 300"/>
                  <a:gd name="T29" fmla="*/ 0 h 788"/>
                  <a:gd name="T30" fmla="*/ 0 w 300"/>
                  <a:gd name="T31" fmla="*/ 0 h 788"/>
                  <a:gd name="T32" fmla="*/ 0 w 300"/>
                  <a:gd name="T33" fmla="*/ 0 h 788"/>
                  <a:gd name="T34" fmla="*/ 0 w 300"/>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88"/>
                  <a:gd name="T56" fmla="*/ 300 w 300"/>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88">
                    <a:moveTo>
                      <a:pt x="36" y="0"/>
                    </a:moveTo>
                    <a:lnTo>
                      <a:pt x="8" y="248"/>
                    </a:lnTo>
                    <a:lnTo>
                      <a:pt x="8" y="310"/>
                    </a:lnTo>
                    <a:lnTo>
                      <a:pt x="0" y="373"/>
                    </a:lnTo>
                    <a:lnTo>
                      <a:pt x="8" y="431"/>
                    </a:lnTo>
                    <a:lnTo>
                      <a:pt x="19" y="475"/>
                    </a:lnTo>
                    <a:lnTo>
                      <a:pt x="36" y="535"/>
                    </a:lnTo>
                    <a:lnTo>
                      <a:pt x="53" y="586"/>
                    </a:lnTo>
                    <a:lnTo>
                      <a:pt x="83" y="633"/>
                    </a:lnTo>
                    <a:lnTo>
                      <a:pt x="122" y="685"/>
                    </a:lnTo>
                    <a:lnTo>
                      <a:pt x="184" y="765"/>
                    </a:lnTo>
                    <a:lnTo>
                      <a:pt x="230" y="788"/>
                    </a:lnTo>
                    <a:lnTo>
                      <a:pt x="271" y="752"/>
                    </a:lnTo>
                    <a:lnTo>
                      <a:pt x="288" y="667"/>
                    </a:lnTo>
                    <a:lnTo>
                      <a:pt x="300" y="551"/>
                    </a:lnTo>
                    <a:lnTo>
                      <a:pt x="288" y="453"/>
                    </a:lnTo>
                    <a:lnTo>
                      <a:pt x="248" y="345"/>
                    </a:lnTo>
                    <a:lnTo>
                      <a:pt x="3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2" name="Freeform 262"/>
              <p:cNvSpPr>
                <a:spLocks/>
              </p:cNvSpPr>
              <p:nvPr/>
            </p:nvSpPr>
            <p:spPr bwMode="auto">
              <a:xfrm>
                <a:off x="2575" y="1860"/>
                <a:ext cx="113" cy="176"/>
              </a:xfrm>
              <a:custGeom>
                <a:avLst/>
                <a:gdLst>
                  <a:gd name="T0" fmla="*/ 0 w 452"/>
                  <a:gd name="T1" fmla="*/ 0 h 702"/>
                  <a:gd name="T2" fmla="*/ 0 w 452"/>
                  <a:gd name="T3" fmla="*/ 0 h 702"/>
                  <a:gd name="T4" fmla="*/ 0 w 452"/>
                  <a:gd name="T5" fmla="*/ 0 h 702"/>
                  <a:gd name="T6" fmla="*/ 0 w 452"/>
                  <a:gd name="T7" fmla="*/ 0 h 702"/>
                  <a:gd name="T8" fmla="*/ 0 w 452"/>
                  <a:gd name="T9" fmla="*/ 0 h 702"/>
                  <a:gd name="T10" fmla="*/ 0 w 452"/>
                  <a:gd name="T11" fmla="*/ 0 h 702"/>
                  <a:gd name="T12" fmla="*/ 0 w 452"/>
                  <a:gd name="T13" fmla="*/ 0 h 702"/>
                  <a:gd name="T14" fmla="*/ 0 w 452"/>
                  <a:gd name="T15" fmla="*/ 0 h 702"/>
                  <a:gd name="T16" fmla="*/ 0 w 452"/>
                  <a:gd name="T17" fmla="*/ 0 h 702"/>
                  <a:gd name="T18" fmla="*/ 0 w 452"/>
                  <a:gd name="T19" fmla="*/ 0 h 702"/>
                  <a:gd name="T20" fmla="*/ 0 w 452"/>
                  <a:gd name="T21" fmla="*/ 0 h 702"/>
                  <a:gd name="T22" fmla="*/ 0 w 452"/>
                  <a:gd name="T23" fmla="*/ 0 h 702"/>
                  <a:gd name="T24" fmla="*/ 0 w 452"/>
                  <a:gd name="T25" fmla="*/ 0 h 702"/>
                  <a:gd name="T26" fmla="*/ 0 w 452"/>
                  <a:gd name="T27" fmla="*/ 0 h 702"/>
                  <a:gd name="T28" fmla="*/ 0 w 452"/>
                  <a:gd name="T29" fmla="*/ 0 h 702"/>
                  <a:gd name="T30" fmla="*/ 0 w 452"/>
                  <a:gd name="T31" fmla="*/ 0 h 702"/>
                  <a:gd name="T32" fmla="*/ 0 w 452"/>
                  <a:gd name="T33" fmla="*/ 0 h 702"/>
                  <a:gd name="T34" fmla="*/ 0 w 452"/>
                  <a:gd name="T35" fmla="*/ 0 h 702"/>
                  <a:gd name="T36" fmla="*/ 0 w 452"/>
                  <a:gd name="T37" fmla="*/ 0 h 702"/>
                  <a:gd name="T38" fmla="*/ 0 w 452"/>
                  <a:gd name="T39" fmla="*/ 0 h 702"/>
                  <a:gd name="T40" fmla="*/ 0 w 452"/>
                  <a:gd name="T41" fmla="*/ 0 h 702"/>
                  <a:gd name="T42" fmla="*/ 0 w 452"/>
                  <a:gd name="T43" fmla="*/ 0 h 702"/>
                  <a:gd name="T44" fmla="*/ 0 w 452"/>
                  <a:gd name="T45" fmla="*/ 0 h 702"/>
                  <a:gd name="T46" fmla="*/ 0 w 452"/>
                  <a:gd name="T47" fmla="*/ 0 h 702"/>
                  <a:gd name="T48" fmla="*/ 0 w 452"/>
                  <a:gd name="T49" fmla="*/ 0 h 702"/>
                  <a:gd name="T50" fmla="*/ 0 w 452"/>
                  <a:gd name="T51" fmla="*/ 0 h 7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2"/>
                  <a:gd name="T79" fmla="*/ 0 h 702"/>
                  <a:gd name="T80" fmla="*/ 452 w 452"/>
                  <a:gd name="T81" fmla="*/ 702 h 7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2" h="702">
                    <a:moveTo>
                      <a:pt x="0" y="0"/>
                    </a:moveTo>
                    <a:lnTo>
                      <a:pt x="196" y="149"/>
                    </a:lnTo>
                    <a:lnTo>
                      <a:pt x="246" y="196"/>
                    </a:lnTo>
                    <a:lnTo>
                      <a:pt x="293" y="235"/>
                    </a:lnTo>
                    <a:lnTo>
                      <a:pt x="326" y="275"/>
                    </a:lnTo>
                    <a:lnTo>
                      <a:pt x="356" y="322"/>
                    </a:lnTo>
                    <a:lnTo>
                      <a:pt x="390" y="368"/>
                    </a:lnTo>
                    <a:lnTo>
                      <a:pt x="408" y="419"/>
                    </a:lnTo>
                    <a:lnTo>
                      <a:pt x="426" y="473"/>
                    </a:lnTo>
                    <a:lnTo>
                      <a:pt x="442" y="528"/>
                    </a:lnTo>
                    <a:lnTo>
                      <a:pt x="452" y="592"/>
                    </a:lnTo>
                    <a:lnTo>
                      <a:pt x="452" y="632"/>
                    </a:lnTo>
                    <a:lnTo>
                      <a:pt x="452" y="668"/>
                    </a:lnTo>
                    <a:lnTo>
                      <a:pt x="442" y="683"/>
                    </a:lnTo>
                    <a:lnTo>
                      <a:pt x="419" y="702"/>
                    </a:lnTo>
                    <a:lnTo>
                      <a:pt x="398" y="696"/>
                    </a:lnTo>
                    <a:lnTo>
                      <a:pt x="356" y="683"/>
                    </a:lnTo>
                    <a:lnTo>
                      <a:pt x="315" y="644"/>
                    </a:lnTo>
                    <a:lnTo>
                      <a:pt x="264" y="616"/>
                    </a:lnTo>
                    <a:lnTo>
                      <a:pt x="224" y="575"/>
                    </a:lnTo>
                    <a:lnTo>
                      <a:pt x="189" y="547"/>
                    </a:lnTo>
                    <a:lnTo>
                      <a:pt x="160" y="500"/>
                    </a:lnTo>
                    <a:lnTo>
                      <a:pt x="127" y="456"/>
                    </a:lnTo>
                    <a:lnTo>
                      <a:pt x="109" y="397"/>
                    </a:lnTo>
                    <a:lnTo>
                      <a:pt x="88" y="34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3" name="Freeform 263"/>
              <p:cNvSpPr>
                <a:spLocks/>
              </p:cNvSpPr>
              <p:nvPr/>
            </p:nvSpPr>
            <p:spPr bwMode="auto">
              <a:xfrm>
                <a:off x="2647" y="1909"/>
                <a:ext cx="89" cy="191"/>
              </a:xfrm>
              <a:custGeom>
                <a:avLst/>
                <a:gdLst>
                  <a:gd name="T0" fmla="*/ 0 w 357"/>
                  <a:gd name="T1" fmla="*/ 0 h 764"/>
                  <a:gd name="T2" fmla="*/ 0 w 357"/>
                  <a:gd name="T3" fmla="*/ 0 h 764"/>
                  <a:gd name="T4" fmla="*/ 0 w 357"/>
                  <a:gd name="T5" fmla="*/ 0 h 764"/>
                  <a:gd name="T6" fmla="*/ 0 w 357"/>
                  <a:gd name="T7" fmla="*/ 0 h 764"/>
                  <a:gd name="T8" fmla="*/ 0 w 357"/>
                  <a:gd name="T9" fmla="*/ 0 h 764"/>
                  <a:gd name="T10" fmla="*/ 0 w 357"/>
                  <a:gd name="T11" fmla="*/ 0 h 764"/>
                  <a:gd name="T12" fmla="*/ 0 w 357"/>
                  <a:gd name="T13" fmla="*/ 0 h 764"/>
                  <a:gd name="T14" fmla="*/ 0 w 357"/>
                  <a:gd name="T15" fmla="*/ 0 h 764"/>
                  <a:gd name="T16" fmla="*/ 0 w 357"/>
                  <a:gd name="T17" fmla="*/ 0 h 764"/>
                  <a:gd name="T18" fmla="*/ 0 w 357"/>
                  <a:gd name="T19" fmla="*/ 0 h 764"/>
                  <a:gd name="T20" fmla="*/ 0 w 357"/>
                  <a:gd name="T21" fmla="*/ 0 h 764"/>
                  <a:gd name="T22" fmla="*/ 0 w 357"/>
                  <a:gd name="T23" fmla="*/ 0 h 764"/>
                  <a:gd name="T24" fmla="*/ 0 w 357"/>
                  <a:gd name="T25" fmla="*/ 0 h 764"/>
                  <a:gd name="T26" fmla="*/ 0 w 357"/>
                  <a:gd name="T27" fmla="*/ 0 h 764"/>
                  <a:gd name="T28" fmla="*/ 0 w 357"/>
                  <a:gd name="T29" fmla="*/ 0 h 764"/>
                  <a:gd name="T30" fmla="*/ 0 w 357"/>
                  <a:gd name="T31" fmla="*/ 0 h 764"/>
                  <a:gd name="T32" fmla="*/ 0 w 357"/>
                  <a:gd name="T33" fmla="*/ 0 h 764"/>
                  <a:gd name="T34" fmla="*/ 0 w 357"/>
                  <a:gd name="T35" fmla="*/ 0 h 764"/>
                  <a:gd name="T36" fmla="*/ 0 w 357"/>
                  <a:gd name="T37" fmla="*/ 0 h 764"/>
                  <a:gd name="T38" fmla="*/ 0 w 357"/>
                  <a:gd name="T39" fmla="*/ 0 h 764"/>
                  <a:gd name="T40" fmla="*/ 0 w 357"/>
                  <a:gd name="T41" fmla="*/ 0 h 764"/>
                  <a:gd name="T42" fmla="*/ 0 w 357"/>
                  <a:gd name="T43" fmla="*/ 0 h 764"/>
                  <a:gd name="T44" fmla="*/ 0 w 357"/>
                  <a:gd name="T45" fmla="*/ 0 h 764"/>
                  <a:gd name="T46" fmla="*/ 0 w 357"/>
                  <a:gd name="T47" fmla="*/ 0 h 764"/>
                  <a:gd name="T48" fmla="*/ 0 w 357"/>
                  <a:gd name="T49" fmla="*/ 0 h 764"/>
                  <a:gd name="T50" fmla="*/ 0 w 357"/>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4"/>
                  <a:gd name="T80" fmla="*/ 357 w 357"/>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4">
                    <a:moveTo>
                      <a:pt x="0" y="0"/>
                    </a:moveTo>
                    <a:lnTo>
                      <a:pt x="173" y="195"/>
                    </a:lnTo>
                    <a:lnTo>
                      <a:pt x="212" y="248"/>
                    </a:lnTo>
                    <a:lnTo>
                      <a:pt x="254" y="299"/>
                    </a:lnTo>
                    <a:lnTo>
                      <a:pt x="283" y="351"/>
                    </a:lnTo>
                    <a:lnTo>
                      <a:pt x="313" y="396"/>
                    </a:lnTo>
                    <a:lnTo>
                      <a:pt x="328" y="448"/>
                    </a:lnTo>
                    <a:lnTo>
                      <a:pt x="338" y="500"/>
                    </a:lnTo>
                    <a:lnTo>
                      <a:pt x="351" y="558"/>
                    </a:lnTo>
                    <a:lnTo>
                      <a:pt x="357" y="617"/>
                    </a:lnTo>
                    <a:lnTo>
                      <a:pt x="351" y="671"/>
                    </a:lnTo>
                    <a:lnTo>
                      <a:pt x="351" y="718"/>
                    </a:lnTo>
                    <a:lnTo>
                      <a:pt x="334" y="754"/>
                    </a:lnTo>
                    <a:lnTo>
                      <a:pt x="323" y="759"/>
                    </a:lnTo>
                    <a:lnTo>
                      <a:pt x="299" y="764"/>
                    </a:lnTo>
                    <a:lnTo>
                      <a:pt x="276" y="754"/>
                    </a:lnTo>
                    <a:lnTo>
                      <a:pt x="248" y="730"/>
                    </a:lnTo>
                    <a:lnTo>
                      <a:pt x="196" y="684"/>
                    </a:lnTo>
                    <a:lnTo>
                      <a:pt x="155" y="642"/>
                    </a:lnTo>
                    <a:lnTo>
                      <a:pt x="121" y="603"/>
                    </a:lnTo>
                    <a:lnTo>
                      <a:pt x="92" y="558"/>
                    </a:lnTo>
                    <a:lnTo>
                      <a:pt x="69" y="511"/>
                    </a:lnTo>
                    <a:lnTo>
                      <a:pt x="52" y="462"/>
                    </a:lnTo>
                    <a:lnTo>
                      <a:pt x="36" y="403"/>
                    </a:lnTo>
                    <a:lnTo>
                      <a:pt x="23" y="34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4" name="Freeform 264"/>
              <p:cNvSpPr>
                <a:spLocks/>
              </p:cNvSpPr>
              <p:nvPr/>
            </p:nvSpPr>
            <p:spPr bwMode="auto">
              <a:xfrm>
                <a:off x="2686" y="1893"/>
                <a:ext cx="75" cy="199"/>
              </a:xfrm>
              <a:custGeom>
                <a:avLst/>
                <a:gdLst>
                  <a:gd name="T0" fmla="*/ 0 w 300"/>
                  <a:gd name="T1" fmla="*/ 0 h 794"/>
                  <a:gd name="T2" fmla="*/ 0 w 300"/>
                  <a:gd name="T3" fmla="*/ 0 h 794"/>
                  <a:gd name="T4" fmla="*/ 0 w 300"/>
                  <a:gd name="T5" fmla="*/ 0 h 794"/>
                  <a:gd name="T6" fmla="*/ 0 w 300"/>
                  <a:gd name="T7" fmla="*/ 0 h 794"/>
                  <a:gd name="T8" fmla="*/ 0 w 300"/>
                  <a:gd name="T9" fmla="*/ 0 h 794"/>
                  <a:gd name="T10" fmla="*/ 0 w 300"/>
                  <a:gd name="T11" fmla="*/ 0 h 794"/>
                  <a:gd name="T12" fmla="*/ 0 w 300"/>
                  <a:gd name="T13" fmla="*/ 0 h 794"/>
                  <a:gd name="T14" fmla="*/ 0 w 300"/>
                  <a:gd name="T15" fmla="*/ 0 h 794"/>
                  <a:gd name="T16" fmla="*/ 0 w 300"/>
                  <a:gd name="T17" fmla="*/ 0 h 794"/>
                  <a:gd name="T18" fmla="*/ 0 w 300"/>
                  <a:gd name="T19" fmla="*/ 0 h 794"/>
                  <a:gd name="T20" fmla="*/ 0 w 300"/>
                  <a:gd name="T21" fmla="*/ 0 h 794"/>
                  <a:gd name="T22" fmla="*/ 0 w 300"/>
                  <a:gd name="T23" fmla="*/ 0 h 794"/>
                  <a:gd name="T24" fmla="*/ 0 w 300"/>
                  <a:gd name="T25" fmla="*/ 0 h 794"/>
                  <a:gd name="T26" fmla="*/ 0 w 300"/>
                  <a:gd name="T27" fmla="*/ 0 h 794"/>
                  <a:gd name="T28" fmla="*/ 0 w 300"/>
                  <a:gd name="T29" fmla="*/ 0 h 794"/>
                  <a:gd name="T30" fmla="*/ 0 w 300"/>
                  <a:gd name="T31" fmla="*/ 0 h 794"/>
                  <a:gd name="T32" fmla="*/ 0 w 300"/>
                  <a:gd name="T33" fmla="*/ 0 h 794"/>
                  <a:gd name="T34" fmla="*/ 0 w 300"/>
                  <a:gd name="T35" fmla="*/ 0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94"/>
                  <a:gd name="T56" fmla="*/ 300 w 300"/>
                  <a:gd name="T57" fmla="*/ 794 h 7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94">
                    <a:moveTo>
                      <a:pt x="28" y="0"/>
                    </a:moveTo>
                    <a:lnTo>
                      <a:pt x="6" y="249"/>
                    </a:lnTo>
                    <a:lnTo>
                      <a:pt x="0" y="316"/>
                    </a:lnTo>
                    <a:lnTo>
                      <a:pt x="0" y="374"/>
                    </a:lnTo>
                    <a:lnTo>
                      <a:pt x="0" y="438"/>
                    </a:lnTo>
                    <a:lnTo>
                      <a:pt x="18" y="484"/>
                    </a:lnTo>
                    <a:lnTo>
                      <a:pt x="36" y="536"/>
                    </a:lnTo>
                    <a:lnTo>
                      <a:pt x="52" y="588"/>
                    </a:lnTo>
                    <a:lnTo>
                      <a:pt x="81" y="644"/>
                    </a:lnTo>
                    <a:lnTo>
                      <a:pt x="121" y="684"/>
                    </a:lnTo>
                    <a:lnTo>
                      <a:pt x="183" y="772"/>
                    </a:lnTo>
                    <a:lnTo>
                      <a:pt x="230" y="794"/>
                    </a:lnTo>
                    <a:lnTo>
                      <a:pt x="271" y="759"/>
                    </a:lnTo>
                    <a:lnTo>
                      <a:pt x="287" y="667"/>
                    </a:lnTo>
                    <a:lnTo>
                      <a:pt x="300" y="559"/>
                    </a:lnTo>
                    <a:lnTo>
                      <a:pt x="283" y="460"/>
                    </a:lnTo>
                    <a:lnTo>
                      <a:pt x="249" y="352"/>
                    </a:lnTo>
                    <a:lnTo>
                      <a:pt x="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5" name="Freeform 265"/>
              <p:cNvSpPr>
                <a:spLocks/>
              </p:cNvSpPr>
              <p:nvPr/>
            </p:nvSpPr>
            <p:spPr bwMode="auto">
              <a:xfrm>
                <a:off x="2607" y="1933"/>
                <a:ext cx="115" cy="173"/>
              </a:xfrm>
              <a:custGeom>
                <a:avLst/>
                <a:gdLst>
                  <a:gd name="T0" fmla="*/ 0 w 459"/>
                  <a:gd name="T1" fmla="*/ 0 h 694"/>
                  <a:gd name="T2" fmla="*/ 0 w 459"/>
                  <a:gd name="T3" fmla="*/ 0 h 694"/>
                  <a:gd name="T4" fmla="*/ 0 w 459"/>
                  <a:gd name="T5" fmla="*/ 0 h 694"/>
                  <a:gd name="T6" fmla="*/ 0 w 459"/>
                  <a:gd name="T7" fmla="*/ 0 h 694"/>
                  <a:gd name="T8" fmla="*/ 0 w 459"/>
                  <a:gd name="T9" fmla="*/ 0 h 694"/>
                  <a:gd name="T10" fmla="*/ 0 w 459"/>
                  <a:gd name="T11" fmla="*/ 0 h 694"/>
                  <a:gd name="T12" fmla="*/ 0 w 459"/>
                  <a:gd name="T13" fmla="*/ 0 h 694"/>
                  <a:gd name="T14" fmla="*/ 0 w 459"/>
                  <a:gd name="T15" fmla="*/ 0 h 694"/>
                  <a:gd name="T16" fmla="*/ 0 w 459"/>
                  <a:gd name="T17" fmla="*/ 0 h 694"/>
                  <a:gd name="T18" fmla="*/ 0 w 459"/>
                  <a:gd name="T19" fmla="*/ 0 h 694"/>
                  <a:gd name="T20" fmla="*/ 0 w 459"/>
                  <a:gd name="T21" fmla="*/ 0 h 694"/>
                  <a:gd name="T22" fmla="*/ 0 w 459"/>
                  <a:gd name="T23" fmla="*/ 0 h 694"/>
                  <a:gd name="T24" fmla="*/ 0 w 459"/>
                  <a:gd name="T25" fmla="*/ 0 h 694"/>
                  <a:gd name="T26" fmla="*/ 0 w 459"/>
                  <a:gd name="T27" fmla="*/ 0 h 694"/>
                  <a:gd name="T28" fmla="*/ 0 w 459"/>
                  <a:gd name="T29" fmla="*/ 0 h 694"/>
                  <a:gd name="T30" fmla="*/ 0 w 459"/>
                  <a:gd name="T31" fmla="*/ 0 h 694"/>
                  <a:gd name="T32" fmla="*/ 0 w 459"/>
                  <a:gd name="T33" fmla="*/ 0 h 694"/>
                  <a:gd name="T34" fmla="*/ 0 w 459"/>
                  <a:gd name="T35" fmla="*/ 0 h 694"/>
                  <a:gd name="T36" fmla="*/ 0 w 459"/>
                  <a:gd name="T37" fmla="*/ 0 h 694"/>
                  <a:gd name="T38" fmla="*/ 0 w 459"/>
                  <a:gd name="T39" fmla="*/ 0 h 694"/>
                  <a:gd name="T40" fmla="*/ 0 w 459"/>
                  <a:gd name="T41" fmla="*/ 0 h 694"/>
                  <a:gd name="T42" fmla="*/ 0 w 459"/>
                  <a:gd name="T43" fmla="*/ 0 h 694"/>
                  <a:gd name="T44" fmla="*/ 0 w 459"/>
                  <a:gd name="T45" fmla="*/ 0 h 694"/>
                  <a:gd name="T46" fmla="*/ 0 w 459"/>
                  <a:gd name="T47" fmla="*/ 0 h 694"/>
                  <a:gd name="T48" fmla="*/ 0 w 459"/>
                  <a:gd name="T49" fmla="*/ 0 h 694"/>
                  <a:gd name="T50" fmla="*/ 0 w 459"/>
                  <a:gd name="T51" fmla="*/ 0 h 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9"/>
                  <a:gd name="T79" fmla="*/ 0 h 694"/>
                  <a:gd name="T80" fmla="*/ 459 w 459"/>
                  <a:gd name="T81" fmla="*/ 694 h 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9" h="694">
                    <a:moveTo>
                      <a:pt x="0" y="0"/>
                    </a:moveTo>
                    <a:lnTo>
                      <a:pt x="196" y="148"/>
                    </a:lnTo>
                    <a:lnTo>
                      <a:pt x="246" y="195"/>
                    </a:lnTo>
                    <a:lnTo>
                      <a:pt x="288" y="235"/>
                    </a:lnTo>
                    <a:lnTo>
                      <a:pt x="325" y="281"/>
                    </a:lnTo>
                    <a:lnTo>
                      <a:pt x="356" y="314"/>
                    </a:lnTo>
                    <a:lnTo>
                      <a:pt x="390" y="369"/>
                    </a:lnTo>
                    <a:lnTo>
                      <a:pt x="408" y="413"/>
                    </a:lnTo>
                    <a:lnTo>
                      <a:pt x="418" y="469"/>
                    </a:lnTo>
                    <a:lnTo>
                      <a:pt x="436" y="527"/>
                    </a:lnTo>
                    <a:lnTo>
                      <a:pt x="459" y="586"/>
                    </a:lnTo>
                    <a:lnTo>
                      <a:pt x="459" y="632"/>
                    </a:lnTo>
                    <a:lnTo>
                      <a:pt x="453" y="666"/>
                    </a:lnTo>
                    <a:lnTo>
                      <a:pt x="443" y="682"/>
                    </a:lnTo>
                    <a:lnTo>
                      <a:pt x="418" y="694"/>
                    </a:lnTo>
                    <a:lnTo>
                      <a:pt x="390" y="689"/>
                    </a:lnTo>
                    <a:lnTo>
                      <a:pt x="356" y="679"/>
                    </a:lnTo>
                    <a:lnTo>
                      <a:pt x="315" y="642"/>
                    </a:lnTo>
                    <a:lnTo>
                      <a:pt x="263" y="615"/>
                    </a:lnTo>
                    <a:lnTo>
                      <a:pt x="224" y="578"/>
                    </a:lnTo>
                    <a:lnTo>
                      <a:pt x="188" y="539"/>
                    </a:lnTo>
                    <a:lnTo>
                      <a:pt x="155" y="498"/>
                    </a:lnTo>
                    <a:lnTo>
                      <a:pt x="131" y="452"/>
                    </a:lnTo>
                    <a:lnTo>
                      <a:pt x="103" y="394"/>
                    </a:lnTo>
                    <a:lnTo>
                      <a:pt x="86"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6" name="Freeform 266"/>
              <p:cNvSpPr>
                <a:spLocks/>
              </p:cNvSpPr>
              <p:nvPr/>
            </p:nvSpPr>
            <p:spPr bwMode="auto">
              <a:xfrm>
                <a:off x="2679" y="1981"/>
                <a:ext cx="89" cy="191"/>
              </a:xfrm>
              <a:custGeom>
                <a:avLst/>
                <a:gdLst>
                  <a:gd name="T0" fmla="*/ 0 w 355"/>
                  <a:gd name="T1" fmla="*/ 0 h 764"/>
                  <a:gd name="T2" fmla="*/ 0 w 355"/>
                  <a:gd name="T3" fmla="*/ 0 h 764"/>
                  <a:gd name="T4" fmla="*/ 0 w 355"/>
                  <a:gd name="T5" fmla="*/ 0 h 764"/>
                  <a:gd name="T6" fmla="*/ 0 w 355"/>
                  <a:gd name="T7" fmla="*/ 0 h 764"/>
                  <a:gd name="T8" fmla="*/ 0 w 355"/>
                  <a:gd name="T9" fmla="*/ 0 h 764"/>
                  <a:gd name="T10" fmla="*/ 0 w 355"/>
                  <a:gd name="T11" fmla="*/ 0 h 764"/>
                  <a:gd name="T12" fmla="*/ 0 w 355"/>
                  <a:gd name="T13" fmla="*/ 0 h 764"/>
                  <a:gd name="T14" fmla="*/ 0 w 355"/>
                  <a:gd name="T15" fmla="*/ 0 h 764"/>
                  <a:gd name="T16" fmla="*/ 0 w 355"/>
                  <a:gd name="T17" fmla="*/ 0 h 764"/>
                  <a:gd name="T18" fmla="*/ 0 w 355"/>
                  <a:gd name="T19" fmla="*/ 0 h 764"/>
                  <a:gd name="T20" fmla="*/ 0 w 355"/>
                  <a:gd name="T21" fmla="*/ 0 h 764"/>
                  <a:gd name="T22" fmla="*/ 0 w 355"/>
                  <a:gd name="T23" fmla="*/ 0 h 764"/>
                  <a:gd name="T24" fmla="*/ 0 w 355"/>
                  <a:gd name="T25" fmla="*/ 0 h 764"/>
                  <a:gd name="T26" fmla="*/ 0 w 355"/>
                  <a:gd name="T27" fmla="*/ 0 h 764"/>
                  <a:gd name="T28" fmla="*/ 0 w 355"/>
                  <a:gd name="T29" fmla="*/ 0 h 764"/>
                  <a:gd name="T30" fmla="*/ 0 w 355"/>
                  <a:gd name="T31" fmla="*/ 0 h 764"/>
                  <a:gd name="T32" fmla="*/ 0 w 355"/>
                  <a:gd name="T33" fmla="*/ 0 h 764"/>
                  <a:gd name="T34" fmla="*/ 0 w 355"/>
                  <a:gd name="T35" fmla="*/ 0 h 764"/>
                  <a:gd name="T36" fmla="*/ 0 w 355"/>
                  <a:gd name="T37" fmla="*/ 0 h 764"/>
                  <a:gd name="T38" fmla="*/ 0 w 355"/>
                  <a:gd name="T39" fmla="*/ 0 h 764"/>
                  <a:gd name="T40" fmla="*/ 0 w 355"/>
                  <a:gd name="T41" fmla="*/ 0 h 764"/>
                  <a:gd name="T42" fmla="*/ 0 w 355"/>
                  <a:gd name="T43" fmla="*/ 0 h 764"/>
                  <a:gd name="T44" fmla="*/ 0 w 355"/>
                  <a:gd name="T45" fmla="*/ 0 h 764"/>
                  <a:gd name="T46" fmla="*/ 0 w 355"/>
                  <a:gd name="T47" fmla="*/ 0 h 764"/>
                  <a:gd name="T48" fmla="*/ 0 w 355"/>
                  <a:gd name="T49" fmla="*/ 0 h 764"/>
                  <a:gd name="T50" fmla="*/ 0 w 355"/>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5"/>
                  <a:gd name="T79" fmla="*/ 0 h 764"/>
                  <a:gd name="T80" fmla="*/ 355 w 355"/>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5" h="764">
                    <a:moveTo>
                      <a:pt x="0" y="0"/>
                    </a:moveTo>
                    <a:lnTo>
                      <a:pt x="171" y="195"/>
                    </a:lnTo>
                    <a:lnTo>
                      <a:pt x="218" y="246"/>
                    </a:lnTo>
                    <a:lnTo>
                      <a:pt x="257" y="299"/>
                    </a:lnTo>
                    <a:lnTo>
                      <a:pt x="281" y="344"/>
                    </a:lnTo>
                    <a:lnTo>
                      <a:pt x="310" y="391"/>
                    </a:lnTo>
                    <a:lnTo>
                      <a:pt x="327" y="442"/>
                    </a:lnTo>
                    <a:lnTo>
                      <a:pt x="340" y="494"/>
                    </a:lnTo>
                    <a:lnTo>
                      <a:pt x="343" y="551"/>
                    </a:lnTo>
                    <a:lnTo>
                      <a:pt x="355" y="609"/>
                    </a:lnTo>
                    <a:lnTo>
                      <a:pt x="350" y="672"/>
                    </a:lnTo>
                    <a:lnTo>
                      <a:pt x="343" y="719"/>
                    </a:lnTo>
                    <a:lnTo>
                      <a:pt x="340" y="748"/>
                    </a:lnTo>
                    <a:lnTo>
                      <a:pt x="322" y="759"/>
                    </a:lnTo>
                    <a:lnTo>
                      <a:pt x="298" y="764"/>
                    </a:lnTo>
                    <a:lnTo>
                      <a:pt x="276" y="748"/>
                    </a:lnTo>
                    <a:lnTo>
                      <a:pt x="239" y="735"/>
                    </a:lnTo>
                    <a:lnTo>
                      <a:pt x="200" y="683"/>
                    </a:lnTo>
                    <a:lnTo>
                      <a:pt x="155" y="642"/>
                    </a:lnTo>
                    <a:lnTo>
                      <a:pt x="120" y="597"/>
                    </a:lnTo>
                    <a:lnTo>
                      <a:pt x="92" y="551"/>
                    </a:lnTo>
                    <a:lnTo>
                      <a:pt x="68" y="505"/>
                    </a:lnTo>
                    <a:lnTo>
                      <a:pt x="45" y="458"/>
                    </a:lnTo>
                    <a:lnTo>
                      <a:pt x="37" y="396"/>
                    </a:lnTo>
                    <a:lnTo>
                      <a:pt x="27" y="344"/>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7" name="Freeform 267"/>
              <p:cNvSpPr>
                <a:spLocks/>
              </p:cNvSpPr>
              <p:nvPr/>
            </p:nvSpPr>
            <p:spPr bwMode="auto">
              <a:xfrm>
                <a:off x="2718" y="1965"/>
                <a:ext cx="75" cy="200"/>
              </a:xfrm>
              <a:custGeom>
                <a:avLst/>
                <a:gdLst>
                  <a:gd name="T0" fmla="*/ 0 w 303"/>
                  <a:gd name="T1" fmla="*/ 0 h 800"/>
                  <a:gd name="T2" fmla="*/ 0 w 303"/>
                  <a:gd name="T3" fmla="*/ 0 h 800"/>
                  <a:gd name="T4" fmla="*/ 0 w 303"/>
                  <a:gd name="T5" fmla="*/ 0 h 800"/>
                  <a:gd name="T6" fmla="*/ 0 w 303"/>
                  <a:gd name="T7" fmla="*/ 0 h 800"/>
                  <a:gd name="T8" fmla="*/ 0 w 303"/>
                  <a:gd name="T9" fmla="*/ 0 h 800"/>
                  <a:gd name="T10" fmla="*/ 0 w 303"/>
                  <a:gd name="T11" fmla="*/ 0 h 800"/>
                  <a:gd name="T12" fmla="*/ 0 w 303"/>
                  <a:gd name="T13" fmla="*/ 0 h 800"/>
                  <a:gd name="T14" fmla="*/ 0 w 303"/>
                  <a:gd name="T15" fmla="*/ 0 h 800"/>
                  <a:gd name="T16" fmla="*/ 0 w 303"/>
                  <a:gd name="T17" fmla="*/ 0 h 800"/>
                  <a:gd name="T18" fmla="*/ 0 w 303"/>
                  <a:gd name="T19" fmla="*/ 0 h 800"/>
                  <a:gd name="T20" fmla="*/ 0 w 303"/>
                  <a:gd name="T21" fmla="*/ 0 h 800"/>
                  <a:gd name="T22" fmla="*/ 0 w 303"/>
                  <a:gd name="T23" fmla="*/ 0 h 800"/>
                  <a:gd name="T24" fmla="*/ 0 w 303"/>
                  <a:gd name="T25" fmla="*/ 0 h 800"/>
                  <a:gd name="T26" fmla="*/ 0 w 303"/>
                  <a:gd name="T27" fmla="*/ 0 h 800"/>
                  <a:gd name="T28" fmla="*/ 0 w 303"/>
                  <a:gd name="T29" fmla="*/ 0 h 800"/>
                  <a:gd name="T30" fmla="*/ 0 w 303"/>
                  <a:gd name="T31" fmla="*/ 0 h 800"/>
                  <a:gd name="T32" fmla="*/ 0 w 303"/>
                  <a:gd name="T33" fmla="*/ 0 h 800"/>
                  <a:gd name="T34" fmla="*/ 0 w 303"/>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3"/>
                  <a:gd name="T55" fmla="*/ 0 h 800"/>
                  <a:gd name="T56" fmla="*/ 303 w 303"/>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3" h="800">
                    <a:moveTo>
                      <a:pt x="30" y="0"/>
                    </a:moveTo>
                    <a:lnTo>
                      <a:pt x="4" y="242"/>
                    </a:lnTo>
                    <a:lnTo>
                      <a:pt x="0" y="317"/>
                    </a:lnTo>
                    <a:lnTo>
                      <a:pt x="0" y="376"/>
                    </a:lnTo>
                    <a:lnTo>
                      <a:pt x="4" y="438"/>
                    </a:lnTo>
                    <a:lnTo>
                      <a:pt x="16" y="485"/>
                    </a:lnTo>
                    <a:lnTo>
                      <a:pt x="33" y="536"/>
                    </a:lnTo>
                    <a:lnTo>
                      <a:pt x="51" y="588"/>
                    </a:lnTo>
                    <a:lnTo>
                      <a:pt x="80" y="640"/>
                    </a:lnTo>
                    <a:lnTo>
                      <a:pt x="121" y="686"/>
                    </a:lnTo>
                    <a:lnTo>
                      <a:pt x="185" y="766"/>
                    </a:lnTo>
                    <a:lnTo>
                      <a:pt x="229" y="800"/>
                    </a:lnTo>
                    <a:lnTo>
                      <a:pt x="265" y="758"/>
                    </a:lnTo>
                    <a:lnTo>
                      <a:pt x="286" y="667"/>
                    </a:lnTo>
                    <a:lnTo>
                      <a:pt x="303" y="559"/>
                    </a:lnTo>
                    <a:lnTo>
                      <a:pt x="286" y="456"/>
                    </a:lnTo>
                    <a:lnTo>
                      <a:pt x="247" y="352"/>
                    </a:lnTo>
                    <a:lnTo>
                      <a:pt x="3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8" name="Freeform 268"/>
              <p:cNvSpPr>
                <a:spLocks/>
              </p:cNvSpPr>
              <p:nvPr/>
            </p:nvSpPr>
            <p:spPr bwMode="auto">
              <a:xfrm>
                <a:off x="2637" y="2004"/>
                <a:ext cx="116" cy="174"/>
              </a:xfrm>
              <a:custGeom>
                <a:avLst/>
                <a:gdLst>
                  <a:gd name="T0" fmla="*/ 0 w 467"/>
                  <a:gd name="T1" fmla="*/ 0 h 695"/>
                  <a:gd name="T2" fmla="*/ 0 w 467"/>
                  <a:gd name="T3" fmla="*/ 0 h 695"/>
                  <a:gd name="T4" fmla="*/ 0 w 467"/>
                  <a:gd name="T5" fmla="*/ 0 h 695"/>
                  <a:gd name="T6" fmla="*/ 0 w 467"/>
                  <a:gd name="T7" fmla="*/ 0 h 695"/>
                  <a:gd name="T8" fmla="*/ 0 w 467"/>
                  <a:gd name="T9" fmla="*/ 0 h 695"/>
                  <a:gd name="T10" fmla="*/ 0 w 467"/>
                  <a:gd name="T11" fmla="*/ 0 h 695"/>
                  <a:gd name="T12" fmla="*/ 0 w 467"/>
                  <a:gd name="T13" fmla="*/ 0 h 695"/>
                  <a:gd name="T14" fmla="*/ 0 w 467"/>
                  <a:gd name="T15" fmla="*/ 0 h 695"/>
                  <a:gd name="T16" fmla="*/ 0 w 467"/>
                  <a:gd name="T17" fmla="*/ 0 h 695"/>
                  <a:gd name="T18" fmla="*/ 0 w 467"/>
                  <a:gd name="T19" fmla="*/ 0 h 695"/>
                  <a:gd name="T20" fmla="*/ 0 w 467"/>
                  <a:gd name="T21" fmla="*/ 0 h 695"/>
                  <a:gd name="T22" fmla="*/ 0 w 467"/>
                  <a:gd name="T23" fmla="*/ 0 h 695"/>
                  <a:gd name="T24" fmla="*/ 0 w 467"/>
                  <a:gd name="T25" fmla="*/ 0 h 695"/>
                  <a:gd name="T26" fmla="*/ 0 w 467"/>
                  <a:gd name="T27" fmla="*/ 0 h 695"/>
                  <a:gd name="T28" fmla="*/ 0 w 467"/>
                  <a:gd name="T29" fmla="*/ 0 h 695"/>
                  <a:gd name="T30" fmla="*/ 0 w 467"/>
                  <a:gd name="T31" fmla="*/ 0 h 695"/>
                  <a:gd name="T32" fmla="*/ 0 w 467"/>
                  <a:gd name="T33" fmla="*/ 0 h 695"/>
                  <a:gd name="T34" fmla="*/ 0 w 467"/>
                  <a:gd name="T35" fmla="*/ 0 h 695"/>
                  <a:gd name="T36" fmla="*/ 0 w 467"/>
                  <a:gd name="T37" fmla="*/ 0 h 695"/>
                  <a:gd name="T38" fmla="*/ 0 w 467"/>
                  <a:gd name="T39" fmla="*/ 0 h 695"/>
                  <a:gd name="T40" fmla="*/ 0 w 467"/>
                  <a:gd name="T41" fmla="*/ 0 h 695"/>
                  <a:gd name="T42" fmla="*/ 0 w 467"/>
                  <a:gd name="T43" fmla="*/ 0 h 695"/>
                  <a:gd name="T44" fmla="*/ 0 w 467"/>
                  <a:gd name="T45" fmla="*/ 0 h 695"/>
                  <a:gd name="T46" fmla="*/ 0 w 467"/>
                  <a:gd name="T47" fmla="*/ 0 h 695"/>
                  <a:gd name="T48" fmla="*/ 0 w 467"/>
                  <a:gd name="T49" fmla="*/ 0 h 695"/>
                  <a:gd name="T50" fmla="*/ 0 w 467"/>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7"/>
                  <a:gd name="T79" fmla="*/ 0 h 695"/>
                  <a:gd name="T80" fmla="*/ 467 w 467"/>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7" h="695">
                    <a:moveTo>
                      <a:pt x="0" y="0"/>
                    </a:moveTo>
                    <a:lnTo>
                      <a:pt x="196" y="150"/>
                    </a:lnTo>
                    <a:lnTo>
                      <a:pt x="253" y="196"/>
                    </a:lnTo>
                    <a:lnTo>
                      <a:pt x="299" y="238"/>
                    </a:lnTo>
                    <a:lnTo>
                      <a:pt x="334" y="276"/>
                    </a:lnTo>
                    <a:lnTo>
                      <a:pt x="369" y="316"/>
                    </a:lnTo>
                    <a:lnTo>
                      <a:pt x="392" y="363"/>
                    </a:lnTo>
                    <a:lnTo>
                      <a:pt x="416" y="414"/>
                    </a:lnTo>
                    <a:lnTo>
                      <a:pt x="432" y="473"/>
                    </a:lnTo>
                    <a:lnTo>
                      <a:pt x="450" y="523"/>
                    </a:lnTo>
                    <a:lnTo>
                      <a:pt x="467" y="587"/>
                    </a:lnTo>
                    <a:lnTo>
                      <a:pt x="467" y="631"/>
                    </a:lnTo>
                    <a:lnTo>
                      <a:pt x="467" y="668"/>
                    </a:lnTo>
                    <a:lnTo>
                      <a:pt x="450" y="685"/>
                    </a:lnTo>
                    <a:lnTo>
                      <a:pt x="426" y="695"/>
                    </a:lnTo>
                    <a:lnTo>
                      <a:pt x="404" y="685"/>
                    </a:lnTo>
                    <a:lnTo>
                      <a:pt x="364" y="678"/>
                    </a:lnTo>
                    <a:lnTo>
                      <a:pt x="317" y="644"/>
                    </a:lnTo>
                    <a:lnTo>
                      <a:pt x="271" y="610"/>
                    </a:lnTo>
                    <a:lnTo>
                      <a:pt x="232" y="581"/>
                    </a:lnTo>
                    <a:lnTo>
                      <a:pt x="196" y="540"/>
                    </a:lnTo>
                    <a:lnTo>
                      <a:pt x="162" y="501"/>
                    </a:lnTo>
                    <a:lnTo>
                      <a:pt x="133" y="447"/>
                    </a:lnTo>
                    <a:lnTo>
                      <a:pt x="110" y="396"/>
                    </a:lnTo>
                    <a:lnTo>
                      <a:pt x="93"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49" name="Freeform 269"/>
              <p:cNvSpPr>
                <a:spLocks/>
              </p:cNvSpPr>
              <p:nvPr/>
            </p:nvSpPr>
            <p:spPr bwMode="auto">
              <a:xfrm>
                <a:off x="2711" y="2053"/>
                <a:ext cx="87" cy="190"/>
              </a:xfrm>
              <a:custGeom>
                <a:avLst/>
                <a:gdLst>
                  <a:gd name="T0" fmla="*/ 0 w 351"/>
                  <a:gd name="T1" fmla="*/ 0 h 759"/>
                  <a:gd name="T2" fmla="*/ 0 w 351"/>
                  <a:gd name="T3" fmla="*/ 0 h 759"/>
                  <a:gd name="T4" fmla="*/ 0 w 351"/>
                  <a:gd name="T5" fmla="*/ 0 h 759"/>
                  <a:gd name="T6" fmla="*/ 0 w 351"/>
                  <a:gd name="T7" fmla="*/ 0 h 759"/>
                  <a:gd name="T8" fmla="*/ 0 w 351"/>
                  <a:gd name="T9" fmla="*/ 0 h 759"/>
                  <a:gd name="T10" fmla="*/ 0 w 351"/>
                  <a:gd name="T11" fmla="*/ 0 h 759"/>
                  <a:gd name="T12" fmla="*/ 0 w 351"/>
                  <a:gd name="T13" fmla="*/ 0 h 759"/>
                  <a:gd name="T14" fmla="*/ 0 w 351"/>
                  <a:gd name="T15" fmla="*/ 0 h 759"/>
                  <a:gd name="T16" fmla="*/ 0 w 351"/>
                  <a:gd name="T17" fmla="*/ 0 h 759"/>
                  <a:gd name="T18" fmla="*/ 0 w 351"/>
                  <a:gd name="T19" fmla="*/ 0 h 759"/>
                  <a:gd name="T20" fmla="*/ 0 w 351"/>
                  <a:gd name="T21" fmla="*/ 0 h 759"/>
                  <a:gd name="T22" fmla="*/ 0 w 351"/>
                  <a:gd name="T23" fmla="*/ 0 h 759"/>
                  <a:gd name="T24" fmla="*/ 0 w 351"/>
                  <a:gd name="T25" fmla="*/ 0 h 759"/>
                  <a:gd name="T26" fmla="*/ 0 w 351"/>
                  <a:gd name="T27" fmla="*/ 0 h 759"/>
                  <a:gd name="T28" fmla="*/ 0 w 351"/>
                  <a:gd name="T29" fmla="*/ 0 h 759"/>
                  <a:gd name="T30" fmla="*/ 0 w 351"/>
                  <a:gd name="T31" fmla="*/ 0 h 759"/>
                  <a:gd name="T32" fmla="*/ 0 w 351"/>
                  <a:gd name="T33" fmla="*/ 0 h 759"/>
                  <a:gd name="T34" fmla="*/ 0 w 351"/>
                  <a:gd name="T35" fmla="*/ 0 h 759"/>
                  <a:gd name="T36" fmla="*/ 0 w 351"/>
                  <a:gd name="T37" fmla="*/ 0 h 759"/>
                  <a:gd name="T38" fmla="*/ 0 w 351"/>
                  <a:gd name="T39" fmla="*/ 0 h 759"/>
                  <a:gd name="T40" fmla="*/ 0 w 351"/>
                  <a:gd name="T41" fmla="*/ 0 h 759"/>
                  <a:gd name="T42" fmla="*/ 0 w 351"/>
                  <a:gd name="T43" fmla="*/ 0 h 759"/>
                  <a:gd name="T44" fmla="*/ 0 w 351"/>
                  <a:gd name="T45" fmla="*/ 0 h 759"/>
                  <a:gd name="T46" fmla="*/ 0 w 351"/>
                  <a:gd name="T47" fmla="*/ 0 h 759"/>
                  <a:gd name="T48" fmla="*/ 0 w 351"/>
                  <a:gd name="T49" fmla="*/ 0 h 759"/>
                  <a:gd name="T50" fmla="*/ 0 w 351"/>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759"/>
                  <a:gd name="T80" fmla="*/ 351 w 351"/>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759">
                    <a:moveTo>
                      <a:pt x="0" y="0"/>
                    </a:moveTo>
                    <a:lnTo>
                      <a:pt x="172" y="197"/>
                    </a:lnTo>
                    <a:lnTo>
                      <a:pt x="217" y="247"/>
                    </a:lnTo>
                    <a:lnTo>
                      <a:pt x="258" y="293"/>
                    </a:lnTo>
                    <a:lnTo>
                      <a:pt x="281" y="344"/>
                    </a:lnTo>
                    <a:lnTo>
                      <a:pt x="315" y="391"/>
                    </a:lnTo>
                    <a:lnTo>
                      <a:pt x="332" y="448"/>
                    </a:lnTo>
                    <a:lnTo>
                      <a:pt x="344" y="495"/>
                    </a:lnTo>
                    <a:lnTo>
                      <a:pt x="351" y="554"/>
                    </a:lnTo>
                    <a:lnTo>
                      <a:pt x="351" y="608"/>
                    </a:lnTo>
                    <a:lnTo>
                      <a:pt x="351" y="667"/>
                    </a:lnTo>
                    <a:lnTo>
                      <a:pt x="351" y="712"/>
                    </a:lnTo>
                    <a:lnTo>
                      <a:pt x="332" y="748"/>
                    </a:lnTo>
                    <a:lnTo>
                      <a:pt x="322" y="759"/>
                    </a:lnTo>
                    <a:lnTo>
                      <a:pt x="305" y="759"/>
                    </a:lnTo>
                    <a:lnTo>
                      <a:pt x="276" y="748"/>
                    </a:lnTo>
                    <a:lnTo>
                      <a:pt x="239" y="730"/>
                    </a:lnTo>
                    <a:lnTo>
                      <a:pt x="201" y="683"/>
                    </a:lnTo>
                    <a:lnTo>
                      <a:pt x="155" y="637"/>
                    </a:lnTo>
                    <a:lnTo>
                      <a:pt x="121" y="598"/>
                    </a:lnTo>
                    <a:lnTo>
                      <a:pt x="92" y="554"/>
                    </a:lnTo>
                    <a:lnTo>
                      <a:pt x="69" y="507"/>
                    </a:lnTo>
                    <a:lnTo>
                      <a:pt x="45" y="453"/>
                    </a:lnTo>
                    <a:lnTo>
                      <a:pt x="39" y="396"/>
                    </a:lnTo>
                    <a:lnTo>
                      <a:pt x="22"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0" name="Freeform 270"/>
              <p:cNvSpPr>
                <a:spLocks/>
              </p:cNvSpPr>
              <p:nvPr/>
            </p:nvSpPr>
            <p:spPr bwMode="auto">
              <a:xfrm>
                <a:off x="2749" y="2036"/>
                <a:ext cx="75" cy="200"/>
              </a:xfrm>
              <a:custGeom>
                <a:avLst/>
                <a:gdLst>
                  <a:gd name="T0" fmla="*/ 0 w 297"/>
                  <a:gd name="T1" fmla="*/ 0 h 799"/>
                  <a:gd name="T2" fmla="*/ 0 w 297"/>
                  <a:gd name="T3" fmla="*/ 0 h 799"/>
                  <a:gd name="T4" fmla="*/ 0 w 297"/>
                  <a:gd name="T5" fmla="*/ 0 h 799"/>
                  <a:gd name="T6" fmla="*/ 0 w 297"/>
                  <a:gd name="T7" fmla="*/ 0 h 799"/>
                  <a:gd name="T8" fmla="*/ 0 w 297"/>
                  <a:gd name="T9" fmla="*/ 0 h 799"/>
                  <a:gd name="T10" fmla="*/ 0 w 297"/>
                  <a:gd name="T11" fmla="*/ 0 h 799"/>
                  <a:gd name="T12" fmla="*/ 0 w 297"/>
                  <a:gd name="T13" fmla="*/ 0 h 799"/>
                  <a:gd name="T14" fmla="*/ 0 w 297"/>
                  <a:gd name="T15" fmla="*/ 0 h 799"/>
                  <a:gd name="T16" fmla="*/ 0 w 297"/>
                  <a:gd name="T17" fmla="*/ 0 h 799"/>
                  <a:gd name="T18" fmla="*/ 0 w 297"/>
                  <a:gd name="T19" fmla="*/ 0 h 799"/>
                  <a:gd name="T20" fmla="*/ 0 w 297"/>
                  <a:gd name="T21" fmla="*/ 0 h 799"/>
                  <a:gd name="T22" fmla="*/ 0 w 297"/>
                  <a:gd name="T23" fmla="*/ 0 h 799"/>
                  <a:gd name="T24" fmla="*/ 0 w 297"/>
                  <a:gd name="T25" fmla="*/ 0 h 799"/>
                  <a:gd name="T26" fmla="*/ 0 w 297"/>
                  <a:gd name="T27" fmla="*/ 0 h 799"/>
                  <a:gd name="T28" fmla="*/ 0 w 297"/>
                  <a:gd name="T29" fmla="*/ 0 h 799"/>
                  <a:gd name="T30" fmla="*/ 0 w 297"/>
                  <a:gd name="T31" fmla="*/ 0 h 799"/>
                  <a:gd name="T32" fmla="*/ 0 w 297"/>
                  <a:gd name="T33" fmla="*/ 0 h 799"/>
                  <a:gd name="T34" fmla="*/ 0 w 297"/>
                  <a:gd name="T35" fmla="*/ 0 h 7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
                  <a:gd name="T55" fmla="*/ 0 h 799"/>
                  <a:gd name="T56" fmla="*/ 297 w 297"/>
                  <a:gd name="T57" fmla="*/ 799 h 7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 h="799">
                    <a:moveTo>
                      <a:pt x="29" y="0"/>
                    </a:moveTo>
                    <a:lnTo>
                      <a:pt x="5" y="248"/>
                    </a:lnTo>
                    <a:lnTo>
                      <a:pt x="0" y="320"/>
                    </a:lnTo>
                    <a:lnTo>
                      <a:pt x="0" y="379"/>
                    </a:lnTo>
                    <a:lnTo>
                      <a:pt x="5" y="442"/>
                    </a:lnTo>
                    <a:lnTo>
                      <a:pt x="17" y="483"/>
                    </a:lnTo>
                    <a:lnTo>
                      <a:pt x="29" y="541"/>
                    </a:lnTo>
                    <a:lnTo>
                      <a:pt x="51" y="586"/>
                    </a:lnTo>
                    <a:lnTo>
                      <a:pt x="80" y="638"/>
                    </a:lnTo>
                    <a:lnTo>
                      <a:pt x="121" y="690"/>
                    </a:lnTo>
                    <a:lnTo>
                      <a:pt x="184" y="770"/>
                    </a:lnTo>
                    <a:lnTo>
                      <a:pt x="235" y="799"/>
                    </a:lnTo>
                    <a:lnTo>
                      <a:pt x="264" y="765"/>
                    </a:lnTo>
                    <a:lnTo>
                      <a:pt x="294" y="673"/>
                    </a:lnTo>
                    <a:lnTo>
                      <a:pt x="297" y="564"/>
                    </a:lnTo>
                    <a:lnTo>
                      <a:pt x="287" y="460"/>
                    </a:lnTo>
                    <a:lnTo>
                      <a:pt x="247" y="357"/>
                    </a:lnTo>
                    <a:lnTo>
                      <a:pt x="2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1" name="Freeform 271"/>
              <p:cNvSpPr>
                <a:spLocks/>
              </p:cNvSpPr>
              <p:nvPr/>
            </p:nvSpPr>
            <p:spPr bwMode="auto">
              <a:xfrm>
                <a:off x="2669" y="2076"/>
                <a:ext cx="115" cy="173"/>
              </a:xfrm>
              <a:custGeom>
                <a:avLst/>
                <a:gdLst>
                  <a:gd name="T0" fmla="*/ 0 w 462"/>
                  <a:gd name="T1" fmla="*/ 0 h 690"/>
                  <a:gd name="T2" fmla="*/ 0 w 462"/>
                  <a:gd name="T3" fmla="*/ 0 h 690"/>
                  <a:gd name="T4" fmla="*/ 0 w 462"/>
                  <a:gd name="T5" fmla="*/ 0 h 690"/>
                  <a:gd name="T6" fmla="*/ 0 w 462"/>
                  <a:gd name="T7" fmla="*/ 0 h 690"/>
                  <a:gd name="T8" fmla="*/ 0 w 462"/>
                  <a:gd name="T9" fmla="*/ 0 h 690"/>
                  <a:gd name="T10" fmla="*/ 0 w 462"/>
                  <a:gd name="T11" fmla="*/ 0 h 690"/>
                  <a:gd name="T12" fmla="*/ 0 w 462"/>
                  <a:gd name="T13" fmla="*/ 0 h 690"/>
                  <a:gd name="T14" fmla="*/ 0 w 462"/>
                  <a:gd name="T15" fmla="*/ 0 h 690"/>
                  <a:gd name="T16" fmla="*/ 0 w 462"/>
                  <a:gd name="T17" fmla="*/ 0 h 690"/>
                  <a:gd name="T18" fmla="*/ 0 w 462"/>
                  <a:gd name="T19" fmla="*/ 0 h 690"/>
                  <a:gd name="T20" fmla="*/ 0 w 462"/>
                  <a:gd name="T21" fmla="*/ 0 h 690"/>
                  <a:gd name="T22" fmla="*/ 0 w 462"/>
                  <a:gd name="T23" fmla="*/ 0 h 690"/>
                  <a:gd name="T24" fmla="*/ 0 w 462"/>
                  <a:gd name="T25" fmla="*/ 0 h 690"/>
                  <a:gd name="T26" fmla="*/ 0 w 462"/>
                  <a:gd name="T27" fmla="*/ 0 h 690"/>
                  <a:gd name="T28" fmla="*/ 0 w 462"/>
                  <a:gd name="T29" fmla="*/ 0 h 690"/>
                  <a:gd name="T30" fmla="*/ 0 w 462"/>
                  <a:gd name="T31" fmla="*/ 0 h 690"/>
                  <a:gd name="T32" fmla="*/ 0 w 462"/>
                  <a:gd name="T33" fmla="*/ 0 h 690"/>
                  <a:gd name="T34" fmla="*/ 0 w 462"/>
                  <a:gd name="T35" fmla="*/ 0 h 690"/>
                  <a:gd name="T36" fmla="*/ 0 w 462"/>
                  <a:gd name="T37" fmla="*/ 0 h 690"/>
                  <a:gd name="T38" fmla="*/ 0 w 462"/>
                  <a:gd name="T39" fmla="*/ 0 h 690"/>
                  <a:gd name="T40" fmla="*/ 0 w 462"/>
                  <a:gd name="T41" fmla="*/ 0 h 690"/>
                  <a:gd name="T42" fmla="*/ 0 w 462"/>
                  <a:gd name="T43" fmla="*/ 0 h 690"/>
                  <a:gd name="T44" fmla="*/ 0 w 462"/>
                  <a:gd name="T45" fmla="*/ 0 h 690"/>
                  <a:gd name="T46" fmla="*/ 0 w 462"/>
                  <a:gd name="T47" fmla="*/ 0 h 690"/>
                  <a:gd name="T48" fmla="*/ 0 w 462"/>
                  <a:gd name="T49" fmla="*/ 0 h 690"/>
                  <a:gd name="T50" fmla="*/ 0 w 462"/>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690"/>
                  <a:gd name="T80" fmla="*/ 462 w 462"/>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690">
                    <a:moveTo>
                      <a:pt x="0" y="0"/>
                    </a:moveTo>
                    <a:lnTo>
                      <a:pt x="197" y="144"/>
                    </a:lnTo>
                    <a:lnTo>
                      <a:pt x="248" y="188"/>
                    </a:lnTo>
                    <a:lnTo>
                      <a:pt x="299" y="230"/>
                    </a:lnTo>
                    <a:lnTo>
                      <a:pt x="340" y="277"/>
                    </a:lnTo>
                    <a:lnTo>
                      <a:pt x="369" y="314"/>
                    </a:lnTo>
                    <a:lnTo>
                      <a:pt x="397" y="361"/>
                    </a:lnTo>
                    <a:lnTo>
                      <a:pt x="415" y="415"/>
                    </a:lnTo>
                    <a:lnTo>
                      <a:pt x="432" y="465"/>
                    </a:lnTo>
                    <a:lnTo>
                      <a:pt x="449" y="529"/>
                    </a:lnTo>
                    <a:lnTo>
                      <a:pt x="462" y="587"/>
                    </a:lnTo>
                    <a:lnTo>
                      <a:pt x="462" y="632"/>
                    </a:lnTo>
                    <a:lnTo>
                      <a:pt x="462" y="667"/>
                    </a:lnTo>
                    <a:lnTo>
                      <a:pt x="449" y="679"/>
                    </a:lnTo>
                    <a:lnTo>
                      <a:pt x="426" y="690"/>
                    </a:lnTo>
                    <a:lnTo>
                      <a:pt x="403" y="690"/>
                    </a:lnTo>
                    <a:lnTo>
                      <a:pt x="369" y="671"/>
                    </a:lnTo>
                    <a:lnTo>
                      <a:pt x="323" y="638"/>
                    </a:lnTo>
                    <a:lnTo>
                      <a:pt x="271" y="609"/>
                    </a:lnTo>
                    <a:lnTo>
                      <a:pt x="230" y="575"/>
                    </a:lnTo>
                    <a:lnTo>
                      <a:pt x="190" y="540"/>
                    </a:lnTo>
                    <a:lnTo>
                      <a:pt x="168" y="495"/>
                    </a:lnTo>
                    <a:lnTo>
                      <a:pt x="139" y="444"/>
                    </a:lnTo>
                    <a:lnTo>
                      <a:pt x="110" y="397"/>
                    </a:lnTo>
                    <a:lnTo>
                      <a:pt x="87" y="34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2" name="Freeform 272"/>
              <p:cNvSpPr>
                <a:spLocks/>
              </p:cNvSpPr>
              <p:nvPr/>
            </p:nvSpPr>
            <p:spPr bwMode="auto">
              <a:xfrm>
                <a:off x="2743" y="2123"/>
                <a:ext cx="89" cy="190"/>
              </a:xfrm>
              <a:custGeom>
                <a:avLst/>
                <a:gdLst>
                  <a:gd name="T0" fmla="*/ 0 w 357"/>
                  <a:gd name="T1" fmla="*/ 0 h 760"/>
                  <a:gd name="T2" fmla="*/ 0 w 357"/>
                  <a:gd name="T3" fmla="*/ 0 h 760"/>
                  <a:gd name="T4" fmla="*/ 0 w 357"/>
                  <a:gd name="T5" fmla="*/ 0 h 760"/>
                  <a:gd name="T6" fmla="*/ 0 w 357"/>
                  <a:gd name="T7" fmla="*/ 0 h 760"/>
                  <a:gd name="T8" fmla="*/ 0 w 357"/>
                  <a:gd name="T9" fmla="*/ 0 h 760"/>
                  <a:gd name="T10" fmla="*/ 0 w 357"/>
                  <a:gd name="T11" fmla="*/ 0 h 760"/>
                  <a:gd name="T12" fmla="*/ 0 w 357"/>
                  <a:gd name="T13" fmla="*/ 0 h 760"/>
                  <a:gd name="T14" fmla="*/ 0 w 357"/>
                  <a:gd name="T15" fmla="*/ 0 h 760"/>
                  <a:gd name="T16" fmla="*/ 0 w 357"/>
                  <a:gd name="T17" fmla="*/ 0 h 760"/>
                  <a:gd name="T18" fmla="*/ 0 w 357"/>
                  <a:gd name="T19" fmla="*/ 0 h 760"/>
                  <a:gd name="T20" fmla="*/ 0 w 357"/>
                  <a:gd name="T21" fmla="*/ 0 h 760"/>
                  <a:gd name="T22" fmla="*/ 0 w 357"/>
                  <a:gd name="T23" fmla="*/ 0 h 760"/>
                  <a:gd name="T24" fmla="*/ 0 w 357"/>
                  <a:gd name="T25" fmla="*/ 0 h 760"/>
                  <a:gd name="T26" fmla="*/ 0 w 357"/>
                  <a:gd name="T27" fmla="*/ 0 h 760"/>
                  <a:gd name="T28" fmla="*/ 0 w 357"/>
                  <a:gd name="T29" fmla="*/ 0 h 760"/>
                  <a:gd name="T30" fmla="*/ 0 w 357"/>
                  <a:gd name="T31" fmla="*/ 0 h 760"/>
                  <a:gd name="T32" fmla="*/ 0 w 357"/>
                  <a:gd name="T33" fmla="*/ 0 h 760"/>
                  <a:gd name="T34" fmla="*/ 0 w 357"/>
                  <a:gd name="T35" fmla="*/ 0 h 760"/>
                  <a:gd name="T36" fmla="*/ 0 w 357"/>
                  <a:gd name="T37" fmla="*/ 0 h 760"/>
                  <a:gd name="T38" fmla="*/ 0 w 357"/>
                  <a:gd name="T39" fmla="*/ 0 h 760"/>
                  <a:gd name="T40" fmla="*/ 0 w 357"/>
                  <a:gd name="T41" fmla="*/ 0 h 760"/>
                  <a:gd name="T42" fmla="*/ 0 w 357"/>
                  <a:gd name="T43" fmla="*/ 0 h 760"/>
                  <a:gd name="T44" fmla="*/ 0 w 357"/>
                  <a:gd name="T45" fmla="*/ 0 h 760"/>
                  <a:gd name="T46" fmla="*/ 0 w 357"/>
                  <a:gd name="T47" fmla="*/ 0 h 760"/>
                  <a:gd name="T48" fmla="*/ 0 w 357"/>
                  <a:gd name="T49" fmla="*/ 0 h 760"/>
                  <a:gd name="T50" fmla="*/ 0 w 357"/>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0"/>
                  <a:gd name="T80" fmla="*/ 357 w 357"/>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0">
                    <a:moveTo>
                      <a:pt x="0" y="0"/>
                    </a:moveTo>
                    <a:lnTo>
                      <a:pt x="174" y="197"/>
                    </a:lnTo>
                    <a:lnTo>
                      <a:pt x="220" y="248"/>
                    </a:lnTo>
                    <a:lnTo>
                      <a:pt x="255" y="300"/>
                    </a:lnTo>
                    <a:lnTo>
                      <a:pt x="288" y="352"/>
                    </a:lnTo>
                    <a:lnTo>
                      <a:pt x="306" y="393"/>
                    </a:lnTo>
                    <a:lnTo>
                      <a:pt x="329" y="450"/>
                    </a:lnTo>
                    <a:lnTo>
                      <a:pt x="339" y="502"/>
                    </a:lnTo>
                    <a:lnTo>
                      <a:pt x="347" y="559"/>
                    </a:lnTo>
                    <a:lnTo>
                      <a:pt x="357" y="613"/>
                    </a:lnTo>
                    <a:lnTo>
                      <a:pt x="351" y="667"/>
                    </a:lnTo>
                    <a:lnTo>
                      <a:pt x="347" y="714"/>
                    </a:lnTo>
                    <a:lnTo>
                      <a:pt x="339" y="750"/>
                    </a:lnTo>
                    <a:lnTo>
                      <a:pt x="321" y="760"/>
                    </a:lnTo>
                    <a:lnTo>
                      <a:pt x="300" y="760"/>
                    </a:lnTo>
                    <a:lnTo>
                      <a:pt x="271" y="750"/>
                    </a:lnTo>
                    <a:lnTo>
                      <a:pt x="238" y="731"/>
                    </a:lnTo>
                    <a:lnTo>
                      <a:pt x="201" y="685"/>
                    </a:lnTo>
                    <a:lnTo>
                      <a:pt x="155" y="646"/>
                    </a:lnTo>
                    <a:lnTo>
                      <a:pt x="122" y="605"/>
                    </a:lnTo>
                    <a:lnTo>
                      <a:pt x="86" y="559"/>
                    </a:lnTo>
                    <a:lnTo>
                      <a:pt x="70" y="509"/>
                    </a:lnTo>
                    <a:lnTo>
                      <a:pt x="46" y="462"/>
                    </a:lnTo>
                    <a:lnTo>
                      <a:pt x="41" y="403"/>
                    </a:lnTo>
                    <a:lnTo>
                      <a:pt x="24" y="34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3" name="Freeform 273"/>
              <p:cNvSpPr>
                <a:spLocks/>
              </p:cNvSpPr>
              <p:nvPr/>
            </p:nvSpPr>
            <p:spPr bwMode="auto">
              <a:xfrm>
                <a:off x="2781" y="2108"/>
                <a:ext cx="76" cy="198"/>
              </a:xfrm>
              <a:custGeom>
                <a:avLst/>
                <a:gdLst>
                  <a:gd name="T0" fmla="*/ 0 w 305"/>
                  <a:gd name="T1" fmla="*/ 0 h 793"/>
                  <a:gd name="T2" fmla="*/ 0 w 305"/>
                  <a:gd name="T3" fmla="*/ 0 h 793"/>
                  <a:gd name="T4" fmla="*/ 0 w 305"/>
                  <a:gd name="T5" fmla="*/ 0 h 793"/>
                  <a:gd name="T6" fmla="*/ 0 w 305"/>
                  <a:gd name="T7" fmla="*/ 0 h 793"/>
                  <a:gd name="T8" fmla="*/ 0 w 305"/>
                  <a:gd name="T9" fmla="*/ 0 h 793"/>
                  <a:gd name="T10" fmla="*/ 0 w 305"/>
                  <a:gd name="T11" fmla="*/ 0 h 793"/>
                  <a:gd name="T12" fmla="*/ 0 w 305"/>
                  <a:gd name="T13" fmla="*/ 0 h 793"/>
                  <a:gd name="T14" fmla="*/ 0 w 305"/>
                  <a:gd name="T15" fmla="*/ 0 h 793"/>
                  <a:gd name="T16" fmla="*/ 0 w 305"/>
                  <a:gd name="T17" fmla="*/ 0 h 793"/>
                  <a:gd name="T18" fmla="*/ 0 w 305"/>
                  <a:gd name="T19" fmla="*/ 0 h 793"/>
                  <a:gd name="T20" fmla="*/ 0 w 305"/>
                  <a:gd name="T21" fmla="*/ 0 h 793"/>
                  <a:gd name="T22" fmla="*/ 0 w 305"/>
                  <a:gd name="T23" fmla="*/ 0 h 793"/>
                  <a:gd name="T24" fmla="*/ 0 w 305"/>
                  <a:gd name="T25" fmla="*/ 0 h 793"/>
                  <a:gd name="T26" fmla="*/ 0 w 305"/>
                  <a:gd name="T27" fmla="*/ 0 h 793"/>
                  <a:gd name="T28" fmla="*/ 0 w 305"/>
                  <a:gd name="T29" fmla="*/ 0 h 793"/>
                  <a:gd name="T30" fmla="*/ 0 w 305"/>
                  <a:gd name="T31" fmla="*/ 0 h 793"/>
                  <a:gd name="T32" fmla="*/ 0 w 305"/>
                  <a:gd name="T33" fmla="*/ 0 h 793"/>
                  <a:gd name="T34" fmla="*/ 0 w 305"/>
                  <a:gd name="T35" fmla="*/ 0 h 7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5"/>
                  <a:gd name="T55" fmla="*/ 0 h 793"/>
                  <a:gd name="T56" fmla="*/ 305 w 305"/>
                  <a:gd name="T57" fmla="*/ 793 h 7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5" h="793">
                    <a:moveTo>
                      <a:pt x="34" y="0"/>
                    </a:moveTo>
                    <a:lnTo>
                      <a:pt x="13" y="243"/>
                    </a:lnTo>
                    <a:lnTo>
                      <a:pt x="0" y="318"/>
                    </a:lnTo>
                    <a:lnTo>
                      <a:pt x="5" y="372"/>
                    </a:lnTo>
                    <a:lnTo>
                      <a:pt x="13" y="437"/>
                    </a:lnTo>
                    <a:lnTo>
                      <a:pt x="24" y="483"/>
                    </a:lnTo>
                    <a:lnTo>
                      <a:pt x="34" y="535"/>
                    </a:lnTo>
                    <a:lnTo>
                      <a:pt x="58" y="587"/>
                    </a:lnTo>
                    <a:lnTo>
                      <a:pt x="80" y="638"/>
                    </a:lnTo>
                    <a:lnTo>
                      <a:pt x="121" y="690"/>
                    </a:lnTo>
                    <a:lnTo>
                      <a:pt x="189" y="771"/>
                    </a:lnTo>
                    <a:lnTo>
                      <a:pt x="242" y="793"/>
                    </a:lnTo>
                    <a:lnTo>
                      <a:pt x="272" y="759"/>
                    </a:lnTo>
                    <a:lnTo>
                      <a:pt x="293" y="667"/>
                    </a:lnTo>
                    <a:lnTo>
                      <a:pt x="305" y="558"/>
                    </a:lnTo>
                    <a:lnTo>
                      <a:pt x="293" y="455"/>
                    </a:lnTo>
                    <a:lnTo>
                      <a:pt x="246" y="351"/>
                    </a:lnTo>
                    <a:lnTo>
                      <a:pt x="3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4" name="Freeform 274"/>
              <p:cNvSpPr>
                <a:spLocks/>
              </p:cNvSpPr>
              <p:nvPr/>
            </p:nvSpPr>
            <p:spPr bwMode="auto">
              <a:xfrm>
                <a:off x="2702" y="2146"/>
                <a:ext cx="114" cy="174"/>
              </a:xfrm>
              <a:custGeom>
                <a:avLst/>
                <a:gdLst>
                  <a:gd name="T0" fmla="*/ 0 w 457"/>
                  <a:gd name="T1" fmla="*/ 0 h 696"/>
                  <a:gd name="T2" fmla="*/ 0 w 457"/>
                  <a:gd name="T3" fmla="*/ 0 h 696"/>
                  <a:gd name="T4" fmla="*/ 0 w 457"/>
                  <a:gd name="T5" fmla="*/ 0 h 696"/>
                  <a:gd name="T6" fmla="*/ 0 w 457"/>
                  <a:gd name="T7" fmla="*/ 0 h 696"/>
                  <a:gd name="T8" fmla="*/ 0 w 457"/>
                  <a:gd name="T9" fmla="*/ 0 h 696"/>
                  <a:gd name="T10" fmla="*/ 0 w 457"/>
                  <a:gd name="T11" fmla="*/ 0 h 696"/>
                  <a:gd name="T12" fmla="*/ 0 w 457"/>
                  <a:gd name="T13" fmla="*/ 0 h 696"/>
                  <a:gd name="T14" fmla="*/ 0 w 457"/>
                  <a:gd name="T15" fmla="*/ 0 h 696"/>
                  <a:gd name="T16" fmla="*/ 0 w 457"/>
                  <a:gd name="T17" fmla="*/ 0 h 696"/>
                  <a:gd name="T18" fmla="*/ 0 w 457"/>
                  <a:gd name="T19" fmla="*/ 0 h 696"/>
                  <a:gd name="T20" fmla="*/ 0 w 457"/>
                  <a:gd name="T21" fmla="*/ 0 h 696"/>
                  <a:gd name="T22" fmla="*/ 0 w 457"/>
                  <a:gd name="T23" fmla="*/ 0 h 696"/>
                  <a:gd name="T24" fmla="*/ 0 w 457"/>
                  <a:gd name="T25" fmla="*/ 0 h 696"/>
                  <a:gd name="T26" fmla="*/ 0 w 457"/>
                  <a:gd name="T27" fmla="*/ 0 h 696"/>
                  <a:gd name="T28" fmla="*/ 0 w 457"/>
                  <a:gd name="T29" fmla="*/ 0 h 696"/>
                  <a:gd name="T30" fmla="*/ 0 w 457"/>
                  <a:gd name="T31" fmla="*/ 0 h 696"/>
                  <a:gd name="T32" fmla="*/ 0 w 457"/>
                  <a:gd name="T33" fmla="*/ 0 h 696"/>
                  <a:gd name="T34" fmla="*/ 0 w 457"/>
                  <a:gd name="T35" fmla="*/ 0 h 696"/>
                  <a:gd name="T36" fmla="*/ 0 w 457"/>
                  <a:gd name="T37" fmla="*/ 0 h 696"/>
                  <a:gd name="T38" fmla="*/ 0 w 457"/>
                  <a:gd name="T39" fmla="*/ 0 h 696"/>
                  <a:gd name="T40" fmla="*/ 0 w 457"/>
                  <a:gd name="T41" fmla="*/ 0 h 696"/>
                  <a:gd name="T42" fmla="*/ 0 w 457"/>
                  <a:gd name="T43" fmla="*/ 0 h 696"/>
                  <a:gd name="T44" fmla="*/ 0 w 457"/>
                  <a:gd name="T45" fmla="*/ 0 h 696"/>
                  <a:gd name="T46" fmla="*/ 0 w 457"/>
                  <a:gd name="T47" fmla="*/ 0 h 696"/>
                  <a:gd name="T48" fmla="*/ 0 w 457"/>
                  <a:gd name="T49" fmla="*/ 0 h 696"/>
                  <a:gd name="T50" fmla="*/ 0 w 457"/>
                  <a:gd name="T51" fmla="*/ 0 h 6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7"/>
                  <a:gd name="T79" fmla="*/ 0 h 696"/>
                  <a:gd name="T80" fmla="*/ 457 w 457"/>
                  <a:gd name="T81" fmla="*/ 696 h 6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7" h="696">
                    <a:moveTo>
                      <a:pt x="0" y="0"/>
                    </a:moveTo>
                    <a:lnTo>
                      <a:pt x="201" y="144"/>
                    </a:lnTo>
                    <a:lnTo>
                      <a:pt x="248" y="191"/>
                    </a:lnTo>
                    <a:lnTo>
                      <a:pt x="292" y="231"/>
                    </a:lnTo>
                    <a:lnTo>
                      <a:pt x="328" y="282"/>
                    </a:lnTo>
                    <a:lnTo>
                      <a:pt x="366" y="318"/>
                    </a:lnTo>
                    <a:lnTo>
                      <a:pt x="390" y="369"/>
                    </a:lnTo>
                    <a:lnTo>
                      <a:pt x="413" y="416"/>
                    </a:lnTo>
                    <a:lnTo>
                      <a:pt x="432" y="473"/>
                    </a:lnTo>
                    <a:lnTo>
                      <a:pt x="447" y="530"/>
                    </a:lnTo>
                    <a:lnTo>
                      <a:pt x="453" y="587"/>
                    </a:lnTo>
                    <a:lnTo>
                      <a:pt x="457" y="638"/>
                    </a:lnTo>
                    <a:lnTo>
                      <a:pt x="453" y="667"/>
                    </a:lnTo>
                    <a:lnTo>
                      <a:pt x="447" y="685"/>
                    </a:lnTo>
                    <a:lnTo>
                      <a:pt x="424" y="696"/>
                    </a:lnTo>
                    <a:lnTo>
                      <a:pt x="395" y="691"/>
                    </a:lnTo>
                    <a:lnTo>
                      <a:pt x="366" y="675"/>
                    </a:lnTo>
                    <a:lnTo>
                      <a:pt x="315" y="645"/>
                    </a:lnTo>
                    <a:lnTo>
                      <a:pt x="269" y="616"/>
                    </a:lnTo>
                    <a:lnTo>
                      <a:pt x="222" y="574"/>
                    </a:lnTo>
                    <a:lnTo>
                      <a:pt x="189" y="541"/>
                    </a:lnTo>
                    <a:lnTo>
                      <a:pt x="160" y="494"/>
                    </a:lnTo>
                    <a:lnTo>
                      <a:pt x="131" y="456"/>
                    </a:lnTo>
                    <a:lnTo>
                      <a:pt x="108" y="398"/>
                    </a:lnTo>
                    <a:lnTo>
                      <a:pt x="85"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5" name="Line 275"/>
              <p:cNvSpPr>
                <a:spLocks noChangeShapeType="1"/>
              </p:cNvSpPr>
              <p:nvPr/>
            </p:nvSpPr>
            <p:spPr bwMode="auto">
              <a:xfrm flipH="1" flipV="1">
                <a:off x="2429" y="1570"/>
                <a:ext cx="53" cy="31"/>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6" name="Freeform 276"/>
              <p:cNvSpPr>
                <a:spLocks/>
              </p:cNvSpPr>
              <p:nvPr/>
            </p:nvSpPr>
            <p:spPr bwMode="auto">
              <a:xfrm>
                <a:off x="2446" y="1308"/>
                <a:ext cx="79" cy="217"/>
              </a:xfrm>
              <a:custGeom>
                <a:avLst/>
                <a:gdLst>
                  <a:gd name="T0" fmla="*/ 0 w 316"/>
                  <a:gd name="T1" fmla="*/ 0 h 870"/>
                  <a:gd name="T2" fmla="*/ 0 w 316"/>
                  <a:gd name="T3" fmla="*/ 0 h 870"/>
                  <a:gd name="T4" fmla="*/ 0 w 316"/>
                  <a:gd name="T5" fmla="*/ 0 h 870"/>
                  <a:gd name="T6" fmla="*/ 0 w 316"/>
                  <a:gd name="T7" fmla="*/ 0 h 870"/>
                  <a:gd name="T8" fmla="*/ 0 w 316"/>
                  <a:gd name="T9" fmla="*/ 0 h 870"/>
                  <a:gd name="T10" fmla="*/ 0 w 316"/>
                  <a:gd name="T11" fmla="*/ 0 h 870"/>
                  <a:gd name="T12" fmla="*/ 0 w 316"/>
                  <a:gd name="T13" fmla="*/ 0 h 870"/>
                  <a:gd name="T14" fmla="*/ 0 60000 65536"/>
                  <a:gd name="T15" fmla="*/ 0 60000 65536"/>
                  <a:gd name="T16" fmla="*/ 0 60000 65536"/>
                  <a:gd name="T17" fmla="*/ 0 60000 65536"/>
                  <a:gd name="T18" fmla="*/ 0 60000 65536"/>
                  <a:gd name="T19" fmla="*/ 0 60000 65536"/>
                  <a:gd name="T20" fmla="*/ 0 60000 65536"/>
                  <a:gd name="T21" fmla="*/ 0 w 316"/>
                  <a:gd name="T22" fmla="*/ 0 h 870"/>
                  <a:gd name="T23" fmla="*/ 316 w 316"/>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870">
                    <a:moveTo>
                      <a:pt x="316" y="870"/>
                    </a:moveTo>
                    <a:lnTo>
                      <a:pt x="246" y="749"/>
                    </a:lnTo>
                    <a:lnTo>
                      <a:pt x="193" y="608"/>
                    </a:lnTo>
                    <a:lnTo>
                      <a:pt x="160" y="431"/>
                    </a:lnTo>
                    <a:lnTo>
                      <a:pt x="132" y="257"/>
                    </a:lnTo>
                    <a:lnTo>
                      <a:pt x="67"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7" name="Freeform 277"/>
              <p:cNvSpPr>
                <a:spLocks/>
              </p:cNvSpPr>
              <p:nvPr/>
            </p:nvSpPr>
            <p:spPr bwMode="auto">
              <a:xfrm>
                <a:off x="2429" y="1305"/>
                <a:ext cx="79" cy="266"/>
              </a:xfrm>
              <a:custGeom>
                <a:avLst/>
                <a:gdLst>
                  <a:gd name="T0" fmla="*/ 0 w 316"/>
                  <a:gd name="T1" fmla="*/ 0 h 1064"/>
                  <a:gd name="T2" fmla="*/ 0 w 316"/>
                  <a:gd name="T3" fmla="*/ 0 h 1064"/>
                  <a:gd name="T4" fmla="*/ 0 w 316"/>
                  <a:gd name="T5" fmla="*/ 0 h 1064"/>
                  <a:gd name="T6" fmla="*/ 0 w 316"/>
                  <a:gd name="T7" fmla="*/ 0 h 1064"/>
                  <a:gd name="T8" fmla="*/ 0 w 316"/>
                  <a:gd name="T9" fmla="*/ 0 h 1064"/>
                  <a:gd name="T10" fmla="*/ 0 w 316"/>
                  <a:gd name="T11" fmla="*/ 0 h 1064"/>
                  <a:gd name="T12" fmla="*/ 0 w 316"/>
                  <a:gd name="T13" fmla="*/ 0 h 1064"/>
                  <a:gd name="T14" fmla="*/ 0 60000 65536"/>
                  <a:gd name="T15" fmla="*/ 0 60000 65536"/>
                  <a:gd name="T16" fmla="*/ 0 60000 65536"/>
                  <a:gd name="T17" fmla="*/ 0 60000 65536"/>
                  <a:gd name="T18" fmla="*/ 0 60000 65536"/>
                  <a:gd name="T19" fmla="*/ 0 60000 65536"/>
                  <a:gd name="T20" fmla="*/ 0 60000 65536"/>
                  <a:gd name="T21" fmla="*/ 0 w 316"/>
                  <a:gd name="T22" fmla="*/ 0 h 1064"/>
                  <a:gd name="T23" fmla="*/ 316 w 316"/>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64">
                    <a:moveTo>
                      <a:pt x="316" y="1064"/>
                    </a:moveTo>
                    <a:lnTo>
                      <a:pt x="246" y="907"/>
                    </a:lnTo>
                    <a:lnTo>
                      <a:pt x="197" y="740"/>
                    </a:lnTo>
                    <a:lnTo>
                      <a:pt x="161" y="524"/>
                    </a:lnTo>
                    <a:lnTo>
                      <a:pt x="131" y="318"/>
                    </a:lnTo>
                    <a:lnTo>
                      <a:pt x="70" y="14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8" name="Freeform 278"/>
              <p:cNvSpPr>
                <a:spLocks/>
              </p:cNvSpPr>
              <p:nvPr/>
            </p:nvSpPr>
            <p:spPr bwMode="auto">
              <a:xfrm>
                <a:off x="2493" y="1290"/>
                <a:ext cx="52" cy="277"/>
              </a:xfrm>
              <a:custGeom>
                <a:avLst/>
                <a:gdLst>
                  <a:gd name="T0" fmla="*/ 0 w 206"/>
                  <a:gd name="T1" fmla="*/ 0 h 1108"/>
                  <a:gd name="T2" fmla="*/ 0 w 206"/>
                  <a:gd name="T3" fmla="*/ 0 h 1108"/>
                  <a:gd name="T4" fmla="*/ 0 w 206"/>
                  <a:gd name="T5" fmla="*/ 0 h 1108"/>
                  <a:gd name="T6" fmla="*/ 0 w 206"/>
                  <a:gd name="T7" fmla="*/ 0 h 1108"/>
                  <a:gd name="T8" fmla="*/ 0 w 206"/>
                  <a:gd name="T9" fmla="*/ 0 h 1108"/>
                  <a:gd name="T10" fmla="*/ 0 w 206"/>
                  <a:gd name="T11" fmla="*/ 0 h 1108"/>
                  <a:gd name="T12" fmla="*/ 0 w 206"/>
                  <a:gd name="T13" fmla="*/ 0 h 1108"/>
                  <a:gd name="T14" fmla="*/ 0 w 206"/>
                  <a:gd name="T15" fmla="*/ 0 h 1108"/>
                  <a:gd name="T16" fmla="*/ 0 w 206"/>
                  <a:gd name="T17" fmla="*/ 0 h 1108"/>
                  <a:gd name="T18" fmla="*/ 0 w 206"/>
                  <a:gd name="T19" fmla="*/ 0 h 1108"/>
                  <a:gd name="T20" fmla="*/ 0 w 206"/>
                  <a:gd name="T21" fmla="*/ 0 h 1108"/>
                  <a:gd name="T22" fmla="*/ 0 w 206"/>
                  <a:gd name="T23" fmla="*/ 0 h 1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
                  <a:gd name="T37" fmla="*/ 0 h 1108"/>
                  <a:gd name="T38" fmla="*/ 206 w 206"/>
                  <a:gd name="T39" fmla="*/ 1108 h 1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 h="1108">
                    <a:moveTo>
                      <a:pt x="206" y="1108"/>
                    </a:moveTo>
                    <a:lnTo>
                      <a:pt x="155" y="943"/>
                    </a:lnTo>
                    <a:lnTo>
                      <a:pt x="113" y="767"/>
                    </a:lnTo>
                    <a:lnTo>
                      <a:pt x="106" y="668"/>
                    </a:lnTo>
                    <a:lnTo>
                      <a:pt x="106" y="614"/>
                    </a:lnTo>
                    <a:lnTo>
                      <a:pt x="109" y="550"/>
                    </a:lnTo>
                    <a:lnTo>
                      <a:pt x="109" y="494"/>
                    </a:lnTo>
                    <a:lnTo>
                      <a:pt x="109" y="469"/>
                    </a:lnTo>
                    <a:lnTo>
                      <a:pt x="108" y="442"/>
                    </a:lnTo>
                    <a:lnTo>
                      <a:pt x="101" y="347"/>
                    </a:lnTo>
                    <a:lnTo>
                      <a:pt x="57" y="16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59" name="Freeform 279"/>
              <p:cNvSpPr>
                <a:spLocks/>
              </p:cNvSpPr>
              <p:nvPr/>
            </p:nvSpPr>
            <p:spPr bwMode="auto">
              <a:xfrm>
                <a:off x="2283" y="1364"/>
                <a:ext cx="172" cy="226"/>
              </a:xfrm>
              <a:custGeom>
                <a:avLst/>
                <a:gdLst>
                  <a:gd name="T0" fmla="*/ 0 w 684"/>
                  <a:gd name="T1" fmla="*/ 0 h 902"/>
                  <a:gd name="T2" fmla="*/ 0 w 684"/>
                  <a:gd name="T3" fmla="*/ 0 h 902"/>
                  <a:gd name="T4" fmla="*/ 0 w 684"/>
                  <a:gd name="T5" fmla="*/ 0 h 902"/>
                  <a:gd name="T6" fmla="*/ 0 w 684"/>
                  <a:gd name="T7" fmla="*/ 0 h 902"/>
                  <a:gd name="T8" fmla="*/ 0 w 684"/>
                  <a:gd name="T9" fmla="*/ 0 h 902"/>
                  <a:gd name="T10" fmla="*/ 0 w 684"/>
                  <a:gd name="T11" fmla="*/ 0 h 902"/>
                  <a:gd name="T12" fmla="*/ 0 w 684"/>
                  <a:gd name="T13" fmla="*/ 0 h 902"/>
                  <a:gd name="T14" fmla="*/ 0 60000 65536"/>
                  <a:gd name="T15" fmla="*/ 0 60000 65536"/>
                  <a:gd name="T16" fmla="*/ 0 60000 65536"/>
                  <a:gd name="T17" fmla="*/ 0 60000 65536"/>
                  <a:gd name="T18" fmla="*/ 0 60000 65536"/>
                  <a:gd name="T19" fmla="*/ 0 60000 65536"/>
                  <a:gd name="T20" fmla="*/ 0 60000 65536"/>
                  <a:gd name="T21" fmla="*/ 0 w 684"/>
                  <a:gd name="T22" fmla="*/ 0 h 902"/>
                  <a:gd name="T23" fmla="*/ 684 w 684"/>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902">
                    <a:moveTo>
                      <a:pt x="684" y="902"/>
                    </a:moveTo>
                    <a:lnTo>
                      <a:pt x="598" y="747"/>
                    </a:lnTo>
                    <a:lnTo>
                      <a:pt x="491" y="595"/>
                    </a:lnTo>
                    <a:lnTo>
                      <a:pt x="337" y="448"/>
                    </a:lnTo>
                    <a:lnTo>
                      <a:pt x="189" y="303"/>
                    </a:lnTo>
                    <a:lnTo>
                      <a:pt x="86" y="15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0" name="Freeform 280"/>
              <p:cNvSpPr>
                <a:spLocks/>
              </p:cNvSpPr>
              <p:nvPr/>
            </p:nvSpPr>
            <p:spPr bwMode="auto">
              <a:xfrm>
                <a:off x="2839" y="2119"/>
                <a:ext cx="18" cy="187"/>
              </a:xfrm>
              <a:custGeom>
                <a:avLst/>
                <a:gdLst>
                  <a:gd name="T0" fmla="*/ 0 w 73"/>
                  <a:gd name="T1" fmla="*/ 0 h 747"/>
                  <a:gd name="T2" fmla="*/ 0 w 73"/>
                  <a:gd name="T3" fmla="*/ 0 h 747"/>
                  <a:gd name="T4" fmla="*/ 0 w 73"/>
                  <a:gd name="T5" fmla="*/ 0 h 747"/>
                  <a:gd name="T6" fmla="*/ 0 w 73"/>
                  <a:gd name="T7" fmla="*/ 0 h 747"/>
                  <a:gd name="T8" fmla="*/ 0 w 73"/>
                  <a:gd name="T9" fmla="*/ 0 h 747"/>
                  <a:gd name="T10" fmla="*/ 0 w 73"/>
                  <a:gd name="T11" fmla="*/ 0 h 747"/>
                  <a:gd name="T12" fmla="*/ 0 w 73"/>
                  <a:gd name="T13" fmla="*/ 0 h 747"/>
                  <a:gd name="T14" fmla="*/ 0 w 73"/>
                  <a:gd name="T15" fmla="*/ 0 h 747"/>
                  <a:gd name="T16" fmla="*/ 0 w 73"/>
                  <a:gd name="T17" fmla="*/ 0 h 747"/>
                  <a:gd name="T18" fmla="*/ 0 w 73"/>
                  <a:gd name="T19" fmla="*/ 0 h 747"/>
                  <a:gd name="T20" fmla="*/ 0 w 73"/>
                  <a:gd name="T21" fmla="*/ 0 h 7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747"/>
                  <a:gd name="T35" fmla="*/ 73 w 73"/>
                  <a:gd name="T36" fmla="*/ 747 h 7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747">
                    <a:moveTo>
                      <a:pt x="14" y="747"/>
                    </a:moveTo>
                    <a:lnTo>
                      <a:pt x="50" y="644"/>
                    </a:lnTo>
                    <a:lnTo>
                      <a:pt x="68" y="588"/>
                    </a:lnTo>
                    <a:lnTo>
                      <a:pt x="71" y="561"/>
                    </a:lnTo>
                    <a:lnTo>
                      <a:pt x="73" y="531"/>
                    </a:lnTo>
                    <a:lnTo>
                      <a:pt x="40" y="403"/>
                    </a:lnTo>
                    <a:lnTo>
                      <a:pt x="4" y="268"/>
                    </a:lnTo>
                    <a:lnTo>
                      <a:pt x="0" y="206"/>
                    </a:lnTo>
                    <a:lnTo>
                      <a:pt x="0" y="171"/>
                    </a:lnTo>
                    <a:lnTo>
                      <a:pt x="3" y="132"/>
                    </a:lnTo>
                    <a:lnTo>
                      <a:pt x="2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1" name="Freeform 281"/>
              <p:cNvSpPr>
                <a:spLocks/>
              </p:cNvSpPr>
              <p:nvPr/>
            </p:nvSpPr>
            <p:spPr bwMode="auto">
              <a:xfrm>
                <a:off x="2669" y="2181"/>
                <a:ext cx="135" cy="147"/>
              </a:xfrm>
              <a:custGeom>
                <a:avLst/>
                <a:gdLst>
                  <a:gd name="T0" fmla="*/ 0 w 540"/>
                  <a:gd name="T1" fmla="*/ 0 h 586"/>
                  <a:gd name="T2" fmla="*/ 0 w 540"/>
                  <a:gd name="T3" fmla="*/ 0 h 586"/>
                  <a:gd name="T4" fmla="*/ 0 w 540"/>
                  <a:gd name="T5" fmla="*/ 0 h 586"/>
                  <a:gd name="T6" fmla="*/ 0 w 540"/>
                  <a:gd name="T7" fmla="*/ 0 h 586"/>
                  <a:gd name="T8" fmla="*/ 0 w 540"/>
                  <a:gd name="T9" fmla="*/ 0 h 586"/>
                  <a:gd name="T10" fmla="*/ 0 w 540"/>
                  <a:gd name="T11" fmla="*/ 0 h 586"/>
                  <a:gd name="T12" fmla="*/ 0 w 540"/>
                  <a:gd name="T13" fmla="*/ 0 h 586"/>
                  <a:gd name="T14" fmla="*/ 0 60000 65536"/>
                  <a:gd name="T15" fmla="*/ 0 60000 65536"/>
                  <a:gd name="T16" fmla="*/ 0 60000 65536"/>
                  <a:gd name="T17" fmla="*/ 0 60000 65536"/>
                  <a:gd name="T18" fmla="*/ 0 60000 65536"/>
                  <a:gd name="T19" fmla="*/ 0 60000 65536"/>
                  <a:gd name="T20" fmla="*/ 0 60000 65536"/>
                  <a:gd name="T21" fmla="*/ 0 w 540"/>
                  <a:gd name="T22" fmla="*/ 0 h 586"/>
                  <a:gd name="T23" fmla="*/ 540 w 540"/>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86">
                    <a:moveTo>
                      <a:pt x="540" y="586"/>
                    </a:moveTo>
                    <a:lnTo>
                      <a:pt x="444" y="518"/>
                    </a:lnTo>
                    <a:lnTo>
                      <a:pt x="351" y="429"/>
                    </a:lnTo>
                    <a:lnTo>
                      <a:pt x="265" y="288"/>
                    </a:lnTo>
                    <a:lnTo>
                      <a:pt x="187" y="148"/>
                    </a:lnTo>
                    <a:lnTo>
                      <a:pt x="93" y="6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2" name="Freeform 282"/>
              <p:cNvSpPr>
                <a:spLocks/>
              </p:cNvSpPr>
              <p:nvPr/>
            </p:nvSpPr>
            <p:spPr bwMode="auto">
              <a:xfrm>
                <a:off x="2439" y="1206"/>
                <a:ext cx="79" cy="266"/>
              </a:xfrm>
              <a:custGeom>
                <a:avLst/>
                <a:gdLst>
                  <a:gd name="T0" fmla="*/ 0 w 316"/>
                  <a:gd name="T1" fmla="*/ 0 h 1064"/>
                  <a:gd name="T2" fmla="*/ 0 w 316"/>
                  <a:gd name="T3" fmla="*/ 0 h 1064"/>
                  <a:gd name="T4" fmla="*/ 0 w 316"/>
                  <a:gd name="T5" fmla="*/ 0 h 1064"/>
                  <a:gd name="T6" fmla="*/ 0 w 316"/>
                  <a:gd name="T7" fmla="*/ 0 h 1064"/>
                  <a:gd name="T8" fmla="*/ 0 w 316"/>
                  <a:gd name="T9" fmla="*/ 0 h 1064"/>
                  <a:gd name="T10" fmla="*/ 0 w 316"/>
                  <a:gd name="T11" fmla="*/ 0 h 1064"/>
                  <a:gd name="T12" fmla="*/ 0 w 316"/>
                  <a:gd name="T13" fmla="*/ 0 h 1064"/>
                  <a:gd name="T14" fmla="*/ 0 60000 65536"/>
                  <a:gd name="T15" fmla="*/ 0 60000 65536"/>
                  <a:gd name="T16" fmla="*/ 0 60000 65536"/>
                  <a:gd name="T17" fmla="*/ 0 60000 65536"/>
                  <a:gd name="T18" fmla="*/ 0 60000 65536"/>
                  <a:gd name="T19" fmla="*/ 0 60000 65536"/>
                  <a:gd name="T20" fmla="*/ 0 60000 65536"/>
                  <a:gd name="T21" fmla="*/ 0 w 316"/>
                  <a:gd name="T22" fmla="*/ 0 h 1064"/>
                  <a:gd name="T23" fmla="*/ 316 w 316"/>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64">
                    <a:moveTo>
                      <a:pt x="316" y="1064"/>
                    </a:moveTo>
                    <a:lnTo>
                      <a:pt x="252" y="909"/>
                    </a:lnTo>
                    <a:lnTo>
                      <a:pt x="194" y="742"/>
                    </a:lnTo>
                    <a:lnTo>
                      <a:pt x="161" y="529"/>
                    </a:lnTo>
                    <a:lnTo>
                      <a:pt x="128" y="316"/>
                    </a:lnTo>
                    <a:lnTo>
                      <a:pt x="68" y="14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3" name="Freeform 283"/>
              <p:cNvSpPr>
                <a:spLocks/>
              </p:cNvSpPr>
              <p:nvPr/>
            </p:nvSpPr>
            <p:spPr bwMode="auto">
              <a:xfrm>
                <a:off x="2380" y="1334"/>
                <a:ext cx="89" cy="263"/>
              </a:xfrm>
              <a:custGeom>
                <a:avLst/>
                <a:gdLst>
                  <a:gd name="T0" fmla="*/ 0 w 357"/>
                  <a:gd name="T1" fmla="*/ 0 h 1053"/>
                  <a:gd name="T2" fmla="*/ 0 w 357"/>
                  <a:gd name="T3" fmla="*/ 0 h 1053"/>
                  <a:gd name="T4" fmla="*/ 0 w 357"/>
                  <a:gd name="T5" fmla="*/ 0 h 1053"/>
                  <a:gd name="T6" fmla="*/ 0 w 357"/>
                  <a:gd name="T7" fmla="*/ 0 h 1053"/>
                  <a:gd name="T8" fmla="*/ 0 w 357"/>
                  <a:gd name="T9" fmla="*/ 0 h 1053"/>
                  <a:gd name="T10" fmla="*/ 0 w 357"/>
                  <a:gd name="T11" fmla="*/ 0 h 1053"/>
                  <a:gd name="T12" fmla="*/ 0 w 357"/>
                  <a:gd name="T13" fmla="*/ 0 h 1053"/>
                  <a:gd name="T14" fmla="*/ 0 60000 65536"/>
                  <a:gd name="T15" fmla="*/ 0 60000 65536"/>
                  <a:gd name="T16" fmla="*/ 0 60000 65536"/>
                  <a:gd name="T17" fmla="*/ 0 60000 65536"/>
                  <a:gd name="T18" fmla="*/ 0 60000 65536"/>
                  <a:gd name="T19" fmla="*/ 0 60000 65536"/>
                  <a:gd name="T20" fmla="*/ 0 60000 65536"/>
                  <a:gd name="T21" fmla="*/ 0 w 357"/>
                  <a:gd name="T22" fmla="*/ 0 h 1053"/>
                  <a:gd name="T23" fmla="*/ 357 w 357"/>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1053">
                    <a:moveTo>
                      <a:pt x="357" y="1053"/>
                    </a:moveTo>
                    <a:lnTo>
                      <a:pt x="322" y="885"/>
                    </a:lnTo>
                    <a:lnTo>
                      <a:pt x="275" y="717"/>
                    </a:lnTo>
                    <a:lnTo>
                      <a:pt x="174" y="523"/>
                    </a:lnTo>
                    <a:lnTo>
                      <a:pt x="80" y="332"/>
                    </a:lnTo>
                    <a:lnTo>
                      <a:pt x="30" y="16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4" name="Freeform 284"/>
              <p:cNvSpPr>
                <a:spLocks/>
              </p:cNvSpPr>
              <p:nvPr/>
            </p:nvSpPr>
            <p:spPr bwMode="auto">
              <a:xfrm>
                <a:off x="2309" y="1236"/>
                <a:ext cx="88" cy="264"/>
              </a:xfrm>
              <a:custGeom>
                <a:avLst/>
                <a:gdLst>
                  <a:gd name="T0" fmla="*/ 0 w 353"/>
                  <a:gd name="T1" fmla="*/ 0 h 1053"/>
                  <a:gd name="T2" fmla="*/ 0 w 353"/>
                  <a:gd name="T3" fmla="*/ 0 h 1053"/>
                  <a:gd name="T4" fmla="*/ 0 w 353"/>
                  <a:gd name="T5" fmla="*/ 0 h 1053"/>
                  <a:gd name="T6" fmla="*/ 0 w 353"/>
                  <a:gd name="T7" fmla="*/ 0 h 1053"/>
                  <a:gd name="T8" fmla="*/ 0 w 353"/>
                  <a:gd name="T9" fmla="*/ 0 h 1053"/>
                  <a:gd name="T10" fmla="*/ 0 w 353"/>
                  <a:gd name="T11" fmla="*/ 0 h 1053"/>
                  <a:gd name="T12" fmla="*/ 0 w 353"/>
                  <a:gd name="T13" fmla="*/ 0 h 1053"/>
                  <a:gd name="T14" fmla="*/ 0 60000 65536"/>
                  <a:gd name="T15" fmla="*/ 0 60000 65536"/>
                  <a:gd name="T16" fmla="*/ 0 60000 65536"/>
                  <a:gd name="T17" fmla="*/ 0 60000 65536"/>
                  <a:gd name="T18" fmla="*/ 0 60000 65536"/>
                  <a:gd name="T19" fmla="*/ 0 60000 65536"/>
                  <a:gd name="T20" fmla="*/ 0 60000 65536"/>
                  <a:gd name="T21" fmla="*/ 0 w 353"/>
                  <a:gd name="T22" fmla="*/ 0 h 1053"/>
                  <a:gd name="T23" fmla="*/ 353 w 353"/>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 h="1053">
                    <a:moveTo>
                      <a:pt x="353" y="1053"/>
                    </a:moveTo>
                    <a:lnTo>
                      <a:pt x="324" y="890"/>
                    </a:lnTo>
                    <a:lnTo>
                      <a:pt x="275" y="719"/>
                    </a:lnTo>
                    <a:lnTo>
                      <a:pt x="173" y="528"/>
                    </a:lnTo>
                    <a:lnTo>
                      <a:pt x="80" y="334"/>
                    </a:lnTo>
                    <a:lnTo>
                      <a:pt x="29" y="16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5" name="Freeform 285"/>
              <p:cNvSpPr>
                <a:spLocks/>
              </p:cNvSpPr>
              <p:nvPr/>
            </p:nvSpPr>
            <p:spPr bwMode="auto">
              <a:xfrm>
                <a:off x="2370" y="1226"/>
                <a:ext cx="80" cy="316"/>
              </a:xfrm>
              <a:custGeom>
                <a:avLst/>
                <a:gdLst>
                  <a:gd name="T0" fmla="*/ 0 w 321"/>
                  <a:gd name="T1" fmla="*/ 0 h 1265"/>
                  <a:gd name="T2" fmla="*/ 0 w 321"/>
                  <a:gd name="T3" fmla="*/ 0 h 1265"/>
                  <a:gd name="T4" fmla="*/ 0 w 321"/>
                  <a:gd name="T5" fmla="*/ 0 h 1265"/>
                  <a:gd name="T6" fmla="*/ 0 w 321"/>
                  <a:gd name="T7" fmla="*/ 0 h 1265"/>
                  <a:gd name="T8" fmla="*/ 0 w 321"/>
                  <a:gd name="T9" fmla="*/ 0 h 1265"/>
                  <a:gd name="T10" fmla="*/ 0 w 321"/>
                  <a:gd name="T11" fmla="*/ 0 h 1265"/>
                  <a:gd name="T12" fmla="*/ 0 w 321"/>
                  <a:gd name="T13" fmla="*/ 0 h 1265"/>
                  <a:gd name="T14" fmla="*/ 0 w 321"/>
                  <a:gd name="T15" fmla="*/ 0 h 1265"/>
                  <a:gd name="T16" fmla="*/ 0 60000 65536"/>
                  <a:gd name="T17" fmla="*/ 0 60000 65536"/>
                  <a:gd name="T18" fmla="*/ 0 60000 65536"/>
                  <a:gd name="T19" fmla="*/ 0 60000 65536"/>
                  <a:gd name="T20" fmla="*/ 0 60000 65536"/>
                  <a:gd name="T21" fmla="*/ 0 60000 65536"/>
                  <a:gd name="T22" fmla="*/ 0 60000 65536"/>
                  <a:gd name="T23" fmla="*/ 0 60000 65536"/>
                  <a:gd name="T24" fmla="*/ 0 w 321"/>
                  <a:gd name="T25" fmla="*/ 0 h 1265"/>
                  <a:gd name="T26" fmla="*/ 321 w 321"/>
                  <a:gd name="T27" fmla="*/ 1265 h 12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 h="1265">
                    <a:moveTo>
                      <a:pt x="321" y="1265"/>
                    </a:moveTo>
                    <a:lnTo>
                      <a:pt x="307" y="1148"/>
                    </a:lnTo>
                    <a:lnTo>
                      <a:pt x="293" y="1069"/>
                    </a:lnTo>
                    <a:lnTo>
                      <a:pt x="250" y="861"/>
                    </a:lnTo>
                    <a:lnTo>
                      <a:pt x="160" y="627"/>
                    </a:lnTo>
                    <a:lnTo>
                      <a:pt x="71" y="400"/>
                    </a:lnTo>
                    <a:lnTo>
                      <a:pt x="22" y="19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6" name="Freeform 286"/>
              <p:cNvSpPr>
                <a:spLocks/>
              </p:cNvSpPr>
              <p:nvPr/>
            </p:nvSpPr>
            <p:spPr bwMode="auto">
              <a:xfrm>
                <a:off x="2393" y="1205"/>
                <a:ext cx="79" cy="267"/>
              </a:xfrm>
              <a:custGeom>
                <a:avLst/>
                <a:gdLst>
                  <a:gd name="T0" fmla="*/ 0 w 317"/>
                  <a:gd name="T1" fmla="*/ 0 h 1068"/>
                  <a:gd name="T2" fmla="*/ 0 w 317"/>
                  <a:gd name="T3" fmla="*/ 0 h 1068"/>
                  <a:gd name="T4" fmla="*/ 0 w 317"/>
                  <a:gd name="T5" fmla="*/ 0 h 1068"/>
                  <a:gd name="T6" fmla="*/ 0 w 317"/>
                  <a:gd name="T7" fmla="*/ 0 h 1068"/>
                  <a:gd name="T8" fmla="*/ 0 w 317"/>
                  <a:gd name="T9" fmla="*/ 0 h 1068"/>
                  <a:gd name="T10" fmla="*/ 0 w 317"/>
                  <a:gd name="T11" fmla="*/ 0 h 1068"/>
                  <a:gd name="T12" fmla="*/ 0 w 317"/>
                  <a:gd name="T13" fmla="*/ 0 h 1068"/>
                  <a:gd name="T14" fmla="*/ 0 60000 65536"/>
                  <a:gd name="T15" fmla="*/ 0 60000 65536"/>
                  <a:gd name="T16" fmla="*/ 0 60000 65536"/>
                  <a:gd name="T17" fmla="*/ 0 60000 65536"/>
                  <a:gd name="T18" fmla="*/ 0 60000 65536"/>
                  <a:gd name="T19" fmla="*/ 0 60000 65536"/>
                  <a:gd name="T20" fmla="*/ 0 60000 65536"/>
                  <a:gd name="T21" fmla="*/ 0 w 317"/>
                  <a:gd name="T22" fmla="*/ 0 h 1068"/>
                  <a:gd name="T23" fmla="*/ 317 w 317"/>
                  <a:gd name="T24" fmla="*/ 1068 h 10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1068">
                    <a:moveTo>
                      <a:pt x="317" y="1068"/>
                    </a:moveTo>
                    <a:lnTo>
                      <a:pt x="248" y="906"/>
                    </a:lnTo>
                    <a:lnTo>
                      <a:pt x="194" y="742"/>
                    </a:lnTo>
                    <a:lnTo>
                      <a:pt x="162" y="527"/>
                    </a:lnTo>
                    <a:lnTo>
                      <a:pt x="130" y="319"/>
                    </a:lnTo>
                    <a:lnTo>
                      <a:pt x="69" y="14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7" name="Freeform 287"/>
              <p:cNvSpPr>
                <a:spLocks/>
              </p:cNvSpPr>
              <p:nvPr/>
            </p:nvSpPr>
            <p:spPr bwMode="auto">
              <a:xfrm>
                <a:off x="2547" y="2052"/>
                <a:ext cx="169" cy="103"/>
              </a:xfrm>
              <a:custGeom>
                <a:avLst/>
                <a:gdLst>
                  <a:gd name="T0" fmla="*/ 0 w 677"/>
                  <a:gd name="T1" fmla="*/ 0 h 411"/>
                  <a:gd name="T2" fmla="*/ 0 w 677"/>
                  <a:gd name="T3" fmla="*/ 0 h 411"/>
                  <a:gd name="T4" fmla="*/ 0 w 677"/>
                  <a:gd name="T5" fmla="*/ 0 h 411"/>
                  <a:gd name="T6" fmla="*/ 0 w 677"/>
                  <a:gd name="T7" fmla="*/ 0 h 411"/>
                  <a:gd name="T8" fmla="*/ 0 w 677"/>
                  <a:gd name="T9" fmla="*/ 0 h 411"/>
                  <a:gd name="T10" fmla="*/ 0 w 677"/>
                  <a:gd name="T11" fmla="*/ 0 h 411"/>
                  <a:gd name="T12" fmla="*/ 0 w 677"/>
                  <a:gd name="T13" fmla="*/ 0 h 411"/>
                  <a:gd name="T14" fmla="*/ 0 60000 65536"/>
                  <a:gd name="T15" fmla="*/ 0 60000 65536"/>
                  <a:gd name="T16" fmla="*/ 0 60000 65536"/>
                  <a:gd name="T17" fmla="*/ 0 60000 65536"/>
                  <a:gd name="T18" fmla="*/ 0 60000 65536"/>
                  <a:gd name="T19" fmla="*/ 0 60000 65536"/>
                  <a:gd name="T20" fmla="*/ 0 60000 65536"/>
                  <a:gd name="T21" fmla="*/ 0 w 677"/>
                  <a:gd name="T22" fmla="*/ 0 h 411"/>
                  <a:gd name="T23" fmla="*/ 677 w 677"/>
                  <a:gd name="T24" fmla="*/ 411 h 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7" h="411">
                    <a:moveTo>
                      <a:pt x="677" y="411"/>
                    </a:moveTo>
                    <a:lnTo>
                      <a:pt x="562" y="374"/>
                    </a:lnTo>
                    <a:lnTo>
                      <a:pt x="453" y="315"/>
                    </a:lnTo>
                    <a:lnTo>
                      <a:pt x="331" y="202"/>
                    </a:lnTo>
                    <a:lnTo>
                      <a:pt x="221" y="90"/>
                    </a:lnTo>
                    <a:lnTo>
                      <a:pt x="109" y="3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8" name="Freeform 288"/>
              <p:cNvSpPr>
                <a:spLocks/>
              </p:cNvSpPr>
              <p:nvPr/>
            </p:nvSpPr>
            <p:spPr bwMode="auto">
              <a:xfrm>
                <a:off x="2518" y="1962"/>
                <a:ext cx="158" cy="119"/>
              </a:xfrm>
              <a:custGeom>
                <a:avLst/>
                <a:gdLst>
                  <a:gd name="T0" fmla="*/ 0 w 631"/>
                  <a:gd name="T1" fmla="*/ 0 h 476"/>
                  <a:gd name="T2" fmla="*/ 0 w 631"/>
                  <a:gd name="T3" fmla="*/ 0 h 476"/>
                  <a:gd name="T4" fmla="*/ 0 w 631"/>
                  <a:gd name="T5" fmla="*/ 0 h 476"/>
                  <a:gd name="T6" fmla="*/ 0 w 631"/>
                  <a:gd name="T7" fmla="*/ 0 h 476"/>
                  <a:gd name="T8" fmla="*/ 0 w 631"/>
                  <a:gd name="T9" fmla="*/ 0 h 476"/>
                  <a:gd name="T10" fmla="*/ 0 w 631"/>
                  <a:gd name="T11" fmla="*/ 0 h 476"/>
                  <a:gd name="T12" fmla="*/ 0 w 631"/>
                  <a:gd name="T13" fmla="*/ 0 h 476"/>
                  <a:gd name="T14" fmla="*/ 0 60000 65536"/>
                  <a:gd name="T15" fmla="*/ 0 60000 65536"/>
                  <a:gd name="T16" fmla="*/ 0 60000 65536"/>
                  <a:gd name="T17" fmla="*/ 0 60000 65536"/>
                  <a:gd name="T18" fmla="*/ 0 60000 65536"/>
                  <a:gd name="T19" fmla="*/ 0 60000 65536"/>
                  <a:gd name="T20" fmla="*/ 0 60000 65536"/>
                  <a:gd name="T21" fmla="*/ 0 w 631"/>
                  <a:gd name="T22" fmla="*/ 0 h 476"/>
                  <a:gd name="T23" fmla="*/ 631 w 631"/>
                  <a:gd name="T24" fmla="*/ 476 h 4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476">
                    <a:moveTo>
                      <a:pt x="631" y="476"/>
                    </a:moveTo>
                    <a:lnTo>
                      <a:pt x="523" y="429"/>
                    </a:lnTo>
                    <a:lnTo>
                      <a:pt x="420" y="360"/>
                    </a:lnTo>
                    <a:lnTo>
                      <a:pt x="318" y="235"/>
                    </a:lnTo>
                    <a:lnTo>
                      <a:pt x="215" y="108"/>
                    </a:lnTo>
                    <a:lnTo>
                      <a:pt x="108" y="3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69" name="Freeform 289"/>
              <p:cNvSpPr>
                <a:spLocks/>
              </p:cNvSpPr>
              <p:nvPr/>
            </p:nvSpPr>
            <p:spPr bwMode="auto">
              <a:xfrm>
                <a:off x="2477" y="1889"/>
                <a:ext cx="157" cy="122"/>
              </a:xfrm>
              <a:custGeom>
                <a:avLst/>
                <a:gdLst>
                  <a:gd name="T0" fmla="*/ 0 w 626"/>
                  <a:gd name="T1" fmla="*/ 0 h 487"/>
                  <a:gd name="T2" fmla="*/ 0 w 626"/>
                  <a:gd name="T3" fmla="*/ 0 h 487"/>
                  <a:gd name="T4" fmla="*/ 0 w 626"/>
                  <a:gd name="T5" fmla="*/ 0 h 487"/>
                  <a:gd name="T6" fmla="*/ 0 w 626"/>
                  <a:gd name="T7" fmla="*/ 0 h 487"/>
                  <a:gd name="T8" fmla="*/ 0 w 626"/>
                  <a:gd name="T9" fmla="*/ 0 h 487"/>
                  <a:gd name="T10" fmla="*/ 0 w 626"/>
                  <a:gd name="T11" fmla="*/ 0 h 487"/>
                  <a:gd name="T12" fmla="*/ 0 w 626"/>
                  <a:gd name="T13" fmla="*/ 0 h 487"/>
                  <a:gd name="T14" fmla="*/ 0 60000 65536"/>
                  <a:gd name="T15" fmla="*/ 0 60000 65536"/>
                  <a:gd name="T16" fmla="*/ 0 60000 65536"/>
                  <a:gd name="T17" fmla="*/ 0 60000 65536"/>
                  <a:gd name="T18" fmla="*/ 0 60000 65536"/>
                  <a:gd name="T19" fmla="*/ 0 60000 65536"/>
                  <a:gd name="T20" fmla="*/ 0 60000 65536"/>
                  <a:gd name="T21" fmla="*/ 0 w 626"/>
                  <a:gd name="T22" fmla="*/ 0 h 487"/>
                  <a:gd name="T23" fmla="*/ 626 w 626"/>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6" h="487">
                    <a:moveTo>
                      <a:pt x="626" y="487"/>
                    </a:moveTo>
                    <a:lnTo>
                      <a:pt x="523" y="436"/>
                    </a:lnTo>
                    <a:lnTo>
                      <a:pt x="416" y="364"/>
                    </a:lnTo>
                    <a:lnTo>
                      <a:pt x="310" y="235"/>
                    </a:lnTo>
                    <a:lnTo>
                      <a:pt x="211" y="110"/>
                    </a:lnTo>
                    <a:lnTo>
                      <a:pt x="103" y="4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0" name="Freeform 290"/>
              <p:cNvSpPr>
                <a:spLocks/>
              </p:cNvSpPr>
              <p:nvPr/>
            </p:nvSpPr>
            <p:spPr bwMode="auto">
              <a:xfrm>
                <a:off x="2447" y="1820"/>
                <a:ext cx="158" cy="124"/>
              </a:xfrm>
              <a:custGeom>
                <a:avLst/>
                <a:gdLst>
                  <a:gd name="T0" fmla="*/ 0 w 633"/>
                  <a:gd name="T1" fmla="*/ 0 h 494"/>
                  <a:gd name="T2" fmla="*/ 0 w 633"/>
                  <a:gd name="T3" fmla="*/ 0 h 494"/>
                  <a:gd name="T4" fmla="*/ 0 w 633"/>
                  <a:gd name="T5" fmla="*/ 0 h 494"/>
                  <a:gd name="T6" fmla="*/ 0 w 633"/>
                  <a:gd name="T7" fmla="*/ 0 h 494"/>
                  <a:gd name="T8" fmla="*/ 0 w 633"/>
                  <a:gd name="T9" fmla="*/ 0 h 494"/>
                  <a:gd name="T10" fmla="*/ 0 w 633"/>
                  <a:gd name="T11" fmla="*/ 0 h 494"/>
                  <a:gd name="T12" fmla="*/ 0 w 633"/>
                  <a:gd name="T13" fmla="*/ 0 h 494"/>
                  <a:gd name="T14" fmla="*/ 0 60000 65536"/>
                  <a:gd name="T15" fmla="*/ 0 60000 65536"/>
                  <a:gd name="T16" fmla="*/ 0 60000 65536"/>
                  <a:gd name="T17" fmla="*/ 0 60000 65536"/>
                  <a:gd name="T18" fmla="*/ 0 60000 65536"/>
                  <a:gd name="T19" fmla="*/ 0 60000 65536"/>
                  <a:gd name="T20" fmla="*/ 0 60000 65536"/>
                  <a:gd name="T21" fmla="*/ 0 w 633"/>
                  <a:gd name="T22" fmla="*/ 0 h 494"/>
                  <a:gd name="T23" fmla="*/ 633 w 633"/>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494">
                    <a:moveTo>
                      <a:pt x="633" y="494"/>
                    </a:moveTo>
                    <a:lnTo>
                      <a:pt x="523" y="435"/>
                    </a:lnTo>
                    <a:lnTo>
                      <a:pt x="418" y="367"/>
                    </a:lnTo>
                    <a:lnTo>
                      <a:pt x="315" y="240"/>
                    </a:lnTo>
                    <a:lnTo>
                      <a:pt x="211" y="114"/>
                    </a:lnTo>
                    <a:lnTo>
                      <a:pt x="109" y="4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1" name="Freeform 291"/>
              <p:cNvSpPr>
                <a:spLocks/>
              </p:cNvSpPr>
              <p:nvPr/>
            </p:nvSpPr>
            <p:spPr bwMode="auto">
              <a:xfrm>
                <a:off x="2421" y="1742"/>
                <a:ext cx="158" cy="124"/>
              </a:xfrm>
              <a:custGeom>
                <a:avLst/>
                <a:gdLst>
                  <a:gd name="T0" fmla="*/ 0 w 632"/>
                  <a:gd name="T1" fmla="*/ 0 h 496"/>
                  <a:gd name="T2" fmla="*/ 0 w 632"/>
                  <a:gd name="T3" fmla="*/ 0 h 496"/>
                  <a:gd name="T4" fmla="*/ 0 w 632"/>
                  <a:gd name="T5" fmla="*/ 0 h 496"/>
                  <a:gd name="T6" fmla="*/ 0 w 632"/>
                  <a:gd name="T7" fmla="*/ 0 h 496"/>
                  <a:gd name="T8" fmla="*/ 0 w 632"/>
                  <a:gd name="T9" fmla="*/ 0 h 496"/>
                  <a:gd name="T10" fmla="*/ 0 w 632"/>
                  <a:gd name="T11" fmla="*/ 0 h 496"/>
                  <a:gd name="T12" fmla="*/ 0 w 632"/>
                  <a:gd name="T13" fmla="*/ 0 h 496"/>
                  <a:gd name="T14" fmla="*/ 0 60000 65536"/>
                  <a:gd name="T15" fmla="*/ 0 60000 65536"/>
                  <a:gd name="T16" fmla="*/ 0 60000 65536"/>
                  <a:gd name="T17" fmla="*/ 0 60000 65536"/>
                  <a:gd name="T18" fmla="*/ 0 60000 65536"/>
                  <a:gd name="T19" fmla="*/ 0 60000 65536"/>
                  <a:gd name="T20" fmla="*/ 0 60000 65536"/>
                  <a:gd name="T21" fmla="*/ 0 w 632"/>
                  <a:gd name="T22" fmla="*/ 0 h 496"/>
                  <a:gd name="T23" fmla="*/ 632 w 632"/>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496">
                    <a:moveTo>
                      <a:pt x="632" y="496"/>
                    </a:moveTo>
                    <a:lnTo>
                      <a:pt x="523" y="444"/>
                    </a:lnTo>
                    <a:lnTo>
                      <a:pt x="419" y="372"/>
                    </a:lnTo>
                    <a:lnTo>
                      <a:pt x="317" y="242"/>
                    </a:lnTo>
                    <a:lnTo>
                      <a:pt x="211" y="115"/>
                    </a:lnTo>
                    <a:lnTo>
                      <a:pt x="104" y="4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2" name="Freeform 292"/>
              <p:cNvSpPr>
                <a:spLocks/>
              </p:cNvSpPr>
              <p:nvPr/>
            </p:nvSpPr>
            <p:spPr bwMode="auto">
              <a:xfrm>
                <a:off x="2394" y="1672"/>
                <a:ext cx="157" cy="123"/>
              </a:xfrm>
              <a:custGeom>
                <a:avLst/>
                <a:gdLst>
                  <a:gd name="T0" fmla="*/ 0 w 628"/>
                  <a:gd name="T1" fmla="*/ 0 h 492"/>
                  <a:gd name="T2" fmla="*/ 0 w 628"/>
                  <a:gd name="T3" fmla="*/ 0 h 492"/>
                  <a:gd name="T4" fmla="*/ 0 w 628"/>
                  <a:gd name="T5" fmla="*/ 0 h 492"/>
                  <a:gd name="T6" fmla="*/ 0 w 628"/>
                  <a:gd name="T7" fmla="*/ 0 h 492"/>
                  <a:gd name="T8" fmla="*/ 0 w 628"/>
                  <a:gd name="T9" fmla="*/ 0 h 492"/>
                  <a:gd name="T10" fmla="*/ 0 w 628"/>
                  <a:gd name="T11" fmla="*/ 0 h 492"/>
                  <a:gd name="T12" fmla="*/ 0 w 628"/>
                  <a:gd name="T13" fmla="*/ 0 h 492"/>
                  <a:gd name="T14" fmla="*/ 0 60000 65536"/>
                  <a:gd name="T15" fmla="*/ 0 60000 65536"/>
                  <a:gd name="T16" fmla="*/ 0 60000 65536"/>
                  <a:gd name="T17" fmla="*/ 0 60000 65536"/>
                  <a:gd name="T18" fmla="*/ 0 60000 65536"/>
                  <a:gd name="T19" fmla="*/ 0 60000 65536"/>
                  <a:gd name="T20" fmla="*/ 0 60000 65536"/>
                  <a:gd name="T21" fmla="*/ 0 w 628"/>
                  <a:gd name="T22" fmla="*/ 0 h 492"/>
                  <a:gd name="T23" fmla="*/ 628 w 628"/>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8" h="492">
                    <a:moveTo>
                      <a:pt x="628" y="492"/>
                    </a:moveTo>
                    <a:lnTo>
                      <a:pt x="524" y="442"/>
                    </a:lnTo>
                    <a:lnTo>
                      <a:pt x="419" y="370"/>
                    </a:lnTo>
                    <a:lnTo>
                      <a:pt x="316" y="240"/>
                    </a:lnTo>
                    <a:lnTo>
                      <a:pt x="210" y="116"/>
                    </a:lnTo>
                    <a:lnTo>
                      <a:pt x="104" y="5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3" name="Freeform 293"/>
              <p:cNvSpPr>
                <a:spLocks/>
              </p:cNvSpPr>
              <p:nvPr/>
            </p:nvSpPr>
            <p:spPr bwMode="auto">
              <a:xfrm>
                <a:off x="2368" y="1600"/>
                <a:ext cx="160" cy="125"/>
              </a:xfrm>
              <a:custGeom>
                <a:avLst/>
                <a:gdLst>
                  <a:gd name="T0" fmla="*/ 0 w 641"/>
                  <a:gd name="T1" fmla="*/ 0 h 501"/>
                  <a:gd name="T2" fmla="*/ 0 w 641"/>
                  <a:gd name="T3" fmla="*/ 0 h 501"/>
                  <a:gd name="T4" fmla="*/ 0 w 641"/>
                  <a:gd name="T5" fmla="*/ 0 h 501"/>
                  <a:gd name="T6" fmla="*/ 0 w 641"/>
                  <a:gd name="T7" fmla="*/ 0 h 501"/>
                  <a:gd name="T8" fmla="*/ 0 w 641"/>
                  <a:gd name="T9" fmla="*/ 0 h 501"/>
                  <a:gd name="T10" fmla="*/ 0 w 641"/>
                  <a:gd name="T11" fmla="*/ 0 h 501"/>
                  <a:gd name="T12" fmla="*/ 0 w 641"/>
                  <a:gd name="T13" fmla="*/ 0 h 501"/>
                  <a:gd name="T14" fmla="*/ 0 60000 65536"/>
                  <a:gd name="T15" fmla="*/ 0 60000 65536"/>
                  <a:gd name="T16" fmla="*/ 0 60000 65536"/>
                  <a:gd name="T17" fmla="*/ 0 60000 65536"/>
                  <a:gd name="T18" fmla="*/ 0 60000 65536"/>
                  <a:gd name="T19" fmla="*/ 0 60000 65536"/>
                  <a:gd name="T20" fmla="*/ 0 60000 65536"/>
                  <a:gd name="T21" fmla="*/ 0 w 641"/>
                  <a:gd name="T22" fmla="*/ 0 h 501"/>
                  <a:gd name="T23" fmla="*/ 641 w 641"/>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1" h="501">
                    <a:moveTo>
                      <a:pt x="641" y="501"/>
                    </a:moveTo>
                    <a:lnTo>
                      <a:pt x="531" y="444"/>
                    </a:lnTo>
                    <a:lnTo>
                      <a:pt x="425" y="371"/>
                    </a:lnTo>
                    <a:lnTo>
                      <a:pt x="313" y="243"/>
                    </a:lnTo>
                    <a:lnTo>
                      <a:pt x="216" y="120"/>
                    </a:lnTo>
                    <a:lnTo>
                      <a:pt x="105" y="5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4" name="Freeform 294"/>
              <p:cNvSpPr>
                <a:spLocks/>
              </p:cNvSpPr>
              <p:nvPr/>
            </p:nvSpPr>
            <p:spPr bwMode="auto">
              <a:xfrm>
                <a:off x="2349" y="1538"/>
                <a:ext cx="159" cy="124"/>
              </a:xfrm>
              <a:custGeom>
                <a:avLst/>
                <a:gdLst>
                  <a:gd name="T0" fmla="*/ 0 w 632"/>
                  <a:gd name="T1" fmla="*/ 0 h 494"/>
                  <a:gd name="T2" fmla="*/ 0 w 632"/>
                  <a:gd name="T3" fmla="*/ 0 h 494"/>
                  <a:gd name="T4" fmla="*/ 0 w 632"/>
                  <a:gd name="T5" fmla="*/ 0 h 494"/>
                  <a:gd name="T6" fmla="*/ 0 w 632"/>
                  <a:gd name="T7" fmla="*/ 0 h 494"/>
                  <a:gd name="T8" fmla="*/ 0 w 632"/>
                  <a:gd name="T9" fmla="*/ 0 h 494"/>
                  <a:gd name="T10" fmla="*/ 0 w 632"/>
                  <a:gd name="T11" fmla="*/ 0 h 494"/>
                  <a:gd name="T12" fmla="*/ 0 w 632"/>
                  <a:gd name="T13" fmla="*/ 0 h 494"/>
                  <a:gd name="T14" fmla="*/ 0 w 632"/>
                  <a:gd name="T15" fmla="*/ 0 h 494"/>
                  <a:gd name="T16" fmla="*/ 0 60000 65536"/>
                  <a:gd name="T17" fmla="*/ 0 60000 65536"/>
                  <a:gd name="T18" fmla="*/ 0 60000 65536"/>
                  <a:gd name="T19" fmla="*/ 0 60000 65536"/>
                  <a:gd name="T20" fmla="*/ 0 60000 65536"/>
                  <a:gd name="T21" fmla="*/ 0 60000 65536"/>
                  <a:gd name="T22" fmla="*/ 0 60000 65536"/>
                  <a:gd name="T23" fmla="*/ 0 60000 65536"/>
                  <a:gd name="T24" fmla="*/ 0 w 632"/>
                  <a:gd name="T25" fmla="*/ 0 h 494"/>
                  <a:gd name="T26" fmla="*/ 632 w 632"/>
                  <a:gd name="T27" fmla="*/ 494 h 4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2" h="494">
                    <a:moveTo>
                      <a:pt x="632" y="494"/>
                    </a:moveTo>
                    <a:lnTo>
                      <a:pt x="522" y="435"/>
                    </a:lnTo>
                    <a:lnTo>
                      <a:pt x="418" y="366"/>
                    </a:lnTo>
                    <a:lnTo>
                      <a:pt x="316" y="241"/>
                    </a:lnTo>
                    <a:lnTo>
                      <a:pt x="211" y="113"/>
                    </a:lnTo>
                    <a:lnTo>
                      <a:pt x="103" y="44"/>
                    </a:lnTo>
                    <a:lnTo>
                      <a:pt x="66" y="2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5" name="Freeform 295"/>
              <p:cNvSpPr>
                <a:spLocks/>
              </p:cNvSpPr>
              <p:nvPr/>
            </p:nvSpPr>
            <p:spPr bwMode="auto">
              <a:xfrm>
                <a:off x="2315" y="1472"/>
                <a:ext cx="172" cy="99"/>
              </a:xfrm>
              <a:custGeom>
                <a:avLst/>
                <a:gdLst>
                  <a:gd name="T0" fmla="*/ 0 w 688"/>
                  <a:gd name="T1" fmla="*/ 0 h 397"/>
                  <a:gd name="T2" fmla="*/ 0 w 688"/>
                  <a:gd name="T3" fmla="*/ 0 h 397"/>
                  <a:gd name="T4" fmla="*/ 0 w 688"/>
                  <a:gd name="T5" fmla="*/ 0 h 397"/>
                  <a:gd name="T6" fmla="*/ 0 w 688"/>
                  <a:gd name="T7" fmla="*/ 0 h 397"/>
                  <a:gd name="T8" fmla="*/ 0 w 688"/>
                  <a:gd name="T9" fmla="*/ 0 h 397"/>
                  <a:gd name="T10" fmla="*/ 0 w 688"/>
                  <a:gd name="T11" fmla="*/ 0 h 397"/>
                  <a:gd name="T12" fmla="*/ 0 w 688"/>
                  <a:gd name="T13" fmla="*/ 0 h 397"/>
                  <a:gd name="T14" fmla="*/ 0 60000 65536"/>
                  <a:gd name="T15" fmla="*/ 0 60000 65536"/>
                  <a:gd name="T16" fmla="*/ 0 60000 65536"/>
                  <a:gd name="T17" fmla="*/ 0 60000 65536"/>
                  <a:gd name="T18" fmla="*/ 0 60000 65536"/>
                  <a:gd name="T19" fmla="*/ 0 60000 65536"/>
                  <a:gd name="T20" fmla="*/ 0 60000 65536"/>
                  <a:gd name="T21" fmla="*/ 0 w 688"/>
                  <a:gd name="T22" fmla="*/ 0 h 397"/>
                  <a:gd name="T23" fmla="*/ 688 w 688"/>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397">
                    <a:moveTo>
                      <a:pt x="688" y="397"/>
                    </a:moveTo>
                    <a:lnTo>
                      <a:pt x="574" y="357"/>
                    </a:lnTo>
                    <a:lnTo>
                      <a:pt x="463" y="305"/>
                    </a:lnTo>
                    <a:lnTo>
                      <a:pt x="339" y="195"/>
                    </a:lnTo>
                    <a:lnTo>
                      <a:pt x="217" y="83"/>
                    </a:lnTo>
                    <a:lnTo>
                      <a:pt x="108" y="2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6" name="Freeform 296"/>
              <p:cNvSpPr>
                <a:spLocks/>
              </p:cNvSpPr>
              <p:nvPr/>
            </p:nvSpPr>
            <p:spPr bwMode="auto">
              <a:xfrm>
                <a:off x="2753" y="1849"/>
                <a:ext cx="22" cy="191"/>
              </a:xfrm>
              <a:custGeom>
                <a:avLst/>
                <a:gdLst>
                  <a:gd name="T0" fmla="*/ 0 w 86"/>
                  <a:gd name="T1" fmla="*/ 0 h 766"/>
                  <a:gd name="T2" fmla="*/ 0 w 86"/>
                  <a:gd name="T3" fmla="*/ 0 h 766"/>
                  <a:gd name="T4" fmla="*/ 0 w 86"/>
                  <a:gd name="T5" fmla="*/ 0 h 766"/>
                  <a:gd name="T6" fmla="*/ 0 w 86"/>
                  <a:gd name="T7" fmla="*/ 0 h 766"/>
                  <a:gd name="T8" fmla="*/ 0 w 86"/>
                  <a:gd name="T9" fmla="*/ 0 h 766"/>
                  <a:gd name="T10" fmla="*/ 0 w 86"/>
                  <a:gd name="T11" fmla="*/ 0 h 766"/>
                  <a:gd name="T12" fmla="*/ 0 w 86"/>
                  <a:gd name="T13" fmla="*/ 0 h 766"/>
                  <a:gd name="T14" fmla="*/ 0 w 86"/>
                  <a:gd name="T15" fmla="*/ 0 h 766"/>
                  <a:gd name="T16" fmla="*/ 0 w 86"/>
                  <a:gd name="T17" fmla="*/ 0 h 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766"/>
                  <a:gd name="T29" fmla="*/ 86 w 86"/>
                  <a:gd name="T30" fmla="*/ 766 h 7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766">
                    <a:moveTo>
                      <a:pt x="0" y="766"/>
                    </a:moveTo>
                    <a:lnTo>
                      <a:pt x="42" y="662"/>
                    </a:lnTo>
                    <a:lnTo>
                      <a:pt x="61" y="535"/>
                    </a:lnTo>
                    <a:lnTo>
                      <a:pt x="61" y="502"/>
                    </a:lnTo>
                    <a:lnTo>
                      <a:pt x="57" y="462"/>
                    </a:lnTo>
                    <a:lnTo>
                      <a:pt x="42" y="372"/>
                    </a:lnTo>
                    <a:lnTo>
                      <a:pt x="20" y="220"/>
                    </a:lnTo>
                    <a:lnTo>
                      <a:pt x="45" y="104"/>
                    </a:lnTo>
                    <a:lnTo>
                      <a:pt x="8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7" name="Freeform 297"/>
              <p:cNvSpPr>
                <a:spLocks/>
              </p:cNvSpPr>
              <p:nvPr/>
            </p:nvSpPr>
            <p:spPr bwMode="auto">
              <a:xfrm>
                <a:off x="2728" y="1768"/>
                <a:ext cx="21" cy="199"/>
              </a:xfrm>
              <a:custGeom>
                <a:avLst/>
                <a:gdLst>
                  <a:gd name="T0" fmla="*/ 0 w 86"/>
                  <a:gd name="T1" fmla="*/ 0 h 795"/>
                  <a:gd name="T2" fmla="*/ 0 w 86"/>
                  <a:gd name="T3" fmla="*/ 0 h 795"/>
                  <a:gd name="T4" fmla="*/ 0 w 86"/>
                  <a:gd name="T5" fmla="*/ 0 h 795"/>
                  <a:gd name="T6" fmla="*/ 0 w 86"/>
                  <a:gd name="T7" fmla="*/ 0 h 795"/>
                  <a:gd name="T8" fmla="*/ 0 w 86"/>
                  <a:gd name="T9" fmla="*/ 0 h 795"/>
                  <a:gd name="T10" fmla="*/ 0 w 86"/>
                  <a:gd name="T11" fmla="*/ 0 h 795"/>
                  <a:gd name="T12" fmla="*/ 0 w 86"/>
                  <a:gd name="T13" fmla="*/ 0 h 795"/>
                  <a:gd name="T14" fmla="*/ 0 w 86"/>
                  <a:gd name="T15" fmla="*/ 0 h 795"/>
                  <a:gd name="T16" fmla="*/ 0 w 86"/>
                  <a:gd name="T17" fmla="*/ 0 h 795"/>
                  <a:gd name="T18" fmla="*/ 0 w 86"/>
                  <a:gd name="T19" fmla="*/ 0 h 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95"/>
                  <a:gd name="T32" fmla="*/ 86 w 86"/>
                  <a:gd name="T33" fmla="*/ 795 h 7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95">
                    <a:moveTo>
                      <a:pt x="0" y="795"/>
                    </a:moveTo>
                    <a:lnTo>
                      <a:pt x="40" y="680"/>
                    </a:lnTo>
                    <a:lnTo>
                      <a:pt x="58" y="554"/>
                    </a:lnTo>
                    <a:lnTo>
                      <a:pt x="58" y="521"/>
                    </a:lnTo>
                    <a:lnTo>
                      <a:pt x="58" y="502"/>
                    </a:lnTo>
                    <a:lnTo>
                      <a:pt x="56" y="482"/>
                    </a:lnTo>
                    <a:lnTo>
                      <a:pt x="40" y="393"/>
                    </a:lnTo>
                    <a:lnTo>
                      <a:pt x="19" y="229"/>
                    </a:lnTo>
                    <a:lnTo>
                      <a:pt x="44" y="109"/>
                    </a:lnTo>
                    <a:lnTo>
                      <a:pt x="8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8" name="Freeform 298"/>
              <p:cNvSpPr>
                <a:spLocks/>
              </p:cNvSpPr>
              <p:nvPr/>
            </p:nvSpPr>
            <p:spPr bwMode="auto">
              <a:xfrm>
                <a:off x="2686" y="1699"/>
                <a:ext cx="23" cy="200"/>
              </a:xfrm>
              <a:custGeom>
                <a:avLst/>
                <a:gdLst>
                  <a:gd name="T0" fmla="*/ 0 w 93"/>
                  <a:gd name="T1" fmla="*/ 0 h 799"/>
                  <a:gd name="T2" fmla="*/ 0 w 93"/>
                  <a:gd name="T3" fmla="*/ 0 h 799"/>
                  <a:gd name="T4" fmla="*/ 0 w 93"/>
                  <a:gd name="T5" fmla="*/ 0 h 799"/>
                  <a:gd name="T6" fmla="*/ 0 w 93"/>
                  <a:gd name="T7" fmla="*/ 0 h 799"/>
                  <a:gd name="T8" fmla="*/ 0 w 93"/>
                  <a:gd name="T9" fmla="*/ 0 h 799"/>
                  <a:gd name="T10" fmla="*/ 0 w 93"/>
                  <a:gd name="T11" fmla="*/ 0 h 799"/>
                  <a:gd name="T12" fmla="*/ 0 w 93"/>
                  <a:gd name="T13" fmla="*/ 0 h 799"/>
                  <a:gd name="T14" fmla="*/ 0 w 93"/>
                  <a:gd name="T15" fmla="*/ 0 h 799"/>
                  <a:gd name="T16" fmla="*/ 0 w 93"/>
                  <a:gd name="T17" fmla="*/ 0 h 7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799"/>
                  <a:gd name="T29" fmla="*/ 93 w 93"/>
                  <a:gd name="T30" fmla="*/ 799 h 7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799">
                    <a:moveTo>
                      <a:pt x="0" y="799"/>
                    </a:moveTo>
                    <a:lnTo>
                      <a:pt x="41" y="688"/>
                    </a:lnTo>
                    <a:lnTo>
                      <a:pt x="65" y="563"/>
                    </a:lnTo>
                    <a:lnTo>
                      <a:pt x="65" y="528"/>
                    </a:lnTo>
                    <a:lnTo>
                      <a:pt x="60" y="489"/>
                    </a:lnTo>
                    <a:lnTo>
                      <a:pt x="41" y="395"/>
                    </a:lnTo>
                    <a:lnTo>
                      <a:pt x="24" y="234"/>
                    </a:lnTo>
                    <a:lnTo>
                      <a:pt x="52" y="108"/>
                    </a:lnTo>
                    <a:lnTo>
                      <a:pt x="9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79" name="Freeform 299"/>
              <p:cNvSpPr>
                <a:spLocks/>
              </p:cNvSpPr>
              <p:nvPr/>
            </p:nvSpPr>
            <p:spPr bwMode="auto">
              <a:xfrm>
                <a:off x="2660" y="1621"/>
                <a:ext cx="22" cy="200"/>
              </a:xfrm>
              <a:custGeom>
                <a:avLst/>
                <a:gdLst>
                  <a:gd name="T0" fmla="*/ 0 w 87"/>
                  <a:gd name="T1" fmla="*/ 0 h 801"/>
                  <a:gd name="T2" fmla="*/ 0 w 87"/>
                  <a:gd name="T3" fmla="*/ 0 h 801"/>
                  <a:gd name="T4" fmla="*/ 0 w 87"/>
                  <a:gd name="T5" fmla="*/ 0 h 801"/>
                  <a:gd name="T6" fmla="*/ 0 w 87"/>
                  <a:gd name="T7" fmla="*/ 0 h 801"/>
                  <a:gd name="T8" fmla="*/ 0 w 87"/>
                  <a:gd name="T9" fmla="*/ 0 h 801"/>
                  <a:gd name="T10" fmla="*/ 0 w 87"/>
                  <a:gd name="T11" fmla="*/ 0 h 801"/>
                  <a:gd name="T12" fmla="*/ 0 w 87"/>
                  <a:gd name="T13" fmla="*/ 0 h 801"/>
                  <a:gd name="T14" fmla="*/ 0 w 87"/>
                  <a:gd name="T15" fmla="*/ 0 h 801"/>
                  <a:gd name="T16" fmla="*/ 0 w 87"/>
                  <a:gd name="T17" fmla="*/ 0 h 801"/>
                  <a:gd name="T18" fmla="*/ 0 w 87"/>
                  <a:gd name="T19" fmla="*/ 0 h 801"/>
                  <a:gd name="T20" fmla="*/ 0 w 87"/>
                  <a:gd name="T21" fmla="*/ 0 h 8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801"/>
                  <a:gd name="T35" fmla="*/ 87 w 87"/>
                  <a:gd name="T36" fmla="*/ 801 h 8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801">
                    <a:moveTo>
                      <a:pt x="0" y="801"/>
                    </a:moveTo>
                    <a:lnTo>
                      <a:pt x="34" y="686"/>
                    </a:lnTo>
                    <a:lnTo>
                      <a:pt x="57" y="561"/>
                    </a:lnTo>
                    <a:lnTo>
                      <a:pt x="57" y="527"/>
                    </a:lnTo>
                    <a:lnTo>
                      <a:pt x="57" y="508"/>
                    </a:lnTo>
                    <a:lnTo>
                      <a:pt x="56" y="488"/>
                    </a:lnTo>
                    <a:lnTo>
                      <a:pt x="40" y="398"/>
                    </a:lnTo>
                    <a:lnTo>
                      <a:pt x="19" y="234"/>
                    </a:lnTo>
                    <a:lnTo>
                      <a:pt x="23" y="172"/>
                    </a:lnTo>
                    <a:lnTo>
                      <a:pt x="40" y="111"/>
                    </a:lnTo>
                    <a:lnTo>
                      <a:pt x="8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0" name="Freeform 300"/>
              <p:cNvSpPr>
                <a:spLocks/>
              </p:cNvSpPr>
              <p:nvPr/>
            </p:nvSpPr>
            <p:spPr bwMode="auto">
              <a:xfrm>
                <a:off x="2624" y="1551"/>
                <a:ext cx="20" cy="200"/>
              </a:xfrm>
              <a:custGeom>
                <a:avLst/>
                <a:gdLst>
                  <a:gd name="T0" fmla="*/ 0 w 80"/>
                  <a:gd name="T1" fmla="*/ 0 h 800"/>
                  <a:gd name="T2" fmla="*/ 0 w 80"/>
                  <a:gd name="T3" fmla="*/ 0 h 800"/>
                  <a:gd name="T4" fmla="*/ 0 w 80"/>
                  <a:gd name="T5" fmla="*/ 0 h 800"/>
                  <a:gd name="T6" fmla="*/ 0 w 80"/>
                  <a:gd name="T7" fmla="*/ 0 h 800"/>
                  <a:gd name="T8" fmla="*/ 0 w 80"/>
                  <a:gd name="T9" fmla="*/ 0 h 800"/>
                  <a:gd name="T10" fmla="*/ 0 w 80"/>
                  <a:gd name="T11" fmla="*/ 0 h 800"/>
                  <a:gd name="T12" fmla="*/ 0 w 80"/>
                  <a:gd name="T13" fmla="*/ 0 h 800"/>
                  <a:gd name="T14" fmla="*/ 0 w 80"/>
                  <a:gd name="T15" fmla="*/ 0 h 800"/>
                  <a:gd name="T16" fmla="*/ 0 w 80"/>
                  <a:gd name="T17" fmla="*/ 0 h 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00"/>
                  <a:gd name="T29" fmla="*/ 80 w 80"/>
                  <a:gd name="T30" fmla="*/ 800 h 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00">
                    <a:moveTo>
                      <a:pt x="0" y="800"/>
                    </a:moveTo>
                    <a:lnTo>
                      <a:pt x="34" y="686"/>
                    </a:lnTo>
                    <a:lnTo>
                      <a:pt x="54" y="557"/>
                    </a:lnTo>
                    <a:lnTo>
                      <a:pt x="54" y="523"/>
                    </a:lnTo>
                    <a:lnTo>
                      <a:pt x="50" y="484"/>
                    </a:lnTo>
                    <a:lnTo>
                      <a:pt x="34" y="391"/>
                    </a:lnTo>
                    <a:lnTo>
                      <a:pt x="22" y="232"/>
                    </a:lnTo>
                    <a:lnTo>
                      <a:pt x="39" y="108"/>
                    </a:lnTo>
                    <a:lnTo>
                      <a:pt x="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1" name="Freeform 301"/>
              <p:cNvSpPr>
                <a:spLocks/>
              </p:cNvSpPr>
              <p:nvPr/>
            </p:nvSpPr>
            <p:spPr bwMode="auto">
              <a:xfrm>
                <a:off x="2598" y="1481"/>
                <a:ext cx="19" cy="198"/>
              </a:xfrm>
              <a:custGeom>
                <a:avLst/>
                <a:gdLst>
                  <a:gd name="T0" fmla="*/ 0 w 75"/>
                  <a:gd name="T1" fmla="*/ 0 h 794"/>
                  <a:gd name="T2" fmla="*/ 0 w 75"/>
                  <a:gd name="T3" fmla="*/ 0 h 794"/>
                  <a:gd name="T4" fmla="*/ 0 w 75"/>
                  <a:gd name="T5" fmla="*/ 0 h 794"/>
                  <a:gd name="T6" fmla="*/ 0 w 75"/>
                  <a:gd name="T7" fmla="*/ 0 h 794"/>
                  <a:gd name="T8" fmla="*/ 0 w 75"/>
                  <a:gd name="T9" fmla="*/ 0 h 794"/>
                  <a:gd name="T10" fmla="*/ 0 w 75"/>
                  <a:gd name="T11" fmla="*/ 0 h 794"/>
                  <a:gd name="T12" fmla="*/ 0 w 75"/>
                  <a:gd name="T13" fmla="*/ 0 h 794"/>
                  <a:gd name="T14" fmla="*/ 0 w 75"/>
                  <a:gd name="T15" fmla="*/ 0 h 794"/>
                  <a:gd name="T16" fmla="*/ 0 w 75"/>
                  <a:gd name="T17" fmla="*/ 0 h 794"/>
                  <a:gd name="T18" fmla="*/ 0 w 75"/>
                  <a:gd name="T19" fmla="*/ 0 h 794"/>
                  <a:gd name="T20" fmla="*/ 0 w 75"/>
                  <a:gd name="T21" fmla="*/ 0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94"/>
                  <a:gd name="T35" fmla="*/ 75 w 75"/>
                  <a:gd name="T36" fmla="*/ 794 h 7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94">
                    <a:moveTo>
                      <a:pt x="0" y="794"/>
                    </a:moveTo>
                    <a:lnTo>
                      <a:pt x="36" y="683"/>
                    </a:lnTo>
                    <a:lnTo>
                      <a:pt x="55" y="557"/>
                    </a:lnTo>
                    <a:lnTo>
                      <a:pt x="55" y="523"/>
                    </a:lnTo>
                    <a:lnTo>
                      <a:pt x="55" y="504"/>
                    </a:lnTo>
                    <a:lnTo>
                      <a:pt x="52" y="484"/>
                    </a:lnTo>
                    <a:lnTo>
                      <a:pt x="36" y="390"/>
                    </a:lnTo>
                    <a:lnTo>
                      <a:pt x="14" y="232"/>
                    </a:lnTo>
                    <a:lnTo>
                      <a:pt x="18" y="170"/>
                    </a:lnTo>
                    <a:lnTo>
                      <a:pt x="36" y="109"/>
                    </a:lnTo>
                    <a:lnTo>
                      <a:pt x="7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2" name="Freeform 302"/>
              <p:cNvSpPr>
                <a:spLocks/>
              </p:cNvSpPr>
              <p:nvPr/>
            </p:nvSpPr>
            <p:spPr bwMode="auto">
              <a:xfrm>
                <a:off x="2559" y="1413"/>
                <a:ext cx="22" cy="200"/>
              </a:xfrm>
              <a:custGeom>
                <a:avLst/>
                <a:gdLst>
                  <a:gd name="T0" fmla="*/ 0 w 86"/>
                  <a:gd name="T1" fmla="*/ 0 h 798"/>
                  <a:gd name="T2" fmla="*/ 0 w 86"/>
                  <a:gd name="T3" fmla="*/ 0 h 798"/>
                  <a:gd name="T4" fmla="*/ 0 w 86"/>
                  <a:gd name="T5" fmla="*/ 0 h 798"/>
                  <a:gd name="T6" fmla="*/ 0 w 86"/>
                  <a:gd name="T7" fmla="*/ 0 h 798"/>
                  <a:gd name="T8" fmla="*/ 0 w 86"/>
                  <a:gd name="T9" fmla="*/ 0 h 798"/>
                  <a:gd name="T10" fmla="*/ 0 w 86"/>
                  <a:gd name="T11" fmla="*/ 0 h 798"/>
                  <a:gd name="T12" fmla="*/ 0 w 86"/>
                  <a:gd name="T13" fmla="*/ 0 h 798"/>
                  <a:gd name="T14" fmla="*/ 0 w 86"/>
                  <a:gd name="T15" fmla="*/ 0 h 798"/>
                  <a:gd name="T16" fmla="*/ 0 w 86"/>
                  <a:gd name="T17" fmla="*/ 0 h 798"/>
                  <a:gd name="T18" fmla="*/ 0 w 86"/>
                  <a:gd name="T19" fmla="*/ 0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98"/>
                  <a:gd name="T32" fmla="*/ 86 w 86"/>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98">
                    <a:moveTo>
                      <a:pt x="0" y="798"/>
                    </a:moveTo>
                    <a:lnTo>
                      <a:pt x="35" y="685"/>
                    </a:lnTo>
                    <a:lnTo>
                      <a:pt x="58" y="558"/>
                    </a:lnTo>
                    <a:lnTo>
                      <a:pt x="58" y="524"/>
                    </a:lnTo>
                    <a:lnTo>
                      <a:pt x="58" y="505"/>
                    </a:lnTo>
                    <a:lnTo>
                      <a:pt x="55" y="484"/>
                    </a:lnTo>
                    <a:lnTo>
                      <a:pt x="40" y="390"/>
                    </a:lnTo>
                    <a:lnTo>
                      <a:pt x="19" y="233"/>
                    </a:lnTo>
                    <a:lnTo>
                      <a:pt x="47" y="110"/>
                    </a:lnTo>
                    <a:lnTo>
                      <a:pt x="8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3" name="Freeform 303"/>
              <p:cNvSpPr>
                <a:spLocks/>
              </p:cNvSpPr>
              <p:nvPr/>
            </p:nvSpPr>
            <p:spPr bwMode="auto">
              <a:xfrm>
                <a:off x="2522" y="1450"/>
                <a:ext cx="22" cy="199"/>
              </a:xfrm>
              <a:custGeom>
                <a:avLst/>
                <a:gdLst>
                  <a:gd name="T0" fmla="*/ 0 w 89"/>
                  <a:gd name="T1" fmla="*/ 0 h 795"/>
                  <a:gd name="T2" fmla="*/ 0 w 89"/>
                  <a:gd name="T3" fmla="*/ 0 h 795"/>
                  <a:gd name="T4" fmla="*/ 0 w 89"/>
                  <a:gd name="T5" fmla="*/ 0 h 795"/>
                  <a:gd name="T6" fmla="*/ 0 w 89"/>
                  <a:gd name="T7" fmla="*/ 0 h 795"/>
                  <a:gd name="T8" fmla="*/ 0 w 89"/>
                  <a:gd name="T9" fmla="*/ 0 h 795"/>
                  <a:gd name="T10" fmla="*/ 0 w 89"/>
                  <a:gd name="T11" fmla="*/ 0 h 795"/>
                  <a:gd name="T12" fmla="*/ 0 w 89"/>
                  <a:gd name="T13" fmla="*/ 0 h 795"/>
                  <a:gd name="T14" fmla="*/ 0 w 89"/>
                  <a:gd name="T15" fmla="*/ 0 h 795"/>
                  <a:gd name="T16" fmla="*/ 0 w 89"/>
                  <a:gd name="T17" fmla="*/ 0 h 795"/>
                  <a:gd name="T18" fmla="*/ 0 w 89"/>
                  <a:gd name="T19" fmla="*/ 0 h 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795"/>
                  <a:gd name="T32" fmla="*/ 89 w 89"/>
                  <a:gd name="T33" fmla="*/ 795 h 7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795">
                    <a:moveTo>
                      <a:pt x="0" y="795"/>
                    </a:moveTo>
                    <a:lnTo>
                      <a:pt x="42" y="684"/>
                    </a:lnTo>
                    <a:lnTo>
                      <a:pt x="64" y="560"/>
                    </a:lnTo>
                    <a:lnTo>
                      <a:pt x="64" y="526"/>
                    </a:lnTo>
                    <a:lnTo>
                      <a:pt x="60" y="486"/>
                    </a:lnTo>
                    <a:lnTo>
                      <a:pt x="42" y="393"/>
                    </a:lnTo>
                    <a:lnTo>
                      <a:pt x="28" y="233"/>
                    </a:lnTo>
                    <a:lnTo>
                      <a:pt x="31" y="171"/>
                    </a:lnTo>
                    <a:lnTo>
                      <a:pt x="47" y="109"/>
                    </a:lnTo>
                    <a:lnTo>
                      <a:pt x="8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4" name="Freeform 304"/>
              <p:cNvSpPr>
                <a:spLocks/>
              </p:cNvSpPr>
              <p:nvPr/>
            </p:nvSpPr>
            <p:spPr bwMode="auto">
              <a:xfrm>
                <a:off x="2788" y="1926"/>
                <a:ext cx="19" cy="193"/>
              </a:xfrm>
              <a:custGeom>
                <a:avLst/>
                <a:gdLst>
                  <a:gd name="T0" fmla="*/ 0 w 76"/>
                  <a:gd name="T1" fmla="*/ 0 h 771"/>
                  <a:gd name="T2" fmla="*/ 0 w 76"/>
                  <a:gd name="T3" fmla="*/ 0 h 771"/>
                  <a:gd name="T4" fmla="*/ 0 w 76"/>
                  <a:gd name="T5" fmla="*/ 0 h 771"/>
                  <a:gd name="T6" fmla="*/ 0 w 76"/>
                  <a:gd name="T7" fmla="*/ 0 h 771"/>
                  <a:gd name="T8" fmla="*/ 0 w 76"/>
                  <a:gd name="T9" fmla="*/ 0 h 771"/>
                  <a:gd name="T10" fmla="*/ 0 w 76"/>
                  <a:gd name="T11" fmla="*/ 0 h 771"/>
                  <a:gd name="T12" fmla="*/ 0 w 76"/>
                  <a:gd name="T13" fmla="*/ 0 h 771"/>
                  <a:gd name="T14" fmla="*/ 0 w 76"/>
                  <a:gd name="T15" fmla="*/ 0 h 771"/>
                  <a:gd name="T16" fmla="*/ 0 w 76"/>
                  <a:gd name="T17" fmla="*/ 0 h 7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771"/>
                  <a:gd name="T29" fmla="*/ 76 w 76"/>
                  <a:gd name="T30" fmla="*/ 771 h 7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771">
                    <a:moveTo>
                      <a:pt x="0" y="771"/>
                    </a:moveTo>
                    <a:lnTo>
                      <a:pt x="34" y="662"/>
                    </a:lnTo>
                    <a:lnTo>
                      <a:pt x="52" y="538"/>
                    </a:lnTo>
                    <a:lnTo>
                      <a:pt x="52" y="505"/>
                    </a:lnTo>
                    <a:lnTo>
                      <a:pt x="50" y="469"/>
                    </a:lnTo>
                    <a:lnTo>
                      <a:pt x="34" y="380"/>
                    </a:lnTo>
                    <a:lnTo>
                      <a:pt x="13" y="226"/>
                    </a:lnTo>
                    <a:lnTo>
                      <a:pt x="41" y="104"/>
                    </a:lnTo>
                    <a:lnTo>
                      <a:pt x="7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5" name="Freeform 305"/>
              <p:cNvSpPr>
                <a:spLocks/>
              </p:cNvSpPr>
              <p:nvPr/>
            </p:nvSpPr>
            <p:spPr bwMode="auto">
              <a:xfrm>
                <a:off x="2644" y="2134"/>
                <a:ext cx="82" cy="112"/>
              </a:xfrm>
              <a:custGeom>
                <a:avLst/>
                <a:gdLst>
                  <a:gd name="T0" fmla="*/ 0 w 327"/>
                  <a:gd name="T1" fmla="*/ 0 h 449"/>
                  <a:gd name="T2" fmla="*/ 0 w 327"/>
                  <a:gd name="T3" fmla="*/ 0 h 449"/>
                  <a:gd name="T4" fmla="*/ 0 w 327"/>
                  <a:gd name="T5" fmla="*/ 0 h 449"/>
                  <a:gd name="T6" fmla="*/ 0 w 327"/>
                  <a:gd name="T7" fmla="*/ 0 h 449"/>
                  <a:gd name="T8" fmla="*/ 0 w 327"/>
                  <a:gd name="T9" fmla="*/ 0 h 449"/>
                  <a:gd name="T10" fmla="*/ 0 60000 65536"/>
                  <a:gd name="T11" fmla="*/ 0 60000 65536"/>
                  <a:gd name="T12" fmla="*/ 0 60000 65536"/>
                  <a:gd name="T13" fmla="*/ 0 60000 65536"/>
                  <a:gd name="T14" fmla="*/ 0 60000 65536"/>
                  <a:gd name="T15" fmla="*/ 0 w 327"/>
                  <a:gd name="T16" fmla="*/ 0 h 449"/>
                  <a:gd name="T17" fmla="*/ 327 w 327"/>
                  <a:gd name="T18" fmla="*/ 449 h 449"/>
                </a:gdLst>
                <a:ahLst/>
                <a:cxnLst>
                  <a:cxn ang="T10">
                    <a:pos x="T0" y="T1"/>
                  </a:cxn>
                  <a:cxn ang="T11">
                    <a:pos x="T2" y="T3"/>
                  </a:cxn>
                  <a:cxn ang="T12">
                    <a:pos x="T4" y="T5"/>
                  </a:cxn>
                  <a:cxn ang="T13">
                    <a:pos x="T6" y="T7"/>
                  </a:cxn>
                  <a:cxn ang="T14">
                    <a:pos x="T8" y="T9"/>
                  </a:cxn>
                </a:cxnLst>
                <a:rect l="T15" t="T16" r="T17" b="T18"/>
                <a:pathLst>
                  <a:path w="327" h="449">
                    <a:moveTo>
                      <a:pt x="327" y="449"/>
                    </a:moveTo>
                    <a:lnTo>
                      <a:pt x="259" y="286"/>
                    </a:lnTo>
                    <a:lnTo>
                      <a:pt x="184" y="149"/>
                    </a:lnTo>
                    <a:lnTo>
                      <a:pt x="97" y="6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6" name="Freeform 306"/>
              <p:cNvSpPr>
                <a:spLocks/>
              </p:cNvSpPr>
              <p:nvPr/>
            </p:nvSpPr>
            <p:spPr bwMode="auto">
              <a:xfrm>
                <a:off x="2817" y="2059"/>
                <a:ext cx="22" cy="132"/>
              </a:xfrm>
              <a:custGeom>
                <a:avLst/>
                <a:gdLst>
                  <a:gd name="T0" fmla="*/ 0 w 88"/>
                  <a:gd name="T1" fmla="*/ 0 h 530"/>
                  <a:gd name="T2" fmla="*/ 0 w 88"/>
                  <a:gd name="T3" fmla="*/ 0 h 530"/>
                  <a:gd name="T4" fmla="*/ 0 w 88"/>
                  <a:gd name="T5" fmla="*/ 0 h 530"/>
                  <a:gd name="T6" fmla="*/ 0 w 88"/>
                  <a:gd name="T7" fmla="*/ 0 h 530"/>
                  <a:gd name="T8" fmla="*/ 0 w 88"/>
                  <a:gd name="T9" fmla="*/ 0 h 530"/>
                  <a:gd name="T10" fmla="*/ 0 w 88"/>
                  <a:gd name="T11" fmla="*/ 0 h 530"/>
                  <a:gd name="T12" fmla="*/ 0 60000 65536"/>
                  <a:gd name="T13" fmla="*/ 0 60000 65536"/>
                  <a:gd name="T14" fmla="*/ 0 60000 65536"/>
                  <a:gd name="T15" fmla="*/ 0 60000 65536"/>
                  <a:gd name="T16" fmla="*/ 0 60000 65536"/>
                  <a:gd name="T17" fmla="*/ 0 60000 65536"/>
                  <a:gd name="T18" fmla="*/ 0 w 88"/>
                  <a:gd name="T19" fmla="*/ 0 h 530"/>
                  <a:gd name="T20" fmla="*/ 88 w 88"/>
                  <a:gd name="T21" fmla="*/ 530 h 530"/>
                </a:gdLst>
                <a:ahLst/>
                <a:cxnLst>
                  <a:cxn ang="T12">
                    <a:pos x="T0" y="T1"/>
                  </a:cxn>
                  <a:cxn ang="T13">
                    <a:pos x="T2" y="T3"/>
                  </a:cxn>
                  <a:cxn ang="T14">
                    <a:pos x="T4" y="T5"/>
                  </a:cxn>
                  <a:cxn ang="T15">
                    <a:pos x="T6" y="T7"/>
                  </a:cxn>
                  <a:cxn ang="T16">
                    <a:pos x="T8" y="T9"/>
                  </a:cxn>
                  <a:cxn ang="T17">
                    <a:pos x="T10" y="T11"/>
                  </a:cxn>
                </a:cxnLst>
                <a:rect l="T18" t="T19" r="T20" b="T21"/>
                <a:pathLst>
                  <a:path w="88" h="530">
                    <a:moveTo>
                      <a:pt x="88" y="530"/>
                    </a:moveTo>
                    <a:lnTo>
                      <a:pt x="41" y="396"/>
                    </a:lnTo>
                    <a:lnTo>
                      <a:pt x="4" y="264"/>
                    </a:lnTo>
                    <a:lnTo>
                      <a:pt x="0" y="201"/>
                    </a:lnTo>
                    <a:lnTo>
                      <a:pt x="7" y="131"/>
                    </a:lnTo>
                    <a:lnTo>
                      <a:pt x="1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7" name="Freeform 307"/>
              <p:cNvSpPr>
                <a:spLocks/>
              </p:cNvSpPr>
              <p:nvPr/>
            </p:nvSpPr>
            <p:spPr bwMode="auto">
              <a:xfrm>
                <a:off x="2663" y="2230"/>
                <a:ext cx="562" cy="797"/>
              </a:xfrm>
              <a:custGeom>
                <a:avLst/>
                <a:gdLst>
                  <a:gd name="T0" fmla="*/ 0 w 2249"/>
                  <a:gd name="T1" fmla="*/ 0 h 3186"/>
                  <a:gd name="T2" fmla="*/ 0 w 2249"/>
                  <a:gd name="T3" fmla="*/ 0 h 3186"/>
                  <a:gd name="T4" fmla="*/ 0 w 2249"/>
                  <a:gd name="T5" fmla="*/ 0 h 3186"/>
                  <a:gd name="T6" fmla="*/ 0 w 2249"/>
                  <a:gd name="T7" fmla="*/ 0 h 3186"/>
                  <a:gd name="T8" fmla="*/ 0 w 2249"/>
                  <a:gd name="T9" fmla="*/ 0 h 3186"/>
                  <a:gd name="T10" fmla="*/ 0 w 2249"/>
                  <a:gd name="T11" fmla="*/ 0 h 3186"/>
                  <a:gd name="T12" fmla="*/ 0 w 2249"/>
                  <a:gd name="T13" fmla="*/ 0 h 3186"/>
                  <a:gd name="T14" fmla="*/ 0 w 2249"/>
                  <a:gd name="T15" fmla="*/ 0 h 3186"/>
                  <a:gd name="T16" fmla="*/ 0 w 2249"/>
                  <a:gd name="T17" fmla="*/ 0 h 3186"/>
                  <a:gd name="T18" fmla="*/ 0 w 2249"/>
                  <a:gd name="T19" fmla="*/ 0 h 3186"/>
                  <a:gd name="T20" fmla="*/ 0 w 2249"/>
                  <a:gd name="T21" fmla="*/ 0 h 3186"/>
                  <a:gd name="T22" fmla="*/ 0 w 2249"/>
                  <a:gd name="T23" fmla="*/ 0 h 3186"/>
                  <a:gd name="T24" fmla="*/ 0 w 2249"/>
                  <a:gd name="T25" fmla="*/ 0 h 3186"/>
                  <a:gd name="T26" fmla="*/ 0 w 2249"/>
                  <a:gd name="T27" fmla="*/ 0 h 3186"/>
                  <a:gd name="T28" fmla="*/ 0 w 2249"/>
                  <a:gd name="T29" fmla="*/ 0 h 3186"/>
                  <a:gd name="T30" fmla="*/ 0 w 2249"/>
                  <a:gd name="T31" fmla="*/ 0 h 3186"/>
                  <a:gd name="T32" fmla="*/ 0 w 2249"/>
                  <a:gd name="T33" fmla="*/ 0 h 3186"/>
                  <a:gd name="T34" fmla="*/ 0 w 2249"/>
                  <a:gd name="T35" fmla="*/ 0 h 3186"/>
                  <a:gd name="T36" fmla="*/ 0 w 2249"/>
                  <a:gd name="T37" fmla="*/ 0 h 3186"/>
                  <a:gd name="T38" fmla="*/ 0 w 2249"/>
                  <a:gd name="T39" fmla="*/ 0 h 3186"/>
                  <a:gd name="T40" fmla="*/ 0 w 2249"/>
                  <a:gd name="T41" fmla="*/ 0 h 3186"/>
                  <a:gd name="T42" fmla="*/ 0 w 2249"/>
                  <a:gd name="T43" fmla="*/ 0 h 3186"/>
                  <a:gd name="T44" fmla="*/ 0 w 2249"/>
                  <a:gd name="T45" fmla="*/ 0 h 3186"/>
                  <a:gd name="T46" fmla="*/ 0 w 2249"/>
                  <a:gd name="T47" fmla="*/ 0 h 3186"/>
                  <a:gd name="T48" fmla="*/ 0 w 2249"/>
                  <a:gd name="T49" fmla="*/ 0 h 3186"/>
                  <a:gd name="T50" fmla="*/ 0 w 2249"/>
                  <a:gd name="T51" fmla="*/ 0 h 3186"/>
                  <a:gd name="T52" fmla="*/ 0 w 2249"/>
                  <a:gd name="T53" fmla="*/ 0 h 3186"/>
                  <a:gd name="T54" fmla="*/ 0 w 2249"/>
                  <a:gd name="T55" fmla="*/ 0 h 3186"/>
                  <a:gd name="T56" fmla="*/ 0 w 2249"/>
                  <a:gd name="T57" fmla="*/ 0 h 3186"/>
                  <a:gd name="T58" fmla="*/ 0 w 2249"/>
                  <a:gd name="T59" fmla="*/ 0 h 3186"/>
                  <a:gd name="T60" fmla="*/ 0 w 2249"/>
                  <a:gd name="T61" fmla="*/ 0 h 3186"/>
                  <a:gd name="T62" fmla="*/ 0 w 2249"/>
                  <a:gd name="T63" fmla="*/ 0 h 3186"/>
                  <a:gd name="T64" fmla="*/ 0 w 2249"/>
                  <a:gd name="T65" fmla="*/ 0 h 3186"/>
                  <a:gd name="T66" fmla="*/ 0 w 2249"/>
                  <a:gd name="T67" fmla="*/ 0 h 3186"/>
                  <a:gd name="T68" fmla="*/ 0 w 2249"/>
                  <a:gd name="T69" fmla="*/ 0 h 3186"/>
                  <a:gd name="T70" fmla="*/ 0 w 2249"/>
                  <a:gd name="T71" fmla="*/ 0 h 3186"/>
                  <a:gd name="T72" fmla="*/ 0 w 2249"/>
                  <a:gd name="T73" fmla="*/ 0 h 3186"/>
                  <a:gd name="T74" fmla="*/ 0 w 2249"/>
                  <a:gd name="T75" fmla="*/ 0 h 3186"/>
                  <a:gd name="T76" fmla="*/ 0 w 2249"/>
                  <a:gd name="T77" fmla="*/ 0 h 3186"/>
                  <a:gd name="T78" fmla="*/ 0 w 2249"/>
                  <a:gd name="T79" fmla="*/ 0 h 3186"/>
                  <a:gd name="T80" fmla="*/ 0 w 2249"/>
                  <a:gd name="T81" fmla="*/ 0 h 3186"/>
                  <a:gd name="T82" fmla="*/ 0 w 2249"/>
                  <a:gd name="T83" fmla="*/ 0 h 3186"/>
                  <a:gd name="T84" fmla="*/ 0 w 2249"/>
                  <a:gd name="T85" fmla="*/ 0 h 3186"/>
                  <a:gd name="T86" fmla="*/ 0 w 2249"/>
                  <a:gd name="T87" fmla="*/ 0 h 3186"/>
                  <a:gd name="T88" fmla="*/ 0 w 2249"/>
                  <a:gd name="T89" fmla="*/ 0 h 3186"/>
                  <a:gd name="T90" fmla="*/ 0 w 2249"/>
                  <a:gd name="T91" fmla="*/ 0 h 3186"/>
                  <a:gd name="T92" fmla="*/ 0 w 2249"/>
                  <a:gd name="T93" fmla="*/ 0 h 3186"/>
                  <a:gd name="T94" fmla="*/ 0 w 2249"/>
                  <a:gd name="T95" fmla="*/ 0 h 3186"/>
                  <a:gd name="T96" fmla="*/ 0 w 2249"/>
                  <a:gd name="T97" fmla="*/ 0 h 3186"/>
                  <a:gd name="T98" fmla="*/ 0 w 2249"/>
                  <a:gd name="T99" fmla="*/ 0 h 3186"/>
                  <a:gd name="T100" fmla="*/ 0 w 2249"/>
                  <a:gd name="T101" fmla="*/ 0 h 3186"/>
                  <a:gd name="T102" fmla="*/ 0 w 2249"/>
                  <a:gd name="T103" fmla="*/ 0 h 3186"/>
                  <a:gd name="T104" fmla="*/ 0 w 2249"/>
                  <a:gd name="T105" fmla="*/ 0 h 3186"/>
                  <a:gd name="T106" fmla="*/ 0 w 2249"/>
                  <a:gd name="T107" fmla="*/ 0 h 3186"/>
                  <a:gd name="T108" fmla="*/ 0 w 2249"/>
                  <a:gd name="T109" fmla="*/ 0 h 3186"/>
                  <a:gd name="T110" fmla="*/ 0 w 2249"/>
                  <a:gd name="T111" fmla="*/ 0 h 3186"/>
                  <a:gd name="T112" fmla="*/ 0 w 2249"/>
                  <a:gd name="T113" fmla="*/ 0 h 3186"/>
                  <a:gd name="T114" fmla="*/ 0 w 2249"/>
                  <a:gd name="T115" fmla="*/ 0 h 3186"/>
                  <a:gd name="T116" fmla="*/ 0 w 2249"/>
                  <a:gd name="T117" fmla="*/ 0 h 3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9"/>
                  <a:gd name="T178" fmla="*/ 0 h 3186"/>
                  <a:gd name="T179" fmla="*/ 2249 w 2249"/>
                  <a:gd name="T180" fmla="*/ 3186 h 3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9" h="3186">
                    <a:moveTo>
                      <a:pt x="0" y="108"/>
                    </a:moveTo>
                    <a:lnTo>
                      <a:pt x="143" y="252"/>
                    </a:lnTo>
                    <a:lnTo>
                      <a:pt x="212" y="322"/>
                    </a:lnTo>
                    <a:lnTo>
                      <a:pt x="270" y="379"/>
                    </a:lnTo>
                    <a:lnTo>
                      <a:pt x="303" y="424"/>
                    </a:lnTo>
                    <a:lnTo>
                      <a:pt x="332" y="458"/>
                    </a:lnTo>
                    <a:lnTo>
                      <a:pt x="357" y="505"/>
                    </a:lnTo>
                    <a:lnTo>
                      <a:pt x="386" y="545"/>
                    </a:lnTo>
                    <a:lnTo>
                      <a:pt x="429" y="608"/>
                    </a:lnTo>
                    <a:lnTo>
                      <a:pt x="484" y="683"/>
                    </a:lnTo>
                    <a:lnTo>
                      <a:pt x="505" y="723"/>
                    </a:lnTo>
                    <a:lnTo>
                      <a:pt x="534" y="759"/>
                    </a:lnTo>
                    <a:lnTo>
                      <a:pt x="562" y="798"/>
                    </a:lnTo>
                    <a:lnTo>
                      <a:pt x="588" y="822"/>
                    </a:lnTo>
                    <a:lnTo>
                      <a:pt x="603" y="852"/>
                    </a:lnTo>
                    <a:lnTo>
                      <a:pt x="627" y="881"/>
                    </a:lnTo>
                    <a:lnTo>
                      <a:pt x="642" y="896"/>
                    </a:lnTo>
                    <a:lnTo>
                      <a:pt x="668" y="914"/>
                    </a:lnTo>
                    <a:lnTo>
                      <a:pt x="689" y="935"/>
                    </a:lnTo>
                    <a:lnTo>
                      <a:pt x="706" y="960"/>
                    </a:lnTo>
                    <a:lnTo>
                      <a:pt x="731" y="994"/>
                    </a:lnTo>
                    <a:lnTo>
                      <a:pt x="747" y="1023"/>
                    </a:lnTo>
                    <a:lnTo>
                      <a:pt x="768" y="1057"/>
                    </a:lnTo>
                    <a:lnTo>
                      <a:pt x="787" y="1090"/>
                    </a:lnTo>
                    <a:lnTo>
                      <a:pt x="805" y="1132"/>
                    </a:lnTo>
                    <a:lnTo>
                      <a:pt x="834" y="1178"/>
                    </a:lnTo>
                    <a:lnTo>
                      <a:pt x="857" y="1230"/>
                    </a:lnTo>
                    <a:lnTo>
                      <a:pt x="874" y="1271"/>
                    </a:lnTo>
                    <a:lnTo>
                      <a:pt x="902" y="1322"/>
                    </a:lnTo>
                    <a:lnTo>
                      <a:pt x="926" y="1356"/>
                    </a:lnTo>
                    <a:lnTo>
                      <a:pt x="949" y="1397"/>
                    </a:lnTo>
                    <a:lnTo>
                      <a:pt x="989" y="1430"/>
                    </a:lnTo>
                    <a:lnTo>
                      <a:pt x="1023" y="1466"/>
                    </a:lnTo>
                    <a:lnTo>
                      <a:pt x="1063" y="1501"/>
                    </a:lnTo>
                    <a:lnTo>
                      <a:pt x="1100" y="1548"/>
                    </a:lnTo>
                    <a:lnTo>
                      <a:pt x="1138" y="1587"/>
                    </a:lnTo>
                    <a:lnTo>
                      <a:pt x="1172" y="1626"/>
                    </a:lnTo>
                    <a:lnTo>
                      <a:pt x="1213" y="1661"/>
                    </a:lnTo>
                    <a:lnTo>
                      <a:pt x="1247" y="1695"/>
                    </a:lnTo>
                    <a:lnTo>
                      <a:pt x="1284" y="1742"/>
                    </a:lnTo>
                    <a:lnTo>
                      <a:pt x="1327" y="1783"/>
                    </a:lnTo>
                    <a:lnTo>
                      <a:pt x="1369" y="1834"/>
                    </a:lnTo>
                    <a:lnTo>
                      <a:pt x="1413" y="1887"/>
                    </a:lnTo>
                    <a:lnTo>
                      <a:pt x="1454" y="1926"/>
                    </a:lnTo>
                    <a:lnTo>
                      <a:pt x="1490" y="1978"/>
                    </a:lnTo>
                    <a:lnTo>
                      <a:pt x="1524" y="2013"/>
                    </a:lnTo>
                    <a:lnTo>
                      <a:pt x="1553" y="2052"/>
                    </a:lnTo>
                    <a:lnTo>
                      <a:pt x="1582" y="2086"/>
                    </a:lnTo>
                    <a:lnTo>
                      <a:pt x="1615" y="2122"/>
                    </a:lnTo>
                    <a:lnTo>
                      <a:pt x="1650" y="2155"/>
                    </a:lnTo>
                    <a:lnTo>
                      <a:pt x="1679" y="2202"/>
                    </a:lnTo>
                    <a:lnTo>
                      <a:pt x="1708" y="2236"/>
                    </a:lnTo>
                    <a:lnTo>
                      <a:pt x="1737" y="2277"/>
                    </a:lnTo>
                    <a:lnTo>
                      <a:pt x="1753" y="2318"/>
                    </a:lnTo>
                    <a:lnTo>
                      <a:pt x="1777" y="2357"/>
                    </a:lnTo>
                    <a:lnTo>
                      <a:pt x="1795" y="2403"/>
                    </a:lnTo>
                    <a:lnTo>
                      <a:pt x="1800" y="2453"/>
                    </a:lnTo>
                    <a:lnTo>
                      <a:pt x="1811" y="2500"/>
                    </a:lnTo>
                    <a:lnTo>
                      <a:pt x="1829" y="2558"/>
                    </a:lnTo>
                    <a:lnTo>
                      <a:pt x="1845" y="2605"/>
                    </a:lnTo>
                    <a:lnTo>
                      <a:pt x="1863" y="2655"/>
                    </a:lnTo>
                    <a:lnTo>
                      <a:pt x="1875" y="2696"/>
                    </a:lnTo>
                    <a:lnTo>
                      <a:pt x="1896" y="2748"/>
                    </a:lnTo>
                    <a:lnTo>
                      <a:pt x="1922" y="2800"/>
                    </a:lnTo>
                    <a:lnTo>
                      <a:pt x="1955" y="2851"/>
                    </a:lnTo>
                    <a:lnTo>
                      <a:pt x="1984" y="2893"/>
                    </a:lnTo>
                    <a:lnTo>
                      <a:pt x="2042" y="2995"/>
                    </a:lnTo>
                    <a:lnTo>
                      <a:pt x="2080" y="3064"/>
                    </a:lnTo>
                    <a:lnTo>
                      <a:pt x="2106" y="3117"/>
                    </a:lnTo>
                    <a:lnTo>
                      <a:pt x="2116" y="3150"/>
                    </a:lnTo>
                    <a:lnTo>
                      <a:pt x="2127" y="3186"/>
                    </a:lnTo>
                    <a:lnTo>
                      <a:pt x="2145" y="3179"/>
                    </a:lnTo>
                    <a:lnTo>
                      <a:pt x="2168" y="3150"/>
                    </a:lnTo>
                    <a:lnTo>
                      <a:pt x="2207" y="3081"/>
                    </a:lnTo>
                    <a:lnTo>
                      <a:pt x="2243" y="3019"/>
                    </a:lnTo>
                    <a:lnTo>
                      <a:pt x="2249" y="2955"/>
                    </a:lnTo>
                    <a:lnTo>
                      <a:pt x="2232" y="2897"/>
                    </a:lnTo>
                    <a:lnTo>
                      <a:pt x="2178" y="2822"/>
                    </a:lnTo>
                    <a:lnTo>
                      <a:pt x="2127" y="2755"/>
                    </a:lnTo>
                    <a:lnTo>
                      <a:pt x="2088" y="2696"/>
                    </a:lnTo>
                    <a:lnTo>
                      <a:pt x="2052" y="2638"/>
                    </a:lnTo>
                    <a:lnTo>
                      <a:pt x="2030" y="2570"/>
                    </a:lnTo>
                    <a:lnTo>
                      <a:pt x="2002" y="2512"/>
                    </a:lnTo>
                    <a:lnTo>
                      <a:pt x="1976" y="2443"/>
                    </a:lnTo>
                    <a:lnTo>
                      <a:pt x="1933" y="2386"/>
                    </a:lnTo>
                    <a:lnTo>
                      <a:pt x="1880" y="2295"/>
                    </a:lnTo>
                    <a:lnTo>
                      <a:pt x="1821" y="2226"/>
                    </a:lnTo>
                    <a:lnTo>
                      <a:pt x="1770" y="2151"/>
                    </a:lnTo>
                    <a:lnTo>
                      <a:pt x="1720" y="2086"/>
                    </a:lnTo>
                    <a:lnTo>
                      <a:pt x="1661" y="2018"/>
                    </a:lnTo>
                    <a:lnTo>
                      <a:pt x="1604" y="1949"/>
                    </a:lnTo>
                    <a:lnTo>
                      <a:pt x="1565" y="1891"/>
                    </a:lnTo>
                    <a:lnTo>
                      <a:pt x="1524" y="1850"/>
                    </a:lnTo>
                    <a:lnTo>
                      <a:pt x="1478" y="1804"/>
                    </a:lnTo>
                    <a:lnTo>
                      <a:pt x="1427" y="1754"/>
                    </a:lnTo>
                    <a:lnTo>
                      <a:pt x="1380" y="1714"/>
                    </a:lnTo>
                    <a:lnTo>
                      <a:pt x="1322" y="1649"/>
                    </a:lnTo>
                    <a:lnTo>
                      <a:pt x="1258" y="1563"/>
                    </a:lnTo>
                    <a:lnTo>
                      <a:pt x="1191" y="1501"/>
                    </a:lnTo>
                    <a:lnTo>
                      <a:pt x="1133" y="1419"/>
                    </a:lnTo>
                    <a:lnTo>
                      <a:pt x="1074" y="1356"/>
                    </a:lnTo>
                    <a:lnTo>
                      <a:pt x="1017" y="1282"/>
                    </a:lnTo>
                    <a:lnTo>
                      <a:pt x="960" y="1212"/>
                    </a:lnTo>
                    <a:lnTo>
                      <a:pt x="908" y="1132"/>
                    </a:lnTo>
                    <a:lnTo>
                      <a:pt x="857" y="1046"/>
                    </a:lnTo>
                    <a:lnTo>
                      <a:pt x="799" y="943"/>
                    </a:lnTo>
                    <a:lnTo>
                      <a:pt x="747" y="839"/>
                    </a:lnTo>
                    <a:lnTo>
                      <a:pt x="702" y="764"/>
                    </a:lnTo>
                    <a:lnTo>
                      <a:pt x="655" y="700"/>
                    </a:lnTo>
                    <a:lnTo>
                      <a:pt x="609" y="655"/>
                    </a:lnTo>
                    <a:lnTo>
                      <a:pt x="569" y="608"/>
                    </a:lnTo>
                    <a:lnTo>
                      <a:pt x="517" y="549"/>
                    </a:lnTo>
                    <a:lnTo>
                      <a:pt x="458" y="477"/>
                    </a:lnTo>
                    <a:lnTo>
                      <a:pt x="378" y="379"/>
                    </a:lnTo>
                    <a:lnTo>
                      <a:pt x="311" y="286"/>
                    </a:lnTo>
                    <a:lnTo>
                      <a:pt x="249" y="206"/>
                    </a:lnTo>
                    <a:lnTo>
                      <a:pt x="190" y="155"/>
                    </a:lnTo>
                    <a:lnTo>
                      <a:pt x="47" y="0"/>
                    </a:lnTo>
                    <a:lnTo>
                      <a:pt x="0" y="108"/>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8" name="Freeform 308"/>
              <p:cNvSpPr>
                <a:spLocks/>
              </p:cNvSpPr>
              <p:nvPr/>
            </p:nvSpPr>
            <p:spPr bwMode="auto">
              <a:xfrm>
                <a:off x="2118" y="1649"/>
                <a:ext cx="139" cy="156"/>
              </a:xfrm>
              <a:custGeom>
                <a:avLst/>
                <a:gdLst>
                  <a:gd name="T0" fmla="*/ 0 w 557"/>
                  <a:gd name="T1" fmla="*/ 0 h 622"/>
                  <a:gd name="T2" fmla="*/ 0 w 557"/>
                  <a:gd name="T3" fmla="*/ 0 h 622"/>
                  <a:gd name="T4" fmla="*/ 0 w 557"/>
                  <a:gd name="T5" fmla="*/ 0 h 622"/>
                  <a:gd name="T6" fmla="*/ 0 w 557"/>
                  <a:gd name="T7" fmla="*/ 0 h 622"/>
                  <a:gd name="T8" fmla="*/ 0 w 557"/>
                  <a:gd name="T9" fmla="*/ 0 h 622"/>
                  <a:gd name="T10" fmla="*/ 0 w 557"/>
                  <a:gd name="T11" fmla="*/ 0 h 622"/>
                  <a:gd name="T12" fmla="*/ 0 w 557"/>
                  <a:gd name="T13" fmla="*/ 0 h 622"/>
                  <a:gd name="T14" fmla="*/ 0 w 557"/>
                  <a:gd name="T15" fmla="*/ 0 h 622"/>
                  <a:gd name="T16" fmla="*/ 0 w 557"/>
                  <a:gd name="T17" fmla="*/ 0 h 622"/>
                  <a:gd name="T18" fmla="*/ 0 w 557"/>
                  <a:gd name="T19" fmla="*/ 0 h 622"/>
                  <a:gd name="T20" fmla="*/ 0 w 557"/>
                  <a:gd name="T21" fmla="*/ 0 h 622"/>
                  <a:gd name="T22" fmla="*/ 0 w 557"/>
                  <a:gd name="T23" fmla="*/ 0 h 622"/>
                  <a:gd name="T24" fmla="*/ 0 w 557"/>
                  <a:gd name="T25" fmla="*/ 0 h 622"/>
                  <a:gd name="T26" fmla="*/ 0 w 557"/>
                  <a:gd name="T27" fmla="*/ 0 h 622"/>
                  <a:gd name="T28" fmla="*/ 0 w 557"/>
                  <a:gd name="T29" fmla="*/ 0 h 622"/>
                  <a:gd name="T30" fmla="*/ 0 w 557"/>
                  <a:gd name="T31" fmla="*/ 0 h 622"/>
                  <a:gd name="T32" fmla="*/ 0 w 557"/>
                  <a:gd name="T33" fmla="*/ 0 h 622"/>
                  <a:gd name="T34" fmla="*/ 0 w 557"/>
                  <a:gd name="T35" fmla="*/ 0 h 622"/>
                  <a:gd name="T36" fmla="*/ 0 w 557"/>
                  <a:gd name="T37" fmla="*/ 0 h 622"/>
                  <a:gd name="T38" fmla="*/ 0 w 557"/>
                  <a:gd name="T39" fmla="*/ 0 h 622"/>
                  <a:gd name="T40" fmla="*/ 0 w 557"/>
                  <a:gd name="T41" fmla="*/ 0 h 622"/>
                  <a:gd name="T42" fmla="*/ 0 w 557"/>
                  <a:gd name="T43" fmla="*/ 0 h 622"/>
                  <a:gd name="T44" fmla="*/ 0 w 557"/>
                  <a:gd name="T45" fmla="*/ 0 h 622"/>
                  <a:gd name="T46" fmla="*/ 0 w 557"/>
                  <a:gd name="T47" fmla="*/ 0 h 622"/>
                  <a:gd name="T48" fmla="*/ 0 w 557"/>
                  <a:gd name="T49" fmla="*/ 0 h 622"/>
                  <a:gd name="T50" fmla="*/ 0 w 557"/>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7"/>
                  <a:gd name="T79" fmla="*/ 0 h 622"/>
                  <a:gd name="T80" fmla="*/ 557 w 557"/>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7" h="622">
                    <a:moveTo>
                      <a:pt x="0" y="0"/>
                    </a:moveTo>
                    <a:lnTo>
                      <a:pt x="225" y="126"/>
                    </a:lnTo>
                    <a:lnTo>
                      <a:pt x="280" y="165"/>
                    </a:lnTo>
                    <a:lnTo>
                      <a:pt x="340" y="194"/>
                    </a:lnTo>
                    <a:lnTo>
                      <a:pt x="385" y="236"/>
                    </a:lnTo>
                    <a:lnTo>
                      <a:pt x="420" y="269"/>
                    </a:lnTo>
                    <a:lnTo>
                      <a:pt x="461" y="316"/>
                    </a:lnTo>
                    <a:lnTo>
                      <a:pt x="482" y="362"/>
                    </a:lnTo>
                    <a:lnTo>
                      <a:pt x="512" y="409"/>
                    </a:lnTo>
                    <a:lnTo>
                      <a:pt x="534" y="460"/>
                    </a:lnTo>
                    <a:lnTo>
                      <a:pt x="551" y="517"/>
                    </a:lnTo>
                    <a:lnTo>
                      <a:pt x="551" y="557"/>
                    </a:lnTo>
                    <a:lnTo>
                      <a:pt x="557" y="585"/>
                    </a:lnTo>
                    <a:lnTo>
                      <a:pt x="551" y="604"/>
                    </a:lnTo>
                    <a:lnTo>
                      <a:pt x="528" y="622"/>
                    </a:lnTo>
                    <a:lnTo>
                      <a:pt x="500" y="615"/>
                    </a:lnTo>
                    <a:lnTo>
                      <a:pt x="466" y="604"/>
                    </a:lnTo>
                    <a:lnTo>
                      <a:pt x="414" y="580"/>
                    </a:lnTo>
                    <a:lnTo>
                      <a:pt x="357" y="551"/>
                    </a:lnTo>
                    <a:lnTo>
                      <a:pt x="303" y="522"/>
                    </a:lnTo>
                    <a:lnTo>
                      <a:pt x="269" y="494"/>
                    </a:lnTo>
                    <a:lnTo>
                      <a:pt x="230" y="460"/>
                    </a:lnTo>
                    <a:lnTo>
                      <a:pt x="195" y="413"/>
                    </a:lnTo>
                    <a:lnTo>
                      <a:pt x="161" y="362"/>
                    </a:lnTo>
                    <a:lnTo>
                      <a:pt x="132" y="31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89" name="Freeform 309"/>
              <p:cNvSpPr>
                <a:spLocks/>
              </p:cNvSpPr>
              <p:nvPr/>
            </p:nvSpPr>
            <p:spPr bwMode="auto">
              <a:xfrm>
                <a:off x="2155" y="1619"/>
                <a:ext cx="118" cy="169"/>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0" y="0"/>
                    </a:moveTo>
                    <a:lnTo>
                      <a:pt x="66" y="242"/>
                    </a:lnTo>
                    <a:lnTo>
                      <a:pt x="82" y="304"/>
                    </a:lnTo>
                    <a:lnTo>
                      <a:pt x="99" y="362"/>
                    </a:lnTo>
                    <a:lnTo>
                      <a:pt x="121" y="419"/>
                    </a:lnTo>
                    <a:lnTo>
                      <a:pt x="155" y="459"/>
                    </a:lnTo>
                    <a:lnTo>
                      <a:pt x="184" y="501"/>
                    </a:lnTo>
                    <a:lnTo>
                      <a:pt x="214" y="545"/>
                    </a:lnTo>
                    <a:lnTo>
                      <a:pt x="266" y="586"/>
                    </a:lnTo>
                    <a:lnTo>
                      <a:pt x="313" y="621"/>
                    </a:lnTo>
                    <a:lnTo>
                      <a:pt x="403" y="672"/>
                    </a:lnTo>
                    <a:lnTo>
                      <a:pt x="456" y="678"/>
                    </a:lnTo>
                    <a:lnTo>
                      <a:pt x="473" y="638"/>
                    </a:lnTo>
                    <a:lnTo>
                      <a:pt x="468" y="545"/>
                    </a:lnTo>
                    <a:lnTo>
                      <a:pt x="445" y="437"/>
                    </a:lnTo>
                    <a:lnTo>
                      <a:pt x="398" y="346"/>
                    </a:lnTo>
                    <a:lnTo>
                      <a:pt x="323" y="25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0" name="Freeform 310"/>
              <p:cNvSpPr>
                <a:spLocks/>
              </p:cNvSpPr>
              <p:nvPr/>
            </p:nvSpPr>
            <p:spPr bwMode="auto">
              <a:xfrm>
                <a:off x="2086" y="1683"/>
                <a:ext cx="161" cy="131"/>
              </a:xfrm>
              <a:custGeom>
                <a:avLst/>
                <a:gdLst>
                  <a:gd name="T0" fmla="*/ 0 w 643"/>
                  <a:gd name="T1" fmla="*/ 0 h 524"/>
                  <a:gd name="T2" fmla="*/ 0 w 643"/>
                  <a:gd name="T3" fmla="*/ 0 h 524"/>
                  <a:gd name="T4" fmla="*/ 0 w 643"/>
                  <a:gd name="T5" fmla="*/ 0 h 524"/>
                  <a:gd name="T6" fmla="*/ 0 w 643"/>
                  <a:gd name="T7" fmla="*/ 0 h 524"/>
                  <a:gd name="T8" fmla="*/ 0 w 643"/>
                  <a:gd name="T9" fmla="*/ 0 h 524"/>
                  <a:gd name="T10" fmla="*/ 0 w 643"/>
                  <a:gd name="T11" fmla="*/ 0 h 524"/>
                  <a:gd name="T12" fmla="*/ 0 w 643"/>
                  <a:gd name="T13" fmla="*/ 0 h 524"/>
                  <a:gd name="T14" fmla="*/ 0 w 643"/>
                  <a:gd name="T15" fmla="*/ 0 h 524"/>
                  <a:gd name="T16" fmla="*/ 0 w 643"/>
                  <a:gd name="T17" fmla="*/ 0 h 524"/>
                  <a:gd name="T18" fmla="*/ 0 w 643"/>
                  <a:gd name="T19" fmla="*/ 0 h 524"/>
                  <a:gd name="T20" fmla="*/ 0 w 643"/>
                  <a:gd name="T21" fmla="*/ 0 h 524"/>
                  <a:gd name="T22" fmla="*/ 0 w 643"/>
                  <a:gd name="T23" fmla="*/ 0 h 524"/>
                  <a:gd name="T24" fmla="*/ 0 w 643"/>
                  <a:gd name="T25" fmla="*/ 0 h 524"/>
                  <a:gd name="T26" fmla="*/ 0 w 643"/>
                  <a:gd name="T27" fmla="*/ 0 h 524"/>
                  <a:gd name="T28" fmla="*/ 0 w 643"/>
                  <a:gd name="T29" fmla="*/ 0 h 524"/>
                  <a:gd name="T30" fmla="*/ 0 w 643"/>
                  <a:gd name="T31" fmla="*/ 0 h 524"/>
                  <a:gd name="T32" fmla="*/ 0 w 643"/>
                  <a:gd name="T33" fmla="*/ 0 h 524"/>
                  <a:gd name="T34" fmla="*/ 0 w 643"/>
                  <a:gd name="T35" fmla="*/ 0 h 524"/>
                  <a:gd name="T36" fmla="*/ 0 w 643"/>
                  <a:gd name="T37" fmla="*/ 0 h 524"/>
                  <a:gd name="T38" fmla="*/ 0 w 643"/>
                  <a:gd name="T39" fmla="*/ 0 h 524"/>
                  <a:gd name="T40" fmla="*/ 0 w 643"/>
                  <a:gd name="T41" fmla="*/ 0 h 524"/>
                  <a:gd name="T42" fmla="*/ 0 w 643"/>
                  <a:gd name="T43" fmla="*/ 0 h 524"/>
                  <a:gd name="T44" fmla="*/ 0 w 643"/>
                  <a:gd name="T45" fmla="*/ 0 h 524"/>
                  <a:gd name="T46" fmla="*/ 0 w 643"/>
                  <a:gd name="T47" fmla="*/ 0 h 524"/>
                  <a:gd name="T48" fmla="*/ 0 w 643"/>
                  <a:gd name="T49" fmla="*/ 0 h 524"/>
                  <a:gd name="T50" fmla="*/ 0 w 643"/>
                  <a:gd name="T51" fmla="*/ 0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3"/>
                  <a:gd name="T79" fmla="*/ 0 h 524"/>
                  <a:gd name="T80" fmla="*/ 643 w 643"/>
                  <a:gd name="T81" fmla="*/ 524 h 5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3" h="524">
                    <a:moveTo>
                      <a:pt x="0" y="0"/>
                    </a:moveTo>
                    <a:lnTo>
                      <a:pt x="236" y="76"/>
                    </a:lnTo>
                    <a:lnTo>
                      <a:pt x="298" y="105"/>
                    </a:lnTo>
                    <a:lnTo>
                      <a:pt x="351" y="129"/>
                    </a:lnTo>
                    <a:lnTo>
                      <a:pt x="395" y="159"/>
                    </a:lnTo>
                    <a:lnTo>
                      <a:pt x="448" y="184"/>
                    </a:lnTo>
                    <a:lnTo>
                      <a:pt x="488" y="226"/>
                    </a:lnTo>
                    <a:lnTo>
                      <a:pt x="521" y="260"/>
                    </a:lnTo>
                    <a:lnTo>
                      <a:pt x="558" y="306"/>
                    </a:lnTo>
                    <a:lnTo>
                      <a:pt x="592" y="353"/>
                    </a:lnTo>
                    <a:lnTo>
                      <a:pt x="621" y="410"/>
                    </a:lnTo>
                    <a:lnTo>
                      <a:pt x="643" y="449"/>
                    </a:lnTo>
                    <a:lnTo>
                      <a:pt x="643" y="486"/>
                    </a:lnTo>
                    <a:lnTo>
                      <a:pt x="643" y="502"/>
                    </a:lnTo>
                    <a:lnTo>
                      <a:pt x="626" y="519"/>
                    </a:lnTo>
                    <a:lnTo>
                      <a:pt x="597" y="524"/>
                    </a:lnTo>
                    <a:lnTo>
                      <a:pt x="558" y="524"/>
                    </a:lnTo>
                    <a:lnTo>
                      <a:pt x="511" y="508"/>
                    </a:lnTo>
                    <a:lnTo>
                      <a:pt x="448" y="490"/>
                    </a:lnTo>
                    <a:lnTo>
                      <a:pt x="395" y="472"/>
                    </a:lnTo>
                    <a:lnTo>
                      <a:pt x="356" y="449"/>
                    </a:lnTo>
                    <a:lnTo>
                      <a:pt x="311" y="421"/>
                    </a:lnTo>
                    <a:lnTo>
                      <a:pt x="269" y="386"/>
                    </a:lnTo>
                    <a:lnTo>
                      <a:pt x="236" y="347"/>
                    </a:lnTo>
                    <a:lnTo>
                      <a:pt x="189" y="294"/>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1" name="Freeform 311"/>
              <p:cNvSpPr>
                <a:spLocks/>
              </p:cNvSpPr>
              <p:nvPr/>
            </p:nvSpPr>
            <p:spPr bwMode="auto">
              <a:xfrm>
                <a:off x="2172" y="1706"/>
                <a:ext cx="140" cy="157"/>
              </a:xfrm>
              <a:custGeom>
                <a:avLst/>
                <a:gdLst>
                  <a:gd name="T0" fmla="*/ 0 w 563"/>
                  <a:gd name="T1" fmla="*/ 0 h 629"/>
                  <a:gd name="T2" fmla="*/ 0 w 563"/>
                  <a:gd name="T3" fmla="*/ 0 h 629"/>
                  <a:gd name="T4" fmla="*/ 0 w 563"/>
                  <a:gd name="T5" fmla="*/ 0 h 629"/>
                  <a:gd name="T6" fmla="*/ 0 w 563"/>
                  <a:gd name="T7" fmla="*/ 0 h 629"/>
                  <a:gd name="T8" fmla="*/ 0 w 563"/>
                  <a:gd name="T9" fmla="*/ 0 h 629"/>
                  <a:gd name="T10" fmla="*/ 0 w 563"/>
                  <a:gd name="T11" fmla="*/ 0 h 629"/>
                  <a:gd name="T12" fmla="*/ 0 w 563"/>
                  <a:gd name="T13" fmla="*/ 0 h 629"/>
                  <a:gd name="T14" fmla="*/ 0 w 563"/>
                  <a:gd name="T15" fmla="*/ 0 h 629"/>
                  <a:gd name="T16" fmla="*/ 0 w 563"/>
                  <a:gd name="T17" fmla="*/ 0 h 629"/>
                  <a:gd name="T18" fmla="*/ 0 w 563"/>
                  <a:gd name="T19" fmla="*/ 0 h 629"/>
                  <a:gd name="T20" fmla="*/ 0 w 563"/>
                  <a:gd name="T21" fmla="*/ 0 h 629"/>
                  <a:gd name="T22" fmla="*/ 0 w 563"/>
                  <a:gd name="T23" fmla="*/ 0 h 629"/>
                  <a:gd name="T24" fmla="*/ 0 w 563"/>
                  <a:gd name="T25" fmla="*/ 0 h 629"/>
                  <a:gd name="T26" fmla="*/ 0 w 563"/>
                  <a:gd name="T27" fmla="*/ 0 h 629"/>
                  <a:gd name="T28" fmla="*/ 0 w 563"/>
                  <a:gd name="T29" fmla="*/ 0 h 629"/>
                  <a:gd name="T30" fmla="*/ 0 w 563"/>
                  <a:gd name="T31" fmla="*/ 0 h 629"/>
                  <a:gd name="T32" fmla="*/ 0 w 563"/>
                  <a:gd name="T33" fmla="*/ 0 h 629"/>
                  <a:gd name="T34" fmla="*/ 0 w 563"/>
                  <a:gd name="T35" fmla="*/ 0 h 629"/>
                  <a:gd name="T36" fmla="*/ 0 w 563"/>
                  <a:gd name="T37" fmla="*/ 0 h 629"/>
                  <a:gd name="T38" fmla="*/ 0 w 563"/>
                  <a:gd name="T39" fmla="*/ 0 h 629"/>
                  <a:gd name="T40" fmla="*/ 0 w 563"/>
                  <a:gd name="T41" fmla="*/ 0 h 629"/>
                  <a:gd name="T42" fmla="*/ 0 w 563"/>
                  <a:gd name="T43" fmla="*/ 0 h 629"/>
                  <a:gd name="T44" fmla="*/ 0 w 563"/>
                  <a:gd name="T45" fmla="*/ 0 h 629"/>
                  <a:gd name="T46" fmla="*/ 0 w 563"/>
                  <a:gd name="T47" fmla="*/ 0 h 629"/>
                  <a:gd name="T48" fmla="*/ 0 w 563"/>
                  <a:gd name="T49" fmla="*/ 0 h 629"/>
                  <a:gd name="T50" fmla="*/ 0 w 563"/>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3"/>
                  <a:gd name="T79" fmla="*/ 0 h 629"/>
                  <a:gd name="T80" fmla="*/ 563 w 563"/>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3" h="629">
                    <a:moveTo>
                      <a:pt x="0" y="0"/>
                    </a:moveTo>
                    <a:lnTo>
                      <a:pt x="223" y="129"/>
                    </a:lnTo>
                    <a:lnTo>
                      <a:pt x="286" y="163"/>
                    </a:lnTo>
                    <a:lnTo>
                      <a:pt x="332" y="196"/>
                    </a:lnTo>
                    <a:lnTo>
                      <a:pt x="383" y="232"/>
                    </a:lnTo>
                    <a:lnTo>
                      <a:pt x="423" y="272"/>
                    </a:lnTo>
                    <a:lnTo>
                      <a:pt x="453" y="313"/>
                    </a:lnTo>
                    <a:lnTo>
                      <a:pt x="482" y="357"/>
                    </a:lnTo>
                    <a:lnTo>
                      <a:pt x="511" y="416"/>
                    </a:lnTo>
                    <a:lnTo>
                      <a:pt x="534" y="462"/>
                    </a:lnTo>
                    <a:lnTo>
                      <a:pt x="549" y="520"/>
                    </a:lnTo>
                    <a:lnTo>
                      <a:pt x="563" y="559"/>
                    </a:lnTo>
                    <a:lnTo>
                      <a:pt x="563" y="594"/>
                    </a:lnTo>
                    <a:lnTo>
                      <a:pt x="549" y="611"/>
                    </a:lnTo>
                    <a:lnTo>
                      <a:pt x="534" y="629"/>
                    </a:lnTo>
                    <a:lnTo>
                      <a:pt x="505" y="617"/>
                    </a:lnTo>
                    <a:lnTo>
                      <a:pt x="465" y="611"/>
                    </a:lnTo>
                    <a:lnTo>
                      <a:pt x="407" y="582"/>
                    </a:lnTo>
                    <a:lnTo>
                      <a:pt x="355" y="553"/>
                    </a:lnTo>
                    <a:lnTo>
                      <a:pt x="310" y="524"/>
                    </a:lnTo>
                    <a:lnTo>
                      <a:pt x="268" y="496"/>
                    </a:lnTo>
                    <a:lnTo>
                      <a:pt x="228" y="457"/>
                    </a:lnTo>
                    <a:lnTo>
                      <a:pt x="195" y="416"/>
                    </a:lnTo>
                    <a:lnTo>
                      <a:pt x="165" y="365"/>
                    </a:lnTo>
                    <a:lnTo>
                      <a:pt x="130" y="30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2" name="Freeform 312"/>
              <p:cNvSpPr>
                <a:spLocks/>
              </p:cNvSpPr>
              <p:nvPr/>
            </p:nvSpPr>
            <p:spPr bwMode="auto">
              <a:xfrm>
                <a:off x="2208" y="1677"/>
                <a:ext cx="119" cy="169"/>
              </a:xfrm>
              <a:custGeom>
                <a:avLst/>
                <a:gdLst>
                  <a:gd name="T0" fmla="*/ 0 w 472"/>
                  <a:gd name="T1" fmla="*/ 0 h 677"/>
                  <a:gd name="T2" fmla="*/ 0 w 472"/>
                  <a:gd name="T3" fmla="*/ 0 h 677"/>
                  <a:gd name="T4" fmla="*/ 0 w 472"/>
                  <a:gd name="T5" fmla="*/ 0 h 677"/>
                  <a:gd name="T6" fmla="*/ 0 w 472"/>
                  <a:gd name="T7" fmla="*/ 0 h 677"/>
                  <a:gd name="T8" fmla="*/ 0 w 472"/>
                  <a:gd name="T9" fmla="*/ 0 h 677"/>
                  <a:gd name="T10" fmla="*/ 0 w 472"/>
                  <a:gd name="T11" fmla="*/ 0 h 677"/>
                  <a:gd name="T12" fmla="*/ 0 w 472"/>
                  <a:gd name="T13" fmla="*/ 0 h 677"/>
                  <a:gd name="T14" fmla="*/ 0 w 472"/>
                  <a:gd name="T15" fmla="*/ 0 h 677"/>
                  <a:gd name="T16" fmla="*/ 0 w 472"/>
                  <a:gd name="T17" fmla="*/ 0 h 677"/>
                  <a:gd name="T18" fmla="*/ 0 w 472"/>
                  <a:gd name="T19" fmla="*/ 0 h 677"/>
                  <a:gd name="T20" fmla="*/ 0 w 472"/>
                  <a:gd name="T21" fmla="*/ 0 h 677"/>
                  <a:gd name="T22" fmla="*/ 0 w 472"/>
                  <a:gd name="T23" fmla="*/ 0 h 677"/>
                  <a:gd name="T24" fmla="*/ 0 w 472"/>
                  <a:gd name="T25" fmla="*/ 0 h 677"/>
                  <a:gd name="T26" fmla="*/ 0 w 472"/>
                  <a:gd name="T27" fmla="*/ 0 h 677"/>
                  <a:gd name="T28" fmla="*/ 0 w 472"/>
                  <a:gd name="T29" fmla="*/ 0 h 677"/>
                  <a:gd name="T30" fmla="*/ 0 w 472"/>
                  <a:gd name="T31" fmla="*/ 0 h 677"/>
                  <a:gd name="T32" fmla="*/ 0 w 472"/>
                  <a:gd name="T33" fmla="*/ 0 h 677"/>
                  <a:gd name="T34" fmla="*/ 0 w 472"/>
                  <a:gd name="T35" fmla="*/ 0 h 6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2"/>
                  <a:gd name="T55" fmla="*/ 0 h 677"/>
                  <a:gd name="T56" fmla="*/ 472 w 472"/>
                  <a:gd name="T57" fmla="*/ 677 h 6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2" h="677">
                    <a:moveTo>
                      <a:pt x="0" y="0"/>
                    </a:moveTo>
                    <a:lnTo>
                      <a:pt x="62" y="235"/>
                    </a:lnTo>
                    <a:lnTo>
                      <a:pt x="80" y="299"/>
                    </a:lnTo>
                    <a:lnTo>
                      <a:pt x="99" y="361"/>
                    </a:lnTo>
                    <a:lnTo>
                      <a:pt x="120" y="412"/>
                    </a:lnTo>
                    <a:lnTo>
                      <a:pt x="150" y="458"/>
                    </a:lnTo>
                    <a:lnTo>
                      <a:pt x="184" y="498"/>
                    </a:lnTo>
                    <a:lnTo>
                      <a:pt x="217" y="545"/>
                    </a:lnTo>
                    <a:lnTo>
                      <a:pt x="259" y="586"/>
                    </a:lnTo>
                    <a:lnTo>
                      <a:pt x="310" y="614"/>
                    </a:lnTo>
                    <a:lnTo>
                      <a:pt x="401" y="671"/>
                    </a:lnTo>
                    <a:lnTo>
                      <a:pt x="460" y="677"/>
                    </a:lnTo>
                    <a:lnTo>
                      <a:pt x="472" y="638"/>
                    </a:lnTo>
                    <a:lnTo>
                      <a:pt x="472" y="539"/>
                    </a:lnTo>
                    <a:lnTo>
                      <a:pt x="437" y="436"/>
                    </a:lnTo>
                    <a:lnTo>
                      <a:pt x="390" y="340"/>
                    </a:lnTo>
                    <a:lnTo>
                      <a:pt x="322" y="25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3" name="Freeform 313"/>
              <p:cNvSpPr>
                <a:spLocks/>
              </p:cNvSpPr>
              <p:nvPr/>
            </p:nvSpPr>
            <p:spPr bwMode="auto">
              <a:xfrm>
                <a:off x="2139" y="1739"/>
                <a:ext cx="162" cy="133"/>
              </a:xfrm>
              <a:custGeom>
                <a:avLst/>
                <a:gdLst>
                  <a:gd name="T0" fmla="*/ 0 w 645"/>
                  <a:gd name="T1" fmla="*/ 0 h 528"/>
                  <a:gd name="T2" fmla="*/ 0 w 645"/>
                  <a:gd name="T3" fmla="*/ 0 h 528"/>
                  <a:gd name="T4" fmla="*/ 0 w 645"/>
                  <a:gd name="T5" fmla="*/ 0 h 528"/>
                  <a:gd name="T6" fmla="*/ 0 w 645"/>
                  <a:gd name="T7" fmla="*/ 0 h 528"/>
                  <a:gd name="T8" fmla="*/ 0 w 645"/>
                  <a:gd name="T9" fmla="*/ 0 h 528"/>
                  <a:gd name="T10" fmla="*/ 0 w 645"/>
                  <a:gd name="T11" fmla="*/ 0 h 528"/>
                  <a:gd name="T12" fmla="*/ 0 w 645"/>
                  <a:gd name="T13" fmla="*/ 0 h 528"/>
                  <a:gd name="T14" fmla="*/ 0 w 645"/>
                  <a:gd name="T15" fmla="*/ 0 h 528"/>
                  <a:gd name="T16" fmla="*/ 0 w 645"/>
                  <a:gd name="T17" fmla="*/ 0 h 528"/>
                  <a:gd name="T18" fmla="*/ 0 w 645"/>
                  <a:gd name="T19" fmla="*/ 0 h 528"/>
                  <a:gd name="T20" fmla="*/ 0 w 645"/>
                  <a:gd name="T21" fmla="*/ 0 h 528"/>
                  <a:gd name="T22" fmla="*/ 0 w 645"/>
                  <a:gd name="T23" fmla="*/ 0 h 528"/>
                  <a:gd name="T24" fmla="*/ 0 w 645"/>
                  <a:gd name="T25" fmla="*/ 0 h 528"/>
                  <a:gd name="T26" fmla="*/ 0 w 645"/>
                  <a:gd name="T27" fmla="*/ 0 h 528"/>
                  <a:gd name="T28" fmla="*/ 0 w 645"/>
                  <a:gd name="T29" fmla="*/ 0 h 528"/>
                  <a:gd name="T30" fmla="*/ 0 w 645"/>
                  <a:gd name="T31" fmla="*/ 0 h 528"/>
                  <a:gd name="T32" fmla="*/ 0 w 645"/>
                  <a:gd name="T33" fmla="*/ 0 h 528"/>
                  <a:gd name="T34" fmla="*/ 0 w 645"/>
                  <a:gd name="T35" fmla="*/ 0 h 528"/>
                  <a:gd name="T36" fmla="*/ 0 w 645"/>
                  <a:gd name="T37" fmla="*/ 0 h 528"/>
                  <a:gd name="T38" fmla="*/ 0 w 645"/>
                  <a:gd name="T39" fmla="*/ 0 h 528"/>
                  <a:gd name="T40" fmla="*/ 0 w 645"/>
                  <a:gd name="T41" fmla="*/ 0 h 528"/>
                  <a:gd name="T42" fmla="*/ 0 w 645"/>
                  <a:gd name="T43" fmla="*/ 0 h 528"/>
                  <a:gd name="T44" fmla="*/ 0 w 645"/>
                  <a:gd name="T45" fmla="*/ 0 h 528"/>
                  <a:gd name="T46" fmla="*/ 0 w 645"/>
                  <a:gd name="T47" fmla="*/ 0 h 528"/>
                  <a:gd name="T48" fmla="*/ 0 w 645"/>
                  <a:gd name="T49" fmla="*/ 0 h 528"/>
                  <a:gd name="T50" fmla="*/ 0 w 645"/>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5"/>
                  <a:gd name="T79" fmla="*/ 0 h 528"/>
                  <a:gd name="T80" fmla="*/ 645 w 645"/>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5" h="528">
                    <a:moveTo>
                      <a:pt x="0" y="0"/>
                    </a:moveTo>
                    <a:lnTo>
                      <a:pt x="237" y="80"/>
                    </a:lnTo>
                    <a:lnTo>
                      <a:pt x="300" y="103"/>
                    </a:lnTo>
                    <a:lnTo>
                      <a:pt x="352" y="132"/>
                    </a:lnTo>
                    <a:lnTo>
                      <a:pt x="402" y="155"/>
                    </a:lnTo>
                    <a:lnTo>
                      <a:pt x="449" y="189"/>
                    </a:lnTo>
                    <a:lnTo>
                      <a:pt x="490" y="223"/>
                    </a:lnTo>
                    <a:lnTo>
                      <a:pt x="523" y="260"/>
                    </a:lnTo>
                    <a:lnTo>
                      <a:pt x="559" y="315"/>
                    </a:lnTo>
                    <a:lnTo>
                      <a:pt x="594" y="362"/>
                    </a:lnTo>
                    <a:lnTo>
                      <a:pt x="622" y="415"/>
                    </a:lnTo>
                    <a:lnTo>
                      <a:pt x="645" y="455"/>
                    </a:lnTo>
                    <a:lnTo>
                      <a:pt x="645" y="489"/>
                    </a:lnTo>
                    <a:lnTo>
                      <a:pt x="645" y="507"/>
                    </a:lnTo>
                    <a:lnTo>
                      <a:pt x="627" y="523"/>
                    </a:lnTo>
                    <a:lnTo>
                      <a:pt x="604" y="528"/>
                    </a:lnTo>
                    <a:lnTo>
                      <a:pt x="565" y="523"/>
                    </a:lnTo>
                    <a:lnTo>
                      <a:pt x="512" y="512"/>
                    </a:lnTo>
                    <a:lnTo>
                      <a:pt x="449" y="495"/>
                    </a:lnTo>
                    <a:lnTo>
                      <a:pt x="410" y="477"/>
                    </a:lnTo>
                    <a:lnTo>
                      <a:pt x="357" y="455"/>
                    </a:lnTo>
                    <a:lnTo>
                      <a:pt x="310" y="419"/>
                    </a:lnTo>
                    <a:lnTo>
                      <a:pt x="272" y="390"/>
                    </a:lnTo>
                    <a:lnTo>
                      <a:pt x="231" y="352"/>
                    </a:lnTo>
                    <a:lnTo>
                      <a:pt x="195" y="29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4" name="Freeform 314"/>
              <p:cNvSpPr>
                <a:spLocks/>
              </p:cNvSpPr>
              <p:nvPr/>
            </p:nvSpPr>
            <p:spPr bwMode="auto">
              <a:xfrm>
                <a:off x="2224" y="1764"/>
                <a:ext cx="143" cy="155"/>
              </a:xfrm>
              <a:custGeom>
                <a:avLst/>
                <a:gdLst>
                  <a:gd name="T0" fmla="*/ 0 w 570"/>
                  <a:gd name="T1" fmla="*/ 0 h 620"/>
                  <a:gd name="T2" fmla="*/ 0 w 570"/>
                  <a:gd name="T3" fmla="*/ 0 h 620"/>
                  <a:gd name="T4" fmla="*/ 0 w 570"/>
                  <a:gd name="T5" fmla="*/ 0 h 620"/>
                  <a:gd name="T6" fmla="*/ 0 w 570"/>
                  <a:gd name="T7" fmla="*/ 0 h 620"/>
                  <a:gd name="T8" fmla="*/ 0 w 570"/>
                  <a:gd name="T9" fmla="*/ 0 h 620"/>
                  <a:gd name="T10" fmla="*/ 0 w 570"/>
                  <a:gd name="T11" fmla="*/ 0 h 620"/>
                  <a:gd name="T12" fmla="*/ 0 w 570"/>
                  <a:gd name="T13" fmla="*/ 0 h 620"/>
                  <a:gd name="T14" fmla="*/ 0 w 570"/>
                  <a:gd name="T15" fmla="*/ 0 h 620"/>
                  <a:gd name="T16" fmla="*/ 0 w 570"/>
                  <a:gd name="T17" fmla="*/ 0 h 620"/>
                  <a:gd name="T18" fmla="*/ 0 w 570"/>
                  <a:gd name="T19" fmla="*/ 0 h 620"/>
                  <a:gd name="T20" fmla="*/ 0 w 570"/>
                  <a:gd name="T21" fmla="*/ 0 h 620"/>
                  <a:gd name="T22" fmla="*/ 0 w 570"/>
                  <a:gd name="T23" fmla="*/ 0 h 620"/>
                  <a:gd name="T24" fmla="*/ 0 w 570"/>
                  <a:gd name="T25" fmla="*/ 0 h 620"/>
                  <a:gd name="T26" fmla="*/ 0 w 570"/>
                  <a:gd name="T27" fmla="*/ 0 h 620"/>
                  <a:gd name="T28" fmla="*/ 0 w 570"/>
                  <a:gd name="T29" fmla="*/ 0 h 620"/>
                  <a:gd name="T30" fmla="*/ 0 w 570"/>
                  <a:gd name="T31" fmla="*/ 0 h 620"/>
                  <a:gd name="T32" fmla="*/ 0 w 570"/>
                  <a:gd name="T33" fmla="*/ 0 h 620"/>
                  <a:gd name="T34" fmla="*/ 0 w 570"/>
                  <a:gd name="T35" fmla="*/ 0 h 620"/>
                  <a:gd name="T36" fmla="*/ 0 w 570"/>
                  <a:gd name="T37" fmla="*/ 0 h 620"/>
                  <a:gd name="T38" fmla="*/ 0 w 570"/>
                  <a:gd name="T39" fmla="*/ 0 h 620"/>
                  <a:gd name="T40" fmla="*/ 0 w 570"/>
                  <a:gd name="T41" fmla="*/ 0 h 620"/>
                  <a:gd name="T42" fmla="*/ 0 w 570"/>
                  <a:gd name="T43" fmla="*/ 0 h 620"/>
                  <a:gd name="T44" fmla="*/ 0 w 570"/>
                  <a:gd name="T45" fmla="*/ 0 h 620"/>
                  <a:gd name="T46" fmla="*/ 0 w 570"/>
                  <a:gd name="T47" fmla="*/ 0 h 620"/>
                  <a:gd name="T48" fmla="*/ 0 w 570"/>
                  <a:gd name="T49" fmla="*/ 0 h 620"/>
                  <a:gd name="T50" fmla="*/ 0 w 570"/>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0"/>
                  <a:gd name="T79" fmla="*/ 0 h 620"/>
                  <a:gd name="T80" fmla="*/ 570 w 570"/>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0" h="620">
                    <a:moveTo>
                      <a:pt x="0" y="0"/>
                    </a:moveTo>
                    <a:lnTo>
                      <a:pt x="231" y="120"/>
                    </a:lnTo>
                    <a:lnTo>
                      <a:pt x="288" y="155"/>
                    </a:lnTo>
                    <a:lnTo>
                      <a:pt x="339" y="195"/>
                    </a:lnTo>
                    <a:lnTo>
                      <a:pt x="381" y="236"/>
                    </a:lnTo>
                    <a:lnTo>
                      <a:pt x="420" y="264"/>
                    </a:lnTo>
                    <a:lnTo>
                      <a:pt x="457" y="305"/>
                    </a:lnTo>
                    <a:lnTo>
                      <a:pt x="483" y="357"/>
                    </a:lnTo>
                    <a:lnTo>
                      <a:pt x="512" y="409"/>
                    </a:lnTo>
                    <a:lnTo>
                      <a:pt x="537" y="460"/>
                    </a:lnTo>
                    <a:lnTo>
                      <a:pt x="554" y="512"/>
                    </a:lnTo>
                    <a:lnTo>
                      <a:pt x="565" y="556"/>
                    </a:lnTo>
                    <a:lnTo>
                      <a:pt x="570" y="585"/>
                    </a:lnTo>
                    <a:lnTo>
                      <a:pt x="554" y="609"/>
                    </a:lnTo>
                    <a:lnTo>
                      <a:pt x="537" y="620"/>
                    </a:lnTo>
                    <a:lnTo>
                      <a:pt x="502" y="615"/>
                    </a:lnTo>
                    <a:lnTo>
                      <a:pt x="467" y="603"/>
                    </a:lnTo>
                    <a:lnTo>
                      <a:pt x="410" y="581"/>
                    </a:lnTo>
                    <a:lnTo>
                      <a:pt x="357" y="552"/>
                    </a:lnTo>
                    <a:lnTo>
                      <a:pt x="306" y="523"/>
                    </a:lnTo>
                    <a:lnTo>
                      <a:pt x="265" y="489"/>
                    </a:lnTo>
                    <a:lnTo>
                      <a:pt x="238" y="454"/>
                    </a:lnTo>
                    <a:lnTo>
                      <a:pt x="197" y="414"/>
                    </a:lnTo>
                    <a:lnTo>
                      <a:pt x="169" y="362"/>
                    </a:lnTo>
                    <a:lnTo>
                      <a:pt x="133" y="31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5" name="Freeform 315"/>
              <p:cNvSpPr>
                <a:spLocks/>
              </p:cNvSpPr>
              <p:nvPr/>
            </p:nvSpPr>
            <p:spPr bwMode="auto">
              <a:xfrm>
                <a:off x="2262" y="1733"/>
                <a:ext cx="118" cy="170"/>
              </a:xfrm>
              <a:custGeom>
                <a:avLst/>
                <a:gdLst>
                  <a:gd name="T0" fmla="*/ 0 w 471"/>
                  <a:gd name="T1" fmla="*/ 0 h 678"/>
                  <a:gd name="T2" fmla="*/ 0 w 471"/>
                  <a:gd name="T3" fmla="*/ 0 h 678"/>
                  <a:gd name="T4" fmla="*/ 0 w 471"/>
                  <a:gd name="T5" fmla="*/ 0 h 678"/>
                  <a:gd name="T6" fmla="*/ 0 w 471"/>
                  <a:gd name="T7" fmla="*/ 0 h 678"/>
                  <a:gd name="T8" fmla="*/ 0 w 471"/>
                  <a:gd name="T9" fmla="*/ 0 h 678"/>
                  <a:gd name="T10" fmla="*/ 0 w 471"/>
                  <a:gd name="T11" fmla="*/ 0 h 678"/>
                  <a:gd name="T12" fmla="*/ 0 w 471"/>
                  <a:gd name="T13" fmla="*/ 0 h 678"/>
                  <a:gd name="T14" fmla="*/ 0 w 471"/>
                  <a:gd name="T15" fmla="*/ 0 h 678"/>
                  <a:gd name="T16" fmla="*/ 0 w 471"/>
                  <a:gd name="T17" fmla="*/ 0 h 678"/>
                  <a:gd name="T18" fmla="*/ 0 w 471"/>
                  <a:gd name="T19" fmla="*/ 0 h 678"/>
                  <a:gd name="T20" fmla="*/ 0 w 471"/>
                  <a:gd name="T21" fmla="*/ 0 h 678"/>
                  <a:gd name="T22" fmla="*/ 0 w 471"/>
                  <a:gd name="T23" fmla="*/ 0 h 678"/>
                  <a:gd name="T24" fmla="*/ 0 w 471"/>
                  <a:gd name="T25" fmla="*/ 0 h 678"/>
                  <a:gd name="T26" fmla="*/ 0 w 471"/>
                  <a:gd name="T27" fmla="*/ 0 h 678"/>
                  <a:gd name="T28" fmla="*/ 0 w 471"/>
                  <a:gd name="T29" fmla="*/ 0 h 678"/>
                  <a:gd name="T30" fmla="*/ 0 w 471"/>
                  <a:gd name="T31" fmla="*/ 0 h 678"/>
                  <a:gd name="T32" fmla="*/ 0 w 471"/>
                  <a:gd name="T33" fmla="*/ 0 h 678"/>
                  <a:gd name="T34" fmla="*/ 0 w 471"/>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678"/>
                  <a:gd name="T56" fmla="*/ 471 w 471"/>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678">
                    <a:moveTo>
                      <a:pt x="0" y="0"/>
                    </a:moveTo>
                    <a:lnTo>
                      <a:pt x="62" y="237"/>
                    </a:lnTo>
                    <a:lnTo>
                      <a:pt x="80" y="306"/>
                    </a:lnTo>
                    <a:lnTo>
                      <a:pt x="104" y="363"/>
                    </a:lnTo>
                    <a:lnTo>
                      <a:pt x="126" y="414"/>
                    </a:lnTo>
                    <a:lnTo>
                      <a:pt x="150" y="461"/>
                    </a:lnTo>
                    <a:lnTo>
                      <a:pt x="184" y="501"/>
                    </a:lnTo>
                    <a:lnTo>
                      <a:pt x="217" y="541"/>
                    </a:lnTo>
                    <a:lnTo>
                      <a:pt x="259" y="587"/>
                    </a:lnTo>
                    <a:lnTo>
                      <a:pt x="316" y="611"/>
                    </a:lnTo>
                    <a:lnTo>
                      <a:pt x="403" y="668"/>
                    </a:lnTo>
                    <a:lnTo>
                      <a:pt x="454" y="678"/>
                    </a:lnTo>
                    <a:lnTo>
                      <a:pt x="471" y="639"/>
                    </a:lnTo>
                    <a:lnTo>
                      <a:pt x="471" y="547"/>
                    </a:lnTo>
                    <a:lnTo>
                      <a:pt x="443" y="439"/>
                    </a:lnTo>
                    <a:lnTo>
                      <a:pt x="398" y="347"/>
                    </a:lnTo>
                    <a:lnTo>
                      <a:pt x="322" y="25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6" name="Freeform 316"/>
              <p:cNvSpPr>
                <a:spLocks/>
              </p:cNvSpPr>
              <p:nvPr/>
            </p:nvSpPr>
            <p:spPr bwMode="auto">
              <a:xfrm>
                <a:off x="2193" y="1798"/>
                <a:ext cx="161" cy="130"/>
              </a:xfrm>
              <a:custGeom>
                <a:avLst/>
                <a:gdLst>
                  <a:gd name="T0" fmla="*/ 0 w 646"/>
                  <a:gd name="T1" fmla="*/ 0 h 519"/>
                  <a:gd name="T2" fmla="*/ 0 w 646"/>
                  <a:gd name="T3" fmla="*/ 0 h 519"/>
                  <a:gd name="T4" fmla="*/ 0 w 646"/>
                  <a:gd name="T5" fmla="*/ 0 h 519"/>
                  <a:gd name="T6" fmla="*/ 0 w 646"/>
                  <a:gd name="T7" fmla="*/ 0 h 519"/>
                  <a:gd name="T8" fmla="*/ 0 w 646"/>
                  <a:gd name="T9" fmla="*/ 0 h 519"/>
                  <a:gd name="T10" fmla="*/ 0 w 646"/>
                  <a:gd name="T11" fmla="*/ 0 h 519"/>
                  <a:gd name="T12" fmla="*/ 0 w 646"/>
                  <a:gd name="T13" fmla="*/ 0 h 519"/>
                  <a:gd name="T14" fmla="*/ 0 w 646"/>
                  <a:gd name="T15" fmla="*/ 0 h 519"/>
                  <a:gd name="T16" fmla="*/ 0 w 646"/>
                  <a:gd name="T17" fmla="*/ 0 h 519"/>
                  <a:gd name="T18" fmla="*/ 0 w 646"/>
                  <a:gd name="T19" fmla="*/ 0 h 519"/>
                  <a:gd name="T20" fmla="*/ 0 w 646"/>
                  <a:gd name="T21" fmla="*/ 0 h 519"/>
                  <a:gd name="T22" fmla="*/ 0 w 646"/>
                  <a:gd name="T23" fmla="*/ 0 h 519"/>
                  <a:gd name="T24" fmla="*/ 0 w 646"/>
                  <a:gd name="T25" fmla="*/ 0 h 519"/>
                  <a:gd name="T26" fmla="*/ 0 w 646"/>
                  <a:gd name="T27" fmla="*/ 0 h 519"/>
                  <a:gd name="T28" fmla="*/ 0 w 646"/>
                  <a:gd name="T29" fmla="*/ 0 h 519"/>
                  <a:gd name="T30" fmla="*/ 0 w 646"/>
                  <a:gd name="T31" fmla="*/ 0 h 519"/>
                  <a:gd name="T32" fmla="*/ 0 w 646"/>
                  <a:gd name="T33" fmla="*/ 0 h 519"/>
                  <a:gd name="T34" fmla="*/ 0 w 646"/>
                  <a:gd name="T35" fmla="*/ 0 h 519"/>
                  <a:gd name="T36" fmla="*/ 0 w 646"/>
                  <a:gd name="T37" fmla="*/ 0 h 519"/>
                  <a:gd name="T38" fmla="*/ 0 w 646"/>
                  <a:gd name="T39" fmla="*/ 0 h 519"/>
                  <a:gd name="T40" fmla="*/ 0 w 646"/>
                  <a:gd name="T41" fmla="*/ 0 h 519"/>
                  <a:gd name="T42" fmla="*/ 0 w 646"/>
                  <a:gd name="T43" fmla="*/ 0 h 519"/>
                  <a:gd name="T44" fmla="*/ 0 w 646"/>
                  <a:gd name="T45" fmla="*/ 0 h 519"/>
                  <a:gd name="T46" fmla="*/ 0 w 646"/>
                  <a:gd name="T47" fmla="*/ 0 h 519"/>
                  <a:gd name="T48" fmla="*/ 0 w 646"/>
                  <a:gd name="T49" fmla="*/ 0 h 519"/>
                  <a:gd name="T50" fmla="*/ 0 w 646"/>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519"/>
                  <a:gd name="T80" fmla="*/ 646 w 646"/>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519">
                    <a:moveTo>
                      <a:pt x="0" y="0"/>
                    </a:moveTo>
                    <a:lnTo>
                      <a:pt x="236" y="76"/>
                    </a:lnTo>
                    <a:lnTo>
                      <a:pt x="295" y="99"/>
                    </a:lnTo>
                    <a:lnTo>
                      <a:pt x="357" y="127"/>
                    </a:lnTo>
                    <a:lnTo>
                      <a:pt x="403" y="151"/>
                    </a:lnTo>
                    <a:lnTo>
                      <a:pt x="450" y="184"/>
                    </a:lnTo>
                    <a:lnTo>
                      <a:pt x="483" y="220"/>
                    </a:lnTo>
                    <a:lnTo>
                      <a:pt x="524" y="260"/>
                    </a:lnTo>
                    <a:lnTo>
                      <a:pt x="554" y="306"/>
                    </a:lnTo>
                    <a:lnTo>
                      <a:pt x="593" y="347"/>
                    </a:lnTo>
                    <a:lnTo>
                      <a:pt x="628" y="404"/>
                    </a:lnTo>
                    <a:lnTo>
                      <a:pt x="646" y="448"/>
                    </a:lnTo>
                    <a:lnTo>
                      <a:pt x="646" y="478"/>
                    </a:lnTo>
                    <a:lnTo>
                      <a:pt x="646" y="502"/>
                    </a:lnTo>
                    <a:lnTo>
                      <a:pt x="628" y="519"/>
                    </a:lnTo>
                    <a:lnTo>
                      <a:pt x="605" y="519"/>
                    </a:lnTo>
                    <a:lnTo>
                      <a:pt x="565" y="519"/>
                    </a:lnTo>
                    <a:lnTo>
                      <a:pt x="512" y="502"/>
                    </a:lnTo>
                    <a:lnTo>
                      <a:pt x="450" y="490"/>
                    </a:lnTo>
                    <a:lnTo>
                      <a:pt x="403" y="472"/>
                    </a:lnTo>
                    <a:lnTo>
                      <a:pt x="357" y="448"/>
                    </a:lnTo>
                    <a:lnTo>
                      <a:pt x="318" y="419"/>
                    </a:lnTo>
                    <a:lnTo>
                      <a:pt x="271" y="380"/>
                    </a:lnTo>
                    <a:lnTo>
                      <a:pt x="236" y="339"/>
                    </a:lnTo>
                    <a:lnTo>
                      <a:pt x="197" y="29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7" name="Freeform 317"/>
              <p:cNvSpPr>
                <a:spLocks/>
              </p:cNvSpPr>
              <p:nvPr/>
            </p:nvSpPr>
            <p:spPr bwMode="auto">
              <a:xfrm>
                <a:off x="2277" y="1820"/>
                <a:ext cx="141" cy="157"/>
              </a:xfrm>
              <a:custGeom>
                <a:avLst/>
                <a:gdLst>
                  <a:gd name="T0" fmla="*/ 0 w 564"/>
                  <a:gd name="T1" fmla="*/ 0 h 626"/>
                  <a:gd name="T2" fmla="*/ 0 w 564"/>
                  <a:gd name="T3" fmla="*/ 0 h 626"/>
                  <a:gd name="T4" fmla="*/ 0 w 564"/>
                  <a:gd name="T5" fmla="*/ 0 h 626"/>
                  <a:gd name="T6" fmla="*/ 0 w 564"/>
                  <a:gd name="T7" fmla="*/ 0 h 626"/>
                  <a:gd name="T8" fmla="*/ 0 w 564"/>
                  <a:gd name="T9" fmla="*/ 0 h 626"/>
                  <a:gd name="T10" fmla="*/ 0 w 564"/>
                  <a:gd name="T11" fmla="*/ 0 h 626"/>
                  <a:gd name="T12" fmla="*/ 0 w 564"/>
                  <a:gd name="T13" fmla="*/ 0 h 626"/>
                  <a:gd name="T14" fmla="*/ 0 w 564"/>
                  <a:gd name="T15" fmla="*/ 0 h 626"/>
                  <a:gd name="T16" fmla="*/ 0 w 564"/>
                  <a:gd name="T17" fmla="*/ 0 h 626"/>
                  <a:gd name="T18" fmla="*/ 0 w 564"/>
                  <a:gd name="T19" fmla="*/ 0 h 626"/>
                  <a:gd name="T20" fmla="*/ 0 w 564"/>
                  <a:gd name="T21" fmla="*/ 0 h 626"/>
                  <a:gd name="T22" fmla="*/ 0 w 564"/>
                  <a:gd name="T23" fmla="*/ 0 h 626"/>
                  <a:gd name="T24" fmla="*/ 0 w 564"/>
                  <a:gd name="T25" fmla="*/ 0 h 626"/>
                  <a:gd name="T26" fmla="*/ 0 w 564"/>
                  <a:gd name="T27" fmla="*/ 0 h 626"/>
                  <a:gd name="T28" fmla="*/ 0 w 564"/>
                  <a:gd name="T29" fmla="*/ 0 h 626"/>
                  <a:gd name="T30" fmla="*/ 0 w 564"/>
                  <a:gd name="T31" fmla="*/ 0 h 626"/>
                  <a:gd name="T32" fmla="*/ 0 w 564"/>
                  <a:gd name="T33" fmla="*/ 0 h 626"/>
                  <a:gd name="T34" fmla="*/ 0 w 564"/>
                  <a:gd name="T35" fmla="*/ 0 h 626"/>
                  <a:gd name="T36" fmla="*/ 0 w 564"/>
                  <a:gd name="T37" fmla="*/ 0 h 626"/>
                  <a:gd name="T38" fmla="*/ 0 w 564"/>
                  <a:gd name="T39" fmla="*/ 0 h 626"/>
                  <a:gd name="T40" fmla="*/ 0 w 564"/>
                  <a:gd name="T41" fmla="*/ 0 h 626"/>
                  <a:gd name="T42" fmla="*/ 0 w 564"/>
                  <a:gd name="T43" fmla="*/ 0 h 626"/>
                  <a:gd name="T44" fmla="*/ 0 w 564"/>
                  <a:gd name="T45" fmla="*/ 0 h 626"/>
                  <a:gd name="T46" fmla="*/ 0 w 564"/>
                  <a:gd name="T47" fmla="*/ 0 h 626"/>
                  <a:gd name="T48" fmla="*/ 0 w 564"/>
                  <a:gd name="T49" fmla="*/ 0 h 626"/>
                  <a:gd name="T50" fmla="*/ 0 w 564"/>
                  <a:gd name="T51" fmla="*/ 0 h 6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6"/>
                  <a:gd name="T80" fmla="*/ 564 w 564"/>
                  <a:gd name="T81" fmla="*/ 626 h 6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6">
                    <a:moveTo>
                      <a:pt x="0" y="0"/>
                    </a:moveTo>
                    <a:lnTo>
                      <a:pt x="232" y="132"/>
                    </a:lnTo>
                    <a:lnTo>
                      <a:pt x="289" y="160"/>
                    </a:lnTo>
                    <a:lnTo>
                      <a:pt x="341" y="194"/>
                    </a:lnTo>
                    <a:lnTo>
                      <a:pt x="381" y="235"/>
                    </a:lnTo>
                    <a:lnTo>
                      <a:pt x="421" y="276"/>
                    </a:lnTo>
                    <a:lnTo>
                      <a:pt x="454" y="316"/>
                    </a:lnTo>
                    <a:lnTo>
                      <a:pt x="479" y="360"/>
                    </a:lnTo>
                    <a:lnTo>
                      <a:pt x="512" y="407"/>
                    </a:lnTo>
                    <a:lnTo>
                      <a:pt x="536" y="461"/>
                    </a:lnTo>
                    <a:lnTo>
                      <a:pt x="554" y="515"/>
                    </a:lnTo>
                    <a:lnTo>
                      <a:pt x="564" y="562"/>
                    </a:lnTo>
                    <a:lnTo>
                      <a:pt x="564" y="597"/>
                    </a:lnTo>
                    <a:lnTo>
                      <a:pt x="554" y="608"/>
                    </a:lnTo>
                    <a:lnTo>
                      <a:pt x="536" y="626"/>
                    </a:lnTo>
                    <a:lnTo>
                      <a:pt x="501" y="619"/>
                    </a:lnTo>
                    <a:lnTo>
                      <a:pt x="467" y="608"/>
                    </a:lnTo>
                    <a:lnTo>
                      <a:pt x="409" y="579"/>
                    </a:lnTo>
                    <a:lnTo>
                      <a:pt x="357" y="557"/>
                    </a:lnTo>
                    <a:lnTo>
                      <a:pt x="307" y="528"/>
                    </a:lnTo>
                    <a:lnTo>
                      <a:pt x="270" y="494"/>
                    </a:lnTo>
                    <a:lnTo>
                      <a:pt x="232" y="461"/>
                    </a:lnTo>
                    <a:lnTo>
                      <a:pt x="197" y="414"/>
                    </a:lnTo>
                    <a:lnTo>
                      <a:pt x="162" y="360"/>
                    </a:lnTo>
                    <a:lnTo>
                      <a:pt x="134" y="30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8" name="Freeform 318"/>
              <p:cNvSpPr>
                <a:spLocks/>
              </p:cNvSpPr>
              <p:nvPr/>
            </p:nvSpPr>
            <p:spPr bwMode="auto">
              <a:xfrm>
                <a:off x="2316" y="1790"/>
                <a:ext cx="118" cy="170"/>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0" y="0"/>
                    </a:moveTo>
                    <a:lnTo>
                      <a:pt x="60" y="235"/>
                    </a:lnTo>
                    <a:lnTo>
                      <a:pt x="77" y="310"/>
                    </a:lnTo>
                    <a:lnTo>
                      <a:pt x="99" y="361"/>
                    </a:lnTo>
                    <a:lnTo>
                      <a:pt x="115" y="419"/>
                    </a:lnTo>
                    <a:lnTo>
                      <a:pt x="140" y="465"/>
                    </a:lnTo>
                    <a:lnTo>
                      <a:pt x="181" y="505"/>
                    </a:lnTo>
                    <a:lnTo>
                      <a:pt x="207" y="545"/>
                    </a:lnTo>
                    <a:lnTo>
                      <a:pt x="254" y="585"/>
                    </a:lnTo>
                    <a:lnTo>
                      <a:pt x="312" y="621"/>
                    </a:lnTo>
                    <a:lnTo>
                      <a:pt x="399" y="678"/>
                    </a:lnTo>
                    <a:lnTo>
                      <a:pt x="450" y="678"/>
                    </a:lnTo>
                    <a:lnTo>
                      <a:pt x="473" y="644"/>
                    </a:lnTo>
                    <a:lnTo>
                      <a:pt x="461" y="545"/>
                    </a:lnTo>
                    <a:lnTo>
                      <a:pt x="432" y="442"/>
                    </a:lnTo>
                    <a:lnTo>
                      <a:pt x="392" y="350"/>
                    </a:lnTo>
                    <a:lnTo>
                      <a:pt x="317" y="264"/>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499" name="Freeform 319"/>
              <p:cNvSpPr>
                <a:spLocks/>
              </p:cNvSpPr>
              <p:nvPr/>
            </p:nvSpPr>
            <p:spPr bwMode="auto">
              <a:xfrm>
                <a:off x="2246" y="1856"/>
                <a:ext cx="163" cy="129"/>
              </a:xfrm>
              <a:custGeom>
                <a:avLst/>
                <a:gdLst>
                  <a:gd name="T0" fmla="*/ 0 w 650"/>
                  <a:gd name="T1" fmla="*/ 0 h 517"/>
                  <a:gd name="T2" fmla="*/ 0 w 650"/>
                  <a:gd name="T3" fmla="*/ 0 h 517"/>
                  <a:gd name="T4" fmla="*/ 0 w 650"/>
                  <a:gd name="T5" fmla="*/ 0 h 517"/>
                  <a:gd name="T6" fmla="*/ 0 w 650"/>
                  <a:gd name="T7" fmla="*/ 0 h 517"/>
                  <a:gd name="T8" fmla="*/ 0 w 650"/>
                  <a:gd name="T9" fmla="*/ 0 h 517"/>
                  <a:gd name="T10" fmla="*/ 0 w 650"/>
                  <a:gd name="T11" fmla="*/ 0 h 517"/>
                  <a:gd name="T12" fmla="*/ 0 w 650"/>
                  <a:gd name="T13" fmla="*/ 0 h 517"/>
                  <a:gd name="T14" fmla="*/ 0 w 650"/>
                  <a:gd name="T15" fmla="*/ 0 h 517"/>
                  <a:gd name="T16" fmla="*/ 0 w 650"/>
                  <a:gd name="T17" fmla="*/ 0 h 517"/>
                  <a:gd name="T18" fmla="*/ 0 w 650"/>
                  <a:gd name="T19" fmla="*/ 0 h 517"/>
                  <a:gd name="T20" fmla="*/ 0 w 650"/>
                  <a:gd name="T21" fmla="*/ 0 h 517"/>
                  <a:gd name="T22" fmla="*/ 0 w 650"/>
                  <a:gd name="T23" fmla="*/ 0 h 517"/>
                  <a:gd name="T24" fmla="*/ 0 w 650"/>
                  <a:gd name="T25" fmla="*/ 0 h 517"/>
                  <a:gd name="T26" fmla="*/ 0 w 650"/>
                  <a:gd name="T27" fmla="*/ 0 h 517"/>
                  <a:gd name="T28" fmla="*/ 0 w 650"/>
                  <a:gd name="T29" fmla="*/ 0 h 517"/>
                  <a:gd name="T30" fmla="*/ 0 w 650"/>
                  <a:gd name="T31" fmla="*/ 0 h 517"/>
                  <a:gd name="T32" fmla="*/ 0 w 650"/>
                  <a:gd name="T33" fmla="*/ 0 h 517"/>
                  <a:gd name="T34" fmla="*/ 0 w 650"/>
                  <a:gd name="T35" fmla="*/ 0 h 517"/>
                  <a:gd name="T36" fmla="*/ 0 w 650"/>
                  <a:gd name="T37" fmla="*/ 0 h 517"/>
                  <a:gd name="T38" fmla="*/ 0 w 650"/>
                  <a:gd name="T39" fmla="*/ 0 h 517"/>
                  <a:gd name="T40" fmla="*/ 0 w 650"/>
                  <a:gd name="T41" fmla="*/ 0 h 517"/>
                  <a:gd name="T42" fmla="*/ 0 w 650"/>
                  <a:gd name="T43" fmla="*/ 0 h 517"/>
                  <a:gd name="T44" fmla="*/ 0 w 650"/>
                  <a:gd name="T45" fmla="*/ 0 h 517"/>
                  <a:gd name="T46" fmla="*/ 0 w 650"/>
                  <a:gd name="T47" fmla="*/ 0 h 517"/>
                  <a:gd name="T48" fmla="*/ 0 w 650"/>
                  <a:gd name="T49" fmla="*/ 0 h 517"/>
                  <a:gd name="T50" fmla="*/ 0 w 650"/>
                  <a:gd name="T51" fmla="*/ 0 h 5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17"/>
                  <a:gd name="T80" fmla="*/ 650 w 650"/>
                  <a:gd name="T81" fmla="*/ 517 h 5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17">
                    <a:moveTo>
                      <a:pt x="0" y="0"/>
                    </a:moveTo>
                    <a:lnTo>
                      <a:pt x="236" y="75"/>
                    </a:lnTo>
                    <a:lnTo>
                      <a:pt x="298" y="97"/>
                    </a:lnTo>
                    <a:lnTo>
                      <a:pt x="357" y="121"/>
                    </a:lnTo>
                    <a:lnTo>
                      <a:pt x="402" y="149"/>
                    </a:lnTo>
                    <a:lnTo>
                      <a:pt x="449" y="178"/>
                    </a:lnTo>
                    <a:lnTo>
                      <a:pt x="482" y="213"/>
                    </a:lnTo>
                    <a:lnTo>
                      <a:pt x="524" y="259"/>
                    </a:lnTo>
                    <a:lnTo>
                      <a:pt x="564" y="306"/>
                    </a:lnTo>
                    <a:lnTo>
                      <a:pt x="592" y="343"/>
                    </a:lnTo>
                    <a:lnTo>
                      <a:pt x="621" y="403"/>
                    </a:lnTo>
                    <a:lnTo>
                      <a:pt x="642" y="443"/>
                    </a:lnTo>
                    <a:lnTo>
                      <a:pt x="650" y="476"/>
                    </a:lnTo>
                    <a:lnTo>
                      <a:pt x="642" y="501"/>
                    </a:lnTo>
                    <a:lnTo>
                      <a:pt x="626" y="512"/>
                    </a:lnTo>
                    <a:lnTo>
                      <a:pt x="604" y="517"/>
                    </a:lnTo>
                    <a:lnTo>
                      <a:pt x="569" y="517"/>
                    </a:lnTo>
                    <a:lnTo>
                      <a:pt x="506" y="501"/>
                    </a:lnTo>
                    <a:lnTo>
                      <a:pt x="453" y="490"/>
                    </a:lnTo>
                    <a:lnTo>
                      <a:pt x="395" y="465"/>
                    </a:lnTo>
                    <a:lnTo>
                      <a:pt x="357" y="448"/>
                    </a:lnTo>
                    <a:lnTo>
                      <a:pt x="310" y="414"/>
                    </a:lnTo>
                    <a:lnTo>
                      <a:pt x="269" y="380"/>
                    </a:lnTo>
                    <a:lnTo>
                      <a:pt x="236" y="339"/>
                    </a:lnTo>
                    <a:lnTo>
                      <a:pt x="189" y="28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0" name="Freeform 320"/>
              <p:cNvSpPr>
                <a:spLocks/>
              </p:cNvSpPr>
              <p:nvPr/>
            </p:nvSpPr>
            <p:spPr bwMode="auto">
              <a:xfrm>
                <a:off x="2335" y="1883"/>
                <a:ext cx="141" cy="157"/>
              </a:xfrm>
              <a:custGeom>
                <a:avLst/>
                <a:gdLst>
                  <a:gd name="T0" fmla="*/ 0 w 561"/>
                  <a:gd name="T1" fmla="*/ 0 h 629"/>
                  <a:gd name="T2" fmla="*/ 0 w 561"/>
                  <a:gd name="T3" fmla="*/ 0 h 629"/>
                  <a:gd name="T4" fmla="*/ 0 w 561"/>
                  <a:gd name="T5" fmla="*/ 0 h 629"/>
                  <a:gd name="T6" fmla="*/ 0 w 561"/>
                  <a:gd name="T7" fmla="*/ 0 h 629"/>
                  <a:gd name="T8" fmla="*/ 0 w 561"/>
                  <a:gd name="T9" fmla="*/ 0 h 629"/>
                  <a:gd name="T10" fmla="*/ 0 w 561"/>
                  <a:gd name="T11" fmla="*/ 0 h 629"/>
                  <a:gd name="T12" fmla="*/ 0 w 561"/>
                  <a:gd name="T13" fmla="*/ 0 h 629"/>
                  <a:gd name="T14" fmla="*/ 0 w 561"/>
                  <a:gd name="T15" fmla="*/ 0 h 629"/>
                  <a:gd name="T16" fmla="*/ 0 w 561"/>
                  <a:gd name="T17" fmla="*/ 0 h 629"/>
                  <a:gd name="T18" fmla="*/ 0 w 561"/>
                  <a:gd name="T19" fmla="*/ 0 h 629"/>
                  <a:gd name="T20" fmla="*/ 0 w 561"/>
                  <a:gd name="T21" fmla="*/ 0 h 629"/>
                  <a:gd name="T22" fmla="*/ 0 w 561"/>
                  <a:gd name="T23" fmla="*/ 0 h 629"/>
                  <a:gd name="T24" fmla="*/ 0 w 561"/>
                  <a:gd name="T25" fmla="*/ 0 h 629"/>
                  <a:gd name="T26" fmla="*/ 0 w 561"/>
                  <a:gd name="T27" fmla="*/ 0 h 629"/>
                  <a:gd name="T28" fmla="*/ 0 w 561"/>
                  <a:gd name="T29" fmla="*/ 0 h 629"/>
                  <a:gd name="T30" fmla="*/ 0 w 561"/>
                  <a:gd name="T31" fmla="*/ 0 h 629"/>
                  <a:gd name="T32" fmla="*/ 0 w 561"/>
                  <a:gd name="T33" fmla="*/ 0 h 629"/>
                  <a:gd name="T34" fmla="*/ 0 w 561"/>
                  <a:gd name="T35" fmla="*/ 0 h 629"/>
                  <a:gd name="T36" fmla="*/ 0 w 561"/>
                  <a:gd name="T37" fmla="*/ 0 h 629"/>
                  <a:gd name="T38" fmla="*/ 0 w 561"/>
                  <a:gd name="T39" fmla="*/ 0 h 629"/>
                  <a:gd name="T40" fmla="*/ 0 w 561"/>
                  <a:gd name="T41" fmla="*/ 0 h 629"/>
                  <a:gd name="T42" fmla="*/ 0 w 561"/>
                  <a:gd name="T43" fmla="*/ 0 h 629"/>
                  <a:gd name="T44" fmla="*/ 0 w 561"/>
                  <a:gd name="T45" fmla="*/ 0 h 629"/>
                  <a:gd name="T46" fmla="*/ 0 w 561"/>
                  <a:gd name="T47" fmla="*/ 0 h 629"/>
                  <a:gd name="T48" fmla="*/ 0 w 561"/>
                  <a:gd name="T49" fmla="*/ 0 h 629"/>
                  <a:gd name="T50" fmla="*/ 0 w 561"/>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1"/>
                  <a:gd name="T79" fmla="*/ 0 h 629"/>
                  <a:gd name="T80" fmla="*/ 561 w 561"/>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1" h="629">
                    <a:moveTo>
                      <a:pt x="0" y="0"/>
                    </a:moveTo>
                    <a:lnTo>
                      <a:pt x="229" y="127"/>
                    </a:lnTo>
                    <a:lnTo>
                      <a:pt x="280" y="163"/>
                    </a:lnTo>
                    <a:lnTo>
                      <a:pt x="339" y="202"/>
                    </a:lnTo>
                    <a:lnTo>
                      <a:pt x="377" y="235"/>
                    </a:lnTo>
                    <a:lnTo>
                      <a:pt x="419" y="272"/>
                    </a:lnTo>
                    <a:lnTo>
                      <a:pt x="453" y="318"/>
                    </a:lnTo>
                    <a:lnTo>
                      <a:pt x="482" y="357"/>
                    </a:lnTo>
                    <a:lnTo>
                      <a:pt x="510" y="415"/>
                    </a:lnTo>
                    <a:lnTo>
                      <a:pt x="534" y="466"/>
                    </a:lnTo>
                    <a:lnTo>
                      <a:pt x="546" y="525"/>
                    </a:lnTo>
                    <a:lnTo>
                      <a:pt x="561" y="559"/>
                    </a:lnTo>
                    <a:lnTo>
                      <a:pt x="561" y="592"/>
                    </a:lnTo>
                    <a:lnTo>
                      <a:pt x="551" y="611"/>
                    </a:lnTo>
                    <a:lnTo>
                      <a:pt x="534" y="629"/>
                    </a:lnTo>
                    <a:lnTo>
                      <a:pt x="499" y="629"/>
                    </a:lnTo>
                    <a:lnTo>
                      <a:pt x="459" y="611"/>
                    </a:lnTo>
                    <a:lnTo>
                      <a:pt x="414" y="588"/>
                    </a:lnTo>
                    <a:lnTo>
                      <a:pt x="355" y="559"/>
                    </a:lnTo>
                    <a:lnTo>
                      <a:pt x="310" y="530"/>
                    </a:lnTo>
                    <a:lnTo>
                      <a:pt x="264" y="508"/>
                    </a:lnTo>
                    <a:lnTo>
                      <a:pt x="235" y="456"/>
                    </a:lnTo>
                    <a:lnTo>
                      <a:pt x="196" y="415"/>
                    </a:lnTo>
                    <a:lnTo>
                      <a:pt x="160" y="368"/>
                    </a:lnTo>
                    <a:lnTo>
                      <a:pt x="130" y="31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1" name="Freeform 321"/>
              <p:cNvSpPr>
                <a:spLocks/>
              </p:cNvSpPr>
              <p:nvPr/>
            </p:nvSpPr>
            <p:spPr bwMode="auto">
              <a:xfrm>
                <a:off x="2374" y="1853"/>
                <a:ext cx="116" cy="170"/>
              </a:xfrm>
              <a:custGeom>
                <a:avLst/>
                <a:gdLst>
                  <a:gd name="T0" fmla="*/ 0 w 464"/>
                  <a:gd name="T1" fmla="*/ 0 h 678"/>
                  <a:gd name="T2" fmla="*/ 0 w 464"/>
                  <a:gd name="T3" fmla="*/ 0 h 678"/>
                  <a:gd name="T4" fmla="*/ 0 w 464"/>
                  <a:gd name="T5" fmla="*/ 0 h 678"/>
                  <a:gd name="T6" fmla="*/ 0 w 464"/>
                  <a:gd name="T7" fmla="*/ 0 h 678"/>
                  <a:gd name="T8" fmla="*/ 0 w 464"/>
                  <a:gd name="T9" fmla="*/ 0 h 678"/>
                  <a:gd name="T10" fmla="*/ 0 w 464"/>
                  <a:gd name="T11" fmla="*/ 0 h 678"/>
                  <a:gd name="T12" fmla="*/ 0 w 464"/>
                  <a:gd name="T13" fmla="*/ 0 h 678"/>
                  <a:gd name="T14" fmla="*/ 0 w 464"/>
                  <a:gd name="T15" fmla="*/ 0 h 678"/>
                  <a:gd name="T16" fmla="*/ 0 w 464"/>
                  <a:gd name="T17" fmla="*/ 0 h 678"/>
                  <a:gd name="T18" fmla="*/ 0 w 464"/>
                  <a:gd name="T19" fmla="*/ 0 h 678"/>
                  <a:gd name="T20" fmla="*/ 0 w 464"/>
                  <a:gd name="T21" fmla="*/ 0 h 678"/>
                  <a:gd name="T22" fmla="*/ 0 w 464"/>
                  <a:gd name="T23" fmla="*/ 0 h 678"/>
                  <a:gd name="T24" fmla="*/ 0 w 464"/>
                  <a:gd name="T25" fmla="*/ 0 h 678"/>
                  <a:gd name="T26" fmla="*/ 0 w 464"/>
                  <a:gd name="T27" fmla="*/ 0 h 678"/>
                  <a:gd name="T28" fmla="*/ 0 w 464"/>
                  <a:gd name="T29" fmla="*/ 0 h 678"/>
                  <a:gd name="T30" fmla="*/ 0 w 464"/>
                  <a:gd name="T31" fmla="*/ 0 h 678"/>
                  <a:gd name="T32" fmla="*/ 0 w 464"/>
                  <a:gd name="T33" fmla="*/ 0 h 678"/>
                  <a:gd name="T34" fmla="*/ 0 w 464"/>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4"/>
                  <a:gd name="T55" fmla="*/ 0 h 678"/>
                  <a:gd name="T56" fmla="*/ 464 w 464"/>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4" h="678">
                    <a:moveTo>
                      <a:pt x="0" y="0"/>
                    </a:moveTo>
                    <a:lnTo>
                      <a:pt x="57" y="241"/>
                    </a:lnTo>
                    <a:lnTo>
                      <a:pt x="74" y="303"/>
                    </a:lnTo>
                    <a:lnTo>
                      <a:pt x="92" y="368"/>
                    </a:lnTo>
                    <a:lnTo>
                      <a:pt x="114" y="425"/>
                    </a:lnTo>
                    <a:lnTo>
                      <a:pt x="143" y="465"/>
                    </a:lnTo>
                    <a:lnTo>
                      <a:pt x="177" y="512"/>
                    </a:lnTo>
                    <a:lnTo>
                      <a:pt x="207" y="546"/>
                    </a:lnTo>
                    <a:lnTo>
                      <a:pt x="251" y="585"/>
                    </a:lnTo>
                    <a:lnTo>
                      <a:pt x="304" y="620"/>
                    </a:lnTo>
                    <a:lnTo>
                      <a:pt x="391" y="672"/>
                    </a:lnTo>
                    <a:lnTo>
                      <a:pt x="453" y="678"/>
                    </a:lnTo>
                    <a:lnTo>
                      <a:pt x="464" y="644"/>
                    </a:lnTo>
                    <a:lnTo>
                      <a:pt x="464" y="546"/>
                    </a:lnTo>
                    <a:lnTo>
                      <a:pt x="435" y="443"/>
                    </a:lnTo>
                    <a:lnTo>
                      <a:pt x="391" y="350"/>
                    </a:lnTo>
                    <a:lnTo>
                      <a:pt x="310" y="25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2" name="Freeform 322"/>
              <p:cNvSpPr>
                <a:spLocks/>
              </p:cNvSpPr>
              <p:nvPr/>
            </p:nvSpPr>
            <p:spPr bwMode="auto">
              <a:xfrm>
                <a:off x="2303" y="1919"/>
                <a:ext cx="163" cy="130"/>
              </a:xfrm>
              <a:custGeom>
                <a:avLst/>
                <a:gdLst>
                  <a:gd name="T0" fmla="*/ 0 w 650"/>
                  <a:gd name="T1" fmla="*/ 0 h 519"/>
                  <a:gd name="T2" fmla="*/ 0 w 650"/>
                  <a:gd name="T3" fmla="*/ 0 h 519"/>
                  <a:gd name="T4" fmla="*/ 0 w 650"/>
                  <a:gd name="T5" fmla="*/ 0 h 519"/>
                  <a:gd name="T6" fmla="*/ 0 w 650"/>
                  <a:gd name="T7" fmla="*/ 0 h 519"/>
                  <a:gd name="T8" fmla="*/ 0 w 650"/>
                  <a:gd name="T9" fmla="*/ 0 h 519"/>
                  <a:gd name="T10" fmla="*/ 0 w 650"/>
                  <a:gd name="T11" fmla="*/ 0 h 519"/>
                  <a:gd name="T12" fmla="*/ 0 w 650"/>
                  <a:gd name="T13" fmla="*/ 0 h 519"/>
                  <a:gd name="T14" fmla="*/ 0 w 650"/>
                  <a:gd name="T15" fmla="*/ 0 h 519"/>
                  <a:gd name="T16" fmla="*/ 0 w 650"/>
                  <a:gd name="T17" fmla="*/ 0 h 519"/>
                  <a:gd name="T18" fmla="*/ 0 w 650"/>
                  <a:gd name="T19" fmla="*/ 0 h 519"/>
                  <a:gd name="T20" fmla="*/ 0 w 650"/>
                  <a:gd name="T21" fmla="*/ 0 h 519"/>
                  <a:gd name="T22" fmla="*/ 0 w 650"/>
                  <a:gd name="T23" fmla="*/ 0 h 519"/>
                  <a:gd name="T24" fmla="*/ 0 w 650"/>
                  <a:gd name="T25" fmla="*/ 0 h 519"/>
                  <a:gd name="T26" fmla="*/ 0 w 650"/>
                  <a:gd name="T27" fmla="*/ 0 h 519"/>
                  <a:gd name="T28" fmla="*/ 0 w 650"/>
                  <a:gd name="T29" fmla="*/ 0 h 519"/>
                  <a:gd name="T30" fmla="*/ 0 w 650"/>
                  <a:gd name="T31" fmla="*/ 0 h 519"/>
                  <a:gd name="T32" fmla="*/ 0 w 650"/>
                  <a:gd name="T33" fmla="*/ 0 h 519"/>
                  <a:gd name="T34" fmla="*/ 0 w 650"/>
                  <a:gd name="T35" fmla="*/ 0 h 519"/>
                  <a:gd name="T36" fmla="*/ 0 w 650"/>
                  <a:gd name="T37" fmla="*/ 0 h 519"/>
                  <a:gd name="T38" fmla="*/ 0 w 650"/>
                  <a:gd name="T39" fmla="*/ 0 h 519"/>
                  <a:gd name="T40" fmla="*/ 0 w 650"/>
                  <a:gd name="T41" fmla="*/ 0 h 519"/>
                  <a:gd name="T42" fmla="*/ 0 w 650"/>
                  <a:gd name="T43" fmla="*/ 0 h 519"/>
                  <a:gd name="T44" fmla="*/ 0 w 650"/>
                  <a:gd name="T45" fmla="*/ 0 h 519"/>
                  <a:gd name="T46" fmla="*/ 0 w 650"/>
                  <a:gd name="T47" fmla="*/ 0 h 519"/>
                  <a:gd name="T48" fmla="*/ 0 w 650"/>
                  <a:gd name="T49" fmla="*/ 0 h 519"/>
                  <a:gd name="T50" fmla="*/ 0 w 650"/>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19"/>
                  <a:gd name="T80" fmla="*/ 650 w 650"/>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19">
                    <a:moveTo>
                      <a:pt x="0" y="0"/>
                    </a:moveTo>
                    <a:lnTo>
                      <a:pt x="236" y="76"/>
                    </a:lnTo>
                    <a:lnTo>
                      <a:pt x="298" y="91"/>
                    </a:lnTo>
                    <a:lnTo>
                      <a:pt x="356" y="120"/>
                    </a:lnTo>
                    <a:lnTo>
                      <a:pt x="402" y="151"/>
                    </a:lnTo>
                    <a:lnTo>
                      <a:pt x="449" y="180"/>
                    </a:lnTo>
                    <a:lnTo>
                      <a:pt x="489" y="213"/>
                    </a:lnTo>
                    <a:lnTo>
                      <a:pt x="523" y="254"/>
                    </a:lnTo>
                    <a:lnTo>
                      <a:pt x="558" y="306"/>
                    </a:lnTo>
                    <a:lnTo>
                      <a:pt x="592" y="357"/>
                    </a:lnTo>
                    <a:lnTo>
                      <a:pt x="626" y="404"/>
                    </a:lnTo>
                    <a:lnTo>
                      <a:pt x="637" y="448"/>
                    </a:lnTo>
                    <a:lnTo>
                      <a:pt x="650" y="485"/>
                    </a:lnTo>
                    <a:lnTo>
                      <a:pt x="644" y="501"/>
                    </a:lnTo>
                    <a:lnTo>
                      <a:pt x="626" y="519"/>
                    </a:lnTo>
                    <a:lnTo>
                      <a:pt x="604" y="519"/>
                    </a:lnTo>
                    <a:lnTo>
                      <a:pt x="558" y="519"/>
                    </a:lnTo>
                    <a:lnTo>
                      <a:pt x="511" y="501"/>
                    </a:lnTo>
                    <a:lnTo>
                      <a:pt x="449" y="490"/>
                    </a:lnTo>
                    <a:lnTo>
                      <a:pt x="402" y="467"/>
                    </a:lnTo>
                    <a:lnTo>
                      <a:pt x="362" y="448"/>
                    </a:lnTo>
                    <a:lnTo>
                      <a:pt x="316" y="409"/>
                    </a:lnTo>
                    <a:lnTo>
                      <a:pt x="270" y="381"/>
                    </a:lnTo>
                    <a:lnTo>
                      <a:pt x="231" y="340"/>
                    </a:lnTo>
                    <a:lnTo>
                      <a:pt x="194" y="28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3" name="Freeform 323"/>
              <p:cNvSpPr>
                <a:spLocks/>
              </p:cNvSpPr>
              <p:nvPr/>
            </p:nvSpPr>
            <p:spPr bwMode="auto">
              <a:xfrm>
                <a:off x="2387" y="1941"/>
                <a:ext cx="141" cy="157"/>
              </a:xfrm>
              <a:custGeom>
                <a:avLst/>
                <a:gdLst>
                  <a:gd name="T0" fmla="*/ 0 w 564"/>
                  <a:gd name="T1" fmla="*/ 0 h 628"/>
                  <a:gd name="T2" fmla="*/ 0 w 564"/>
                  <a:gd name="T3" fmla="*/ 0 h 628"/>
                  <a:gd name="T4" fmla="*/ 0 w 564"/>
                  <a:gd name="T5" fmla="*/ 0 h 628"/>
                  <a:gd name="T6" fmla="*/ 0 w 564"/>
                  <a:gd name="T7" fmla="*/ 0 h 628"/>
                  <a:gd name="T8" fmla="*/ 0 w 564"/>
                  <a:gd name="T9" fmla="*/ 0 h 628"/>
                  <a:gd name="T10" fmla="*/ 0 w 564"/>
                  <a:gd name="T11" fmla="*/ 0 h 628"/>
                  <a:gd name="T12" fmla="*/ 0 w 564"/>
                  <a:gd name="T13" fmla="*/ 0 h 628"/>
                  <a:gd name="T14" fmla="*/ 0 w 564"/>
                  <a:gd name="T15" fmla="*/ 0 h 628"/>
                  <a:gd name="T16" fmla="*/ 0 w 564"/>
                  <a:gd name="T17" fmla="*/ 0 h 628"/>
                  <a:gd name="T18" fmla="*/ 0 w 564"/>
                  <a:gd name="T19" fmla="*/ 0 h 628"/>
                  <a:gd name="T20" fmla="*/ 0 w 564"/>
                  <a:gd name="T21" fmla="*/ 0 h 628"/>
                  <a:gd name="T22" fmla="*/ 0 w 564"/>
                  <a:gd name="T23" fmla="*/ 0 h 628"/>
                  <a:gd name="T24" fmla="*/ 0 w 564"/>
                  <a:gd name="T25" fmla="*/ 0 h 628"/>
                  <a:gd name="T26" fmla="*/ 0 w 564"/>
                  <a:gd name="T27" fmla="*/ 0 h 628"/>
                  <a:gd name="T28" fmla="*/ 0 w 564"/>
                  <a:gd name="T29" fmla="*/ 0 h 628"/>
                  <a:gd name="T30" fmla="*/ 0 w 564"/>
                  <a:gd name="T31" fmla="*/ 0 h 628"/>
                  <a:gd name="T32" fmla="*/ 0 w 564"/>
                  <a:gd name="T33" fmla="*/ 0 h 628"/>
                  <a:gd name="T34" fmla="*/ 0 w 564"/>
                  <a:gd name="T35" fmla="*/ 0 h 628"/>
                  <a:gd name="T36" fmla="*/ 0 w 564"/>
                  <a:gd name="T37" fmla="*/ 0 h 628"/>
                  <a:gd name="T38" fmla="*/ 0 w 564"/>
                  <a:gd name="T39" fmla="*/ 0 h 628"/>
                  <a:gd name="T40" fmla="*/ 0 w 564"/>
                  <a:gd name="T41" fmla="*/ 0 h 628"/>
                  <a:gd name="T42" fmla="*/ 0 w 564"/>
                  <a:gd name="T43" fmla="*/ 0 h 628"/>
                  <a:gd name="T44" fmla="*/ 0 w 564"/>
                  <a:gd name="T45" fmla="*/ 0 h 628"/>
                  <a:gd name="T46" fmla="*/ 0 w 564"/>
                  <a:gd name="T47" fmla="*/ 0 h 628"/>
                  <a:gd name="T48" fmla="*/ 0 w 564"/>
                  <a:gd name="T49" fmla="*/ 0 h 628"/>
                  <a:gd name="T50" fmla="*/ 0 w 564"/>
                  <a:gd name="T51" fmla="*/ 0 h 6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8"/>
                  <a:gd name="T80" fmla="*/ 564 w 564"/>
                  <a:gd name="T81" fmla="*/ 628 h 6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8">
                    <a:moveTo>
                      <a:pt x="0" y="0"/>
                    </a:moveTo>
                    <a:lnTo>
                      <a:pt x="228" y="126"/>
                    </a:lnTo>
                    <a:lnTo>
                      <a:pt x="292" y="162"/>
                    </a:lnTo>
                    <a:lnTo>
                      <a:pt x="344" y="196"/>
                    </a:lnTo>
                    <a:lnTo>
                      <a:pt x="383" y="235"/>
                    </a:lnTo>
                    <a:lnTo>
                      <a:pt x="425" y="270"/>
                    </a:lnTo>
                    <a:lnTo>
                      <a:pt x="465" y="310"/>
                    </a:lnTo>
                    <a:lnTo>
                      <a:pt x="487" y="361"/>
                    </a:lnTo>
                    <a:lnTo>
                      <a:pt x="512" y="414"/>
                    </a:lnTo>
                    <a:lnTo>
                      <a:pt x="538" y="465"/>
                    </a:lnTo>
                    <a:lnTo>
                      <a:pt x="556" y="516"/>
                    </a:lnTo>
                    <a:lnTo>
                      <a:pt x="564" y="563"/>
                    </a:lnTo>
                    <a:lnTo>
                      <a:pt x="564" y="592"/>
                    </a:lnTo>
                    <a:lnTo>
                      <a:pt x="556" y="609"/>
                    </a:lnTo>
                    <a:lnTo>
                      <a:pt x="538" y="628"/>
                    </a:lnTo>
                    <a:lnTo>
                      <a:pt x="505" y="616"/>
                    </a:lnTo>
                    <a:lnTo>
                      <a:pt x="472" y="609"/>
                    </a:lnTo>
                    <a:lnTo>
                      <a:pt x="412" y="582"/>
                    </a:lnTo>
                    <a:lnTo>
                      <a:pt x="362" y="558"/>
                    </a:lnTo>
                    <a:lnTo>
                      <a:pt x="310" y="524"/>
                    </a:lnTo>
                    <a:lnTo>
                      <a:pt x="275" y="494"/>
                    </a:lnTo>
                    <a:lnTo>
                      <a:pt x="236" y="461"/>
                    </a:lnTo>
                    <a:lnTo>
                      <a:pt x="199" y="414"/>
                    </a:lnTo>
                    <a:lnTo>
                      <a:pt x="166" y="361"/>
                    </a:lnTo>
                    <a:lnTo>
                      <a:pt x="132" y="31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4" name="Freeform 324"/>
              <p:cNvSpPr>
                <a:spLocks/>
              </p:cNvSpPr>
              <p:nvPr/>
            </p:nvSpPr>
            <p:spPr bwMode="auto">
              <a:xfrm>
                <a:off x="2426" y="1910"/>
                <a:ext cx="119" cy="170"/>
              </a:xfrm>
              <a:custGeom>
                <a:avLst/>
                <a:gdLst>
                  <a:gd name="T0" fmla="*/ 0 w 476"/>
                  <a:gd name="T1" fmla="*/ 0 h 680"/>
                  <a:gd name="T2" fmla="*/ 0 w 476"/>
                  <a:gd name="T3" fmla="*/ 0 h 680"/>
                  <a:gd name="T4" fmla="*/ 0 w 476"/>
                  <a:gd name="T5" fmla="*/ 0 h 680"/>
                  <a:gd name="T6" fmla="*/ 0 w 476"/>
                  <a:gd name="T7" fmla="*/ 0 h 680"/>
                  <a:gd name="T8" fmla="*/ 0 w 476"/>
                  <a:gd name="T9" fmla="*/ 0 h 680"/>
                  <a:gd name="T10" fmla="*/ 0 w 476"/>
                  <a:gd name="T11" fmla="*/ 0 h 680"/>
                  <a:gd name="T12" fmla="*/ 0 w 476"/>
                  <a:gd name="T13" fmla="*/ 0 h 680"/>
                  <a:gd name="T14" fmla="*/ 0 w 476"/>
                  <a:gd name="T15" fmla="*/ 0 h 680"/>
                  <a:gd name="T16" fmla="*/ 0 w 476"/>
                  <a:gd name="T17" fmla="*/ 0 h 680"/>
                  <a:gd name="T18" fmla="*/ 0 w 476"/>
                  <a:gd name="T19" fmla="*/ 0 h 680"/>
                  <a:gd name="T20" fmla="*/ 0 w 476"/>
                  <a:gd name="T21" fmla="*/ 0 h 680"/>
                  <a:gd name="T22" fmla="*/ 0 w 476"/>
                  <a:gd name="T23" fmla="*/ 0 h 680"/>
                  <a:gd name="T24" fmla="*/ 0 w 476"/>
                  <a:gd name="T25" fmla="*/ 0 h 680"/>
                  <a:gd name="T26" fmla="*/ 0 w 476"/>
                  <a:gd name="T27" fmla="*/ 0 h 680"/>
                  <a:gd name="T28" fmla="*/ 0 w 476"/>
                  <a:gd name="T29" fmla="*/ 0 h 680"/>
                  <a:gd name="T30" fmla="*/ 0 w 476"/>
                  <a:gd name="T31" fmla="*/ 0 h 680"/>
                  <a:gd name="T32" fmla="*/ 0 w 476"/>
                  <a:gd name="T33" fmla="*/ 0 h 680"/>
                  <a:gd name="T34" fmla="*/ 0 w 476"/>
                  <a:gd name="T35" fmla="*/ 0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6"/>
                  <a:gd name="T55" fmla="*/ 0 h 680"/>
                  <a:gd name="T56" fmla="*/ 476 w 476"/>
                  <a:gd name="T57" fmla="*/ 680 h 6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6" h="680">
                    <a:moveTo>
                      <a:pt x="0" y="0"/>
                    </a:moveTo>
                    <a:lnTo>
                      <a:pt x="69" y="244"/>
                    </a:lnTo>
                    <a:lnTo>
                      <a:pt x="81" y="306"/>
                    </a:lnTo>
                    <a:lnTo>
                      <a:pt x="97" y="365"/>
                    </a:lnTo>
                    <a:lnTo>
                      <a:pt x="120" y="421"/>
                    </a:lnTo>
                    <a:lnTo>
                      <a:pt x="148" y="461"/>
                    </a:lnTo>
                    <a:lnTo>
                      <a:pt x="184" y="502"/>
                    </a:lnTo>
                    <a:lnTo>
                      <a:pt x="217" y="548"/>
                    </a:lnTo>
                    <a:lnTo>
                      <a:pt x="257" y="595"/>
                    </a:lnTo>
                    <a:lnTo>
                      <a:pt x="310" y="623"/>
                    </a:lnTo>
                    <a:lnTo>
                      <a:pt x="401" y="680"/>
                    </a:lnTo>
                    <a:lnTo>
                      <a:pt x="454" y="680"/>
                    </a:lnTo>
                    <a:lnTo>
                      <a:pt x="476" y="638"/>
                    </a:lnTo>
                    <a:lnTo>
                      <a:pt x="465" y="548"/>
                    </a:lnTo>
                    <a:lnTo>
                      <a:pt x="438" y="439"/>
                    </a:lnTo>
                    <a:lnTo>
                      <a:pt x="397" y="347"/>
                    </a:lnTo>
                    <a:lnTo>
                      <a:pt x="321" y="25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5" name="Freeform 325"/>
              <p:cNvSpPr>
                <a:spLocks/>
              </p:cNvSpPr>
              <p:nvPr/>
            </p:nvSpPr>
            <p:spPr bwMode="auto">
              <a:xfrm>
                <a:off x="2356" y="1974"/>
                <a:ext cx="163" cy="134"/>
              </a:xfrm>
              <a:custGeom>
                <a:avLst/>
                <a:gdLst>
                  <a:gd name="T0" fmla="*/ 0 w 649"/>
                  <a:gd name="T1" fmla="*/ 0 h 533"/>
                  <a:gd name="T2" fmla="*/ 0 w 649"/>
                  <a:gd name="T3" fmla="*/ 0 h 533"/>
                  <a:gd name="T4" fmla="*/ 0 w 649"/>
                  <a:gd name="T5" fmla="*/ 0 h 533"/>
                  <a:gd name="T6" fmla="*/ 0 w 649"/>
                  <a:gd name="T7" fmla="*/ 0 h 533"/>
                  <a:gd name="T8" fmla="*/ 0 w 649"/>
                  <a:gd name="T9" fmla="*/ 0 h 533"/>
                  <a:gd name="T10" fmla="*/ 0 w 649"/>
                  <a:gd name="T11" fmla="*/ 0 h 533"/>
                  <a:gd name="T12" fmla="*/ 0 w 649"/>
                  <a:gd name="T13" fmla="*/ 0 h 533"/>
                  <a:gd name="T14" fmla="*/ 0 w 649"/>
                  <a:gd name="T15" fmla="*/ 0 h 533"/>
                  <a:gd name="T16" fmla="*/ 0 w 649"/>
                  <a:gd name="T17" fmla="*/ 0 h 533"/>
                  <a:gd name="T18" fmla="*/ 0 w 649"/>
                  <a:gd name="T19" fmla="*/ 0 h 533"/>
                  <a:gd name="T20" fmla="*/ 0 w 649"/>
                  <a:gd name="T21" fmla="*/ 0 h 533"/>
                  <a:gd name="T22" fmla="*/ 0 w 649"/>
                  <a:gd name="T23" fmla="*/ 0 h 533"/>
                  <a:gd name="T24" fmla="*/ 0 w 649"/>
                  <a:gd name="T25" fmla="*/ 0 h 533"/>
                  <a:gd name="T26" fmla="*/ 0 w 649"/>
                  <a:gd name="T27" fmla="*/ 0 h 533"/>
                  <a:gd name="T28" fmla="*/ 0 w 649"/>
                  <a:gd name="T29" fmla="*/ 0 h 533"/>
                  <a:gd name="T30" fmla="*/ 0 w 649"/>
                  <a:gd name="T31" fmla="*/ 0 h 533"/>
                  <a:gd name="T32" fmla="*/ 0 w 649"/>
                  <a:gd name="T33" fmla="*/ 0 h 533"/>
                  <a:gd name="T34" fmla="*/ 0 w 649"/>
                  <a:gd name="T35" fmla="*/ 0 h 533"/>
                  <a:gd name="T36" fmla="*/ 0 w 649"/>
                  <a:gd name="T37" fmla="*/ 0 h 533"/>
                  <a:gd name="T38" fmla="*/ 0 w 649"/>
                  <a:gd name="T39" fmla="*/ 0 h 533"/>
                  <a:gd name="T40" fmla="*/ 0 w 649"/>
                  <a:gd name="T41" fmla="*/ 0 h 533"/>
                  <a:gd name="T42" fmla="*/ 0 w 649"/>
                  <a:gd name="T43" fmla="*/ 0 h 533"/>
                  <a:gd name="T44" fmla="*/ 0 w 649"/>
                  <a:gd name="T45" fmla="*/ 0 h 533"/>
                  <a:gd name="T46" fmla="*/ 0 w 649"/>
                  <a:gd name="T47" fmla="*/ 0 h 533"/>
                  <a:gd name="T48" fmla="*/ 0 w 649"/>
                  <a:gd name="T49" fmla="*/ 0 h 533"/>
                  <a:gd name="T50" fmla="*/ 0 w 649"/>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33"/>
                  <a:gd name="T80" fmla="*/ 649 w 649"/>
                  <a:gd name="T81" fmla="*/ 533 h 5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33">
                    <a:moveTo>
                      <a:pt x="0" y="0"/>
                    </a:moveTo>
                    <a:lnTo>
                      <a:pt x="237" y="80"/>
                    </a:lnTo>
                    <a:lnTo>
                      <a:pt x="299" y="101"/>
                    </a:lnTo>
                    <a:lnTo>
                      <a:pt x="350" y="130"/>
                    </a:lnTo>
                    <a:lnTo>
                      <a:pt x="402" y="160"/>
                    </a:lnTo>
                    <a:lnTo>
                      <a:pt x="449" y="188"/>
                    </a:lnTo>
                    <a:lnTo>
                      <a:pt x="490" y="227"/>
                    </a:lnTo>
                    <a:lnTo>
                      <a:pt x="523" y="264"/>
                    </a:lnTo>
                    <a:lnTo>
                      <a:pt x="559" y="310"/>
                    </a:lnTo>
                    <a:lnTo>
                      <a:pt x="594" y="357"/>
                    </a:lnTo>
                    <a:lnTo>
                      <a:pt x="627" y="411"/>
                    </a:lnTo>
                    <a:lnTo>
                      <a:pt x="645" y="453"/>
                    </a:lnTo>
                    <a:lnTo>
                      <a:pt x="649" y="486"/>
                    </a:lnTo>
                    <a:lnTo>
                      <a:pt x="645" y="512"/>
                    </a:lnTo>
                    <a:lnTo>
                      <a:pt x="627" y="522"/>
                    </a:lnTo>
                    <a:lnTo>
                      <a:pt x="598" y="533"/>
                    </a:lnTo>
                    <a:lnTo>
                      <a:pt x="564" y="533"/>
                    </a:lnTo>
                    <a:lnTo>
                      <a:pt x="505" y="515"/>
                    </a:lnTo>
                    <a:lnTo>
                      <a:pt x="449" y="499"/>
                    </a:lnTo>
                    <a:lnTo>
                      <a:pt x="402" y="475"/>
                    </a:lnTo>
                    <a:lnTo>
                      <a:pt x="358" y="458"/>
                    </a:lnTo>
                    <a:lnTo>
                      <a:pt x="317" y="424"/>
                    </a:lnTo>
                    <a:lnTo>
                      <a:pt x="270" y="390"/>
                    </a:lnTo>
                    <a:lnTo>
                      <a:pt x="237" y="349"/>
                    </a:lnTo>
                    <a:lnTo>
                      <a:pt x="190" y="29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6" name="Freeform 326"/>
              <p:cNvSpPr>
                <a:spLocks/>
              </p:cNvSpPr>
              <p:nvPr/>
            </p:nvSpPr>
            <p:spPr bwMode="auto">
              <a:xfrm>
                <a:off x="2441" y="1998"/>
                <a:ext cx="142" cy="156"/>
              </a:xfrm>
              <a:custGeom>
                <a:avLst/>
                <a:gdLst>
                  <a:gd name="T0" fmla="*/ 0 w 565"/>
                  <a:gd name="T1" fmla="*/ 0 h 621"/>
                  <a:gd name="T2" fmla="*/ 0 w 565"/>
                  <a:gd name="T3" fmla="*/ 0 h 621"/>
                  <a:gd name="T4" fmla="*/ 0 w 565"/>
                  <a:gd name="T5" fmla="*/ 0 h 621"/>
                  <a:gd name="T6" fmla="*/ 0 w 565"/>
                  <a:gd name="T7" fmla="*/ 0 h 621"/>
                  <a:gd name="T8" fmla="*/ 0 w 565"/>
                  <a:gd name="T9" fmla="*/ 0 h 621"/>
                  <a:gd name="T10" fmla="*/ 0 w 565"/>
                  <a:gd name="T11" fmla="*/ 0 h 621"/>
                  <a:gd name="T12" fmla="*/ 0 w 565"/>
                  <a:gd name="T13" fmla="*/ 0 h 621"/>
                  <a:gd name="T14" fmla="*/ 0 w 565"/>
                  <a:gd name="T15" fmla="*/ 0 h 621"/>
                  <a:gd name="T16" fmla="*/ 0 w 565"/>
                  <a:gd name="T17" fmla="*/ 0 h 621"/>
                  <a:gd name="T18" fmla="*/ 0 w 565"/>
                  <a:gd name="T19" fmla="*/ 0 h 621"/>
                  <a:gd name="T20" fmla="*/ 0 w 565"/>
                  <a:gd name="T21" fmla="*/ 0 h 621"/>
                  <a:gd name="T22" fmla="*/ 0 w 565"/>
                  <a:gd name="T23" fmla="*/ 0 h 621"/>
                  <a:gd name="T24" fmla="*/ 0 w 565"/>
                  <a:gd name="T25" fmla="*/ 0 h 621"/>
                  <a:gd name="T26" fmla="*/ 0 w 565"/>
                  <a:gd name="T27" fmla="*/ 0 h 621"/>
                  <a:gd name="T28" fmla="*/ 0 w 565"/>
                  <a:gd name="T29" fmla="*/ 0 h 621"/>
                  <a:gd name="T30" fmla="*/ 0 w 565"/>
                  <a:gd name="T31" fmla="*/ 0 h 621"/>
                  <a:gd name="T32" fmla="*/ 0 w 565"/>
                  <a:gd name="T33" fmla="*/ 0 h 621"/>
                  <a:gd name="T34" fmla="*/ 0 w 565"/>
                  <a:gd name="T35" fmla="*/ 0 h 621"/>
                  <a:gd name="T36" fmla="*/ 0 w 565"/>
                  <a:gd name="T37" fmla="*/ 0 h 621"/>
                  <a:gd name="T38" fmla="*/ 0 w 565"/>
                  <a:gd name="T39" fmla="*/ 0 h 621"/>
                  <a:gd name="T40" fmla="*/ 0 w 565"/>
                  <a:gd name="T41" fmla="*/ 0 h 621"/>
                  <a:gd name="T42" fmla="*/ 0 w 565"/>
                  <a:gd name="T43" fmla="*/ 0 h 621"/>
                  <a:gd name="T44" fmla="*/ 0 w 565"/>
                  <a:gd name="T45" fmla="*/ 0 h 621"/>
                  <a:gd name="T46" fmla="*/ 0 w 565"/>
                  <a:gd name="T47" fmla="*/ 0 h 621"/>
                  <a:gd name="T48" fmla="*/ 0 w 565"/>
                  <a:gd name="T49" fmla="*/ 0 h 621"/>
                  <a:gd name="T50" fmla="*/ 0 w 565"/>
                  <a:gd name="T51" fmla="*/ 0 h 6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5"/>
                  <a:gd name="T79" fmla="*/ 0 h 621"/>
                  <a:gd name="T80" fmla="*/ 565 w 565"/>
                  <a:gd name="T81" fmla="*/ 621 h 6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5" h="621">
                    <a:moveTo>
                      <a:pt x="0" y="0"/>
                    </a:moveTo>
                    <a:lnTo>
                      <a:pt x="225" y="131"/>
                    </a:lnTo>
                    <a:lnTo>
                      <a:pt x="284" y="160"/>
                    </a:lnTo>
                    <a:lnTo>
                      <a:pt x="339" y="196"/>
                    </a:lnTo>
                    <a:lnTo>
                      <a:pt x="381" y="235"/>
                    </a:lnTo>
                    <a:lnTo>
                      <a:pt x="422" y="271"/>
                    </a:lnTo>
                    <a:lnTo>
                      <a:pt x="455" y="311"/>
                    </a:lnTo>
                    <a:lnTo>
                      <a:pt x="484" y="357"/>
                    </a:lnTo>
                    <a:lnTo>
                      <a:pt x="507" y="416"/>
                    </a:lnTo>
                    <a:lnTo>
                      <a:pt x="536" y="466"/>
                    </a:lnTo>
                    <a:lnTo>
                      <a:pt x="558" y="517"/>
                    </a:lnTo>
                    <a:lnTo>
                      <a:pt x="558" y="558"/>
                    </a:lnTo>
                    <a:lnTo>
                      <a:pt x="565" y="592"/>
                    </a:lnTo>
                    <a:lnTo>
                      <a:pt x="552" y="610"/>
                    </a:lnTo>
                    <a:lnTo>
                      <a:pt x="536" y="621"/>
                    </a:lnTo>
                    <a:lnTo>
                      <a:pt x="502" y="621"/>
                    </a:lnTo>
                    <a:lnTo>
                      <a:pt x="465" y="610"/>
                    </a:lnTo>
                    <a:lnTo>
                      <a:pt x="414" y="581"/>
                    </a:lnTo>
                    <a:lnTo>
                      <a:pt x="357" y="558"/>
                    </a:lnTo>
                    <a:lnTo>
                      <a:pt x="310" y="529"/>
                    </a:lnTo>
                    <a:lnTo>
                      <a:pt x="270" y="496"/>
                    </a:lnTo>
                    <a:lnTo>
                      <a:pt x="230" y="455"/>
                    </a:lnTo>
                    <a:lnTo>
                      <a:pt x="195" y="419"/>
                    </a:lnTo>
                    <a:lnTo>
                      <a:pt x="166" y="362"/>
                    </a:lnTo>
                    <a:lnTo>
                      <a:pt x="133" y="311"/>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7" name="Freeform 327"/>
              <p:cNvSpPr>
                <a:spLocks/>
              </p:cNvSpPr>
              <p:nvPr/>
            </p:nvSpPr>
            <p:spPr bwMode="auto">
              <a:xfrm>
                <a:off x="2479" y="1968"/>
                <a:ext cx="119" cy="171"/>
              </a:xfrm>
              <a:custGeom>
                <a:avLst/>
                <a:gdLst>
                  <a:gd name="T0" fmla="*/ 0 w 476"/>
                  <a:gd name="T1" fmla="*/ 0 h 684"/>
                  <a:gd name="T2" fmla="*/ 0 w 476"/>
                  <a:gd name="T3" fmla="*/ 0 h 684"/>
                  <a:gd name="T4" fmla="*/ 0 w 476"/>
                  <a:gd name="T5" fmla="*/ 0 h 684"/>
                  <a:gd name="T6" fmla="*/ 0 w 476"/>
                  <a:gd name="T7" fmla="*/ 0 h 684"/>
                  <a:gd name="T8" fmla="*/ 0 w 476"/>
                  <a:gd name="T9" fmla="*/ 0 h 684"/>
                  <a:gd name="T10" fmla="*/ 0 w 476"/>
                  <a:gd name="T11" fmla="*/ 0 h 684"/>
                  <a:gd name="T12" fmla="*/ 0 w 476"/>
                  <a:gd name="T13" fmla="*/ 0 h 684"/>
                  <a:gd name="T14" fmla="*/ 0 w 476"/>
                  <a:gd name="T15" fmla="*/ 0 h 684"/>
                  <a:gd name="T16" fmla="*/ 0 w 476"/>
                  <a:gd name="T17" fmla="*/ 0 h 684"/>
                  <a:gd name="T18" fmla="*/ 0 w 476"/>
                  <a:gd name="T19" fmla="*/ 0 h 684"/>
                  <a:gd name="T20" fmla="*/ 0 w 476"/>
                  <a:gd name="T21" fmla="*/ 0 h 684"/>
                  <a:gd name="T22" fmla="*/ 0 w 476"/>
                  <a:gd name="T23" fmla="*/ 0 h 684"/>
                  <a:gd name="T24" fmla="*/ 0 w 476"/>
                  <a:gd name="T25" fmla="*/ 0 h 684"/>
                  <a:gd name="T26" fmla="*/ 0 w 476"/>
                  <a:gd name="T27" fmla="*/ 0 h 684"/>
                  <a:gd name="T28" fmla="*/ 0 w 476"/>
                  <a:gd name="T29" fmla="*/ 0 h 684"/>
                  <a:gd name="T30" fmla="*/ 0 w 476"/>
                  <a:gd name="T31" fmla="*/ 0 h 684"/>
                  <a:gd name="T32" fmla="*/ 0 w 476"/>
                  <a:gd name="T33" fmla="*/ 0 h 684"/>
                  <a:gd name="T34" fmla="*/ 0 w 476"/>
                  <a:gd name="T35" fmla="*/ 0 h 6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6"/>
                  <a:gd name="T55" fmla="*/ 0 h 684"/>
                  <a:gd name="T56" fmla="*/ 476 w 476"/>
                  <a:gd name="T57" fmla="*/ 684 h 6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6" h="684">
                    <a:moveTo>
                      <a:pt x="0" y="0"/>
                    </a:moveTo>
                    <a:lnTo>
                      <a:pt x="62" y="242"/>
                    </a:lnTo>
                    <a:lnTo>
                      <a:pt x="79" y="305"/>
                    </a:lnTo>
                    <a:lnTo>
                      <a:pt x="97" y="364"/>
                    </a:lnTo>
                    <a:lnTo>
                      <a:pt x="119" y="415"/>
                    </a:lnTo>
                    <a:lnTo>
                      <a:pt x="155" y="460"/>
                    </a:lnTo>
                    <a:lnTo>
                      <a:pt x="184" y="500"/>
                    </a:lnTo>
                    <a:lnTo>
                      <a:pt x="217" y="547"/>
                    </a:lnTo>
                    <a:lnTo>
                      <a:pt x="263" y="587"/>
                    </a:lnTo>
                    <a:lnTo>
                      <a:pt x="310" y="620"/>
                    </a:lnTo>
                    <a:lnTo>
                      <a:pt x="396" y="679"/>
                    </a:lnTo>
                    <a:lnTo>
                      <a:pt x="454" y="684"/>
                    </a:lnTo>
                    <a:lnTo>
                      <a:pt x="476" y="638"/>
                    </a:lnTo>
                    <a:lnTo>
                      <a:pt x="465" y="547"/>
                    </a:lnTo>
                    <a:lnTo>
                      <a:pt x="436" y="436"/>
                    </a:lnTo>
                    <a:lnTo>
                      <a:pt x="390" y="345"/>
                    </a:lnTo>
                    <a:lnTo>
                      <a:pt x="321" y="26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8" name="Freeform 328"/>
              <p:cNvSpPr>
                <a:spLocks/>
              </p:cNvSpPr>
              <p:nvPr/>
            </p:nvSpPr>
            <p:spPr bwMode="auto">
              <a:xfrm>
                <a:off x="2410" y="2033"/>
                <a:ext cx="162" cy="131"/>
              </a:xfrm>
              <a:custGeom>
                <a:avLst/>
                <a:gdLst>
                  <a:gd name="T0" fmla="*/ 0 w 649"/>
                  <a:gd name="T1" fmla="*/ 0 h 523"/>
                  <a:gd name="T2" fmla="*/ 0 w 649"/>
                  <a:gd name="T3" fmla="*/ 0 h 523"/>
                  <a:gd name="T4" fmla="*/ 0 w 649"/>
                  <a:gd name="T5" fmla="*/ 0 h 523"/>
                  <a:gd name="T6" fmla="*/ 0 w 649"/>
                  <a:gd name="T7" fmla="*/ 0 h 523"/>
                  <a:gd name="T8" fmla="*/ 0 w 649"/>
                  <a:gd name="T9" fmla="*/ 0 h 523"/>
                  <a:gd name="T10" fmla="*/ 0 w 649"/>
                  <a:gd name="T11" fmla="*/ 0 h 523"/>
                  <a:gd name="T12" fmla="*/ 0 w 649"/>
                  <a:gd name="T13" fmla="*/ 0 h 523"/>
                  <a:gd name="T14" fmla="*/ 0 w 649"/>
                  <a:gd name="T15" fmla="*/ 0 h 523"/>
                  <a:gd name="T16" fmla="*/ 0 w 649"/>
                  <a:gd name="T17" fmla="*/ 0 h 523"/>
                  <a:gd name="T18" fmla="*/ 0 w 649"/>
                  <a:gd name="T19" fmla="*/ 0 h 523"/>
                  <a:gd name="T20" fmla="*/ 0 w 649"/>
                  <a:gd name="T21" fmla="*/ 0 h 523"/>
                  <a:gd name="T22" fmla="*/ 0 w 649"/>
                  <a:gd name="T23" fmla="*/ 0 h 523"/>
                  <a:gd name="T24" fmla="*/ 0 w 649"/>
                  <a:gd name="T25" fmla="*/ 0 h 523"/>
                  <a:gd name="T26" fmla="*/ 0 w 649"/>
                  <a:gd name="T27" fmla="*/ 0 h 523"/>
                  <a:gd name="T28" fmla="*/ 0 w 649"/>
                  <a:gd name="T29" fmla="*/ 0 h 523"/>
                  <a:gd name="T30" fmla="*/ 0 w 649"/>
                  <a:gd name="T31" fmla="*/ 0 h 523"/>
                  <a:gd name="T32" fmla="*/ 0 w 649"/>
                  <a:gd name="T33" fmla="*/ 0 h 523"/>
                  <a:gd name="T34" fmla="*/ 0 w 649"/>
                  <a:gd name="T35" fmla="*/ 0 h 523"/>
                  <a:gd name="T36" fmla="*/ 0 w 649"/>
                  <a:gd name="T37" fmla="*/ 0 h 523"/>
                  <a:gd name="T38" fmla="*/ 0 w 649"/>
                  <a:gd name="T39" fmla="*/ 0 h 523"/>
                  <a:gd name="T40" fmla="*/ 0 w 649"/>
                  <a:gd name="T41" fmla="*/ 0 h 523"/>
                  <a:gd name="T42" fmla="*/ 0 w 649"/>
                  <a:gd name="T43" fmla="*/ 0 h 523"/>
                  <a:gd name="T44" fmla="*/ 0 w 649"/>
                  <a:gd name="T45" fmla="*/ 0 h 523"/>
                  <a:gd name="T46" fmla="*/ 0 w 649"/>
                  <a:gd name="T47" fmla="*/ 0 h 523"/>
                  <a:gd name="T48" fmla="*/ 0 w 649"/>
                  <a:gd name="T49" fmla="*/ 0 h 523"/>
                  <a:gd name="T50" fmla="*/ 0 w 649"/>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23"/>
                  <a:gd name="T80" fmla="*/ 649 w 649"/>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23">
                    <a:moveTo>
                      <a:pt x="0" y="0"/>
                    </a:moveTo>
                    <a:lnTo>
                      <a:pt x="236" y="80"/>
                    </a:lnTo>
                    <a:lnTo>
                      <a:pt x="292" y="104"/>
                    </a:lnTo>
                    <a:lnTo>
                      <a:pt x="356" y="125"/>
                    </a:lnTo>
                    <a:lnTo>
                      <a:pt x="403" y="147"/>
                    </a:lnTo>
                    <a:lnTo>
                      <a:pt x="447" y="184"/>
                    </a:lnTo>
                    <a:lnTo>
                      <a:pt x="489" y="218"/>
                    </a:lnTo>
                    <a:lnTo>
                      <a:pt x="523" y="259"/>
                    </a:lnTo>
                    <a:lnTo>
                      <a:pt x="558" y="310"/>
                    </a:lnTo>
                    <a:lnTo>
                      <a:pt x="591" y="349"/>
                    </a:lnTo>
                    <a:lnTo>
                      <a:pt x="628" y="402"/>
                    </a:lnTo>
                    <a:lnTo>
                      <a:pt x="638" y="453"/>
                    </a:lnTo>
                    <a:lnTo>
                      <a:pt x="649" y="482"/>
                    </a:lnTo>
                    <a:lnTo>
                      <a:pt x="645" y="500"/>
                    </a:lnTo>
                    <a:lnTo>
                      <a:pt x="628" y="512"/>
                    </a:lnTo>
                    <a:lnTo>
                      <a:pt x="598" y="523"/>
                    </a:lnTo>
                    <a:lnTo>
                      <a:pt x="565" y="523"/>
                    </a:lnTo>
                    <a:lnTo>
                      <a:pt x="507" y="505"/>
                    </a:lnTo>
                    <a:lnTo>
                      <a:pt x="455" y="494"/>
                    </a:lnTo>
                    <a:lnTo>
                      <a:pt x="410" y="471"/>
                    </a:lnTo>
                    <a:lnTo>
                      <a:pt x="356" y="453"/>
                    </a:lnTo>
                    <a:lnTo>
                      <a:pt x="318" y="419"/>
                    </a:lnTo>
                    <a:lnTo>
                      <a:pt x="277" y="385"/>
                    </a:lnTo>
                    <a:lnTo>
                      <a:pt x="236" y="344"/>
                    </a:lnTo>
                    <a:lnTo>
                      <a:pt x="189" y="28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09" name="Freeform 329"/>
              <p:cNvSpPr>
                <a:spLocks/>
              </p:cNvSpPr>
              <p:nvPr/>
            </p:nvSpPr>
            <p:spPr bwMode="auto">
              <a:xfrm>
                <a:off x="2495" y="2056"/>
                <a:ext cx="141" cy="155"/>
              </a:xfrm>
              <a:custGeom>
                <a:avLst/>
                <a:gdLst>
                  <a:gd name="T0" fmla="*/ 0 w 566"/>
                  <a:gd name="T1" fmla="*/ 0 h 620"/>
                  <a:gd name="T2" fmla="*/ 0 w 566"/>
                  <a:gd name="T3" fmla="*/ 0 h 620"/>
                  <a:gd name="T4" fmla="*/ 0 w 566"/>
                  <a:gd name="T5" fmla="*/ 0 h 620"/>
                  <a:gd name="T6" fmla="*/ 0 w 566"/>
                  <a:gd name="T7" fmla="*/ 0 h 620"/>
                  <a:gd name="T8" fmla="*/ 0 w 566"/>
                  <a:gd name="T9" fmla="*/ 0 h 620"/>
                  <a:gd name="T10" fmla="*/ 0 w 566"/>
                  <a:gd name="T11" fmla="*/ 0 h 620"/>
                  <a:gd name="T12" fmla="*/ 0 w 566"/>
                  <a:gd name="T13" fmla="*/ 0 h 620"/>
                  <a:gd name="T14" fmla="*/ 0 w 566"/>
                  <a:gd name="T15" fmla="*/ 0 h 620"/>
                  <a:gd name="T16" fmla="*/ 0 w 566"/>
                  <a:gd name="T17" fmla="*/ 0 h 620"/>
                  <a:gd name="T18" fmla="*/ 0 w 566"/>
                  <a:gd name="T19" fmla="*/ 0 h 620"/>
                  <a:gd name="T20" fmla="*/ 0 w 566"/>
                  <a:gd name="T21" fmla="*/ 0 h 620"/>
                  <a:gd name="T22" fmla="*/ 0 w 566"/>
                  <a:gd name="T23" fmla="*/ 0 h 620"/>
                  <a:gd name="T24" fmla="*/ 0 w 566"/>
                  <a:gd name="T25" fmla="*/ 0 h 620"/>
                  <a:gd name="T26" fmla="*/ 0 w 566"/>
                  <a:gd name="T27" fmla="*/ 0 h 620"/>
                  <a:gd name="T28" fmla="*/ 0 w 566"/>
                  <a:gd name="T29" fmla="*/ 0 h 620"/>
                  <a:gd name="T30" fmla="*/ 0 w 566"/>
                  <a:gd name="T31" fmla="*/ 0 h 620"/>
                  <a:gd name="T32" fmla="*/ 0 w 566"/>
                  <a:gd name="T33" fmla="*/ 0 h 620"/>
                  <a:gd name="T34" fmla="*/ 0 w 566"/>
                  <a:gd name="T35" fmla="*/ 0 h 620"/>
                  <a:gd name="T36" fmla="*/ 0 w 566"/>
                  <a:gd name="T37" fmla="*/ 0 h 620"/>
                  <a:gd name="T38" fmla="*/ 0 w 566"/>
                  <a:gd name="T39" fmla="*/ 0 h 620"/>
                  <a:gd name="T40" fmla="*/ 0 w 566"/>
                  <a:gd name="T41" fmla="*/ 0 h 620"/>
                  <a:gd name="T42" fmla="*/ 0 w 566"/>
                  <a:gd name="T43" fmla="*/ 0 h 620"/>
                  <a:gd name="T44" fmla="*/ 0 w 566"/>
                  <a:gd name="T45" fmla="*/ 0 h 620"/>
                  <a:gd name="T46" fmla="*/ 0 w 566"/>
                  <a:gd name="T47" fmla="*/ 0 h 620"/>
                  <a:gd name="T48" fmla="*/ 0 w 566"/>
                  <a:gd name="T49" fmla="*/ 0 h 620"/>
                  <a:gd name="T50" fmla="*/ 0 w 566"/>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6"/>
                  <a:gd name="T79" fmla="*/ 0 h 620"/>
                  <a:gd name="T80" fmla="*/ 566 w 566"/>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6" h="620">
                    <a:moveTo>
                      <a:pt x="0" y="0"/>
                    </a:moveTo>
                    <a:lnTo>
                      <a:pt x="226" y="121"/>
                    </a:lnTo>
                    <a:lnTo>
                      <a:pt x="289" y="159"/>
                    </a:lnTo>
                    <a:lnTo>
                      <a:pt x="345" y="195"/>
                    </a:lnTo>
                    <a:lnTo>
                      <a:pt x="381" y="235"/>
                    </a:lnTo>
                    <a:lnTo>
                      <a:pt x="421" y="268"/>
                    </a:lnTo>
                    <a:lnTo>
                      <a:pt x="455" y="310"/>
                    </a:lnTo>
                    <a:lnTo>
                      <a:pt x="483" y="350"/>
                    </a:lnTo>
                    <a:lnTo>
                      <a:pt x="507" y="413"/>
                    </a:lnTo>
                    <a:lnTo>
                      <a:pt x="536" y="465"/>
                    </a:lnTo>
                    <a:lnTo>
                      <a:pt x="553" y="516"/>
                    </a:lnTo>
                    <a:lnTo>
                      <a:pt x="558" y="557"/>
                    </a:lnTo>
                    <a:lnTo>
                      <a:pt x="566" y="592"/>
                    </a:lnTo>
                    <a:lnTo>
                      <a:pt x="553" y="609"/>
                    </a:lnTo>
                    <a:lnTo>
                      <a:pt x="536" y="620"/>
                    </a:lnTo>
                    <a:lnTo>
                      <a:pt x="500" y="620"/>
                    </a:lnTo>
                    <a:lnTo>
                      <a:pt x="465" y="604"/>
                    </a:lnTo>
                    <a:lnTo>
                      <a:pt x="414" y="578"/>
                    </a:lnTo>
                    <a:lnTo>
                      <a:pt x="357" y="557"/>
                    </a:lnTo>
                    <a:lnTo>
                      <a:pt x="310" y="524"/>
                    </a:lnTo>
                    <a:lnTo>
                      <a:pt x="271" y="495"/>
                    </a:lnTo>
                    <a:lnTo>
                      <a:pt x="237" y="453"/>
                    </a:lnTo>
                    <a:lnTo>
                      <a:pt x="197" y="413"/>
                    </a:lnTo>
                    <a:lnTo>
                      <a:pt x="163" y="361"/>
                    </a:lnTo>
                    <a:lnTo>
                      <a:pt x="134" y="31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0" name="Freeform 330"/>
              <p:cNvSpPr>
                <a:spLocks/>
              </p:cNvSpPr>
              <p:nvPr/>
            </p:nvSpPr>
            <p:spPr bwMode="auto">
              <a:xfrm>
                <a:off x="2533" y="2025"/>
                <a:ext cx="118" cy="170"/>
              </a:xfrm>
              <a:custGeom>
                <a:avLst/>
                <a:gdLst>
                  <a:gd name="T0" fmla="*/ 0 w 473"/>
                  <a:gd name="T1" fmla="*/ 0 h 682"/>
                  <a:gd name="T2" fmla="*/ 0 w 473"/>
                  <a:gd name="T3" fmla="*/ 0 h 682"/>
                  <a:gd name="T4" fmla="*/ 0 w 473"/>
                  <a:gd name="T5" fmla="*/ 0 h 682"/>
                  <a:gd name="T6" fmla="*/ 0 w 473"/>
                  <a:gd name="T7" fmla="*/ 0 h 682"/>
                  <a:gd name="T8" fmla="*/ 0 w 473"/>
                  <a:gd name="T9" fmla="*/ 0 h 682"/>
                  <a:gd name="T10" fmla="*/ 0 w 473"/>
                  <a:gd name="T11" fmla="*/ 0 h 682"/>
                  <a:gd name="T12" fmla="*/ 0 w 473"/>
                  <a:gd name="T13" fmla="*/ 0 h 682"/>
                  <a:gd name="T14" fmla="*/ 0 w 473"/>
                  <a:gd name="T15" fmla="*/ 0 h 682"/>
                  <a:gd name="T16" fmla="*/ 0 w 473"/>
                  <a:gd name="T17" fmla="*/ 0 h 682"/>
                  <a:gd name="T18" fmla="*/ 0 w 473"/>
                  <a:gd name="T19" fmla="*/ 0 h 682"/>
                  <a:gd name="T20" fmla="*/ 0 w 473"/>
                  <a:gd name="T21" fmla="*/ 0 h 682"/>
                  <a:gd name="T22" fmla="*/ 0 w 473"/>
                  <a:gd name="T23" fmla="*/ 0 h 682"/>
                  <a:gd name="T24" fmla="*/ 0 w 473"/>
                  <a:gd name="T25" fmla="*/ 0 h 682"/>
                  <a:gd name="T26" fmla="*/ 0 w 473"/>
                  <a:gd name="T27" fmla="*/ 0 h 682"/>
                  <a:gd name="T28" fmla="*/ 0 w 473"/>
                  <a:gd name="T29" fmla="*/ 0 h 682"/>
                  <a:gd name="T30" fmla="*/ 0 w 473"/>
                  <a:gd name="T31" fmla="*/ 0 h 682"/>
                  <a:gd name="T32" fmla="*/ 0 w 473"/>
                  <a:gd name="T33" fmla="*/ 0 h 682"/>
                  <a:gd name="T34" fmla="*/ 0 w 473"/>
                  <a:gd name="T35" fmla="*/ 0 h 6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82"/>
                  <a:gd name="T56" fmla="*/ 473 w 473"/>
                  <a:gd name="T57" fmla="*/ 682 h 6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82">
                    <a:moveTo>
                      <a:pt x="0" y="0"/>
                    </a:moveTo>
                    <a:lnTo>
                      <a:pt x="59" y="238"/>
                    </a:lnTo>
                    <a:lnTo>
                      <a:pt x="75" y="310"/>
                    </a:lnTo>
                    <a:lnTo>
                      <a:pt x="97" y="364"/>
                    </a:lnTo>
                    <a:lnTo>
                      <a:pt x="116" y="418"/>
                    </a:lnTo>
                    <a:lnTo>
                      <a:pt x="144" y="465"/>
                    </a:lnTo>
                    <a:lnTo>
                      <a:pt x="173" y="504"/>
                    </a:lnTo>
                    <a:lnTo>
                      <a:pt x="214" y="545"/>
                    </a:lnTo>
                    <a:lnTo>
                      <a:pt x="256" y="590"/>
                    </a:lnTo>
                    <a:lnTo>
                      <a:pt x="310" y="620"/>
                    </a:lnTo>
                    <a:lnTo>
                      <a:pt x="398" y="677"/>
                    </a:lnTo>
                    <a:lnTo>
                      <a:pt x="450" y="682"/>
                    </a:lnTo>
                    <a:lnTo>
                      <a:pt x="473" y="641"/>
                    </a:lnTo>
                    <a:lnTo>
                      <a:pt x="465" y="545"/>
                    </a:lnTo>
                    <a:lnTo>
                      <a:pt x="432" y="440"/>
                    </a:lnTo>
                    <a:lnTo>
                      <a:pt x="392" y="349"/>
                    </a:lnTo>
                    <a:lnTo>
                      <a:pt x="318" y="25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1" name="Freeform 331"/>
              <p:cNvSpPr>
                <a:spLocks/>
              </p:cNvSpPr>
              <p:nvPr/>
            </p:nvSpPr>
            <p:spPr bwMode="auto">
              <a:xfrm>
                <a:off x="2463" y="2089"/>
                <a:ext cx="161" cy="132"/>
              </a:xfrm>
              <a:custGeom>
                <a:avLst/>
                <a:gdLst>
                  <a:gd name="T0" fmla="*/ 0 w 646"/>
                  <a:gd name="T1" fmla="*/ 0 h 530"/>
                  <a:gd name="T2" fmla="*/ 0 w 646"/>
                  <a:gd name="T3" fmla="*/ 0 h 530"/>
                  <a:gd name="T4" fmla="*/ 0 w 646"/>
                  <a:gd name="T5" fmla="*/ 0 h 530"/>
                  <a:gd name="T6" fmla="*/ 0 w 646"/>
                  <a:gd name="T7" fmla="*/ 0 h 530"/>
                  <a:gd name="T8" fmla="*/ 0 w 646"/>
                  <a:gd name="T9" fmla="*/ 0 h 530"/>
                  <a:gd name="T10" fmla="*/ 0 w 646"/>
                  <a:gd name="T11" fmla="*/ 0 h 530"/>
                  <a:gd name="T12" fmla="*/ 0 w 646"/>
                  <a:gd name="T13" fmla="*/ 0 h 530"/>
                  <a:gd name="T14" fmla="*/ 0 w 646"/>
                  <a:gd name="T15" fmla="*/ 0 h 530"/>
                  <a:gd name="T16" fmla="*/ 0 w 646"/>
                  <a:gd name="T17" fmla="*/ 0 h 530"/>
                  <a:gd name="T18" fmla="*/ 0 w 646"/>
                  <a:gd name="T19" fmla="*/ 0 h 530"/>
                  <a:gd name="T20" fmla="*/ 0 w 646"/>
                  <a:gd name="T21" fmla="*/ 0 h 530"/>
                  <a:gd name="T22" fmla="*/ 0 w 646"/>
                  <a:gd name="T23" fmla="*/ 0 h 530"/>
                  <a:gd name="T24" fmla="*/ 0 w 646"/>
                  <a:gd name="T25" fmla="*/ 0 h 530"/>
                  <a:gd name="T26" fmla="*/ 0 w 646"/>
                  <a:gd name="T27" fmla="*/ 0 h 530"/>
                  <a:gd name="T28" fmla="*/ 0 w 646"/>
                  <a:gd name="T29" fmla="*/ 0 h 530"/>
                  <a:gd name="T30" fmla="*/ 0 w 646"/>
                  <a:gd name="T31" fmla="*/ 0 h 530"/>
                  <a:gd name="T32" fmla="*/ 0 w 646"/>
                  <a:gd name="T33" fmla="*/ 0 h 530"/>
                  <a:gd name="T34" fmla="*/ 0 w 646"/>
                  <a:gd name="T35" fmla="*/ 0 h 530"/>
                  <a:gd name="T36" fmla="*/ 0 w 646"/>
                  <a:gd name="T37" fmla="*/ 0 h 530"/>
                  <a:gd name="T38" fmla="*/ 0 w 646"/>
                  <a:gd name="T39" fmla="*/ 0 h 530"/>
                  <a:gd name="T40" fmla="*/ 0 w 646"/>
                  <a:gd name="T41" fmla="*/ 0 h 530"/>
                  <a:gd name="T42" fmla="*/ 0 w 646"/>
                  <a:gd name="T43" fmla="*/ 0 h 530"/>
                  <a:gd name="T44" fmla="*/ 0 w 646"/>
                  <a:gd name="T45" fmla="*/ 0 h 530"/>
                  <a:gd name="T46" fmla="*/ 0 w 646"/>
                  <a:gd name="T47" fmla="*/ 0 h 530"/>
                  <a:gd name="T48" fmla="*/ 0 w 646"/>
                  <a:gd name="T49" fmla="*/ 0 h 530"/>
                  <a:gd name="T50" fmla="*/ 0 w 646"/>
                  <a:gd name="T51" fmla="*/ 0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530"/>
                  <a:gd name="T80" fmla="*/ 646 w 646"/>
                  <a:gd name="T81" fmla="*/ 530 h 5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530">
                    <a:moveTo>
                      <a:pt x="0" y="0"/>
                    </a:moveTo>
                    <a:lnTo>
                      <a:pt x="235" y="83"/>
                    </a:lnTo>
                    <a:lnTo>
                      <a:pt x="295" y="108"/>
                    </a:lnTo>
                    <a:lnTo>
                      <a:pt x="353" y="126"/>
                    </a:lnTo>
                    <a:lnTo>
                      <a:pt x="404" y="162"/>
                    </a:lnTo>
                    <a:lnTo>
                      <a:pt x="450" y="184"/>
                    </a:lnTo>
                    <a:lnTo>
                      <a:pt x="491" y="219"/>
                    </a:lnTo>
                    <a:lnTo>
                      <a:pt x="519" y="263"/>
                    </a:lnTo>
                    <a:lnTo>
                      <a:pt x="559" y="310"/>
                    </a:lnTo>
                    <a:lnTo>
                      <a:pt x="592" y="356"/>
                    </a:lnTo>
                    <a:lnTo>
                      <a:pt x="627" y="414"/>
                    </a:lnTo>
                    <a:lnTo>
                      <a:pt x="639" y="455"/>
                    </a:lnTo>
                    <a:lnTo>
                      <a:pt x="646" y="484"/>
                    </a:lnTo>
                    <a:lnTo>
                      <a:pt x="646" y="512"/>
                    </a:lnTo>
                    <a:lnTo>
                      <a:pt x="627" y="524"/>
                    </a:lnTo>
                    <a:lnTo>
                      <a:pt x="605" y="530"/>
                    </a:lnTo>
                    <a:lnTo>
                      <a:pt x="559" y="530"/>
                    </a:lnTo>
                    <a:lnTo>
                      <a:pt x="512" y="512"/>
                    </a:lnTo>
                    <a:lnTo>
                      <a:pt x="455" y="494"/>
                    </a:lnTo>
                    <a:lnTo>
                      <a:pt x="404" y="478"/>
                    </a:lnTo>
                    <a:lnTo>
                      <a:pt x="364" y="455"/>
                    </a:lnTo>
                    <a:lnTo>
                      <a:pt x="311" y="421"/>
                    </a:lnTo>
                    <a:lnTo>
                      <a:pt x="277" y="393"/>
                    </a:lnTo>
                    <a:lnTo>
                      <a:pt x="235" y="346"/>
                    </a:lnTo>
                    <a:lnTo>
                      <a:pt x="198" y="30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2" name="Freeform 332"/>
              <p:cNvSpPr>
                <a:spLocks/>
              </p:cNvSpPr>
              <p:nvPr/>
            </p:nvSpPr>
            <p:spPr bwMode="auto">
              <a:xfrm>
                <a:off x="2549" y="2112"/>
                <a:ext cx="141" cy="154"/>
              </a:xfrm>
              <a:custGeom>
                <a:avLst/>
                <a:gdLst>
                  <a:gd name="T0" fmla="*/ 0 w 564"/>
                  <a:gd name="T1" fmla="*/ 0 h 615"/>
                  <a:gd name="T2" fmla="*/ 0 w 564"/>
                  <a:gd name="T3" fmla="*/ 0 h 615"/>
                  <a:gd name="T4" fmla="*/ 0 w 564"/>
                  <a:gd name="T5" fmla="*/ 0 h 615"/>
                  <a:gd name="T6" fmla="*/ 0 w 564"/>
                  <a:gd name="T7" fmla="*/ 0 h 615"/>
                  <a:gd name="T8" fmla="*/ 0 w 564"/>
                  <a:gd name="T9" fmla="*/ 0 h 615"/>
                  <a:gd name="T10" fmla="*/ 0 w 564"/>
                  <a:gd name="T11" fmla="*/ 0 h 615"/>
                  <a:gd name="T12" fmla="*/ 0 w 564"/>
                  <a:gd name="T13" fmla="*/ 0 h 615"/>
                  <a:gd name="T14" fmla="*/ 0 w 564"/>
                  <a:gd name="T15" fmla="*/ 0 h 615"/>
                  <a:gd name="T16" fmla="*/ 0 w 564"/>
                  <a:gd name="T17" fmla="*/ 0 h 615"/>
                  <a:gd name="T18" fmla="*/ 0 w 564"/>
                  <a:gd name="T19" fmla="*/ 0 h 615"/>
                  <a:gd name="T20" fmla="*/ 0 w 564"/>
                  <a:gd name="T21" fmla="*/ 0 h 615"/>
                  <a:gd name="T22" fmla="*/ 0 w 564"/>
                  <a:gd name="T23" fmla="*/ 0 h 615"/>
                  <a:gd name="T24" fmla="*/ 0 w 564"/>
                  <a:gd name="T25" fmla="*/ 0 h 615"/>
                  <a:gd name="T26" fmla="*/ 0 w 564"/>
                  <a:gd name="T27" fmla="*/ 0 h 615"/>
                  <a:gd name="T28" fmla="*/ 0 w 564"/>
                  <a:gd name="T29" fmla="*/ 0 h 615"/>
                  <a:gd name="T30" fmla="*/ 0 w 564"/>
                  <a:gd name="T31" fmla="*/ 0 h 615"/>
                  <a:gd name="T32" fmla="*/ 0 w 564"/>
                  <a:gd name="T33" fmla="*/ 0 h 615"/>
                  <a:gd name="T34" fmla="*/ 0 w 564"/>
                  <a:gd name="T35" fmla="*/ 0 h 615"/>
                  <a:gd name="T36" fmla="*/ 0 w 564"/>
                  <a:gd name="T37" fmla="*/ 0 h 615"/>
                  <a:gd name="T38" fmla="*/ 0 w 564"/>
                  <a:gd name="T39" fmla="*/ 0 h 615"/>
                  <a:gd name="T40" fmla="*/ 0 w 564"/>
                  <a:gd name="T41" fmla="*/ 0 h 615"/>
                  <a:gd name="T42" fmla="*/ 0 w 564"/>
                  <a:gd name="T43" fmla="*/ 0 h 615"/>
                  <a:gd name="T44" fmla="*/ 0 w 564"/>
                  <a:gd name="T45" fmla="*/ 0 h 615"/>
                  <a:gd name="T46" fmla="*/ 0 w 564"/>
                  <a:gd name="T47" fmla="*/ 0 h 615"/>
                  <a:gd name="T48" fmla="*/ 0 w 564"/>
                  <a:gd name="T49" fmla="*/ 0 h 615"/>
                  <a:gd name="T50" fmla="*/ 0 w 564"/>
                  <a:gd name="T51" fmla="*/ 0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15"/>
                  <a:gd name="T80" fmla="*/ 564 w 564"/>
                  <a:gd name="T81" fmla="*/ 615 h 6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15">
                    <a:moveTo>
                      <a:pt x="0" y="0"/>
                    </a:moveTo>
                    <a:lnTo>
                      <a:pt x="225" y="126"/>
                    </a:lnTo>
                    <a:lnTo>
                      <a:pt x="281" y="155"/>
                    </a:lnTo>
                    <a:lnTo>
                      <a:pt x="334" y="196"/>
                    </a:lnTo>
                    <a:lnTo>
                      <a:pt x="380" y="241"/>
                    </a:lnTo>
                    <a:lnTo>
                      <a:pt x="419" y="271"/>
                    </a:lnTo>
                    <a:lnTo>
                      <a:pt x="455" y="318"/>
                    </a:lnTo>
                    <a:lnTo>
                      <a:pt x="477" y="354"/>
                    </a:lnTo>
                    <a:lnTo>
                      <a:pt x="505" y="409"/>
                    </a:lnTo>
                    <a:lnTo>
                      <a:pt x="530" y="460"/>
                    </a:lnTo>
                    <a:lnTo>
                      <a:pt x="546" y="517"/>
                    </a:lnTo>
                    <a:lnTo>
                      <a:pt x="556" y="564"/>
                    </a:lnTo>
                    <a:lnTo>
                      <a:pt x="564" y="598"/>
                    </a:lnTo>
                    <a:lnTo>
                      <a:pt x="552" y="610"/>
                    </a:lnTo>
                    <a:lnTo>
                      <a:pt x="530" y="615"/>
                    </a:lnTo>
                    <a:lnTo>
                      <a:pt x="494" y="615"/>
                    </a:lnTo>
                    <a:lnTo>
                      <a:pt x="460" y="610"/>
                    </a:lnTo>
                    <a:lnTo>
                      <a:pt x="409" y="586"/>
                    </a:lnTo>
                    <a:lnTo>
                      <a:pt x="350" y="556"/>
                    </a:lnTo>
                    <a:lnTo>
                      <a:pt x="305" y="527"/>
                    </a:lnTo>
                    <a:lnTo>
                      <a:pt x="264" y="494"/>
                    </a:lnTo>
                    <a:lnTo>
                      <a:pt x="231" y="460"/>
                    </a:lnTo>
                    <a:lnTo>
                      <a:pt x="195" y="419"/>
                    </a:lnTo>
                    <a:lnTo>
                      <a:pt x="162" y="368"/>
                    </a:lnTo>
                    <a:lnTo>
                      <a:pt x="133" y="31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3" name="Freeform 333"/>
              <p:cNvSpPr>
                <a:spLocks/>
              </p:cNvSpPr>
              <p:nvPr/>
            </p:nvSpPr>
            <p:spPr bwMode="auto">
              <a:xfrm>
                <a:off x="2587" y="2081"/>
                <a:ext cx="117" cy="170"/>
              </a:xfrm>
              <a:custGeom>
                <a:avLst/>
                <a:gdLst>
                  <a:gd name="T0" fmla="*/ 0 w 471"/>
                  <a:gd name="T1" fmla="*/ 0 h 678"/>
                  <a:gd name="T2" fmla="*/ 0 w 471"/>
                  <a:gd name="T3" fmla="*/ 0 h 678"/>
                  <a:gd name="T4" fmla="*/ 0 w 471"/>
                  <a:gd name="T5" fmla="*/ 0 h 678"/>
                  <a:gd name="T6" fmla="*/ 0 w 471"/>
                  <a:gd name="T7" fmla="*/ 0 h 678"/>
                  <a:gd name="T8" fmla="*/ 0 w 471"/>
                  <a:gd name="T9" fmla="*/ 0 h 678"/>
                  <a:gd name="T10" fmla="*/ 0 w 471"/>
                  <a:gd name="T11" fmla="*/ 0 h 678"/>
                  <a:gd name="T12" fmla="*/ 0 w 471"/>
                  <a:gd name="T13" fmla="*/ 0 h 678"/>
                  <a:gd name="T14" fmla="*/ 0 w 471"/>
                  <a:gd name="T15" fmla="*/ 0 h 678"/>
                  <a:gd name="T16" fmla="*/ 0 w 471"/>
                  <a:gd name="T17" fmla="*/ 0 h 678"/>
                  <a:gd name="T18" fmla="*/ 0 w 471"/>
                  <a:gd name="T19" fmla="*/ 0 h 678"/>
                  <a:gd name="T20" fmla="*/ 0 w 471"/>
                  <a:gd name="T21" fmla="*/ 0 h 678"/>
                  <a:gd name="T22" fmla="*/ 0 w 471"/>
                  <a:gd name="T23" fmla="*/ 0 h 678"/>
                  <a:gd name="T24" fmla="*/ 0 w 471"/>
                  <a:gd name="T25" fmla="*/ 0 h 678"/>
                  <a:gd name="T26" fmla="*/ 0 w 471"/>
                  <a:gd name="T27" fmla="*/ 0 h 678"/>
                  <a:gd name="T28" fmla="*/ 0 w 471"/>
                  <a:gd name="T29" fmla="*/ 0 h 678"/>
                  <a:gd name="T30" fmla="*/ 0 w 471"/>
                  <a:gd name="T31" fmla="*/ 0 h 678"/>
                  <a:gd name="T32" fmla="*/ 0 w 471"/>
                  <a:gd name="T33" fmla="*/ 0 h 678"/>
                  <a:gd name="T34" fmla="*/ 0 w 471"/>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678"/>
                  <a:gd name="T56" fmla="*/ 471 w 471"/>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678">
                    <a:moveTo>
                      <a:pt x="0" y="0"/>
                    </a:moveTo>
                    <a:lnTo>
                      <a:pt x="63" y="241"/>
                    </a:lnTo>
                    <a:lnTo>
                      <a:pt x="75" y="311"/>
                    </a:lnTo>
                    <a:lnTo>
                      <a:pt x="96" y="368"/>
                    </a:lnTo>
                    <a:lnTo>
                      <a:pt x="120" y="422"/>
                    </a:lnTo>
                    <a:lnTo>
                      <a:pt x="150" y="461"/>
                    </a:lnTo>
                    <a:lnTo>
                      <a:pt x="184" y="507"/>
                    </a:lnTo>
                    <a:lnTo>
                      <a:pt x="212" y="547"/>
                    </a:lnTo>
                    <a:lnTo>
                      <a:pt x="259" y="587"/>
                    </a:lnTo>
                    <a:lnTo>
                      <a:pt x="305" y="616"/>
                    </a:lnTo>
                    <a:lnTo>
                      <a:pt x="396" y="675"/>
                    </a:lnTo>
                    <a:lnTo>
                      <a:pt x="453" y="678"/>
                    </a:lnTo>
                    <a:lnTo>
                      <a:pt x="471" y="639"/>
                    </a:lnTo>
                    <a:lnTo>
                      <a:pt x="466" y="541"/>
                    </a:lnTo>
                    <a:lnTo>
                      <a:pt x="437" y="440"/>
                    </a:lnTo>
                    <a:lnTo>
                      <a:pt x="396" y="347"/>
                    </a:lnTo>
                    <a:lnTo>
                      <a:pt x="322" y="25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4" name="Freeform 334"/>
              <p:cNvSpPr>
                <a:spLocks/>
              </p:cNvSpPr>
              <p:nvPr/>
            </p:nvSpPr>
            <p:spPr bwMode="auto">
              <a:xfrm>
                <a:off x="2518" y="2146"/>
                <a:ext cx="162" cy="131"/>
              </a:xfrm>
              <a:custGeom>
                <a:avLst/>
                <a:gdLst>
                  <a:gd name="T0" fmla="*/ 0 w 649"/>
                  <a:gd name="T1" fmla="*/ 0 h 523"/>
                  <a:gd name="T2" fmla="*/ 0 w 649"/>
                  <a:gd name="T3" fmla="*/ 0 h 523"/>
                  <a:gd name="T4" fmla="*/ 0 w 649"/>
                  <a:gd name="T5" fmla="*/ 0 h 523"/>
                  <a:gd name="T6" fmla="*/ 0 w 649"/>
                  <a:gd name="T7" fmla="*/ 0 h 523"/>
                  <a:gd name="T8" fmla="*/ 0 w 649"/>
                  <a:gd name="T9" fmla="*/ 0 h 523"/>
                  <a:gd name="T10" fmla="*/ 0 w 649"/>
                  <a:gd name="T11" fmla="*/ 0 h 523"/>
                  <a:gd name="T12" fmla="*/ 0 w 649"/>
                  <a:gd name="T13" fmla="*/ 0 h 523"/>
                  <a:gd name="T14" fmla="*/ 0 w 649"/>
                  <a:gd name="T15" fmla="*/ 0 h 523"/>
                  <a:gd name="T16" fmla="*/ 0 w 649"/>
                  <a:gd name="T17" fmla="*/ 0 h 523"/>
                  <a:gd name="T18" fmla="*/ 0 w 649"/>
                  <a:gd name="T19" fmla="*/ 0 h 523"/>
                  <a:gd name="T20" fmla="*/ 0 w 649"/>
                  <a:gd name="T21" fmla="*/ 0 h 523"/>
                  <a:gd name="T22" fmla="*/ 0 w 649"/>
                  <a:gd name="T23" fmla="*/ 0 h 523"/>
                  <a:gd name="T24" fmla="*/ 0 w 649"/>
                  <a:gd name="T25" fmla="*/ 0 h 523"/>
                  <a:gd name="T26" fmla="*/ 0 w 649"/>
                  <a:gd name="T27" fmla="*/ 0 h 523"/>
                  <a:gd name="T28" fmla="*/ 0 w 649"/>
                  <a:gd name="T29" fmla="*/ 0 h 523"/>
                  <a:gd name="T30" fmla="*/ 0 w 649"/>
                  <a:gd name="T31" fmla="*/ 0 h 523"/>
                  <a:gd name="T32" fmla="*/ 0 w 649"/>
                  <a:gd name="T33" fmla="*/ 0 h 523"/>
                  <a:gd name="T34" fmla="*/ 0 w 649"/>
                  <a:gd name="T35" fmla="*/ 0 h 523"/>
                  <a:gd name="T36" fmla="*/ 0 w 649"/>
                  <a:gd name="T37" fmla="*/ 0 h 523"/>
                  <a:gd name="T38" fmla="*/ 0 w 649"/>
                  <a:gd name="T39" fmla="*/ 0 h 523"/>
                  <a:gd name="T40" fmla="*/ 0 w 649"/>
                  <a:gd name="T41" fmla="*/ 0 h 523"/>
                  <a:gd name="T42" fmla="*/ 0 w 649"/>
                  <a:gd name="T43" fmla="*/ 0 h 523"/>
                  <a:gd name="T44" fmla="*/ 0 w 649"/>
                  <a:gd name="T45" fmla="*/ 0 h 523"/>
                  <a:gd name="T46" fmla="*/ 0 w 649"/>
                  <a:gd name="T47" fmla="*/ 0 h 523"/>
                  <a:gd name="T48" fmla="*/ 0 w 649"/>
                  <a:gd name="T49" fmla="*/ 0 h 523"/>
                  <a:gd name="T50" fmla="*/ 0 w 649"/>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23"/>
                  <a:gd name="T80" fmla="*/ 649 w 649"/>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23">
                    <a:moveTo>
                      <a:pt x="0" y="0"/>
                    </a:moveTo>
                    <a:lnTo>
                      <a:pt x="230" y="80"/>
                    </a:lnTo>
                    <a:lnTo>
                      <a:pt x="292" y="104"/>
                    </a:lnTo>
                    <a:lnTo>
                      <a:pt x="357" y="126"/>
                    </a:lnTo>
                    <a:lnTo>
                      <a:pt x="401" y="163"/>
                    </a:lnTo>
                    <a:lnTo>
                      <a:pt x="443" y="181"/>
                    </a:lnTo>
                    <a:lnTo>
                      <a:pt x="483" y="217"/>
                    </a:lnTo>
                    <a:lnTo>
                      <a:pt x="517" y="259"/>
                    </a:lnTo>
                    <a:lnTo>
                      <a:pt x="556" y="310"/>
                    </a:lnTo>
                    <a:lnTo>
                      <a:pt x="586" y="357"/>
                    </a:lnTo>
                    <a:lnTo>
                      <a:pt x="620" y="409"/>
                    </a:lnTo>
                    <a:lnTo>
                      <a:pt x="638" y="456"/>
                    </a:lnTo>
                    <a:lnTo>
                      <a:pt x="649" y="490"/>
                    </a:lnTo>
                    <a:lnTo>
                      <a:pt x="645" y="502"/>
                    </a:lnTo>
                    <a:lnTo>
                      <a:pt x="628" y="520"/>
                    </a:lnTo>
                    <a:lnTo>
                      <a:pt x="598" y="523"/>
                    </a:lnTo>
                    <a:lnTo>
                      <a:pt x="564" y="520"/>
                    </a:lnTo>
                    <a:lnTo>
                      <a:pt x="506" y="507"/>
                    </a:lnTo>
                    <a:lnTo>
                      <a:pt x="454" y="494"/>
                    </a:lnTo>
                    <a:lnTo>
                      <a:pt x="396" y="473"/>
                    </a:lnTo>
                    <a:lnTo>
                      <a:pt x="357" y="456"/>
                    </a:lnTo>
                    <a:lnTo>
                      <a:pt x="310" y="419"/>
                    </a:lnTo>
                    <a:lnTo>
                      <a:pt x="264" y="386"/>
                    </a:lnTo>
                    <a:lnTo>
                      <a:pt x="230" y="346"/>
                    </a:lnTo>
                    <a:lnTo>
                      <a:pt x="188" y="28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5" name="Line 335"/>
              <p:cNvSpPr>
                <a:spLocks noChangeShapeType="1"/>
              </p:cNvSpPr>
              <p:nvPr/>
            </p:nvSpPr>
            <p:spPr bwMode="auto">
              <a:xfrm flipH="1" flipV="1">
                <a:off x="2069" y="1690"/>
                <a:ext cx="62" cy="14"/>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6" name="Freeform 336"/>
              <p:cNvSpPr>
                <a:spLocks/>
              </p:cNvSpPr>
              <p:nvPr/>
            </p:nvSpPr>
            <p:spPr bwMode="auto">
              <a:xfrm>
                <a:off x="2001" y="1439"/>
                <a:ext cx="147" cy="180"/>
              </a:xfrm>
              <a:custGeom>
                <a:avLst/>
                <a:gdLst>
                  <a:gd name="T0" fmla="*/ 0 w 589"/>
                  <a:gd name="T1" fmla="*/ 0 h 720"/>
                  <a:gd name="T2" fmla="*/ 0 w 589"/>
                  <a:gd name="T3" fmla="*/ 0 h 720"/>
                  <a:gd name="T4" fmla="*/ 0 w 589"/>
                  <a:gd name="T5" fmla="*/ 0 h 720"/>
                  <a:gd name="T6" fmla="*/ 0 w 589"/>
                  <a:gd name="T7" fmla="*/ 0 h 720"/>
                  <a:gd name="T8" fmla="*/ 0 w 589"/>
                  <a:gd name="T9" fmla="*/ 0 h 720"/>
                  <a:gd name="T10" fmla="*/ 0 w 589"/>
                  <a:gd name="T11" fmla="*/ 0 h 720"/>
                  <a:gd name="T12" fmla="*/ 0 w 589"/>
                  <a:gd name="T13" fmla="*/ 0 h 720"/>
                  <a:gd name="T14" fmla="*/ 0 60000 65536"/>
                  <a:gd name="T15" fmla="*/ 0 60000 65536"/>
                  <a:gd name="T16" fmla="*/ 0 60000 65536"/>
                  <a:gd name="T17" fmla="*/ 0 60000 65536"/>
                  <a:gd name="T18" fmla="*/ 0 60000 65536"/>
                  <a:gd name="T19" fmla="*/ 0 60000 65536"/>
                  <a:gd name="T20" fmla="*/ 0 60000 65536"/>
                  <a:gd name="T21" fmla="*/ 0 w 589"/>
                  <a:gd name="T22" fmla="*/ 0 h 720"/>
                  <a:gd name="T23" fmla="*/ 589 w 589"/>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 h="720">
                    <a:moveTo>
                      <a:pt x="589" y="720"/>
                    </a:moveTo>
                    <a:lnTo>
                      <a:pt x="479" y="622"/>
                    </a:lnTo>
                    <a:lnTo>
                      <a:pt x="378" y="509"/>
                    </a:lnTo>
                    <a:lnTo>
                      <a:pt x="295" y="352"/>
                    </a:lnTo>
                    <a:lnTo>
                      <a:pt x="210" y="202"/>
                    </a:lnTo>
                    <a:lnTo>
                      <a:pt x="111" y="9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7" name="Freeform 337"/>
              <p:cNvSpPr>
                <a:spLocks/>
              </p:cNvSpPr>
              <p:nvPr/>
            </p:nvSpPr>
            <p:spPr bwMode="auto">
              <a:xfrm>
                <a:off x="1986" y="1441"/>
                <a:ext cx="160" cy="225"/>
              </a:xfrm>
              <a:custGeom>
                <a:avLst/>
                <a:gdLst>
                  <a:gd name="T0" fmla="*/ 0 w 639"/>
                  <a:gd name="T1" fmla="*/ 0 h 901"/>
                  <a:gd name="T2" fmla="*/ 0 w 639"/>
                  <a:gd name="T3" fmla="*/ 0 h 901"/>
                  <a:gd name="T4" fmla="*/ 0 w 639"/>
                  <a:gd name="T5" fmla="*/ 0 h 901"/>
                  <a:gd name="T6" fmla="*/ 0 w 639"/>
                  <a:gd name="T7" fmla="*/ 0 h 901"/>
                  <a:gd name="T8" fmla="*/ 0 w 639"/>
                  <a:gd name="T9" fmla="*/ 0 h 901"/>
                  <a:gd name="T10" fmla="*/ 0 w 639"/>
                  <a:gd name="T11" fmla="*/ 0 h 901"/>
                  <a:gd name="T12" fmla="*/ 0 w 639"/>
                  <a:gd name="T13" fmla="*/ 0 h 901"/>
                  <a:gd name="T14" fmla="*/ 0 60000 65536"/>
                  <a:gd name="T15" fmla="*/ 0 60000 65536"/>
                  <a:gd name="T16" fmla="*/ 0 60000 65536"/>
                  <a:gd name="T17" fmla="*/ 0 60000 65536"/>
                  <a:gd name="T18" fmla="*/ 0 60000 65536"/>
                  <a:gd name="T19" fmla="*/ 0 60000 65536"/>
                  <a:gd name="T20" fmla="*/ 0 60000 65536"/>
                  <a:gd name="T21" fmla="*/ 0 w 639"/>
                  <a:gd name="T22" fmla="*/ 0 h 901"/>
                  <a:gd name="T23" fmla="*/ 639 w 639"/>
                  <a:gd name="T24" fmla="*/ 901 h 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9" h="901">
                    <a:moveTo>
                      <a:pt x="639" y="901"/>
                    </a:moveTo>
                    <a:lnTo>
                      <a:pt x="529" y="774"/>
                    </a:lnTo>
                    <a:lnTo>
                      <a:pt x="418" y="636"/>
                    </a:lnTo>
                    <a:lnTo>
                      <a:pt x="315" y="442"/>
                    </a:lnTo>
                    <a:lnTo>
                      <a:pt x="220" y="254"/>
                    </a:lnTo>
                    <a:lnTo>
                      <a:pt x="109" y="11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8" name="Freeform 338"/>
              <p:cNvSpPr>
                <a:spLocks/>
              </p:cNvSpPr>
              <p:nvPr/>
            </p:nvSpPr>
            <p:spPr bwMode="auto">
              <a:xfrm>
                <a:off x="2040" y="1404"/>
                <a:ext cx="141" cy="247"/>
              </a:xfrm>
              <a:custGeom>
                <a:avLst/>
                <a:gdLst>
                  <a:gd name="T0" fmla="*/ 0 w 561"/>
                  <a:gd name="T1" fmla="*/ 0 h 984"/>
                  <a:gd name="T2" fmla="*/ 0 w 561"/>
                  <a:gd name="T3" fmla="*/ 0 h 984"/>
                  <a:gd name="T4" fmla="*/ 0 w 561"/>
                  <a:gd name="T5" fmla="*/ 0 h 984"/>
                  <a:gd name="T6" fmla="*/ 0 w 561"/>
                  <a:gd name="T7" fmla="*/ 0 h 984"/>
                  <a:gd name="T8" fmla="*/ 0 w 561"/>
                  <a:gd name="T9" fmla="*/ 0 h 984"/>
                  <a:gd name="T10" fmla="*/ 0 w 561"/>
                  <a:gd name="T11" fmla="*/ 0 h 984"/>
                  <a:gd name="T12" fmla="*/ 0 w 561"/>
                  <a:gd name="T13" fmla="*/ 0 h 984"/>
                  <a:gd name="T14" fmla="*/ 0 60000 65536"/>
                  <a:gd name="T15" fmla="*/ 0 60000 65536"/>
                  <a:gd name="T16" fmla="*/ 0 60000 65536"/>
                  <a:gd name="T17" fmla="*/ 0 60000 65536"/>
                  <a:gd name="T18" fmla="*/ 0 60000 65536"/>
                  <a:gd name="T19" fmla="*/ 0 60000 65536"/>
                  <a:gd name="T20" fmla="*/ 0 60000 65536"/>
                  <a:gd name="T21" fmla="*/ 0 w 561"/>
                  <a:gd name="T22" fmla="*/ 0 h 984"/>
                  <a:gd name="T23" fmla="*/ 561 w 561"/>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984">
                    <a:moveTo>
                      <a:pt x="561" y="984"/>
                    </a:moveTo>
                    <a:lnTo>
                      <a:pt x="453" y="841"/>
                    </a:lnTo>
                    <a:lnTo>
                      <a:pt x="360" y="689"/>
                    </a:lnTo>
                    <a:lnTo>
                      <a:pt x="280" y="489"/>
                    </a:lnTo>
                    <a:lnTo>
                      <a:pt x="209" y="293"/>
                    </a:lnTo>
                    <a:lnTo>
                      <a:pt x="109" y="13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19" name="Freeform 339"/>
              <p:cNvSpPr>
                <a:spLocks/>
              </p:cNvSpPr>
              <p:nvPr/>
            </p:nvSpPr>
            <p:spPr bwMode="auto">
              <a:xfrm>
                <a:off x="1866" y="1542"/>
                <a:ext cx="236" cy="159"/>
              </a:xfrm>
              <a:custGeom>
                <a:avLst/>
                <a:gdLst>
                  <a:gd name="T0" fmla="*/ 0 w 943"/>
                  <a:gd name="T1" fmla="*/ 0 h 634"/>
                  <a:gd name="T2" fmla="*/ 0 w 943"/>
                  <a:gd name="T3" fmla="*/ 0 h 634"/>
                  <a:gd name="T4" fmla="*/ 0 w 943"/>
                  <a:gd name="T5" fmla="*/ 0 h 634"/>
                  <a:gd name="T6" fmla="*/ 0 w 943"/>
                  <a:gd name="T7" fmla="*/ 0 h 634"/>
                  <a:gd name="T8" fmla="*/ 0 w 943"/>
                  <a:gd name="T9" fmla="*/ 0 h 634"/>
                  <a:gd name="T10" fmla="*/ 0 w 943"/>
                  <a:gd name="T11" fmla="*/ 0 h 634"/>
                  <a:gd name="T12" fmla="*/ 0 w 943"/>
                  <a:gd name="T13" fmla="*/ 0 h 634"/>
                  <a:gd name="T14" fmla="*/ 0 60000 65536"/>
                  <a:gd name="T15" fmla="*/ 0 60000 65536"/>
                  <a:gd name="T16" fmla="*/ 0 60000 65536"/>
                  <a:gd name="T17" fmla="*/ 0 60000 65536"/>
                  <a:gd name="T18" fmla="*/ 0 60000 65536"/>
                  <a:gd name="T19" fmla="*/ 0 60000 65536"/>
                  <a:gd name="T20" fmla="*/ 0 60000 65536"/>
                  <a:gd name="T21" fmla="*/ 0 w 943"/>
                  <a:gd name="T22" fmla="*/ 0 h 634"/>
                  <a:gd name="T23" fmla="*/ 943 w 943"/>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3" h="634">
                    <a:moveTo>
                      <a:pt x="943" y="634"/>
                    </a:moveTo>
                    <a:lnTo>
                      <a:pt x="805" y="520"/>
                    </a:lnTo>
                    <a:lnTo>
                      <a:pt x="656" y="410"/>
                    </a:lnTo>
                    <a:lnTo>
                      <a:pt x="464" y="324"/>
                    </a:lnTo>
                    <a:lnTo>
                      <a:pt x="276" y="235"/>
                    </a:lnTo>
                    <a:lnTo>
                      <a:pt x="125" y="12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0" name="Freeform 340"/>
              <p:cNvSpPr>
                <a:spLocks/>
              </p:cNvSpPr>
              <p:nvPr/>
            </p:nvSpPr>
            <p:spPr bwMode="auto">
              <a:xfrm>
                <a:off x="2641" y="2075"/>
                <a:ext cx="61" cy="175"/>
              </a:xfrm>
              <a:custGeom>
                <a:avLst/>
                <a:gdLst>
                  <a:gd name="T0" fmla="*/ 0 w 243"/>
                  <a:gd name="T1" fmla="*/ 0 h 703"/>
                  <a:gd name="T2" fmla="*/ 0 w 243"/>
                  <a:gd name="T3" fmla="*/ 0 h 703"/>
                  <a:gd name="T4" fmla="*/ 0 w 243"/>
                  <a:gd name="T5" fmla="*/ 0 h 703"/>
                  <a:gd name="T6" fmla="*/ 0 w 243"/>
                  <a:gd name="T7" fmla="*/ 0 h 703"/>
                  <a:gd name="T8" fmla="*/ 0 w 243"/>
                  <a:gd name="T9" fmla="*/ 0 h 703"/>
                  <a:gd name="T10" fmla="*/ 0 w 243"/>
                  <a:gd name="T11" fmla="*/ 0 h 703"/>
                  <a:gd name="T12" fmla="*/ 0 w 243"/>
                  <a:gd name="T13" fmla="*/ 0 h 703"/>
                  <a:gd name="T14" fmla="*/ 0 w 243"/>
                  <a:gd name="T15" fmla="*/ 0 h 703"/>
                  <a:gd name="T16" fmla="*/ 0 w 243"/>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
                  <a:gd name="T28" fmla="*/ 0 h 703"/>
                  <a:gd name="T29" fmla="*/ 243 w 243"/>
                  <a:gd name="T30" fmla="*/ 703 h 7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 h="703">
                    <a:moveTo>
                      <a:pt x="243" y="703"/>
                    </a:moveTo>
                    <a:lnTo>
                      <a:pt x="243" y="593"/>
                    </a:lnTo>
                    <a:lnTo>
                      <a:pt x="243" y="565"/>
                    </a:lnTo>
                    <a:lnTo>
                      <a:pt x="240" y="537"/>
                    </a:lnTo>
                    <a:lnTo>
                      <a:pt x="225" y="487"/>
                    </a:lnTo>
                    <a:lnTo>
                      <a:pt x="151" y="375"/>
                    </a:lnTo>
                    <a:lnTo>
                      <a:pt x="75" y="260"/>
                    </a:lnTo>
                    <a:lnTo>
                      <a:pt x="29" y="13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1" name="Freeform 341"/>
              <p:cNvSpPr>
                <a:spLocks/>
              </p:cNvSpPr>
              <p:nvPr/>
            </p:nvSpPr>
            <p:spPr bwMode="auto">
              <a:xfrm>
                <a:off x="2496" y="2191"/>
                <a:ext cx="176" cy="93"/>
              </a:xfrm>
              <a:custGeom>
                <a:avLst/>
                <a:gdLst>
                  <a:gd name="T0" fmla="*/ 0 w 702"/>
                  <a:gd name="T1" fmla="*/ 0 h 372"/>
                  <a:gd name="T2" fmla="*/ 0 w 702"/>
                  <a:gd name="T3" fmla="*/ 0 h 372"/>
                  <a:gd name="T4" fmla="*/ 0 w 702"/>
                  <a:gd name="T5" fmla="*/ 0 h 372"/>
                  <a:gd name="T6" fmla="*/ 0 w 702"/>
                  <a:gd name="T7" fmla="*/ 0 h 372"/>
                  <a:gd name="T8" fmla="*/ 0 w 702"/>
                  <a:gd name="T9" fmla="*/ 0 h 372"/>
                  <a:gd name="T10" fmla="*/ 0 w 702"/>
                  <a:gd name="T11" fmla="*/ 0 h 372"/>
                  <a:gd name="T12" fmla="*/ 0 w 702"/>
                  <a:gd name="T13" fmla="*/ 0 h 372"/>
                  <a:gd name="T14" fmla="*/ 0 60000 65536"/>
                  <a:gd name="T15" fmla="*/ 0 60000 65536"/>
                  <a:gd name="T16" fmla="*/ 0 60000 65536"/>
                  <a:gd name="T17" fmla="*/ 0 60000 65536"/>
                  <a:gd name="T18" fmla="*/ 0 60000 65536"/>
                  <a:gd name="T19" fmla="*/ 0 60000 65536"/>
                  <a:gd name="T20" fmla="*/ 0 60000 65536"/>
                  <a:gd name="T21" fmla="*/ 0 w 702"/>
                  <a:gd name="T22" fmla="*/ 0 h 372"/>
                  <a:gd name="T23" fmla="*/ 702 w 702"/>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2" h="372">
                    <a:moveTo>
                      <a:pt x="702" y="372"/>
                    </a:moveTo>
                    <a:lnTo>
                      <a:pt x="592" y="339"/>
                    </a:lnTo>
                    <a:lnTo>
                      <a:pt x="476" y="285"/>
                    </a:lnTo>
                    <a:lnTo>
                      <a:pt x="350" y="176"/>
                    </a:lnTo>
                    <a:lnTo>
                      <a:pt x="223" y="74"/>
                    </a:lnTo>
                    <a:lnTo>
                      <a:pt x="109" y="2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2" name="Freeform 342"/>
              <p:cNvSpPr>
                <a:spLocks/>
              </p:cNvSpPr>
              <p:nvPr/>
            </p:nvSpPr>
            <p:spPr bwMode="auto">
              <a:xfrm>
                <a:off x="1963" y="1342"/>
                <a:ext cx="161" cy="227"/>
              </a:xfrm>
              <a:custGeom>
                <a:avLst/>
                <a:gdLst>
                  <a:gd name="T0" fmla="*/ 0 w 645"/>
                  <a:gd name="T1" fmla="*/ 0 h 904"/>
                  <a:gd name="T2" fmla="*/ 0 w 645"/>
                  <a:gd name="T3" fmla="*/ 0 h 904"/>
                  <a:gd name="T4" fmla="*/ 0 w 645"/>
                  <a:gd name="T5" fmla="*/ 0 h 904"/>
                  <a:gd name="T6" fmla="*/ 0 w 645"/>
                  <a:gd name="T7" fmla="*/ 0 h 904"/>
                  <a:gd name="T8" fmla="*/ 0 w 645"/>
                  <a:gd name="T9" fmla="*/ 0 h 904"/>
                  <a:gd name="T10" fmla="*/ 0 w 645"/>
                  <a:gd name="T11" fmla="*/ 0 h 904"/>
                  <a:gd name="T12" fmla="*/ 0 w 645"/>
                  <a:gd name="T13" fmla="*/ 0 h 904"/>
                  <a:gd name="T14" fmla="*/ 0 60000 65536"/>
                  <a:gd name="T15" fmla="*/ 0 60000 65536"/>
                  <a:gd name="T16" fmla="*/ 0 60000 65536"/>
                  <a:gd name="T17" fmla="*/ 0 60000 65536"/>
                  <a:gd name="T18" fmla="*/ 0 60000 65536"/>
                  <a:gd name="T19" fmla="*/ 0 60000 65536"/>
                  <a:gd name="T20" fmla="*/ 0 60000 65536"/>
                  <a:gd name="T21" fmla="*/ 0 w 645"/>
                  <a:gd name="T22" fmla="*/ 0 h 904"/>
                  <a:gd name="T23" fmla="*/ 645 w 645"/>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904">
                    <a:moveTo>
                      <a:pt x="645" y="904"/>
                    </a:moveTo>
                    <a:lnTo>
                      <a:pt x="530" y="777"/>
                    </a:lnTo>
                    <a:lnTo>
                      <a:pt x="423" y="639"/>
                    </a:lnTo>
                    <a:lnTo>
                      <a:pt x="322" y="443"/>
                    </a:lnTo>
                    <a:lnTo>
                      <a:pt x="223" y="259"/>
                    </a:lnTo>
                    <a:lnTo>
                      <a:pt x="110"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3" name="Freeform 343"/>
              <p:cNvSpPr>
                <a:spLocks/>
              </p:cNvSpPr>
              <p:nvPr/>
            </p:nvSpPr>
            <p:spPr bwMode="auto">
              <a:xfrm>
                <a:off x="1948" y="1483"/>
                <a:ext cx="170" cy="219"/>
              </a:xfrm>
              <a:custGeom>
                <a:avLst/>
                <a:gdLst>
                  <a:gd name="T0" fmla="*/ 0 w 679"/>
                  <a:gd name="T1" fmla="*/ 0 h 874"/>
                  <a:gd name="T2" fmla="*/ 0 w 679"/>
                  <a:gd name="T3" fmla="*/ 0 h 874"/>
                  <a:gd name="T4" fmla="*/ 0 w 679"/>
                  <a:gd name="T5" fmla="*/ 0 h 874"/>
                  <a:gd name="T6" fmla="*/ 0 w 679"/>
                  <a:gd name="T7" fmla="*/ 0 h 874"/>
                  <a:gd name="T8" fmla="*/ 0 w 679"/>
                  <a:gd name="T9" fmla="*/ 0 h 874"/>
                  <a:gd name="T10" fmla="*/ 0 w 679"/>
                  <a:gd name="T11" fmla="*/ 0 h 874"/>
                  <a:gd name="T12" fmla="*/ 0 w 679"/>
                  <a:gd name="T13" fmla="*/ 0 h 874"/>
                  <a:gd name="T14" fmla="*/ 0 60000 65536"/>
                  <a:gd name="T15" fmla="*/ 0 60000 65536"/>
                  <a:gd name="T16" fmla="*/ 0 60000 65536"/>
                  <a:gd name="T17" fmla="*/ 0 60000 65536"/>
                  <a:gd name="T18" fmla="*/ 0 60000 65536"/>
                  <a:gd name="T19" fmla="*/ 0 60000 65536"/>
                  <a:gd name="T20" fmla="*/ 0 60000 65536"/>
                  <a:gd name="T21" fmla="*/ 0 w 679"/>
                  <a:gd name="T22" fmla="*/ 0 h 874"/>
                  <a:gd name="T23" fmla="*/ 679 w 679"/>
                  <a:gd name="T24" fmla="*/ 874 h 8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9" h="874">
                    <a:moveTo>
                      <a:pt x="679" y="874"/>
                    </a:moveTo>
                    <a:lnTo>
                      <a:pt x="591" y="736"/>
                    </a:lnTo>
                    <a:lnTo>
                      <a:pt x="489" y="589"/>
                    </a:lnTo>
                    <a:lnTo>
                      <a:pt x="333" y="437"/>
                    </a:lnTo>
                    <a:lnTo>
                      <a:pt x="182" y="290"/>
                    </a:lnTo>
                    <a:lnTo>
                      <a:pt x="79" y="14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4" name="Freeform 344"/>
              <p:cNvSpPr>
                <a:spLocks/>
              </p:cNvSpPr>
              <p:nvPr/>
            </p:nvSpPr>
            <p:spPr bwMode="auto">
              <a:xfrm>
                <a:off x="1849" y="1415"/>
                <a:ext cx="169" cy="219"/>
              </a:xfrm>
              <a:custGeom>
                <a:avLst/>
                <a:gdLst>
                  <a:gd name="T0" fmla="*/ 0 w 674"/>
                  <a:gd name="T1" fmla="*/ 0 h 879"/>
                  <a:gd name="T2" fmla="*/ 0 w 674"/>
                  <a:gd name="T3" fmla="*/ 0 h 879"/>
                  <a:gd name="T4" fmla="*/ 0 w 674"/>
                  <a:gd name="T5" fmla="*/ 0 h 879"/>
                  <a:gd name="T6" fmla="*/ 0 w 674"/>
                  <a:gd name="T7" fmla="*/ 0 h 879"/>
                  <a:gd name="T8" fmla="*/ 0 w 674"/>
                  <a:gd name="T9" fmla="*/ 0 h 879"/>
                  <a:gd name="T10" fmla="*/ 0 w 674"/>
                  <a:gd name="T11" fmla="*/ 0 h 879"/>
                  <a:gd name="T12" fmla="*/ 0 w 674"/>
                  <a:gd name="T13" fmla="*/ 0 h 879"/>
                  <a:gd name="T14" fmla="*/ 0 60000 65536"/>
                  <a:gd name="T15" fmla="*/ 0 60000 65536"/>
                  <a:gd name="T16" fmla="*/ 0 60000 65536"/>
                  <a:gd name="T17" fmla="*/ 0 60000 65536"/>
                  <a:gd name="T18" fmla="*/ 0 60000 65536"/>
                  <a:gd name="T19" fmla="*/ 0 60000 65536"/>
                  <a:gd name="T20" fmla="*/ 0 60000 65536"/>
                  <a:gd name="T21" fmla="*/ 0 w 674"/>
                  <a:gd name="T22" fmla="*/ 0 h 879"/>
                  <a:gd name="T23" fmla="*/ 674 w 674"/>
                  <a:gd name="T24" fmla="*/ 879 h 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4" h="879">
                    <a:moveTo>
                      <a:pt x="674" y="879"/>
                    </a:moveTo>
                    <a:lnTo>
                      <a:pt x="594" y="737"/>
                    </a:lnTo>
                    <a:lnTo>
                      <a:pt x="489" y="592"/>
                    </a:lnTo>
                    <a:lnTo>
                      <a:pt x="335" y="444"/>
                    </a:lnTo>
                    <a:lnTo>
                      <a:pt x="180" y="294"/>
                    </a:lnTo>
                    <a:lnTo>
                      <a:pt x="80" y="14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5" name="Freeform 345"/>
              <p:cNvSpPr>
                <a:spLocks/>
              </p:cNvSpPr>
              <p:nvPr/>
            </p:nvSpPr>
            <p:spPr bwMode="auto">
              <a:xfrm>
                <a:off x="1902" y="1384"/>
                <a:ext cx="181" cy="272"/>
              </a:xfrm>
              <a:custGeom>
                <a:avLst/>
                <a:gdLst>
                  <a:gd name="T0" fmla="*/ 0 w 724"/>
                  <a:gd name="T1" fmla="*/ 0 h 1086"/>
                  <a:gd name="T2" fmla="*/ 0 w 724"/>
                  <a:gd name="T3" fmla="*/ 0 h 1086"/>
                  <a:gd name="T4" fmla="*/ 0 w 724"/>
                  <a:gd name="T5" fmla="*/ 0 h 1086"/>
                  <a:gd name="T6" fmla="*/ 0 w 724"/>
                  <a:gd name="T7" fmla="*/ 0 h 1086"/>
                  <a:gd name="T8" fmla="*/ 0 w 724"/>
                  <a:gd name="T9" fmla="*/ 0 h 1086"/>
                  <a:gd name="T10" fmla="*/ 0 w 724"/>
                  <a:gd name="T11" fmla="*/ 0 h 1086"/>
                  <a:gd name="T12" fmla="*/ 0 w 724"/>
                  <a:gd name="T13" fmla="*/ 0 h 1086"/>
                  <a:gd name="T14" fmla="*/ 0 60000 65536"/>
                  <a:gd name="T15" fmla="*/ 0 60000 65536"/>
                  <a:gd name="T16" fmla="*/ 0 60000 65536"/>
                  <a:gd name="T17" fmla="*/ 0 60000 65536"/>
                  <a:gd name="T18" fmla="*/ 0 60000 65536"/>
                  <a:gd name="T19" fmla="*/ 0 60000 65536"/>
                  <a:gd name="T20" fmla="*/ 0 60000 65536"/>
                  <a:gd name="T21" fmla="*/ 0 w 724"/>
                  <a:gd name="T22" fmla="*/ 0 h 1086"/>
                  <a:gd name="T23" fmla="*/ 724 w 724"/>
                  <a:gd name="T24" fmla="*/ 1086 h 10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4" h="1086">
                    <a:moveTo>
                      <a:pt x="724" y="1086"/>
                    </a:moveTo>
                    <a:lnTo>
                      <a:pt x="633" y="913"/>
                    </a:lnTo>
                    <a:lnTo>
                      <a:pt x="523" y="735"/>
                    </a:lnTo>
                    <a:lnTo>
                      <a:pt x="356" y="545"/>
                    </a:lnTo>
                    <a:lnTo>
                      <a:pt x="200" y="355"/>
                    </a:lnTo>
                    <a:lnTo>
                      <a:pt x="86" y="17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6" name="Freeform 346"/>
              <p:cNvSpPr>
                <a:spLocks/>
              </p:cNvSpPr>
              <p:nvPr/>
            </p:nvSpPr>
            <p:spPr bwMode="auto">
              <a:xfrm>
                <a:off x="1918" y="1357"/>
                <a:ext cx="161" cy="226"/>
              </a:xfrm>
              <a:custGeom>
                <a:avLst/>
                <a:gdLst>
                  <a:gd name="T0" fmla="*/ 0 w 644"/>
                  <a:gd name="T1" fmla="*/ 0 h 902"/>
                  <a:gd name="T2" fmla="*/ 0 w 644"/>
                  <a:gd name="T3" fmla="*/ 0 h 902"/>
                  <a:gd name="T4" fmla="*/ 0 w 644"/>
                  <a:gd name="T5" fmla="*/ 0 h 902"/>
                  <a:gd name="T6" fmla="*/ 0 w 644"/>
                  <a:gd name="T7" fmla="*/ 0 h 902"/>
                  <a:gd name="T8" fmla="*/ 0 w 644"/>
                  <a:gd name="T9" fmla="*/ 0 h 902"/>
                  <a:gd name="T10" fmla="*/ 0 w 644"/>
                  <a:gd name="T11" fmla="*/ 0 h 902"/>
                  <a:gd name="T12" fmla="*/ 0 w 644"/>
                  <a:gd name="T13" fmla="*/ 0 h 902"/>
                  <a:gd name="T14" fmla="*/ 0 60000 65536"/>
                  <a:gd name="T15" fmla="*/ 0 60000 65536"/>
                  <a:gd name="T16" fmla="*/ 0 60000 65536"/>
                  <a:gd name="T17" fmla="*/ 0 60000 65536"/>
                  <a:gd name="T18" fmla="*/ 0 60000 65536"/>
                  <a:gd name="T19" fmla="*/ 0 60000 65536"/>
                  <a:gd name="T20" fmla="*/ 0 60000 65536"/>
                  <a:gd name="T21" fmla="*/ 0 w 644"/>
                  <a:gd name="T22" fmla="*/ 0 h 902"/>
                  <a:gd name="T23" fmla="*/ 644 w 644"/>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4" h="902">
                    <a:moveTo>
                      <a:pt x="644" y="902"/>
                    </a:moveTo>
                    <a:lnTo>
                      <a:pt x="527" y="777"/>
                    </a:lnTo>
                    <a:lnTo>
                      <a:pt x="424" y="642"/>
                    </a:lnTo>
                    <a:lnTo>
                      <a:pt x="321" y="449"/>
                    </a:lnTo>
                    <a:lnTo>
                      <a:pt x="224" y="261"/>
                    </a:lnTo>
                    <a:lnTo>
                      <a:pt x="115"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7" name="Freeform 347"/>
              <p:cNvSpPr>
                <a:spLocks/>
              </p:cNvSpPr>
              <p:nvPr/>
            </p:nvSpPr>
            <p:spPr bwMode="auto">
              <a:xfrm>
                <a:off x="2339" y="2108"/>
                <a:ext cx="193" cy="43"/>
              </a:xfrm>
              <a:custGeom>
                <a:avLst/>
                <a:gdLst>
                  <a:gd name="T0" fmla="*/ 0 w 771"/>
                  <a:gd name="T1" fmla="*/ 0 h 173"/>
                  <a:gd name="T2" fmla="*/ 0 w 771"/>
                  <a:gd name="T3" fmla="*/ 0 h 173"/>
                  <a:gd name="T4" fmla="*/ 0 w 771"/>
                  <a:gd name="T5" fmla="*/ 0 h 173"/>
                  <a:gd name="T6" fmla="*/ 0 w 771"/>
                  <a:gd name="T7" fmla="*/ 0 h 173"/>
                  <a:gd name="T8" fmla="*/ 0 w 771"/>
                  <a:gd name="T9" fmla="*/ 0 h 173"/>
                  <a:gd name="T10" fmla="*/ 0 w 771"/>
                  <a:gd name="T11" fmla="*/ 0 h 173"/>
                  <a:gd name="T12" fmla="*/ 0 w 771"/>
                  <a:gd name="T13" fmla="*/ 0 h 173"/>
                  <a:gd name="T14" fmla="*/ 0 w 771"/>
                  <a:gd name="T15" fmla="*/ 0 h 173"/>
                  <a:gd name="T16" fmla="*/ 0 w 771"/>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1"/>
                  <a:gd name="T28" fmla="*/ 0 h 173"/>
                  <a:gd name="T29" fmla="*/ 771 w 771"/>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1" h="173">
                    <a:moveTo>
                      <a:pt x="771" y="173"/>
                    </a:moveTo>
                    <a:lnTo>
                      <a:pt x="656" y="173"/>
                    </a:lnTo>
                    <a:lnTo>
                      <a:pt x="530" y="154"/>
                    </a:lnTo>
                    <a:lnTo>
                      <a:pt x="380" y="80"/>
                    </a:lnTo>
                    <a:lnTo>
                      <a:pt x="238" y="15"/>
                    </a:lnTo>
                    <a:lnTo>
                      <a:pt x="178" y="1"/>
                    </a:lnTo>
                    <a:lnTo>
                      <a:pt x="147" y="0"/>
                    </a:lnTo>
                    <a:lnTo>
                      <a:pt x="114" y="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8" name="Freeform 348"/>
              <p:cNvSpPr>
                <a:spLocks/>
              </p:cNvSpPr>
              <p:nvPr/>
            </p:nvSpPr>
            <p:spPr bwMode="auto">
              <a:xfrm>
                <a:off x="2283" y="2031"/>
                <a:ext cx="187" cy="62"/>
              </a:xfrm>
              <a:custGeom>
                <a:avLst/>
                <a:gdLst>
                  <a:gd name="T0" fmla="*/ 0 w 746"/>
                  <a:gd name="T1" fmla="*/ 0 h 248"/>
                  <a:gd name="T2" fmla="*/ 0 w 746"/>
                  <a:gd name="T3" fmla="*/ 0 h 248"/>
                  <a:gd name="T4" fmla="*/ 0 w 746"/>
                  <a:gd name="T5" fmla="*/ 0 h 248"/>
                  <a:gd name="T6" fmla="*/ 0 w 746"/>
                  <a:gd name="T7" fmla="*/ 0 h 248"/>
                  <a:gd name="T8" fmla="*/ 0 w 746"/>
                  <a:gd name="T9" fmla="*/ 0 h 248"/>
                  <a:gd name="T10" fmla="*/ 0 w 746"/>
                  <a:gd name="T11" fmla="*/ 0 h 248"/>
                  <a:gd name="T12" fmla="*/ 0 w 746"/>
                  <a:gd name="T13" fmla="*/ 0 h 248"/>
                  <a:gd name="T14" fmla="*/ 0 60000 65536"/>
                  <a:gd name="T15" fmla="*/ 0 60000 65536"/>
                  <a:gd name="T16" fmla="*/ 0 60000 65536"/>
                  <a:gd name="T17" fmla="*/ 0 60000 65536"/>
                  <a:gd name="T18" fmla="*/ 0 60000 65536"/>
                  <a:gd name="T19" fmla="*/ 0 60000 65536"/>
                  <a:gd name="T20" fmla="*/ 0 60000 65536"/>
                  <a:gd name="T21" fmla="*/ 0 w 746"/>
                  <a:gd name="T22" fmla="*/ 0 h 248"/>
                  <a:gd name="T23" fmla="*/ 746 w 746"/>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248">
                    <a:moveTo>
                      <a:pt x="746" y="248"/>
                    </a:moveTo>
                    <a:lnTo>
                      <a:pt x="638" y="238"/>
                    </a:lnTo>
                    <a:lnTo>
                      <a:pt x="513" y="210"/>
                    </a:lnTo>
                    <a:lnTo>
                      <a:pt x="374" y="130"/>
                    </a:lnTo>
                    <a:lnTo>
                      <a:pt x="238" y="43"/>
                    </a:lnTo>
                    <a:lnTo>
                      <a:pt x="115" y="1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29" name="Freeform 349"/>
              <p:cNvSpPr>
                <a:spLocks/>
              </p:cNvSpPr>
              <p:nvPr/>
            </p:nvSpPr>
            <p:spPr bwMode="auto">
              <a:xfrm>
                <a:off x="2221" y="1974"/>
                <a:ext cx="189" cy="66"/>
              </a:xfrm>
              <a:custGeom>
                <a:avLst/>
                <a:gdLst>
                  <a:gd name="T0" fmla="*/ 0 w 753"/>
                  <a:gd name="T1" fmla="*/ 0 h 264"/>
                  <a:gd name="T2" fmla="*/ 0 w 753"/>
                  <a:gd name="T3" fmla="*/ 0 h 264"/>
                  <a:gd name="T4" fmla="*/ 0 w 753"/>
                  <a:gd name="T5" fmla="*/ 0 h 264"/>
                  <a:gd name="T6" fmla="*/ 0 w 753"/>
                  <a:gd name="T7" fmla="*/ 0 h 264"/>
                  <a:gd name="T8" fmla="*/ 0 w 753"/>
                  <a:gd name="T9" fmla="*/ 0 h 264"/>
                  <a:gd name="T10" fmla="*/ 0 w 753"/>
                  <a:gd name="T11" fmla="*/ 0 h 264"/>
                  <a:gd name="T12" fmla="*/ 0 w 753"/>
                  <a:gd name="T13" fmla="*/ 0 h 264"/>
                  <a:gd name="T14" fmla="*/ 0 60000 65536"/>
                  <a:gd name="T15" fmla="*/ 0 60000 65536"/>
                  <a:gd name="T16" fmla="*/ 0 60000 65536"/>
                  <a:gd name="T17" fmla="*/ 0 60000 65536"/>
                  <a:gd name="T18" fmla="*/ 0 60000 65536"/>
                  <a:gd name="T19" fmla="*/ 0 60000 65536"/>
                  <a:gd name="T20" fmla="*/ 0 60000 65536"/>
                  <a:gd name="T21" fmla="*/ 0 w 753"/>
                  <a:gd name="T22" fmla="*/ 0 h 264"/>
                  <a:gd name="T23" fmla="*/ 753 w 753"/>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264">
                    <a:moveTo>
                      <a:pt x="753" y="264"/>
                    </a:moveTo>
                    <a:lnTo>
                      <a:pt x="632" y="251"/>
                    </a:lnTo>
                    <a:lnTo>
                      <a:pt x="513" y="218"/>
                    </a:lnTo>
                    <a:lnTo>
                      <a:pt x="367" y="130"/>
                    </a:lnTo>
                    <a:lnTo>
                      <a:pt x="236" y="45"/>
                    </a:lnTo>
                    <a:lnTo>
                      <a:pt x="110" y="1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0" name="Freeform 350"/>
              <p:cNvSpPr>
                <a:spLocks/>
              </p:cNvSpPr>
              <p:nvPr/>
            </p:nvSpPr>
            <p:spPr bwMode="auto">
              <a:xfrm>
                <a:off x="2170" y="1921"/>
                <a:ext cx="188" cy="66"/>
              </a:xfrm>
              <a:custGeom>
                <a:avLst/>
                <a:gdLst>
                  <a:gd name="T0" fmla="*/ 0 w 754"/>
                  <a:gd name="T1" fmla="*/ 0 h 264"/>
                  <a:gd name="T2" fmla="*/ 0 w 754"/>
                  <a:gd name="T3" fmla="*/ 0 h 264"/>
                  <a:gd name="T4" fmla="*/ 0 w 754"/>
                  <a:gd name="T5" fmla="*/ 0 h 264"/>
                  <a:gd name="T6" fmla="*/ 0 w 754"/>
                  <a:gd name="T7" fmla="*/ 0 h 264"/>
                  <a:gd name="T8" fmla="*/ 0 w 754"/>
                  <a:gd name="T9" fmla="*/ 0 h 264"/>
                  <a:gd name="T10" fmla="*/ 0 w 754"/>
                  <a:gd name="T11" fmla="*/ 0 h 264"/>
                  <a:gd name="T12" fmla="*/ 0 w 754"/>
                  <a:gd name="T13" fmla="*/ 0 h 264"/>
                  <a:gd name="T14" fmla="*/ 0 60000 65536"/>
                  <a:gd name="T15" fmla="*/ 0 60000 65536"/>
                  <a:gd name="T16" fmla="*/ 0 60000 65536"/>
                  <a:gd name="T17" fmla="*/ 0 60000 65536"/>
                  <a:gd name="T18" fmla="*/ 0 60000 65536"/>
                  <a:gd name="T19" fmla="*/ 0 60000 65536"/>
                  <a:gd name="T20" fmla="*/ 0 60000 65536"/>
                  <a:gd name="T21" fmla="*/ 0 w 754"/>
                  <a:gd name="T22" fmla="*/ 0 h 264"/>
                  <a:gd name="T23" fmla="*/ 754 w 754"/>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4" h="264">
                    <a:moveTo>
                      <a:pt x="754" y="264"/>
                    </a:moveTo>
                    <a:lnTo>
                      <a:pt x="637" y="247"/>
                    </a:lnTo>
                    <a:lnTo>
                      <a:pt x="518" y="214"/>
                    </a:lnTo>
                    <a:lnTo>
                      <a:pt x="380" y="126"/>
                    </a:lnTo>
                    <a:lnTo>
                      <a:pt x="240" y="45"/>
                    </a:lnTo>
                    <a:lnTo>
                      <a:pt x="115" y="1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1" name="Freeform 351"/>
              <p:cNvSpPr>
                <a:spLocks/>
              </p:cNvSpPr>
              <p:nvPr/>
            </p:nvSpPr>
            <p:spPr bwMode="auto">
              <a:xfrm>
                <a:off x="2121" y="1856"/>
                <a:ext cx="188" cy="66"/>
              </a:xfrm>
              <a:custGeom>
                <a:avLst/>
                <a:gdLst>
                  <a:gd name="T0" fmla="*/ 0 w 751"/>
                  <a:gd name="T1" fmla="*/ 0 h 264"/>
                  <a:gd name="T2" fmla="*/ 0 w 751"/>
                  <a:gd name="T3" fmla="*/ 0 h 264"/>
                  <a:gd name="T4" fmla="*/ 0 w 751"/>
                  <a:gd name="T5" fmla="*/ 0 h 264"/>
                  <a:gd name="T6" fmla="*/ 0 w 751"/>
                  <a:gd name="T7" fmla="*/ 0 h 264"/>
                  <a:gd name="T8" fmla="*/ 0 w 751"/>
                  <a:gd name="T9" fmla="*/ 0 h 264"/>
                  <a:gd name="T10" fmla="*/ 0 w 751"/>
                  <a:gd name="T11" fmla="*/ 0 h 264"/>
                  <a:gd name="T12" fmla="*/ 0 w 751"/>
                  <a:gd name="T13" fmla="*/ 0 h 264"/>
                  <a:gd name="T14" fmla="*/ 0 60000 65536"/>
                  <a:gd name="T15" fmla="*/ 0 60000 65536"/>
                  <a:gd name="T16" fmla="*/ 0 60000 65536"/>
                  <a:gd name="T17" fmla="*/ 0 60000 65536"/>
                  <a:gd name="T18" fmla="*/ 0 60000 65536"/>
                  <a:gd name="T19" fmla="*/ 0 60000 65536"/>
                  <a:gd name="T20" fmla="*/ 0 60000 65536"/>
                  <a:gd name="T21" fmla="*/ 0 w 751"/>
                  <a:gd name="T22" fmla="*/ 0 h 264"/>
                  <a:gd name="T23" fmla="*/ 751 w 751"/>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1" h="264">
                    <a:moveTo>
                      <a:pt x="751" y="264"/>
                    </a:moveTo>
                    <a:lnTo>
                      <a:pt x="632" y="247"/>
                    </a:lnTo>
                    <a:lnTo>
                      <a:pt x="514" y="213"/>
                    </a:lnTo>
                    <a:lnTo>
                      <a:pt x="367" y="126"/>
                    </a:lnTo>
                    <a:lnTo>
                      <a:pt x="230" y="41"/>
                    </a:lnTo>
                    <a:lnTo>
                      <a:pt x="110" y="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2" name="Freeform 352"/>
              <p:cNvSpPr>
                <a:spLocks/>
              </p:cNvSpPr>
              <p:nvPr/>
            </p:nvSpPr>
            <p:spPr bwMode="auto">
              <a:xfrm>
                <a:off x="2072" y="1798"/>
                <a:ext cx="188" cy="65"/>
              </a:xfrm>
              <a:custGeom>
                <a:avLst/>
                <a:gdLst>
                  <a:gd name="T0" fmla="*/ 0 w 754"/>
                  <a:gd name="T1" fmla="*/ 0 h 260"/>
                  <a:gd name="T2" fmla="*/ 0 w 754"/>
                  <a:gd name="T3" fmla="*/ 0 h 260"/>
                  <a:gd name="T4" fmla="*/ 0 w 754"/>
                  <a:gd name="T5" fmla="*/ 0 h 260"/>
                  <a:gd name="T6" fmla="*/ 0 w 754"/>
                  <a:gd name="T7" fmla="*/ 0 h 260"/>
                  <a:gd name="T8" fmla="*/ 0 w 754"/>
                  <a:gd name="T9" fmla="*/ 0 h 260"/>
                  <a:gd name="T10" fmla="*/ 0 w 754"/>
                  <a:gd name="T11" fmla="*/ 0 h 260"/>
                  <a:gd name="T12" fmla="*/ 0 w 754"/>
                  <a:gd name="T13" fmla="*/ 0 h 260"/>
                  <a:gd name="T14" fmla="*/ 0 60000 65536"/>
                  <a:gd name="T15" fmla="*/ 0 60000 65536"/>
                  <a:gd name="T16" fmla="*/ 0 60000 65536"/>
                  <a:gd name="T17" fmla="*/ 0 60000 65536"/>
                  <a:gd name="T18" fmla="*/ 0 60000 65536"/>
                  <a:gd name="T19" fmla="*/ 0 60000 65536"/>
                  <a:gd name="T20" fmla="*/ 0 60000 65536"/>
                  <a:gd name="T21" fmla="*/ 0 w 754"/>
                  <a:gd name="T22" fmla="*/ 0 h 260"/>
                  <a:gd name="T23" fmla="*/ 754 w 754"/>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4" h="260">
                    <a:moveTo>
                      <a:pt x="754" y="260"/>
                    </a:moveTo>
                    <a:lnTo>
                      <a:pt x="634" y="242"/>
                    </a:lnTo>
                    <a:lnTo>
                      <a:pt x="515" y="211"/>
                    </a:lnTo>
                    <a:lnTo>
                      <a:pt x="374" y="127"/>
                    </a:lnTo>
                    <a:lnTo>
                      <a:pt x="235" y="42"/>
                    </a:lnTo>
                    <a:lnTo>
                      <a:pt x="115" y="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3" name="Freeform 353"/>
              <p:cNvSpPr>
                <a:spLocks/>
              </p:cNvSpPr>
              <p:nvPr/>
            </p:nvSpPr>
            <p:spPr bwMode="auto">
              <a:xfrm>
                <a:off x="2025" y="1739"/>
                <a:ext cx="189" cy="66"/>
              </a:xfrm>
              <a:custGeom>
                <a:avLst/>
                <a:gdLst>
                  <a:gd name="T0" fmla="*/ 0 w 759"/>
                  <a:gd name="T1" fmla="*/ 0 h 260"/>
                  <a:gd name="T2" fmla="*/ 0 w 759"/>
                  <a:gd name="T3" fmla="*/ 0 h 260"/>
                  <a:gd name="T4" fmla="*/ 0 w 759"/>
                  <a:gd name="T5" fmla="*/ 0 h 260"/>
                  <a:gd name="T6" fmla="*/ 0 w 759"/>
                  <a:gd name="T7" fmla="*/ 0 h 260"/>
                  <a:gd name="T8" fmla="*/ 0 w 759"/>
                  <a:gd name="T9" fmla="*/ 0 h 260"/>
                  <a:gd name="T10" fmla="*/ 0 w 759"/>
                  <a:gd name="T11" fmla="*/ 0 h 260"/>
                  <a:gd name="T12" fmla="*/ 0 w 759"/>
                  <a:gd name="T13" fmla="*/ 0 h 260"/>
                  <a:gd name="T14" fmla="*/ 0 60000 65536"/>
                  <a:gd name="T15" fmla="*/ 0 60000 65536"/>
                  <a:gd name="T16" fmla="*/ 0 60000 65536"/>
                  <a:gd name="T17" fmla="*/ 0 60000 65536"/>
                  <a:gd name="T18" fmla="*/ 0 60000 65536"/>
                  <a:gd name="T19" fmla="*/ 0 60000 65536"/>
                  <a:gd name="T20" fmla="*/ 0 60000 65536"/>
                  <a:gd name="T21" fmla="*/ 0 w 759"/>
                  <a:gd name="T22" fmla="*/ 0 h 260"/>
                  <a:gd name="T23" fmla="*/ 759 w 759"/>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9" h="260">
                    <a:moveTo>
                      <a:pt x="759" y="260"/>
                    </a:moveTo>
                    <a:lnTo>
                      <a:pt x="639" y="242"/>
                    </a:lnTo>
                    <a:lnTo>
                      <a:pt x="517" y="208"/>
                    </a:lnTo>
                    <a:lnTo>
                      <a:pt x="379" y="121"/>
                    </a:lnTo>
                    <a:lnTo>
                      <a:pt x="238" y="42"/>
                    </a:lnTo>
                    <a:lnTo>
                      <a:pt x="116" y="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4" name="Freeform 354"/>
              <p:cNvSpPr>
                <a:spLocks/>
              </p:cNvSpPr>
              <p:nvPr/>
            </p:nvSpPr>
            <p:spPr bwMode="auto">
              <a:xfrm>
                <a:off x="1987" y="1686"/>
                <a:ext cx="187" cy="65"/>
              </a:xfrm>
              <a:custGeom>
                <a:avLst/>
                <a:gdLst>
                  <a:gd name="T0" fmla="*/ 0 w 749"/>
                  <a:gd name="T1" fmla="*/ 0 h 259"/>
                  <a:gd name="T2" fmla="*/ 0 w 749"/>
                  <a:gd name="T3" fmla="*/ 0 h 259"/>
                  <a:gd name="T4" fmla="*/ 0 w 749"/>
                  <a:gd name="T5" fmla="*/ 0 h 259"/>
                  <a:gd name="T6" fmla="*/ 0 w 749"/>
                  <a:gd name="T7" fmla="*/ 0 h 259"/>
                  <a:gd name="T8" fmla="*/ 0 w 749"/>
                  <a:gd name="T9" fmla="*/ 0 h 259"/>
                  <a:gd name="T10" fmla="*/ 0 w 749"/>
                  <a:gd name="T11" fmla="*/ 0 h 259"/>
                  <a:gd name="T12" fmla="*/ 0 w 749"/>
                  <a:gd name="T13" fmla="*/ 0 h 259"/>
                  <a:gd name="T14" fmla="*/ 0 60000 65536"/>
                  <a:gd name="T15" fmla="*/ 0 60000 65536"/>
                  <a:gd name="T16" fmla="*/ 0 60000 65536"/>
                  <a:gd name="T17" fmla="*/ 0 60000 65536"/>
                  <a:gd name="T18" fmla="*/ 0 60000 65536"/>
                  <a:gd name="T19" fmla="*/ 0 60000 65536"/>
                  <a:gd name="T20" fmla="*/ 0 60000 65536"/>
                  <a:gd name="T21" fmla="*/ 0 w 749"/>
                  <a:gd name="T22" fmla="*/ 0 h 259"/>
                  <a:gd name="T23" fmla="*/ 749 w 749"/>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9" h="259">
                    <a:moveTo>
                      <a:pt x="749" y="259"/>
                    </a:moveTo>
                    <a:lnTo>
                      <a:pt x="634" y="241"/>
                    </a:lnTo>
                    <a:lnTo>
                      <a:pt x="512" y="209"/>
                    </a:lnTo>
                    <a:lnTo>
                      <a:pt x="369" y="119"/>
                    </a:lnTo>
                    <a:lnTo>
                      <a:pt x="231" y="40"/>
                    </a:lnTo>
                    <a:lnTo>
                      <a:pt x="108" y="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5" name="Freeform 355"/>
              <p:cNvSpPr>
                <a:spLocks/>
              </p:cNvSpPr>
              <p:nvPr/>
            </p:nvSpPr>
            <p:spPr bwMode="auto">
              <a:xfrm>
                <a:off x="1933" y="1631"/>
                <a:ext cx="193" cy="43"/>
              </a:xfrm>
              <a:custGeom>
                <a:avLst/>
                <a:gdLst>
                  <a:gd name="T0" fmla="*/ 0 w 775"/>
                  <a:gd name="T1" fmla="*/ 0 h 169"/>
                  <a:gd name="T2" fmla="*/ 0 w 775"/>
                  <a:gd name="T3" fmla="*/ 0 h 169"/>
                  <a:gd name="T4" fmla="*/ 0 w 775"/>
                  <a:gd name="T5" fmla="*/ 0 h 169"/>
                  <a:gd name="T6" fmla="*/ 0 w 775"/>
                  <a:gd name="T7" fmla="*/ 0 h 169"/>
                  <a:gd name="T8" fmla="*/ 0 w 775"/>
                  <a:gd name="T9" fmla="*/ 0 h 169"/>
                  <a:gd name="T10" fmla="*/ 0 w 775"/>
                  <a:gd name="T11" fmla="*/ 0 h 169"/>
                  <a:gd name="T12" fmla="*/ 0 w 775"/>
                  <a:gd name="T13" fmla="*/ 0 h 169"/>
                  <a:gd name="T14" fmla="*/ 0 60000 65536"/>
                  <a:gd name="T15" fmla="*/ 0 60000 65536"/>
                  <a:gd name="T16" fmla="*/ 0 60000 65536"/>
                  <a:gd name="T17" fmla="*/ 0 60000 65536"/>
                  <a:gd name="T18" fmla="*/ 0 60000 65536"/>
                  <a:gd name="T19" fmla="*/ 0 60000 65536"/>
                  <a:gd name="T20" fmla="*/ 0 60000 65536"/>
                  <a:gd name="T21" fmla="*/ 0 w 775"/>
                  <a:gd name="T22" fmla="*/ 0 h 169"/>
                  <a:gd name="T23" fmla="*/ 775 w 775"/>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169">
                    <a:moveTo>
                      <a:pt x="775" y="169"/>
                    </a:moveTo>
                    <a:lnTo>
                      <a:pt x="661" y="169"/>
                    </a:lnTo>
                    <a:lnTo>
                      <a:pt x="534" y="152"/>
                    </a:lnTo>
                    <a:lnTo>
                      <a:pt x="377" y="88"/>
                    </a:lnTo>
                    <a:lnTo>
                      <a:pt x="231" y="19"/>
                    </a:lnTo>
                    <a:lnTo>
                      <a:pt x="103" y="0"/>
                    </a:lnTo>
                    <a:lnTo>
                      <a:pt x="0" y="1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6" name="Freeform 356"/>
              <p:cNvSpPr>
                <a:spLocks/>
              </p:cNvSpPr>
              <p:nvPr/>
            </p:nvSpPr>
            <p:spPr bwMode="auto">
              <a:xfrm>
                <a:off x="2487" y="1841"/>
                <a:ext cx="45" cy="189"/>
              </a:xfrm>
              <a:custGeom>
                <a:avLst/>
                <a:gdLst>
                  <a:gd name="T0" fmla="*/ 0 w 179"/>
                  <a:gd name="T1" fmla="*/ 0 h 754"/>
                  <a:gd name="T2" fmla="*/ 0 w 179"/>
                  <a:gd name="T3" fmla="*/ 0 h 754"/>
                  <a:gd name="T4" fmla="*/ 0 w 179"/>
                  <a:gd name="T5" fmla="*/ 0 h 754"/>
                  <a:gd name="T6" fmla="*/ 0 w 179"/>
                  <a:gd name="T7" fmla="*/ 0 h 754"/>
                  <a:gd name="T8" fmla="*/ 0 w 179"/>
                  <a:gd name="T9" fmla="*/ 0 h 754"/>
                  <a:gd name="T10" fmla="*/ 0 w 179"/>
                  <a:gd name="T11" fmla="*/ 0 h 754"/>
                  <a:gd name="T12" fmla="*/ 0 w 179"/>
                  <a:gd name="T13" fmla="*/ 0 h 754"/>
                  <a:gd name="T14" fmla="*/ 0 w 179"/>
                  <a:gd name="T15" fmla="*/ 0 h 754"/>
                  <a:gd name="T16" fmla="*/ 0 w 179"/>
                  <a:gd name="T17" fmla="*/ 0 h 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754"/>
                  <a:gd name="T29" fmla="*/ 179 w 179"/>
                  <a:gd name="T30" fmla="*/ 754 h 7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754">
                    <a:moveTo>
                      <a:pt x="179" y="754"/>
                    </a:moveTo>
                    <a:lnTo>
                      <a:pt x="179" y="640"/>
                    </a:lnTo>
                    <a:lnTo>
                      <a:pt x="179" y="611"/>
                    </a:lnTo>
                    <a:lnTo>
                      <a:pt x="175" y="580"/>
                    </a:lnTo>
                    <a:lnTo>
                      <a:pt x="158" y="518"/>
                    </a:lnTo>
                    <a:lnTo>
                      <a:pt x="86" y="368"/>
                    </a:lnTo>
                    <a:lnTo>
                      <a:pt x="18" y="231"/>
                    </a:lnTo>
                    <a:lnTo>
                      <a:pt x="0" y="109"/>
                    </a:lnTo>
                    <a:lnTo>
                      <a:pt x="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7" name="Freeform 357"/>
              <p:cNvSpPr>
                <a:spLocks/>
              </p:cNvSpPr>
              <p:nvPr/>
            </p:nvSpPr>
            <p:spPr bwMode="auto">
              <a:xfrm>
                <a:off x="2437" y="1774"/>
                <a:ext cx="46" cy="194"/>
              </a:xfrm>
              <a:custGeom>
                <a:avLst/>
                <a:gdLst>
                  <a:gd name="T0" fmla="*/ 0 w 184"/>
                  <a:gd name="T1" fmla="*/ 0 h 776"/>
                  <a:gd name="T2" fmla="*/ 0 w 184"/>
                  <a:gd name="T3" fmla="*/ 0 h 776"/>
                  <a:gd name="T4" fmla="*/ 0 w 184"/>
                  <a:gd name="T5" fmla="*/ 0 h 776"/>
                  <a:gd name="T6" fmla="*/ 0 w 184"/>
                  <a:gd name="T7" fmla="*/ 0 h 776"/>
                  <a:gd name="T8" fmla="*/ 0 w 184"/>
                  <a:gd name="T9" fmla="*/ 0 h 776"/>
                  <a:gd name="T10" fmla="*/ 0 w 184"/>
                  <a:gd name="T11" fmla="*/ 0 h 776"/>
                  <a:gd name="T12" fmla="*/ 0 w 184"/>
                  <a:gd name="T13" fmla="*/ 0 h 776"/>
                  <a:gd name="T14" fmla="*/ 0 w 184"/>
                  <a:gd name="T15" fmla="*/ 0 h 776"/>
                  <a:gd name="T16" fmla="*/ 0 w 184"/>
                  <a:gd name="T17" fmla="*/ 0 h 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776"/>
                  <a:gd name="T29" fmla="*/ 184 w 184"/>
                  <a:gd name="T30" fmla="*/ 776 h 7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776">
                    <a:moveTo>
                      <a:pt x="184" y="776"/>
                    </a:moveTo>
                    <a:lnTo>
                      <a:pt x="184" y="656"/>
                    </a:lnTo>
                    <a:lnTo>
                      <a:pt x="184" y="625"/>
                    </a:lnTo>
                    <a:lnTo>
                      <a:pt x="180" y="595"/>
                    </a:lnTo>
                    <a:lnTo>
                      <a:pt x="165" y="533"/>
                    </a:lnTo>
                    <a:lnTo>
                      <a:pt x="93" y="385"/>
                    </a:lnTo>
                    <a:lnTo>
                      <a:pt x="22" y="235"/>
                    </a:lnTo>
                    <a:lnTo>
                      <a:pt x="0"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8" name="Freeform 358"/>
              <p:cNvSpPr>
                <a:spLocks/>
              </p:cNvSpPr>
              <p:nvPr/>
            </p:nvSpPr>
            <p:spPr bwMode="auto">
              <a:xfrm>
                <a:off x="2377" y="1723"/>
                <a:ext cx="46" cy="195"/>
              </a:xfrm>
              <a:custGeom>
                <a:avLst/>
                <a:gdLst>
                  <a:gd name="T0" fmla="*/ 0 w 184"/>
                  <a:gd name="T1" fmla="*/ 0 h 780"/>
                  <a:gd name="T2" fmla="*/ 0 w 184"/>
                  <a:gd name="T3" fmla="*/ 0 h 780"/>
                  <a:gd name="T4" fmla="*/ 0 w 184"/>
                  <a:gd name="T5" fmla="*/ 0 h 780"/>
                  <a:gd name="T6" fmla="*/ 0 w 184"/>
                  <a:gd name="T7" fmla="*/ 0 h 780"/>
                  <a:gd name="T8" fmla="*/ 0 w 184"/>
                  <a:gd name="T9" fmla="*/ 0 h 780"/>
                  <a:gd name="T10" fmla="*/ 0 w 184"/>
                  <a:gd name="T11" fmla="*/ 0 h 780"/>
                  <a:gd name="T12" fmla="*/ 0 w 184"/>
                  <a:gd name="T13" fmla="*/ 0 h 780"/>
                  <a:gd name="T14" fmla="*/ 0 w 184"/>
                  <a:gd name="T15" fmla="*/ 0 h 780"/>
                  <a:gd name="T16" fmla="*/ 0 w 184"/>
                  <a:gd name="T17" fmla="*/ 0 h 780"/>
                  <a:gd name="T18" fmla="*/ 0 w 184"/>
                  <a:gd name="T19" fmla="*/ 0 h 780"/>
                  <a:gd name="T20" fmla="*/ 0 w 184"/>
                  <a:gd name="T21" fmla="*/ 0 h 780"/>
                  <a:gd name="T22" fmla="*/ 0 w 184"/>
                  <a:gd name="T23" fmla="*/ 0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780"/>
                  <a:gd name="T38" fmla="*/ 184 w 184"/>
                  <a:gd name="T39" fmla="*/ 780 h 7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780">
                    <a:moveTo>
                      <a:pt x="184" y="780"/>
                    </a:moveTo>
                    <a:lnTo>
                      <a:pt x="181" y="712"/>
                    </a:lnTo>
                    <a:lnTo>
                      <a:pt x="177" y="666"/>
                    </a:lnTo>
                    <a:lnTo>
                      <a:pt x="177" y="635"/>
                    </a:lnTo>
                    <a:lnTo>
                      <a:pt x="173" y="602"/>
                    </a:lnTo>
                    <a:lnTo>
                      <a:pt x="158" y="536"/>
                    </a:lnTo>
                    <a:lnTo>
                      <a:pt x="84" y="382"/>
                    </a:lnTo>
                    <a:lnTo>
                      <a:pt x="17" y="236"/>
                    </a:lnTo>
                    <a:lnTo>
                      <a:pt x="3" y="176"/>
                    </a:lnTo>
                    <a:lnTo>
                      <a:pt x="0" y="146"/>
                    </a:lnTo>
                    <a:lnTo>
                      <a:pt x="0" y="114"/>
                    </a:lnTo>
                    <a:lnTo>
                      <a:pt x="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39" name="Freeform 359"/>
              <p:cNvSpPr>
                <a:spLocks/>
              </p:cNvSpPr>
              <p:nvPr/>
            </p:nvSpPr>
            <p:spPr bwMode="auto">
              <a:xfrm>
                <a:off x="2327" y="1658"/>
                <a:ext cx="44" cy="195"/>
              </a:xfrm>
              <a:custGeom>
                <a:avLst/>
                <a:gdLst>
                  <a:gd name="T0" fmla="*/ 0 w 178"/>
                  <a:gd name="T1" fmla="*/ 0 h 783"/>
                  <a:gd name="T2" fmla="*/ 0 w 178"/>
                  <a:gd name="T3" fmla="*/ 0 h 783"/>
                  <a:gd name="T4" fmla="*/ 0 w 178"/>
                  <a:gd name="T5" fmla="*/ 0 h 783"/>
                  <a:gd name="T6" fmla="*/ 0 w 178"/>
                  <a:gd name="T7" fmla="*/ 0 h 783"/>
                  <a:gd name="T8" fmla="*/ 0 w 178"/>
                  <a:gd name="T9" fmla="*/ 0 h 783"/>
                  <a:gd name="T10" fmla="*/ 0 w 178"/>
                  <a:gd name="T11" fmla="*/ 0 h 783"/>
                  <a:gd name="T12" fmla="*/ 0 w 178"/>
                  <a:gd name="T13" fmla="*/ 0 h 783"/>
                  <a:gd name="T14" fmla="*/ 0 w 178"/>
                  <a:gd name="T15" fmla="*/ 0 h 783"/>
                  <a:gd name="T16" fmla="*/ 0 w 178"/>
                  <a:gd name="T17" fmla="*/ 0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783"/>
                  <a:gd name="T29" fmla="*/ 178 w 178"/>
                  <a:gd name="T30" fmla="*/ 783 h 7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783">
                    <a:moveTo>
                      <a:pt x="178" y="783"/>
                    </a:moveTo>
                    <a:lnTo>
                      <a:pt x="178" y="662"/>
                    </a:lnTo>
                    <a:lnTo>
                      <a:pt x="178" y="630"/>
                    </a:lnTo>
                    <a:lnTo>
                      <a:pt x="174" y="598"/>
                    </a:lnTo>
                    <a:lnTo>
                      <a:pt x="159" y="536"/>
                    </a:lnTo>
                    <a:lnTo>
                      <a:pt x="87" y="386"/>
                    </a:lnTo>
                    <a:lnTo>
                      <a:pt x="18" y="239"/>
                    </a:lnTo>
                    <a:lnTo>
                      <a:pt x="0" y="11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0" name="Freeform 360"/>
              <p:cNvSpPr>
                <a:spLocks/>
              </p:cNvSpPr>
              <p:nvPr/>
            </p:nvSpPr>
            <p:spPr bwMode="auto">
              <a:xfrm>
                <a:off x="2269" y="1604"/>
                <a:ext cx="46" cy="193"/>
              </a:xfrm>
              <a:custGeom>
                <a:avLst/>
                <a:gdLst>
                  <a:gd name="T0" fmla="*/ 0 w 185"/>
                  <a:gd name="T1" fmla="*/ 0 h 771"/>
                  <a:gd name="T2" fmla="*/ 0 w 185"/>
                  <a:gd name="T3" fmla="*/ 0 h 771"/>
                  <a:gd name="T4" fmla="*/ 0 w 185"/>
                  <a:gd name="T5" fmla="*/ 0 h 771"/>
                  <a:gd name="T6" fmla="*/ 0 w 185"/>
                  <a:gd name="T7" fmla="*/ 0 h 771"/>
                  <a:gd name="T8" fmla="*/ 0 w 185"/>
                  <a:gd name="T9" fmla="*/ 0 h 771"/>
                  <a:gd name="T10" fmla="*/ 0 w 185"/>
                  <a:gd name="T11" fmla="*/ 0 h 771"/>
                  <a:gd name="T12" fmla="*/ 0 w 185"/>
                  <a:gd name="T13" fmla="*/ 0 h 771"/>
                  <a:gd name="T14" fmla="*/ 0 w 185"/>
                  <a:gd name="T15" fmla="*/ 0 h 771"/>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771"/>
                  <a:gd name="T26" fmla="*/ 185 w 185"/>
                  <a:gd name="T27" fmla="*/ 771 h 7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771">
                    <a:moveTo>
                      <a:pt x="185" y="771"/>
                    </a:moveTo>
                    <a:lnTo>
                      <a:pt x="181" y="704"/>
                    </a:lnTo>
                    <a:lnTo>
                      <a:pt x="177" y="654"/>
                    </a:lnTo>
                    <a:lnTo>
                      <a:pt x="157" y="527"/>
                    </a:lnTo>
                    <a:lnTo>
                      <a:pt x="85" y="380"/>
                    </a:lnTo>
                    <a:lnTo>
                      <a:pt x="18" y="232"/>
                    </a:lnTo>
                    <a:lnTo>
                      <a:pt x="0"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1" name="Freeform 361"/>
              <p:cNvSpPr>
                <a:spLocks/>
              </p:cNvSpPr>
              <p:nvPr/>
            </p:nvSpPr>
            <p:spPr bwMode="auto">
              <a:xfrm>
                <a:off x="2220" y="1546"/>
                <a:ext cx="46" cy="193"/>
              </a:xfrm>
              <a:custGeom>
                <a:avLst/>
                <a:gdLst>
                  <a:gd name="T0" fmla="*/ 0 w 184"/>
                  <a:gd name="T1" fmla="*/ 0 h 775"/>
                  <a:gd name="T2" fmla="*/ 0 w 184"/>
                  <a:gd name="T3" fmla="*/ 0 h 775"/>
                  <a:gd name="T4" fmla="*/ 0 w 184"/>
                  <a:gd name="T5" fmla="*/ 0 h 775"/>
                  <a:gd name="T6" fmla="*/ 0 w 184"/>
                  <a:gd name="T7" fmla="*/ 0 h 775"/>
                  <a:gd name="T8" fmla="*/ 0 w 184"/>
                  <a:gd name="T9" fmla="*/ 0 h 775"/>
                  <a:gd name="T10" fmla="*/ 0 w 184"/>
                  <a:gd name="T11" fmla="*/ 0 h 775"/>
                  <a:gd name="T12" fmla="*/ 0 w 184"/>
                  <a:gd name="T13" fmla="*/ 0 h 775"/>
                  <a:gd name="T14" fmla="*/ 0 w 184"/>
                  <a:gd name="T15" fmla="*/ 0 h 775"/>
                  <a:gd name="T16" fmla="*/ 0 w 184"/>
                  <a:gd name="T17" fmla="*/ 0 h 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775"/>
                  <a:gd name="T29" fmla="*/ 184 w 184"/>
                  <a:gd name="T30" fmla="*/ 775 h 7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775">
                    <a:moveTo>
                      <a:pt x="184" y="775"/>
                    </a:moveTo>
                    <a:lnTo>
                      <a:pt x="184" y="661"/>
                    </a:lnTo>
                    <a:lnTo>
                      <a:pt x="184" y="630"/>
                    </a:lnTo>
                    <a:lnTo>
                      <a:pt x="180" y="598"/>
                    </a:lnTo>
                    <a:lnTo>
                      <a:pt x="165" y="536"/>
                    </a:lnTo>
                    <a:lnTo>
                      <a:pt x="91" y="384"/>
                    </a:lnTo>
                    <a:lnTo>
                      <a:pt x="20" y="236"/>
                    </a:lnTo>
                    <a:lnTo>
                      <a:pt x="0" y="113"/>
                    </a:lnTo>
                    <a:lnTo>
                      <a:pt x="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2" name="Freeform 362"/>
              <p:cNvSpPr>
                <a:spLocks/>
              </p:cNvSpPr>
              <p:nvPr/>
            </p:nvSpPr>
            <p:spPr bwMode="auto">
              <a:xfrm>
                <a:off x="2164" y="1493"/>
                <a:ext cx="44" cy="196"/>
              </a:xfrm>
              <a:custGeom>
                <a:avLst/>
                <a:gdLst>
                  <a:gd name="T0" fmla="*/ 0 w 177"/>
                  <a:gd name="T1" fmla="*/ 0 h 784"/>
                  <a:gd name="T2" fmla="*/ 0 w 177"/>
                  <a:gd name="T3" fmla="*/ 0 h 784"/>
                  <a:gd name="T4" fmla="*/ 0 w 177"/>
                  <a:gd name="T5" fmla="*/ 0 h 784"/>
                  <a:gd name="T6" fmla="*/ 0 w 177"/>
                  <a:gd name="T7" fmla="*/ 0 h 784"/>
                  <a:gd name="T8" fmla="*/ 0 w 177"/>
                  <a:gd name="T9" fmla="*/ 0 h 784"/>
                  <a:gd name="T10" fmla="*/ 0 w 177"/>
                  <a:gd name="T11" fmla="*/ 0 h 784"/>
                  <a:gd name="T12" fmla="*/ 0 w 177"/>
                  <a:gd name="T13" fmla="*/ 0 h 784"/>
                  <a:gd name="T14" fmla="*/ 0 w 177"/>
                  <a:gd name="T15" fmla="*/ 0 h 784"/>
                  <a:gd name="T16" fmla="*/ 0 w 177"/>
                  <a:gd name="T17" fmla="*/ 0 h 784"/>
                  <a:gd name="T18" fmla="*/ 0 w 177"/>
                  <a:gd name="T19" fmla="*/ 0 h 7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784"/>
                  <a:gd name="T32" fmla="*/ 177 w 177"/>
                  <a:gd name="T33" fmla="*/ 784 h 7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784">
                    <a:moveTo>
                      <a:pt x="177" y="784"/>
                    </a:moveTo>
                    <a:lnTo>
                      <a:pt x="174" y="708"/>
                    </a:lnTo>
                    <a:lnTo>
                      <a:pt x="172" y="657"/>
                    </a:lnTo>
                    <a:lnTo>
                      <a:pt x="172" y="627"/>
                    </a:lnTo>
                    <a:lnTo>
                      <a:pt x="169" y="596"/>
                    </a:lnTo>
                    <a:lnTo>
                      <a:pt x="155" y="534"/>
                    </a:lnTo>
                    <a:lnTo>
                      <a:pt x="84" y="387"/>
                    </a:lnTo>
                    <a:lnTo>
                      <a:pt x="17" y="237"/>
                    </a:lnTo>
                    <a:lnTo>
                      <a:pt x="0" y="11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3" name="Freeform 363"/>
              <p:cNvSpPr>
                <a:spLocks/>
              </p:cNvSpPr>
              <p:nvPr/>
            </p:nvSpPr>
            <p:spPr bwMode="auto">
              <a:xfrm>
                <a:off x="2141" y="1539"/>
                <a:ext cx="44" cy="194"/>
              </a:xfrm>
              <a:custGeom>
                <a:avLst/>
                <a:gdLst>
                  <a:gd name="T0" fmla="*/ 0 w 177"/>
                  <a:gd name="T1" fmla="*/ 0 h 776"/>
                  <a:gd name="T2" fmla="*/ 0 w 177"/>
                  <a:gd name="T3" fmla="*/ 0 h 776"/>
                  <a:gd name="T4" fmla="*/ 0 w 177"/>
                  <a:gd name="T5" fmla="*/ 0 h 776"/>
                  <a:gd name="T6" fmla="*/ 0 w 177"/>
                  <a:gd name="T7" fmla="*/ 0 h 776"/>
                  <a:gd name="T8" fmla="*/ 0 w 177"/>
                  <a:gd name="T9" fmla="*/ 0 h 776"/>
                  <a:gd name="T10" fmla="*/ 0 w 177"/>
                  <a:gd name="T11" fmla="*/ 0 h 776"/>
                  <a:gd name="T12" fmla="*/ 0 w 177"/>
                  <a:gd name="T13" fmla="*/ 0 h 776"/>
                  <a:gd name="T14" fmla="*/ 0 w 177"/>
                  <a:gd name="T15" fmla="*/ 0 h 776"/>
                  <a:gd name="T16" fmla="*/ 0 w 177"/>
                  <a:gd name="T17" fmla="*/ 0 h 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776"/>
                  <a:gd name="T29" fmla="*/ 177 w 177"/>
                  <a:gd name="T30" fmla="*/ 776 h 7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776">
                    <a:moveTo>
                      <a:pt x="177" y="776"/>
                    </a:moveTo>
                    <a:lnTo>
                      <a:pt x="177" y="663"/>
                    </a:lnTo>
                    <a:lnTo>
                      <a:pt x="177" y="631"/>
                    </a:lnTo>
                    <a:lnTo>
                      <a:pt x="173" y="599"/>
                    </a:lnTo>
                    <a:lnTo>
                      <a:pt x="159" y="536"/>
                    </a:lnTo>
                    <a:lnTo>
                      <a:pt x="93" y="386"/>
                    </a:lnTo>
                    <a:lnTo>
                      <a:pt x="21" y="245"/>
                    </a:lnTo>
                    <a:lnTo>
                      <a:pt x="0" y="12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4" name="Freeform 364"/>
              <p:cNvSpPr>
                <a:spLocks/>
              </p:cNvSpPr>
              <p:nvPr/>
            </p:nvSpPr>
            <p:spPr bwMode="auto">
              <a:xfrm>
                <a:off x="2545" y="1905"/>
                <a:ext cx="43" cy="188"/>
              </a:xfrm>
              <a:custGeom>
                <a:avLst/>
                <a:gdLst>
                  <a:gd name="T0" fmla="*/ 0 w 173"/>
                  <a:gd name="T1" fmla="*/ 0 h 752"/>
                  <a:gd name="T2" fmla="*/ 0 w 173"/>
                  <a:gd name="T3" fmla="*/ 0 h 752"/>
                  <a:gd name="T4" fmla="*/ 0 w 173"/>
                  <a:gd name="T5" fmla="*/ 0 h 752"/>
                  <a:gd name="T6" fmla="*/ 0 w 173"/>
                  <a:gd name="T7" fmla="*/ 0 h 752"/>
                  <a:gd name="T8" fmla="*/ 0 w 173"/>
                  <a:gd name="T9" fmla="*/ 0 h 752"/>
                  <a:gd name="T10" fmla="*/ 0 w 173"/>
                  <a:gd name="T11" fmla="*/ 0 h 752"/>
                  <a:gd name="T12" fmla="*/ 0 w 173"/>
                  <a:gd name="T13" fmla="*/ 0 h 752"/>
                  <a:gd name="T14" fmla="*/ 0 w 173"/>
                  <a:gd name="T15" fmla="*/ 0 h 752"/>
                  <a:gd name="T16" fmla="*/ 0 w 173"/>
                  <a:gd name="T17" fmla="*/ 0 h 752"/>
                  <a:gd name="T18" fmla="*/ 0 w 173"/>
                  <a:gd name="T19" fmla="*/ 0 h 752"/>
                  <a:gd name="T20" fmla="*/ 0 w 173"/>
                  <a:gd name="T21" fmla="*/ 0 h 7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752"/>
                  <a:gd name="T35" fmla="*/ 173 w 173"/>
                  <a:gd name="T36" fmla="*/ 752 h 7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752">
                    <a:moveTo>
                      <a:pt x="173" y="752"/>
                    </a:moveTo>
                    <a:lnTo>
                      <a:pt x="173" y="637"/>
                    </a:lnTo>
                    <a:lnTo>
                      <a:pt x="173" y="607"/>
                    </a:lnTo>
                    <a:lnTo>
                      <a:pt x="169" y="576"/>
                    </a:lnTo>
                    <a:lnTo>
                      <a:pt x="155" y="514"/>
                    </a:lnTo>
                    <a:lnTo>
                      <a:pt x="88" y="373"/>
                    </a:lnTo>
                    <a:lnTo>
                      <a:pt x="17" y="231"/>
                    </a:lnTo>
                    <a:lnTo>
                      <a:pt x="3" y="172"/>
                    </a:lnTo>
                    <a:lnTo>
                      <a:pt x="1" y="145"/>
                    </a:lnTo>
                    <a:lnTo>
                      <a:pt x="0" y="11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5" name="Freeform 365"/>
              <p:cNvSpPr>
                <a:spLocks/>
              </p:cNvSpPr>
              <p:nvPr/>
            </p:nvSpPr>
            <p:spPr bwMode="auto">
              <a:xfrm>
                <a:off x="2459" y="2151"/>
                <a:ext cx="113" cy="82"/>
              </a:xfrm>
              <a:custGeom>
                <a:avLst/>
                <a:gdLst>
                  <a:gd name="T0" fmla="*/ 0 w 453"/>
                  <a:gd name="T1" fmla="*/ 0 h 328"/>
                  <a:gd name="T2" fmla="*/ 0 w 453"/>
                  <a:gd name="T3" fmla="*/ 0 h 328"/>
                  <a:gd name="T4" fmla="*/ 0 w 453"/>
                  <a:gd name="T5" fmla="*/ 0 h 328"/>
                  <a:gd name="T6" fmla="*/ 0 w 453"/>
                  <a:gd name="T7" fmla="*/ 0 h 328"/>
                  <a:gd name="T8" fmla="*/ 0 w 453"/>
                  <a:gd name="T9" fmla="*/ 0 h 328"/>
                  <a:gd name="T10" fmla="*/ 0 60000 65536"/>
                  <a:gd name="T11" fmla="*/ 0 60000 65536"/>
                  <a:gd name="T12" fmla="*/ 0 60000 65536"/>
                  <a:gd name="T13" fmla="*/ 0 60000 65536"/>
                  <a:gd name="T14" fmla="*/ 0 60000 65536"/>
                  <a:gd name="T15" fmla="*/ 0 w 453"/>
                  <a:gd name="T16" fmla="*/ 0 h 328"/>
                  <a:gd name="T17" fmla="*/ 453 w 453"/>
                  <a:gd name="T18" fmla="*/ 328 h 328"/>
                </a:gdLst>
                <a:ahLst/>
                <a:cxnLst>
                  <a:cxn ang="T10">
                    <a:pos x="T0" y="T1"/>
                  </a:cxn>
                  <a:cxn ang="T11">
                    <a:pos x="T2" y="T3"/>
                  </a:cxn>
                  <a:cxn ang="T12">
                    <a:pos x="T4" y="T5"/>
                  </a:cxn>
                  <a:cxn ang="T13">
                    <a:pos x="T6" y="T7"/>
                  </a:cxn>
                  <a:cxn ang="T14">
                    <a:pos x="T8" y="T9"/>
                  </a:cxn>
                </a:cxnLst>
                <a:rect l="T15" t="T16" r="T17" b="T18"/>
                <a:pathLst>
                  <a:path w="453" h="328">
                    <a:moveTo>
                      <a:pt x="453" y="328"/>
                    </a:moveTo>
                    <a:lnTo>
                      <a:pt x="340" y="196"/>
                    </a:lnTo>
                    <a:lnTo>
                      <a:pt x="223" y="89"/>
                    </a:lnTo>
                    <a:lnTo>
                      <a:pt x="109" y="4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6" name="Freeform 366"/>
              <p:cNvSpPr>
                <a:spLocks/>
              </p:cNvSpPr>
              <p:nvPr/>
            </p:nvSpPr>
            <p:spPr bwMode="auto">
              <a:xfrm>
                <a:off x="2603" y="2025"/>
                <a:ext cx="58" cy="121"/>
              </a:xfrm>
              <a:custGeom>
                <a:avLst/>
                <a:gdLst>
                  <a:gd name="T0" fmla="*/ 0 w 235"/>
                  <a:gd name="T1" fmla="*/ 0 h 486"/>
                  <a:gd name="T2" fmla="*/ 0 w 235"/>
                  <a:gd name="T3" fmla="*/ 0 h 486"/>
                  <a:gd name="T4" fmla="*/ 0 w 235"/>
                  <a:gd name="T5" fmla="*/ 0 h 486"/>
                  <a:gd name="T6" fmla="*/ 0 w 235"/>
                  <a:gd name="T7" fmla="*/ 0 h 486"/>
                  <a:gd name="T8" fmla="*/ 0 w 235"/>
                  <a:gd name="T9" fmla="*/ 0 h 486"/>
                  <a:gd name="T10" fmla="*/ 0 60000 65536"/>
                  <a:gd name="T11" fmla="*/ 0 60000 65536"/>
                  <a:gd name="T12" fmla="*/ 0 60000 65536"/>
                  <a:gd name="T13" fmla="*/ 0 60000 65536"/>
                  <a:gd name="T14" fmla="*/ 0 60000 65536"/>
                  <a:gd name="T15" fmla="*/ 0 w 235"/>
                  <a:gd name="T16" fmla="*/ 0 h 486"/>
                  <a:gd name="T17" fmla="*/ 235 w 235"/>
                  <a:gd name="T18" fmla="*/ 486 h 486"/>
                </a:gdLst>
                <a:ahLst/>
                <a:cxnLst>
                  <a:cxn ang="T10">
                    <a:pos x="T0" y="T1"/>
                  </a:cxn>
                  <a:cxn ang="T11">
                    <a:pos x="T2" y="T3"/>
                  </a:cxn>
                  <a:cxn ang="T12">
                    <a:pos x="T4" y="T5"/>
                  </a:cxn>
                  <a:cxn ang="T13">
                    <a:pos x="T6" y="T7"/>
                  </a:cxn>
                  <a:cxn ang="T14">
                    <a:pos x="T8" y="T9"/>
                  </a:cxn>
                </a:cxnLst>
                <a:rect l="T15" t="T16" r="T17" b="T18"/>
                <a:pathLst>
                  <a:path w="235" h="486">
                    <a:moveTo>
                      <a:pt x="235" y="486"/>
                    </a:moveTo>
                    <a:lnTo>
                      <a:pt x="144" y="372"/>
                    </a:lnTo>
                    <a:lnTo>
                      <a:pt x="69" y="259"/>
                    </a:lnTo>
                    <a:lnTo>
                      <a:pt x="23" y="12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7" name="Freeform 367"/>
              <p:cNvSpPr>
                <a:spLocks/>
              </p:cNvSpPr>
              <p:nvPr/>
            </p:nvSpPr>
            <p:spPr bwMode="auto">
              <a:xfrm>
                <a:off x="2513" y="2205"/>
                <a:ext cx="731" cy="635"/>
              </a:xfrm>
              <a:custGeom>
                <a:avLst/>
                <a:gdLst>
                  <a:gd name="T0" fmla="*/ 0 w 2922"/>
                  <a:gd name="T1" fmla="*/ 0 h 2538"/>
                  <a:gd name="T2" fmla="*/ 0 w 2922"/>
                  <a:gd name="T3" fmla="*/ 0 h 2538"/>
                  <a:gd name="T4" fmla="*/ 0 w 2922"/>
                  <a:gd name="T5" fmla="*/ 0 h 2538"/>
                  <a:gd name="T6" fmla="*/ 0 w 2922"/>
                  <a:gd name="T7" fmla="*/ 0 h 2538"/>
                  <a:gd name="T8" fmla="*/ 0 w 2922"/>
                  <a:gd name="T9" fmla="*/ 0 h 2538"/>
                  <a:gd name="T10" fmla="*/ 0 w 2922"/>
                  <a:gd name="T11" fmla="*/ 0 h 2538"/>
                  <a:gd name="T12" fmla="*/ 0 w 2922"/>
                  <a:gd name="T13" fmla="*/ 0 h 2538"/>
                  <a:gd name="T14" fmla="*/ 0 w 2922"/>
                  <a:gd name="T15" fmla="*/ 0 h 2538"/>
                  <a:gd name="T16" fmla="*/ 0 w 2922"/>
                  <a:gd name="T17" fmla="*/ 0 h 2538"/>
                  <a:gd name="T18" fmla="*/ 0 w 2922"/>
                  <a:gd name="T19" fmla="*/ 0 h 2538"/>
                  <a:gd name="T20" fmla="*/ 0 w 2922"/>
                  <a:gd name="T21" fmla="*/ 0 h 2538"/>
                  <a:gd name="T22" fmla="*/ 0 w 2922"/>
                  <a:gd name="T23" fmla="*/ 0 h 2538"/>
                  <a:gd name="T24" fmla="*/ 0 w 2922"/>
                  <a:gd name="T25" fmla="*/ 0 h 2538"/>
                  <a:gd name="T26" fmla="*/ 0 w 2922"/>
                  <a:gd name="T27" fmla="*/ 0 h 2538"/>
                  <a:gd name="T28" fmla="*/ 0 w 2922"/>
                  <a:gd name="T29" fmla="*/ 0 h 2538"/>
                  <a:gd name="T30" fmla="*/ 0 w 2922"/>
                  <a:gd name="T31" fmla="*/ 0 h 2538"/>
                  <a:gd name="T32" fmla="*/ 0 w 2922"/>
                  <a:gd name="T33" fmla="*/ 0 h 2538"/>
                  <a:gd name="T34" fmla="*/ 0 w 2922"/>
                  <a:gd name="T35" fmla="*/ 0 h 2538"/>
                  <a:gd name="T36" fmla="*/ 0 w 2922"/>
                  <a:gd name="T37" fmla="*/ 0 h 2538"/>
                  <a:gd name="T38" fmla="*/ 0 w 2922"/>
                  <a:gd name="T39" fmla="*/ 0 h 2538"/>
                  <a:gd name="T40" fmla="*/ 0 w 2922"/>
                  <a:gd name="T41" fmla="*/ 0 h 2538"/>
                  <a:gd name="T42" fmla="*/ 0 w 2922"/>
                  <a:gd name="T43" fmla="*/ 0 h 2538"/>
                  <a:gd name="T44" fmla="*/ 0 w 2922"/>
                  <a:gd name="T45" fmla="*/ 0 h 2538"/>
                  <a:gd name="T46" fmla="*/ 0 w 2922"/>
                  <a:gd name="T47" fmla="*/ 0 h 2538"/>
                  <a:gd name="T48" fmla="*/ 0 w 2922"/>
                  <a:gd name="T49" fmla="*/ 0 h 2538"/>
                  <a:gd name="T50" fmla="*/ 0 w 2922"/>
                  <a:gd name="T51" fmla="*/ 0 h 2538"/>
                  <a:gd name="T52" fmla="*/ 0 w 2922"/>
                  <a:gd name="T53" fmla="*/ 0 h 2538"/>
                  <a:gd name="T54" fmla="*/ 0 w 2922"/>
                  <a:gd name="T55" fmla="*/ 0 h 2538"/>
                  <a:gd name="T56" fmla="*/ 0 w 2922"/>
                  <a:gd name="T57" fmla="*/ 0 h 2538"/>
                  <a:gd name="T58" fmla="*/ 0 w 2922"/>
                  <a:gd name="T59" fmla="*/ 0 h 2538"/>
                  <a:gd name="T60" fmla="*/ 0 w 2922"/>
                  <a:gd name="T61" fmla="*/ 0 h 2538"/>
                  <a:gd name="T62" fmla="*/ 0 w 2922"/>
                  <a:gd name="T63" fmla="*/ 0 h 2538"/>
                  <a:gd name="T64" fmla="*/ 0 w 2922"/>
                  <a:gd name="T65" fmla="*/ 0 h 2538"/>
                  <a:gd name="T66" fmla="*/ 0 w 2922"/>
                  <a:gd name="T67" fmla="*/ 0 h 2538"/>
                  <a:gd name="T68" fmla="*/ 0 w 2922"/>
                  <a:gd name="T69" fmla="*/ 0 h 2538"/>
                  <a:gd name="T70" fmla="*/ 0 w 2922"/>
                  <a:gd name="T71" fmla="*/ 0 h 2538"/>
                  <a:gd name="T72" fmla="*/ 0 w 2922"/>
                  <a:gd name="T73" fmla="*/ 0 h 2538"/>
                  <a:gd name="T74" fmla="*/ 0 w 2922"/>
                  <a:gd name="T75" fmla="*/ 0 h 2538"/>
                  <a:gd name="T76" fmla="*/ 0 w 2922"/>
                  <a:gd name="T77" fmla="*/ 0 h 2538"/>
                  <a:gd name="T78" fmla="*/ 0 w 2922"/>
                  <a:gd name="T79" fmla="*/ 0 h 2538"/>
                  <a:gd name="T80" fmla="*/ 0 w 2922"/>
                  <a:gd name="T81" fmla="*/ 0 h 2538"/>
                  <a:gd name="T82" fmla="*/ 0 w 2922"/>
                  <a:gd name="T83" fmla="*/ 0 h 2538"/>
                  <a:gd name="T84" fmla="*/ 0 w 2922"/>
                  <a:gd name="T85" fmla="*/ 0 h 2538"/>
                  <a:gd name="T86" fmla="*/ 0 w 2922"/>
                  <a:gd name="T87" fmla="*/ 0 h 2538"/>
                  <a:gd name="T88" fmla="*/ 0 w 2922"/>
                  <a:gd name="T89" fmla="*/ 0 h 2538"/>
                  <a:gd name="T90" fmla="*/ 0 w 2922"/>
                  <a:gd name="T91" fmla="*/ 0 h 2538"/>
                  <a:gd name="T92" fmla="*/ 0 w 2922"/>
                  <a:gd name="T93" fmla="*/ 0 h 2538"/>
                  <a:gd name="T94" fmla="*/ 0 w 2922"/>
                  <a:gd name="T95" fmla="*/ 0 h 2538"/>
                  <a:gd name="T96" fmla="*/ 0 w 2922"/>
                  <a:gd name="T97" fmla="*/ 0 h 2538"/>
                  <a:gd name="T98" fmla="*/ 0 w 2922"/>
                  <a:gd name="T99" fmla="*/ 0 h 2538"/>
                  <a:gd name="T100" fmla="*/ 0 w 2922"/>
                  <a:gd name="T101" fmla="*/ 0 h 2538"/>
                  <a:gd name="T102" fmla="*/ 0 w 2922"/>
                  <a:gd name="T103" fmla="*/ 0 h 2538"/>
                  <a:gd name="T104" fmla="*/ 0 w 2922"/>
                  <a:gd name="T105" fmla="*/ 0 h 2538"/>
                  <a:gd name="T106" fmla="*/ 0 w 2922"/>
                  <a:gd name="T107" fmla="*/ 0 h 2538"/>
                  <a:gd name="T108" fmla="*/ 0 w 2922"/>
                  <a:gd name="T109" fmla="*/ 0 h 2538"/>
                  <a:gd name="T110" fmla="*/ 0 w 2922"/>
                  <a:gd name="T111" fmla="*/ 0 h 2538"/>
                  <a:gd name="T112" fmla="*/ 0 w 2922"/>
                  <a:gd name="T113" fmla="*/ 0 h 2538"/>
                  <a:gd name="T114" fmla="*/ 0 w 2922"/>
                  <a:gd name="T115" fmla="*/ 0 h 2538"/>
                  <a:gd name="T116" fmla="*/ 0 w 2922"/>
                  <a:gd name="T117" fmla="*/ 0 h 25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22"/>
                  <a:gd name="T178" fmla="*/ 0 h 2538"/>
                  <a:gd name="T179" fmla="*/ 2922 w 2922"/>
                  <a:gd name="T180" fmla="*/ 2538 h 25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22" h="2538">
                    <a:moveTo>
                      <a:pt x="0" y="122"/>
                    </a:moveTo>
                    <a:lnTo>
                      <a:pt x="177" y="226"/>
                    </a:lnTo>
                    <a:lnTo>
                      <a:pt x="264" y="272"/>
                    </a:lnTo>
                    <a:lnTo>
                      <a:pt x="336" y="314"/>
                    </a:lnTo>
                    <a:lnTo>
                      <a:pt x="380" y="347"/>
                    </a:lnTo>
                    <a:lnTo>
                      <a:pt x="414" y="369"/>
                    </a:lnTo>
                    <a:lnTo>
                      <a:pt x="449" y="403"/>
                    </a:lnTo>
                    <a:lnTo>
                      <a:pt x="494" y="440"/>
                    </a:lnTo>
                    <a:lnTo>
                      <a:pt x="545" y="490"/>
                    </a:lnTo>
                    <a:lnTo>
                      <a:pt x="616" y="548"/>
                    </a:lnTo>
                    <a:lnTo>
                      <a:pt x="656" y="582"/>
                    </a:lnTo>
                    <a:lnTo>
                      <a:pt x="690" y="611"/>
                    </a:lnTo>
                    <a:lnTo>
                      <a:pt x="726" y="639"/>
                    </a:lnTo>
                    <a:lnTo>
                      <a:pt x="755" y="657"/>
                    </a:lnTo>
                    <a:lnTo>
                      <a:pt x="783" y="686"/>
                    </a:lnTo>
                    <a:lnTo>
                      <a:pt x="811" y="704"/>
                    </a:lnTo>
                    <a:lnTo>
                      <a:pt x="828" y="715"/>
                    </a:lnTo>
                    <a:lnTo>
                      <a:pt x="858" y="725"/>
                    </a:lnTo>
                    <a:lnTo>
                      <a:pt x="886" y="742"/>
                    </a:lnTo>
                    <a:lnTo>
                      <a:pt x="910" y="761"/>
                    </a:lnTo>
                    <a:lnTo>
                      <a:pt x="939" y="789"/>
                    </a:lnTo>
                    <a:lnTo>
                      <a:pt x="966" y="807"/>
                    </a:lnTo>
                    <a:lnTo>
                      <a:pt x="990" y="833"/>
                    </a:lnTo>
                    <a:lnTo>
                      <a:pt x="1018" y="864"/>
                    </a:lnTo>
                    <a:lnTo>
                      <a:pt x="1047" y="898"/>
                    </a:lnTo>
                    <a:lnTo>
                      <a:pt x="1083" y="939"/>
                    </a:lnTo>
                    <a:lnTo>
                      <a:pt x="1116" y="985"/>
                    </a:lnTo>
                    <a:lnTo>
                      <a:pt x="1150" y="1019"/>
                    </a:lnTo>
                    <a:lnTo>
                      <a:pt x="1187" y="1060"/>
                    </a:lnTo>
                    <a:lnTo>
                      <a:pt x="1220" y="1077"/>
                    </a:lnTo>
                    <a:lnTo>
                      <a:pt x="1259" y="1118"/>
                    </a:lnTo>
                    <a:lnTo>
                      <a:pt x="1301" y="1140"/>
                    </a:lnTo>
                    <a:lnTo>
                      <a:pt x="1346" y="1165"/>
                    </a:lnTo>
                    <a:lnTo>
                      <a:pt x="1393" y="1190"/>
                    </a:lnTo>
                    <a:lnTo>
                      <a:pt x="1438" y="1220"/>
                    </a:lnTo>
                    <a:lnTo>
                      <a:pt x="1485" y="1249"/>
                    </a:lnTo>
                    <a:lnTo>
                      <a:pt x="1530" y="1278"/>
                    </a:lnTo>
                    <a:lnTo>
                      <a:pt x="1577" y="1307"/>
                    </a:lnTo>
                    <a:lnTo>
                      <a:pt x="1622" y="1330"/>
                    </a:lnTo>
                    <a:lnTo>
                      <a:pt x="1669" y="1364"/>
                    </a:lnTo>
                    <a:lnTo>
                      <a:pt x="1720" y="1400"/>
                    </a:lnTo>
                    <a:lnTo>
                      <a:pt x="1771" y="1433"/>
                    </a:lnTo>
                    <a:lnTo>
                      <a:pt x="1828" y="1475"/>
                    </a:lnTo>
                    <a:lnTo>
                      <a:pt x="1875" y="1497"/>
                    </a:lnTo>
                    <a:lnTo>
                      <a:pt x="1934" y="1537"/>
                    </a:lnTo>
                    <a:lnTo>
                      <a:pt x="1968" y="1559"/>
                    </a:lnTo>
                    <a:lnTo>
                      <a:pt x="2009" y="1594"/>
                    </a:lnTo>
                    <a:lnTo>
                      <a:pt x="2048" y="1619"/>
                    </a:lnTo>
                    <a:lnTo>
                      <a:pt x="2094" y="1648"/>
                    </a:lnTo>
                    <a:lnTo>
                      <a:pt x="2128" y="1663"/>
                    </a:lnTo>
                    <a:lnTo>
                      <a:pt x="2169" y="1702"/>
                    </a:lnTo>
                    <a:lnTo>
                      <a:pt x="2208" y="1732"/>
                    </a:lnTo>
                    <a:lnTo>
                      <a:pt x="2244" y="1773"/>
                    </a:lnTo>
                    <a:lnTo>
                      <a:pt x="2265" y="1790"/>
                    </a:lnTo>
                    <a:lnTo>
                      <a:pt x="2301" y="1832"/>
                    </a:lnTo>
                    <a:lnTo>
                      <a:pt x="2329" y="1870"/>
                    </a:lnTo>
                    <a:lnTo>
                      <a:pt x="2352" y="1923"/>
                    </a:lnTo>
                    <a:lnTo>
                      <a:pt x="2376" y="1958"/>
                    </a:lnTo>
                    <a:lnTo>
                      <a:pt x="2404" y="2009"/>
                    </a:lnTo>
                    <a:lnTo>
                      <a:pt x="2433" y="2054"/>
                    </a:lnTo>
                    <a:lnTo>
                      <a:pt x="2462" y="2100"/>
                    </a:lnTo>
                    <a:lnTo>
                      <a:pt x="2491" y="2142"/>
                    </a:lnTo>
                    <a:lnTo>
                      <a:pt x="2521" y="2181"/>
                    </a:lnTo>
                    <a:lnTo>
                      <a:pt x="2554" y="2216"/>
                    </a:lnTo>
                    <a:lnTo>
                      <a:pt x="2601" y="2263"/>
                    </a:lnTo>
                    <a:lnTo>
                      <a:pt x="2641" y="2297"/>
                    </a:lnTo>
                    <a:lnTo>
                      <a:pt x="2720" y="2371"/>
                    </a:lnTo>
                    <a:lnTo>
                      <a:pt x="2777" y="2439"/>
                    </a:lnTo>
                    <a:lnTo>
                      <a:pt x="2819" y="2486"/>
                    </a:lnTo>
                    <a:lnTo>
                      <a:pt x="2836" y="2514"/>
                    </a:lnTo>
                    <a:lnTo>
                      <a:pt x="2852" y="2538"/>
                    </a:lnTo>
                    <a:lnTo>
                      <a:pt x="2870" y="2532"/>
                    </a:lnTo>
                    <a:lnTo>
                      <a:pt x="2889" y="2499"/>
                    </a:lnTo>
                    <a:lnTo>
                      <a:pt x="2904" y="2423"/>
                    </a:lnTo>
                    <a:lnTo>
                      <a:pt x="2922" y="2354"/>
                    </a:lnTo>
                    <a:lnTo>
                      <a:pt x="2911" y="2284"/>
                    </a:lnTo>
                    <a:lnTo>
                      <a:pt x="2881" y="2233"/>
                    </a:lnTo>
                    <a:lnTo>
                      <a:pt x="2813" y="2181"/>
                    </a:lnTo>
                    <a:lnTo>
                      <a:pt x="2744" y="2124"/>
                    </a:lnTo>
                    <a:lnTo>
                      <a:pt x="2693" y="2078"/>
                    </a:lnTo>
                    <a:lnTo>
                      <a:pt x="2646" y="2031"/>
                    </a:lnTo>
                    <a:lnTo>
                      <a:pt x="2604" y="1974"/>
                    </a:lnTo>
                    <a:lnTo>
                      <a:pt x="2560" y="1923"/>
                    </a:lnTo>
                    <a:lnTo>
                      <a:pt x="2521" y="1865"/>
                    </a:lnTo>
                    <a:lnTo>
                      <a:pt x="2462" y="1818"/>
                    </a:lnTo>
                    <a:lnTo>
                      <a:pt x="2387" y="1744"/>
                    </a:lnTo>
                    <a:lnTo>
                      <a:pt x="2311" y="1687"/>
                    </a:lnTo>
                    <a:lnTo>
                      <a:pt x="2244" y="1630"/>
                    </a:lnTo>
                    <a:lnTo>
                      <a:pt x="2174" y="1584"/>
                    </a:lnTo>
                    <a:lnTo>
                      <a:pt x="2105" y="1526"/>
                    </a:lnTo>
                    <a:lnTo>
                      <a:pt x="2038" y="1479"/>
                    </a:lnTo>
                    <a:lnTo>
                      <a:pt x="1972" y="1433"/>
                    </a:lnTo>
                    <a:lnTo>
                      <a:pt x="1926" y="1404"/>
                    </a:lnTo>
                    <a:lnTo>
                      <a:pt x="1869" y="1371"/>
                    </a:lnTo>
                    <a:lnTo>
                      <a:pt x="1812" y="1342"/>
                    </a:lnTo>
                    <a:lnTo>
                      <a:pt x="1753" y="1312"/>
                    </a:lnTo>
                    <a:lnTo>
                      <a:pt x="1680" y="1267"/>
                    </a:lnTo>
                    <a:lnTo>
                      <a:pt x="1598" y="1203"/>
                    </a:lnTo>
                    <a:lnTo>
                      <a:pt x="1514" y="1146"/>
                    </a:lnTo>
                    <a:lnTo>
                      <a:pt x="1438" y="1099"/>
                    </a:lnTo>
                    <a:lnTo>
                      <a:pt x="1363" y="1043"/>
                    </a:lnTo>
                    <a:lnTo>
                      <a:pt x="1288" y="985"/>
                    </a:lnTo>
                    <a:lnTo>
                      <a:pt x="1220" y="939"/>
                    </a:lnTo>
                    <a:lnTo>
                      <a:pt x="1150" y="880"/>
                    </a:lnTo>
                    <a:lnTo>
                      <a:pt x="1083" y="807"/>
                    </a:lnTo>
                    <a:lnTo>
                      <a:pt x="990" y="720"/>
                    </a:lnTo>
                    <a:lnTo>
                      <a:pt x="915" y="634"/>
                    </a:lnTo>
                    <a:lnTo>
                      <a:pt x="851" y="565"/>
                    </a:lnTo>
                    <a:lnTo>
                      <a:pt x="793" y="524"/>
                    </a:lnTo>
                    <a:lnTo>
                      <a:pt x="737" y="490"/>
                    </a:lnTo>
                    <a:lnTo>
                      <a:pt x="679" y="456"/>
                    </a:lnTo>
                    <a:lnTo>
                      <a:pt x="616" y="410"/>
                    </a:lnTo>
                    <a:lnTo>
                      <a:pt x="541" y="357"/>
                    </a:lnTo>
                    <a:lnTo>
                      <a:pt x="444" y="285"/>
                    </a:lnTo>
                    <a:lnTo>
                      <a:pt x="351" y="208"/>
                    </a:lnTo>
                    <a:lnTo>
                      <a:pt x="264" y="151"/>
                    </a:lnTo>
                    <a:lnTo>
                      <a:pt x="196" y="104"/>
                    </a:lnTo>
                    <a:lnTo>
                      <a:pt x="22" y="0"/>
                    </a:lnTo>
                    <a:lnTo>
                      <a:pt x="0" y="122"/>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8" name="Freeform 368"/>
              <p:cNvSpPr>
                <a:spLocks/>
              </p:cNvSpPr>
              <p:nvPr/>
            </p:nvSpPr>
            <p:spPr bwMode="auto">
              <a:xfrm>
                <a:off x="1810" y="1778"/>
                <a:ext cx="176" cy="117"/>
              </a:xfrm>
              <a:custGeom>
                <a:avLst/>
                <a:gdLst>
                  <a:gd name="T0" fmla="*/ 0 w 702"/>
                  <a:gd name="T1" fmla="*/ 0 h 466"/>
                  <a:gd name="T2" fmla="*/ 0 w 702"/>
                  <a:gd name="T3" fmla="*/ 0 h 466"/>
                  <a:gd name="T4" fmla="*/ 0 w 702"/>
                  <a:gd name="T5" fmla="*/ 0 h 466"/>
                  <a:gd name="T6" fmla="*/ 0 w 702"/>
                  <a:gd name="T7" fmla="*/ 0 h 466"/>
                  <a:gd name="T8" fmla="*/ 0 w 702"/>
                  <a:gd name="T9" fmla="*/ 0 h 466"/>
                  <a:gd name="T10" fmla="*/ 0 w 702"/>
                  <a:gd name="T11" fmla="*/ 0 h 466"/>
                  <a:gd name="T12" fmla="*/ 0 w 702"/>
                  <a:gd name="T13" fmla="*/ 0 h 466"/>
                  <a:gd name="T14" fmla="*/ 0 w 702"/>
                  <a:gd name="T15" fmla="*/ 0 h 466"/>
                  <a:gd name="T16" fmla="*/ 0 w 702"/>
                  <a:gd name="T17" fmla="*/ 0 h 466"/>
                  <a:gd name="T18" fmla="*/ 0 w 702"/>
                  <a:gd name="T19" fmla="*/ 0 h 466"/>
                  <a:gd name="T20" fmla="*/ 0 w 702"/>
                  <a:gd name="T21" fmla="*/ 0 h 466"/>
                  <a:gd name="T22" fmla="*/ 0 w 702"/>
                  <a:gd name="T23" fmla="*/ 0 h 466"/>
                  <a:gd name="T24" fmla="*/ 0 w 702"/>
                  <a:gd name="T25" fmla="*/ 0 h 466"/>
                  <a:gd name="T26" fmla="*/ 0 w 702"/>
                  <a:gd name="T27" fmla="*/ 0 h 466"/>
                  <a:gd name="T28" fmla="*/ 0 w 702"/>
                  <a:gd name="T29" fmla="*/ 0 h 466"/>
                  <a:gd name="T30" fmla="*/ 0 w 702"/>
                  <a:gd name="T31" fmla="*/ 0 h 466"/>
                  <a:gd name="T32" fmla="*/ 0 w 702"/>
                  <a:gd name="T33" fmla="*/ 0 h 466"/>
                  <a:gd name="T34" fmla="*/ 0 w 702"/>
                  <a:gd name="T35" fmla="*/ 0 h 466"/>
                  <a:gd name="T36" fmla="*/ 0 w 702"/>
                  <a:gd name="T37" fmla="*/ 0 h 466"/>
                  <a:gd name="T38" fmla="*/ 0 w 702"/>
                  <a:gd name="T39" fmla="*/ 0 h 466"/>
                  <a:gd name="T40" fmla="*/ 0 w 702"/>
                  <a:gd name="T41" fmla="*/ 0 h 466"/>
                  <a:gd name="T42" fmla="*/ 0 w 702"/>
                  <a:gd name="T43" fmla="*/ 0 h 466"/>
                  <a:gd name="T44" fmla="*/ 0 w 702"/>
                  <a:gd name="T45" fmla="*/ 0 h 466"/>
                  <a:gd name="T46" fmla="*/ 0 w 702"/>
                  <a:gd name="T47" fmla="*/ 0 h 466"/>
                  <a:gd name="T48" fmla="*/ 0 w 702"/>
                  <a:gd name="T49" fmla="*/ 0 h 466"/>
                  <a:gd name="T50" fmla="*/ 0 w 702"/>
                  <a:gd name="T51" fmla="*/ 0 h 4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66"/>
                  <a:gd name="T80" fmla="*/ 702 w 702"/>
                  <a:gd name="T81" fmla="*/ 466 h 4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66">
                    <a:moveTo>
                      <a:pt x="0" y="0"/>
                    </a:moveTo>
                    <a:lnTo>
                      <a:pt x="259" y="68"/>
                    </a:lnTo>
                    <a:lnTo>
                      <a:pt x="317" y="87"/>
                    </a:lnTo>
                    <a:lnTo>
                      <a:pt x="385" y="105"/>
                    </a:lnTo>
                    <a:lnTo>
                      <a:pt x="435" y="132"/>
                    </a:lnTo>
                    <a:lnTo>
                      <a:pt x="476" y="156"/>
                    </a:lnTo>
                    <a:lnTo>
                      <a:pt x="523" y="189"/>
                    </a:lnTo>
                    <a:lnTo>
                      <a:pt x="564" y="218"/>
                    </a:lnTo>
                    <a:lnTo>
                      <a:pt x="598" y="264"/>
                    </a:lnTo>
                    <a:lnTo>
                      <a:pt x="645" y="305"/>
                    </a:lnTo>
                    <a:lnTo>
                      <a:pt x="673" y="357"/>
                    </a:lnTo>
                    <a:lnTo>
                      <a:pt x="683" y="397"/>
                    </a:lnTo>
                    <a:lnTo>
                      <a:pt x="702" y="427"/>
                    </a:lnTo>
                    <a:lnTo>
                      <a:pt x="696" y="444"/>
                    </a:lnTo>
                    <a:lnTo>
                      <a:pt x="678" y="466"/>
                    </a:lnTo>
                    <a:lnTo>
                      <a:pt x="649" y="466"/>
                    </a:lnTo>
                    <a:lnTo>
                      <a:pt x="609" y="466"/>
                    </a:lnTo>
                    <a:lnTo>
                      <a:pt x="552" y="460"/>
                    </a:lnTo>
                    <a:lnTo>
                      <a:pt x="490" y="444"/>
                    </a:lnTo>
                    <a:lnTo>
                      <a:pt x="435" y="427"/>
                    </a:lnTo>
                    <a:lnTo>
                      <a:pt x="392" y="408"/>
                    </a:lnTo>
                    <a:lnTo>
                      <a:pt x="346" y="386"/>
                    </a:lnTo>
                    <a:lnTo>
                      <a:pt x="292" y="352"/>
                    </a:lnTo>
                    <a:lnTo>
                      <a:pt x="259" y="311"/>
                    </a:lnTo>
                    <a:lnTo>
                      <a:pt x="213" y="264"/>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49" name="Freeform 369"/>
              <p:cNvSpPr>
                <a:spLocks/>
              </p:cNvSpPr>
              <p:nvPr/>
            </p:nvSpPr>
            <p:spPr bwMode="auto">
              <a:xfrm>
                <a:off x="1839" y="1739"/>
                <a:ext cx="157" cy="137"/>
              </a:xfrm>
              <a:custGeom>
                <a:avLst/>
                <a:gdLst>
                  <a:gd name="T0" fmla="*/ 0 w 627"/>
                  <a:gd name="T1" fmla="*/ 0 h 546"/>
                  <a:gd name="T2" fmla="*/ 0 w 627"/>
                  <a:gd name="T3" fmla="*/ 0 h 546"/>
                  <a:gd name="T4" fmla="*/ 0 w 627"/>
                  <a:gd name="T5" fmla="*/ 0 h 546"/>
                  <a:gd name="T6" fmla="*/ 0 w 627"/>
                  <a:gd name="T7" fmla="*/ 0 h 546"/>
                  <a:gd name="T8" fmla="*/ 0 w 627"/>
                  <a:gd name="T9" fmla="*/ 0 h 546"/>
                  <a:gd name="T10" fmla="*/ 0 w 627"/>
                  <a:gd name="T11" fmla="*/ 0 h 546"/>
                  <a:gd name="T12" fmla="*/ 0 w 627"/>
                  <a:gd name="T13" fmla="*/ 0 h 546"/>
                  <a:gd name="T14" fmla="*/ 0 w 627"/>
                  <a:gd name="T15" fmla="*/ 0 h 546"/>
                  <a:gd name="T16" fmla="*/ 0 w 627"/>
                  <a:gd name="T17" fmla="*/ 0 h 546"/>
                  <a:gd name="T18" fmla="*/ 0 w 627"/>
                  <a:gd name="T19" fmla="*/ 0 h 546"/>
                  <a:gd name="T20" fmla="*/ 0 w 627"/>
                  <a:gd name="T21" fmla="*/ 0 h 546"/>
                  <a:gd name="T22" fmla="*/ 0 w 627"/>
                  <a:gd name="T23" fmla="*/ 0 h 546"/>
                  <a:gd name="T24" fmla="*/ 0 w 627"/>
                  <a:gd name="T25" fmla="*/ 0 h 546"/>
                  <a:gd name="T26" fmla="*/ 0 w 627"/>
                  <a:gd name="T27" fmla="*/ 0 h 546"/>
                  <a:gd name="T28" fmla="*/ 0 w 627"/>
                  <a:gd name="T29" fmla="*/ 0 h 546"/>
                  <a:gd name="T30" fmla="*/ 0 w 627"/>
                  <a:gd name="T31" fmla="*/ 0 h 546"/>
                  <a:gd name="T32" fmla="*/ 0 w 627"/>
                  <a:gd name="T33" fmla="*/ 0 h 546"/>
                  <a:gd name="T34" fmla="*/ 0 w 627"/>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7"/>
                  <a:gd name="T55" fmla="*/ 0 h 546"/>
                  <a:gd name="T56" fmla="*/ 627 w 627"/>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7" h="546">
                    <a:moveTo>
                      <a:pt x="0" y="0"/>
                    </a:moveTo>
                    <a:lnTo>
                      <a:pt x="126" y="218"/>
                    </a:lnTo>
                    <a:lnTo>
                      <a:pt x="162" y="282"/>
                    </a:lnTo>
                    <a:lnTo>
                      <a:pt x="191" y="328"/>
                    </a:lnTo>
                    <a:lnTo>
                      <a:pt x="231" y="373"/>
                    </a:lnTo>
                    <a:lnTo>
                      <a:pt x="270" y="403"/>
                    </a:lnTo>
                    <a:lnTo>
                      <a:pt x="304" y="437"/>
                    </a:lnTo>
                    <a:lnTo>
                      <a:pt x="357" y="470"/>
                    </a:lnTo>
                    <a:lnTo>
                      <a:pt x="408" y="499"/>
                    </a:lnTo>
                    <a:lnTo>
                      <a:pt x="465" y="517"/>
                    </a:lnTo>
                    <a:lnTo>
                      <a:pt x="568" y="546"/>
                    </a:lnTo>
                    <a:lnTo>
                      <a:pt x="615" y="541"/>
                    </a:lnTo>
                    <a:lnTo>
                      <a:pt x="627" y="495"/>
                    </a:lnTo>
                    <a:lnTo>
                      <a:pt x="592" y="408"/>
                    </a:lnTo>
                    <a:lnTo>
                      <a:pt x="541" y="311"/>
                    </a:lnTo>
                    <a:lnTo>
                      <a:pt x="478" y="231"/>
                    </a:lnTo>
                    <a:lnTo>
                      <a:pt x="379" y="17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0" name="Freeform 370"/>
              <p:cNvSpPr>
                <a:spLocks/>
              </p:cNvSpPr>
              <p:nvPr/>
            </p:nvSpPr>
            <p:spPr bwMode="auto">
              <a:xfrm>
                <a:off x="1790" y="1820"/>
                <a:ext cx="187" cy="90"/>
              </a:xfrm>
              <a:custGeom>
                <a:avLst/>
                <a:gdLst>
                  <a:gd name="T0" fmla="*/ 0 w 747"/>
                  <a:gd name="T1" fmla="*/ 0 h 360"/>
                  <a:gd name="T2" fmla="*/ 0 w 747"/>
                  <a:gd name="T3" fmla="*/ 0 h 360"/>
                  <a:gd name="T4" fmla="*/ 0 w 747"/>
                  <a:gd name="T5" fmla="*/ 0 h 360"/>
                  <a:gd name="T6" fmla="*/ 0 w 747"/>
                  <a:gd name="T7" fmla="*/ 0 h 360"/>
                  <a:gd name="T8" fmla="*/ 0 w 747"/>
                  <a:gd name="T9" fmla="*/ 0 h 360"/>
                  <a:gd name="T10" fmla="*/ 0 w 747"/>
                  <a:gd name="T11" fmla="*/ 0 h 360"/>
                  <a:gd name="T12" fmla="*/ 0 w 747"/>
                  <a:gd name="T13" fmla="*/ 0 h 360"/>
                  <a:gd name="T14" fmla="*/ 0 w 747"/>
                  <a:gd name="T15" fmla="*/ 0 h 360"/>
                  <a:gd name="T16" fmla="*/ 0 w 747"/>
                  <a:gd name="T17" fmla="*/ 0 h 360"/>
                  <a:gd name="T18" fmla="*/ 0 w 747"/>
                  <a:gd name="T19" fmla="*/ 0 h 360"/>
                  <a:gd name="T20" fmla="*/ 0 w 747"/>
                  <a:gd name="T21" fmla="*/ 0 h 360"/>
                  <a:gd name="T22" fmla="*/ 0 w 747"/>
                  <a:gd name="T23" fmla="*/ 0 h 360"/>
                  <a:gd name="T24" fmla="*/ 0 w 747"/>
                  <a:gd name="T25" fmla="*/ 0 h 360"/>
                  <a:gd name="T26" fmla="*/ 0 w 747"/>
                  <a:gd name="T27" fmla="*/ 0 h 360"/>
                  <a:gd name="T28" fmla="*/ 0 w 747"/>
                  <a:gd name="T29" fmla="*/ 0 h 360"/>
                  <a:gd name="T30" fmla="*/ 0 w 747"/>
                  <a:gd name="T31" fmla="*/ 0 h 360"/>
                  <a:gd name="T32" fmla="*/ 0 w 747"/>
                  <a:gd name="T33" fmla="*/ 0 h 360"/>
                  <a:gd name="T34" fmla="*/ 0 w 747"/>
                  <a:gd name="T35" fmla="*/ 0 h 360"/>
                  <a:gd name="T36" fmla="*/ 0 w 747"/>
                  <a:gd name="T37" fmla="*/ 0 h 360"/>
                  <a:gd name="T38" fmla="*/ 0 w 747"/>
                  <a:gd name="T39" fmla="*/ 0 h 360"/>
                  <a:gd name="T40" fmla="*/ 0 w 747"/>
                  <a:gd name="T41" fmla="*/ 0 h 360"/>
                  <a:gd name="T42" fmla="*/ 0 w 747"/>
                  <a:gd name="T43" fmla="*/ 0 h 360"/>
                  <a:gd name="T44" fmla="*/ 0 w 747"/>
                  <a:gd name="T45" fmla="*/ 0 h 360"/>
                  <a:gd name="T46" fmla="*/ 0 w 747"/>
                  <a:gd name="T47" fmla="*/ 0 h 360"/>
                  <a:gd name="T48" fmla="*/ 0 w 747"/>
                  <a:gd name="T49" fmla="*/ 0 h 360"/>
                  <a:gd name="T50" fmla="*/ 0 w 747"/>
                  <a:gd name="T51" fmla="*/ 0 h 3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7"/>
                  <a:gd name="T79" fmla="*/ 0 h 360"/>
                  <a:gd name="T80" fmla="*/ 747 w 747"/>
                  <a:gd name="T81" fmla="*/ 360 h 3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7" h="360">
                    <a:moveTo>
                      <a:pt x="0" y="0"/>
                    </a:moveTo>
                    <a:lnTo>
                      <a:pt x="246" y="11"/>
                    </a:lnTo>
                    <a:lnTo>
                      <a:pt x="315" y="21"/>
                    </a:lnTo>
                    <a:lnTo>
                      <a:pt x="372" y="29"/>
                    </a:lnTo>
                    <a:lnTo>
                      <a:pt x="430" y="45"/>
                    </a:lnTo>
                    <a:lnTo>
                      <a:pt x="477" y="63"/>
                    </a:lnTo>
                    <a:lnTo>
                      <a:pt x="534" y="85"/>
                    </a:lnTo>
                    <a:lnTo>
                      <a:pt x="570" y="114"/>
                    </a:lnTo>
                    <a:lnTo>
                      <a:pt x="620" y="147"/>
                    </a:lnTo>
                    <a:lnTo>
                      <a:pt x="660" y="189"/>
                    </a:lnTo>
                    <a:lnTo>
                      <a:pt x="707" y="235"/>
                    </a:lnTo>
                    <a:lnTo>
                      <a:pt x="729" y="269"/>
                    </a:lnTo>
                    <a:lnTo>
                      <a:pt x="747" y="298"/>
                    </a:lnTo>
                    <a:lnTo>
                      <a:pt x="747" y="316"/>
                    </a:lnTo>
                    <a:lnTo>
                      <a:pt x="740" y="331"/>
                    </a:lnTo>
                    <a:lnTo>
                      <a:pt x="707" y="344"/>
                    </a:lnTo>
                    <a:lnTo>
                      <a:pt x="673" y="360"/>
                    </a:lnTo>
                    <a:lnTo>
                      <a:pt x="620" y="356"/>
                    </a:lnTo>
                    <a:lnTo>
                      <a:pt x="562" y="356"/>
                    </a:lnTo>
                    <a:lnTo>
                      <a:pt x="505" y="356"/>
                    </a:lnTo>
                    <a:lnTo>
                      <a:pt x="465" y="344"/>
                    </a:lnTo>
                    <a:lnTo>
                      <a:pt x="407" y="327"/>
                    </a:lnTo>
                    <a:lnTo>
                      <a:pt x="357" y="306"/>
                    </a:lnTo>
                    <a:lnTo>
                      <a:pt x="310" y="276"/>
                    </a:lnTo>
                    <a:lnTo>
                      <a:pt x="264" y="23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1" name="Freeform 371"/>
              <p:cNvSpPr>
                <a:spLocks/>
              </p:cNvSpPr>
              <p:nvPr/>
            </p:nvSpPr>
            <p:spPr bwMode="auto">
              <a:xfrm>
                <a:off x="1876" y="1820"/>
                <a:ext cx="176" cy="118"/>
              </a:xfrm>
              <a:custGeom>
                <a:avLst/>
                <a:gdLst>
                  <a:gd name="T0" fmla="*/ 0 w 702"/>
                  <a:gd name="T1" fmla="*/ 0 h 471"/>
                  <a:gd name="T2" fmla="*/ 0 w 702"/>
                  <a:gd name="T3" fmla="*/ 0 h 471"/>
                  <a:gd name="T4" fmla="*/ 0 w 702"/>
                  <a:gd name="T5" fmla="*/ 0 h 471"/>
                  <a:gd name="T6" fmla="*/ 0 w 702"/>
                  <a:gd name="T7" fmla="*/ 0 h 471"/>
                  <a:gd name="T8" fmla="*/ 0 w 702"/>
                  <a:gd name="T9" fmla="*/ 0 h 471"/>
                  <a:gd name="T10" fmla="*/ 0 w 702"/>
                  <a:gd name="T11" fmla="*/ 0 h 471"/>
                  <a:gd name="T12" fmla="*/ 0 w 702"/>
                  <a:gd name="T13" fmla="*/ 0 h 471"/>
                  <a:gd name="T14" fmla="*/ 0 w 702"/>
                  <a:gd name="T15" fmla="*/ 0 h 471"/>
                  <a:gd name="T16" fmla="*/ 0 w 702"/>
                  <a:gd name="T17" fmla="*/ 0 h 471"/>
                  <a:gd name="T18" fmla="*/ 0 w 702"/>
                  <a:gd name="T19" fmla="*/ 0 h 471"/>
                  <a:gd name="T20" fmla="*/ 0 w 702"/>
                  <a:gd name="T21" fmla="*/ 0 h 471"/>
                  <a:gd name="T22" fmla="*/ 0 w 702"/>
                  <a:gd name="T23" fmla="*/ 0 h 471"/>
                  <a:gd name="T24" fmla="*/ 0 w 702"/>
                  <a:gd name="T25" fmla="*/ 0 h 471"/>
                  <a:gd name="T26" fmla="*/ 0 w 702"/>
                  <a:gd name="T27" fmla="*/ 0 h 471"/>
                  <a:gd name="T28" fmla="*/ 0 w 702"/>
                  <a:gd name="T29" fmla="*/ 0 h 471"/>
                  <a:gd name="T30" fmla="*/ 0 w 702"/>
                  <a:gd name="T31" fmla="*/ 0 h 471"/>
                  <a:gd name="T32" fmla="*/ 0 w 702"/>
                  <a:gd name="T33" fmla="*/ 0 h 471"/>
                  <a:gd name="T34" fmla="*/ 0 w 702"/>
                  <a:gd name="T35" fmla="*/ 0 h 471"/>
                  <a:gd name="T36" fmla="*/ 0 w 702"/>
                  <a:gd name="T37" fmla="*/ 0 h 471"/>
                  <a:gd name="T38" fmla="*/ 0 w 702"/>
                  <a:gd name="T39" fmla="*/ 0 h 471"/>
                  <a:gd name="T40" fmla="*/ 0 w 702"/>
                  <a:gd name="T41" fmla="*/ 0 h 471"/>
                  <a:gd name="T42" fmla="*/ 0 w 702"/>
                  <a:gd name="T43" fmla="*/ 0 h 471"/>
                  <a:gd name="T44" fmla="*/ 0 w 702"/>
                  <a:gd name="T45" fmla="*/ 0 h 471"/>
                  <a:gd name="T46" fmla="*/ 0 w 702"/>
                  <a:gd name="T47" fmla="*/ 0 h 471"/>
                  <a:gd name="T48" fmla="*/ 0 w 702"/>
                  <a:gd name="T49" fmla="*/ 0 h 471"/>
                  <a:gd name="T50" fmla="*/ 0 w 702"/>
                  <a:gd name="T51" fmla="*/ 0 h 4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1"/>
                  <a:gd name="T80" fmla="*/ 702 w 702"/>
                  <a:gd name="T81" fmla="*/ 471 h 4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1">
                    <a:moveTo>
                      <a:pt x="0" y="0"/>
                    </a:moveTo>
                    <a:lnTo>
                      <a:pt x="254" y="63"/>
                    </a:lnTo>
                    <a:lnTo>
                      <a:pt x="323" y="80"/>
                    </a:lnTo>
                    <a:lnTo>
                      <a:pt x="381" y="102"/>
                    </a:lnTo>
                    <a:lnTo>
                      <a:pt x="438" y="125"/>
                    </a:lnTo>
                    <a:lnTo>
                      <a:pt x="485" y="147"/>
                    </a:lnTo>
                    <a:lnTo>
                      <a:pt x="525" y="184"/>
                    </a:lnTo>
                    <a:lnTo>
                      <a:pt x="565" y="218"/>
                    </a:lnTo>
                    <a:lnTo>
                      <a:pt x="603" y="264"/>
                    </a:lnTo>
                    <a:lnTo>
                      <a:pt x="640" y="306"/>
                    </a:lnTo>
                    <a:lnTo>
                      <a:pt x="667" y="356"/>
                    </a:lnTo>
                    <a:lnTo>
                      <a:pt x="695" y="395"/>
                    </a:lnTo>
                    <a:lnTo>
                      <a:pt x="702" y="424"/>
                    </a:lnTo>
                    <a:lnTo>
                      <a:pt x="695" y="449"/>
                    </a:lnTo>
                    <a:lnTo>
                      <a:pt x="680" y="464"/>
                    </a:lnTo>
                    <a:lnTo>
                      <a:pt x="650" y="471"/>
                    </a:lnTo>
                    <a:lnTo>
                      <a:pt x="611" y="471"/>
                    </a:lnTo>
                    <a:lnTo>
                      <a:pt x="551" y="461"/>
                    </a:lnTo>
                    <a:lnTo>
                      <a:pt x="489" y="449"/>
                    </a:lnTo>
                    <a:lnTo>
                      <a:pt x="438" y="431"/>
                    </a:lnTo>
                    <a:lnTo>
                      <a:pt x="392" y="407"/>
                    </a:lnTo>
                    <a:lnTo>
                      <a:pt x="340" y="378"/>
                    </a:lnTo>
                    <a:lnTo>
                      <a:pt x="300" y="349"/>
                    </a:lnTo>
                    <a:lnTo>
                      <a:pt x="259" y="309"/>
                    </a:lnTo>
                    <a:lnTo>
                      <a:pt x="212" y="25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2" name="Freeform 372"/>
              <p:cNvSpPr>
                <a:spLocks/>
              </p:cNvSpPr>
              <p:nvPr/>
            </p:nvSpPr>
            <p:spPr bwMode="auto">
              <a:xfrm>
                <a:off x="1906" y="1781"/>
                <a:ext cx="156" cy="137"/>
              </a:xfrm>
              <a:custGeom>
                <a:avLst/>
                <a:gdLst>
                  <a:gd name="T0" fmla="*/ 0 w 621"/>
                  <a:gd name="T1" fmla="*/ 0 h 545"/>
                  <a:gd name="T2" fmla="*/ 0 w 621"/>
                  <a:gd name="T3" fmla="*/ 0 h 545"/>
                  <a:gd name="T4" fmla="*/ 0 w 621"/>
                  <a:gd name="T5" fmla="*/ 0 h 545"/>
                  <a:gd name="T6" fmla="*/ 0 w 621"/>
                  <a:gd name="T7" fmla="*/ 0 h 545"/>
                  <a:gd name="T8" fmla="*/ 0 w 621"/>
                  <a:gd name="T9" fmla="*/ 0 h 545"/>
                  <a:gd name="T10" fmla="*/ 0 w 621"/>
                  <a:gd name="T11" fmla="*/ 0 h 545"/>
                  <a:gd name="T12" fmla="*/ 0 w 621"/>
                  <a:gd name="T13" fmla="*/ 0 h 545"/>
                  <a:gd name="T14" fmla="*/ 0 w 621"/>
                  <a:gd name="T15" fmla="*/ 0 h 545"/>
                  <a:gd name="T16" fmla="*/ 0 w 621"/>
                  <a:gd name="T17" fmla="*/ 0 h 545"/>
                  <a:gd name="T18" fmla="*/ 0 w 621"/>
                  <a:gd name="T19" fmla="*/ 0 h 545"/>
                  <a:gd name="T20" fmla="*/ 0 w 621"/>
                  <a:gd name="T21" fmla="*/ 0 h 545"/>
                  <a:gd name="T22" fmla="*/ 0 w 621"/>
                  <a:gd name="T23" fmla="*/ 0 h 545"/>
                  <a:gd name="T24" fmla="*/ 0 w 621"/>
                  <a:gd name="T25" fmla="*/ 0 h 545"/>
                  <a:gd name="T26" fmla="*/ 0 w 621"/>
                  <a:gd name="T27" fmla="*/ 0 h 545"/>
                  <a:gd name="T28" fmla="*/ 0 w 621"/>
                  <a:gd name="T29" fmla="*/ 0 h 545"/>
                  <a:gd name="T30" fmla="*/ 0 w 621"/>
                  <a:gd name="T31" fmla="*/ 0 h 545"/>
                  <a:gd name="T32" fmla="*/ 0 w 621"/>
                  <a:gd name="T33" fmla="*/ 0 h 545"/>
                  <a:gd name="T34" fmla="*/ 0 w 621"/>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1"/>
                  <a:gd name="T55" fmla="*/ 0 h 545"/>
                  <a:gd name="T56" fmla="*/ 621 w 621"/>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1" h="545">
                    <a:moveTo>
                      <a:pt x="0" y="0"/>
                    </a:moveTo>
                    <a:lnTo>
                      <a:pt x="120" y="218"/>
                    </a:lnTo>
                    <a:lnTo>
                      <a:pt x="155" y="269"/>
                    </a:lnTo>
                    <a:lnTo>
                      <a:pt x="190" y="327"/>
                    </a:lnTo>
                    <a:lnTo>
                      <a:pt x="224" y="373"/>
                    </a:lnTo>
                    <a:lnTo>
                      <a:pt x="264" y="406"/>
                    </a:lnTo>
                    <a:lnTo>
                      <a:pt x="304" y="442"/>
                    </a:lnTo>
                    <a:lnTo>
                      <a:pt x="345" y="471"/>
                    </a:lnTo>
                    <a:lnTo>
                      <a:pt x="404" y="499"/>
                    </a:lnTo>
                    <a:lnTo>
                      <a:pt x="459" y="515"/>
                    </a:lnTo>
                    <a:lnTo>
                      <a:pt x="559" y="545"/>
                    </a:lnTo>
                    <a:lnTo>
                      <a:pt x="616" y="539"/>
                    </a:lnTo>
                    <a:lnTo>
                      <a:pt x="621" y="486"/>
                    </a:lnTo>
                    <a:lnTo>
                      <a:pt x="592" y="402"/>
                    </a:lnTo>
                    <a:lnTo>
                      <a:pt x="536" y="309"/>
                    </a:lnTo>
                    <a:lnTo>
                      <a:pt x="466" y="229"/>
                    </a:lnTo>
                    <a:lnTo>
                      <a:pt x="374" y="16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3" name="Freeform 373"/>
              <p:cNvSpPr>
                <a:spLocks/>
              </p:cNvSpPr>
              <p:nvPr/>
            </p:nvSpPr>
            <p:spPr bwMode="auto">
              <a:xfrm>
                <a:off x="1855" y="1863"/>
                <a:ext cx="188" cy="88"/>
              </a:xfrm>
              <a:custGeom>
                <a:avLst/>
                <a:gdLst>
                  <a:gd name="T0" fmla="*/ 0 w 752"/>
                  <a:gd name="T1" fmla="*/ 0 h 351"/>
                  <a:gd name="T2" fmla="*/ 0 w 752"/>
                  <a:gd name="T3" fmla="*/ 0 h 351"/>
                  <a:gd name="T4" fmla="*/ 0 w 752"/>
                  <a:gd name="T5" fmla="*/ 0 h 351"/>
                  <a:gd name="T6" fmla="*/ 0 w 752"/>
                  <a:gd name="T7" fmla="*/ 0 h 351"/>
                  <a:gd name="T8" fmla="*/ 0 w 752"/>
                  <a:gd name="T9" fmla="*/ 0 h 351"/>
                  <a:gd name="T10" fmla="*/ 0 w 752"/>
                  <a:gd name="T11" fmla="*/ 0 h 351"/>
                  <a:gd name="T12" fmla="*/ 0 w 752"/>
                  <a:gd name="T13" fmla="*/ 0 h 351"/>
                  <a:gd name="T14" fmla="*/ 0 w 752"/>
                  <a:gd name="T15" fmla="*/ 0 h 351"/>
                  <a:gd name="T16" fmla="*/ 0 w 752"/>
                  <a:gd name="T17" fmla="*/ 0 h 351"/>
                  <a:gd name="T18" fmla="*/ 0 w 752"/>
                  <a:gd name="T19" fmla="*/ 0 h 351"/>
                  <a:gd name="T20" fmla="*/ 0 w 752"/>
                  <a:gd name="T21" fmla="*/ 0 h 351"/>
                  <a:gd name="T22" fmla="*/ 0 w 752"/>
                  <a:gd name="T23" fmla="*/ 0 h 351"/>
                  <a:gd name="T24" fmla="*/ 0 w 752"/>
                  <a:gd name="T25" fmla="*/ 0 h 351"/>
                  <a:gd name="T26" fmla="*/ 0 w 752"/>
                  <a:gd name="T27" fmla="*/ 0 h 351"/>
                  <a:gd name="T28" fmla="*/ 0 w 752"/>
                  <a:gd name="T29" fmla="*/ 0 h 351"/>
                  <a:gd name="T30" fmla="*/ 0 w 752"/>
                  <a:gd name="T31" fmla="*/ 0 h 351"/>
                  <a:gd name="T32" fmla="*/ 0 w 752"/>
                  <a:gd name="T33" fmla="*/ 0 h 351"/>
                  <a:gd name="T34" fmla="*/ 0 w 752"/>
                  <a:gd name="T35" fmla="*/ 0 h 351"/>
                  <a:gd name="T36" fmla="*/ 0 w 752"/>
                  <a:gd name="T37" fmla="*/ 0 h 351"/>
                  <a:gd name="T38" fmla="*/ 0 w 752"/>
                  <a:gd name="T39" fmla="*/ 0 h 351"/>
                  <a:gd name="T40" fmla="*/ 0 w 752"/>
                  <a:gd name="T41" fmla="*/ 0 h 351"/>
                  <a:gd name="T42" fmla="*/ 0 w 752"/>
                  <a:gd name="T43" fmla="*/ 0 h 351"/>
                  <a:gd name="T44" fmla="*/ 0 w 752"/>
                  <a:gd name="T45" fmla="*/ 0 h 351"/>
                  <a:gd name="T46" fmla="*/ 0 w 752"/>
                  <a:gd name="T47" fmla="*/ 0 h 351"/>
                  <a:gd name="T48" fmla="*/ 0 w 752"/>
                  <a:gd name="T49" fmla="*/ 0 h 351"/>
                  <a:gd name="T50" fmla="*/ 0 w 752"/>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2"/>
                  <a:gd name="T79" fmla="*/ 0 h 351"/>
                  <a:gd name="T80" fmla="*/ 752 w 752"/>
                  <a:gd name="T81" fmla="*/ 351 h 3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2" h="351">
                    <a:moveTo>
                      <a:pt x="0" y="0"/>
                    </a:moveTo>
                    <a:lnTo>
                      <a:pt x="253" y="4"/>
                    </a:lnTo>
                    <a:lnTo>
                      <a:pt x="315" y="17"/>
                    </a:lnTo>
                    <a:lnTo>
                      <a:pt x="378" y="22"/>
                    </a:lnTo>
                    <a:lnTo>
                      <a:pt x="430" y="41"/>
                    </a:lnTo>
                    <a:lnTo>
                      <a:pt x="488" y="57"/>
                    </a:lnTo>
                    <a:lnTo>
                      <a:pt x="528" y="79"/>
                    </a:lnTo>
                    <a:lnTo>
                      <a:pt x="574" y="104"/>
                    </a:lnTo>
                    <a:lnTo>
                      <a:pt x="625" y="149"/>
                    </a:lnTo>
                    <a:lnTo>
                      <a:pt x="665" y="184"/>
                    </a:lnTo>
                    <a:lnTo>
                      <a:pt x="712" y="230"/>
                    </a:lnTo>
                    <a:lnTo>
                      <a:pt x="735" y="259"/>
                    </a:lnTo>
                    <a:lnTo>
                      <a:pt x="752" y="292"/>
                    </a:lnTo>
                    <a:lnTo>
                      <a:pt x="752" y="310"/>
                    </a:lnTo>
                    <a:lnTo>
                      <a:pt x="742" y="333"/>
                    </a:lnTo>
                    <a:lnTo>
                      <a:pt x="718" y="339"/>
                    </a:lnTo>
                    <a:lnTo>
                      <a:pt x="683" y="351"/>
                    </a:lnTo>
                    <a:lnTo>
                      <a:pt x="625" y="351"/>
                    </a:lnTo>
                    <a:lnTo>
                      <a:pt x="570" y="351"/>
                    </a:lnTo>
                    <a:lnTo>
                      <a:pt x="517" y="343"/>
                    </a:lnTo>
                    <a:lnTo>
                      <a:pt x="466" y="339"/>
                    </a:lnTo>
                    <a:lnTo>
                      <a:pt x="414" y="314"/>
                    </a:lnTo>
                    <a:lnTo>
                      <a:pt x="361" y="299"/>
                    </a:lnTo>
                    <a:lnTo>
                      <a:pt x="315" y="263"/>
                    </a:lnTo>
                    <a:lnTo>
                      <a:pt x="264" y="23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4" name="Freeform 374"/>
              <p:cNvSpPr>
                <a:spLocks/>
              </p:cNvSpPr>
              <p:nvPr/>
            </p:nvSpPr>
            <p:spPr bwMode="auto">
              <a:xfrm>
                <a:off x="1944" y="1863"/>
                <a:ext cx="175" cy="116"/>
              </a:xfrm>
              <a:custGeom>
                <a:avLst/>
                <a:gdLst>
                  <a:gd name="T0" fmla="*/ 0 w 701"/>
                  <a:gd name="T1" fmla="*/ 0 h 461"/>
                  <a:gd name="T2" fmla="*/ 0 w 701"/>
                  <a:gd name="T3" fmla="*/ 0 h 461"/>
                  <a:gd name="T4" fmla="*/ 0 w 701"/>
                  <a:gd name="T5" fmla="*/ 0 h 461"/>
                  <a:gd name="T6" fmla="*/ 0 w 701"/>
                  <a:gd name="T7" fmla="*/ 0 h 461"/>
                  <a:gd name="T8" fmla="*/ 0 w 701"/>
                  <a:gd name="T9" fmla="*/ 0 h 461"/>
                  <a:gd name="T10" fmla="*/ 0 w 701"/>
                  <a:gd name="T11" fmla="*/ 0 h 461"/>
                  <a:gd name="T12" fmla="*/ 0 w 701"/>
                  <a:gd name="T13" fmla="*/ 0 h 461"/>
                  <a:gd name="T14" fmla="*/ 0 w 701"/>
                  <a:gd name="T15" fmla="*/ 0 h 461"/>
                  <a:gd name="T16" fmla="*/ 0 w 701"/>
                  <a:gd name="T17" fmla="*/ 0 h 461"/>
                  <a:gd name="T18" fmla="*/ 0 w 701"/>
                  <a:gd name="T19" fmla="*/ 0 h 461"/>
                  <a:gd name="T20" fmla="*/ 0 w 701"/>
                  <a:gd name="T21" fmla="*/ 0 h 461"/>
                  <a:gd name="T22" fmla="*/ 0 w 701"/>
                  <a:gd name="T23" fmla="*/ 0 h 461"/>
                  <a:gd name="T24" fmla="*/ 0 w 701"/>
                  <a:gd name="T25" fmla="*/ 0 h 461"/>
                  <a:gd name="T26" fmla="*/ 0 w 701"/>
                  <a:gd name="T27" fmla="*/ 0 h 461"/>
                  <a:gd name="T28" fmla="*/ 0 w 701"/>
                  <a:gd name="T29" fmla="*/ 0 h 461"/>
                  <a:gd name="T30" fmla="*/ 0 w 701"/>
                  <a:gd name="T31" fmla="*/ 0 h 461"/>
                  <a:gd name="T32" fmla="*/ 0 w 701"/>
                  <a:gd name="T33" fmla="*/ 0 h 461"/>
                  <a:gd name="T34" fmla="*/ 0 w 701"/>
                  <a:gd name="T35" fmla="*/ 0 h 461"/>
                  <a:gd name="T36" fmla="*/ 0 w 701"/>
                  <a:gd name="T37" fmla="*/ 0 h 461"/>
                  <a:gd name="T38" fmla="*/ 0 w 701"/>
                  <a:gd name="T39" fmla="*/ 0 h 461"/>
                  <a:gd name="T40" fmla="*/ 0 w 701"/>
                  <a:gd name="T41" fmla="*/ 0 h 461"/>
                  <a:gd name="T42" fmla="*/ 0 w 701"/>
                  <a:gd name="T43" fmla="*/ 0 h 461"/>
                  <a:gd name="T44" fmla="*/ 0 w 701"/>
                  <a:gd name="T45" fmla="*/ 0 h 461"/>
                  <a:gd name="T46" fmla="*/ 0 w 701"/>
                  <a:gd name="T47" fmla="*/ 0 h 461"/>
                  <a:gd name="T48" fmla="*/ 0 w 701"/>
                  <a:gd name="T49" fmla="*/ 0 h 461"/>
                  <a:gd name="T50" fmla="*/ 0 w 701"/>
                  <a:gd name="T51" fmla="*/ 0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1"/>
                  <a:gd name="T79" fmla="*/ 0 h 461"/>
                  <a:gd name="T80" fmla="*/ 701 w 701"/>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1" h="461">
                    <a:moveTo>
                      <a:pt x="0" y="0"/>
                    </a:moveTo>
                    <a:lnTo>
                      <a:pt x="254" y="57"/>
                    </a:lnTo>
                    <a:lnTo>
                      <a:pt x="309" y="68"/>
                    </a:lnTo>
                    <a:lnTo>
                      <a:pt x="379" y="97"/>
                    </a:lnTo>
                    <a:lnTo>
                      <a:pt x="431" y="120"/>
                    </a:lnTo>
                    <a:lnTo>
                      <a:pt x="471" y="144"/>
                    </a:lnTo>
                    <a:lnTo>
                      <a:pt x="524" y="177"/>
                    </a:lnTo>
                    <a:lnTo>
                      <a:pt x="557" y="212"/>
                    </a:lnTo>
                    <a:lnTo>
                      <a:pt x="593" y="259"/>
                    </a:lnTo>
                    <a:lnTo>
                      <a:pt x="633" y="299"/>
                    </a:lnTo>
                    <a:lnTo>
                      <a:pt x="663" y="351"/>
                    </a:lnTo>
                    <a:lnTo>
                      <a:pt x="684" y="390"/>
                    </a:lnTo>
                    <a:lnTo>
                      <a:pt x="701" y="419"/>
                    </a:lnTo>
                    <a:lnTo>
                      <a:pt x="689" y="444"/>
                    </a:lnTo>
                    <a:lnTo>
                      <a:pt x="673" y="454"/>
                    </a:lnTo>
                    <a:lnTo>
                      <a:pt x="644" y="461"/>
                    </a:lnTo>
                    <a:lnTo>
                      <a:pt x="604" y="461"/>
                    </a:lnTo>
                    <a:lnTo>
                      <a:pt x="546" y="447"/>
                    </a:lnTo>
                    <a:lnTo>
                      <a:pt x="482" y="436"/>
                    </a:lnTo>
                    <a:lnTo>
                      <a:pt x="431" y="425"/>
                    </a:lnTo>
                    <a:lnTo>
                      <a:pt x="386" y="403"/>
                    </a:lnTo>
                    <a:lnTo>
                      <a:pt x="340" y="374"/>
                    </a:lnTo>
                    <a:lnTo>
                      <a:pt x="294" y="339"/>
                    </a:lnTo>
                    <a:lnTo>
                      <a:pt x="254" y="310"/>
                    </a:lnTo>
                    <a:lnTo>
                      <a:pt x="207" y="25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5" name="Freeform 375"/>
              <p:cNvSpPr>
                <a:spLocks/>
              </p:cNvSpPr>
              <p:nvPr/>
            </p:nvSpPr>
            <p:spPr bwMode="auto">
              <a:xfrm>
                <a:off x="1972" y="1823"/>
                <a:ext cx="156" cy="137"/>
              </a:xfrm>
              <a:custGeom>
                <a:avLst/>
                <a:gdLst>
                  <a:gd name="T0" fmla="*/ 0 w 622"/>
                  <a:gd name="T1" fmla="*/ 0 h 546"/>
                  <a:gd name="T2" fmla="*/ 0 w 622"/>
                  <a:gd name="T3" fmla="*/ 0 h 546"/>
                  <a:gd name="T4" fmla="*/ 0 w 622"/>
                  <a:gd name="T5" fmla="*/ 0 h 546"/>
                  <a:gd name="T6" fmla="*/ 0 w 622"/>
                  <a:gd name="T7" fmla="*/ 0 h 546"/>
                  <a:gd name="T8" fmla="*/ 0 w 622"/>
                  <a:gd name="T9" fmla="*/ 0 h 546"/>
                  <a:gd name="T10" fmla="*/ 0 w 622"/>
                  <a:gd name="T11" fmla="*/ 0 h 546"/>
                  <a:gd name="T12" fmla="*/ 0 w 622"/>
                  <a:gd name="T13" fmla="*/ 0 h 546"/>
                  <a:gd name="T14" fmla="*/ 0 w 622"/>
                  <a:gd name="T15" fmla="*/ 0 h 546"/>
                  <a:gd name="T16" fmla="*/ 0 w 622"/>
                  <a:gd name="T17" fmla="*/ 0 h 546"/>
                  <a:gd name="T18" fmla="*/ 0 w 622"/>
                  <a:gd name="T19" fmla="*/ 0 h 546"/>
                  <a:gd name="T20" fmla="*/ 0 w 622"/>
                  <a:gd name="T21" fmla="*/ 0 h 546"/>
                  <a:gd name="T22" fmla="*/ 0 w 622"/>
                  <a:gd name="T23" fmla="*/ 0 h 546"/>
                  <a:gd name="T24" fmla="*/ 0 w 622"/>
                  <a:gd name="T25" fmla="*/ 0 h 546"/>
                  <a:gd name="T26" fmla="*/ 0 w 622"/>
                  <a:gd name="T27" fmla="*/ 0 h 546"/>
                  <a:gd name="T28" fmla="*/ 0 w 622"/>
                  <a:gd name="T29" fmla="*/ 0 h 546"/>
                  <a:gd name="T30" fmla="*/ 0 w 622"/>
                  <a:gd name="T31" fmla="*/ 0 h 546"/>
                  <a:gd name="T32" fmla="*/ 0 w 622"/>
                  <a:gd name="T33" fmla="*/ 0 h 546"/>
                  <a:gd name="T34" fmla="*/ 0 w 622"/>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2"/>
                  <a:gd name="T55" fmla="*/ 0 h 546"/>
                  <a:gd name="T56" fmla="*/ 622 w 622"/>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2" h="546">
                    <a:moveTo>
                      <a:pt x="0" y="0"/>
                    </a:moveTo>
                    <a:lnTo>
                      <a:pt x="122" y="218"/>
                    </a:lnTo>
                    <a:lnTo>
                      <a:pt x="155" y="276"/>
                    </a:lnTo>
                    <a:lnTo>
                      <a:pt x="190" y="320"/>
                    </a:lnTo>
                    <a:lnTo>
                      <a:pt x="231" y="373"/>
                    </a:lnTo>
                    <a:lnTo>
                      <a:pt x="265" y="403"/>
                    </a:lnTo>
                    <a:lnTo>
                      <a:pt x="306" y="438"/>
                    </a:lnTo>
                    <a:lnTo>
                      <a:pt x="352" y="471"/>
                    </a:lnTo>
                    <a:lnTo>
                      <a:pt x="403" y="500"/>
                    </a:lnTo>
                    <a:lnTo>
                      <a:pt x="461" y="512"/>
                    </a:lnTo>
                    <a:lnTo>
                      <a:pt x="559" y="546"/>
                    </a:lnTo>
                    <a:lnTo>
                      <a:pt x="616" y="540"/>
                    </a:lnTo>
                    <a:lnTo>
                      <a:pt x="622" y="494"/>
                    </a:lnTo>
                    <a:lnTo>
                      <a:pt x="594" y="403"/>
                    </a:lnTo>
                    <a:lnTo>
                      <a:pt x="541" y="310"/>
                    </a:lnTo>
                    <a:lnTo>
                      <a:pt x="466" y="229"/>
                    </a:lnTo>
                    <a:lnTo>
                      <a:pt x="375" y="16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6" name="Freeform 376"/>
              <p:cNvSpPr>
                <a:spLocks/>
              </p:cNvSpPr>
              <p:nvPr/>
            </p:nvSpPr>
            <p:spPr bwMode="auto">
              <a:xfrm>
                <a:off x="1922" y="1903"/>
                <a:ext cx="189" cy="89"/>
              </a:xfrm>
              <a:custGeom>
                <a:avLst/>
                <a:gdLst>
                  <a:gd name="T0" fmla="*/ 0 w 753"/>
                  <a:gd name="T1" fmla="*/ 0 h 357"/>
                  <a:gd name="T2" fmla="*/ 0 w 753"/>
                  <a:gd name="T3" fmla="*/ 0 h 357"/>
                  <a:gd name="T4" fmla="*/ 0 w 753"/>
                  <a:gd name="T5" fmla="*/ 0 h 357"/>
                  <a:gd name="T6" fmla="*/ 0 w 753"/>
                  <a:gd name="T7" fmla="*/ 0 h 357"/>
                  <a:gd name="T8" fmla="*/ 0 w 753"/>
                  <a:gd name="T9" fmla="*/ 0 h 357"/>
                  <a:gd name="T10" fmla="*/ 0 w 753"/>
                  <a:gd name="T11" fmla="*/ 0 h 357"/>
                  <a:gd name="T12" fmla="*/ 0 w 753"/>
                  <a:gd name="T13" fmla="*/ 0 h 357"/>
                  <a:gd name="T14" fmla="*/ 0 w 753"/>
                  <a:gd name="T15" fmla="*/ 0 h 357"/>
                  <a:gd name="T16" fmla="*/ 0 w 753"/>
                  <a:gd name="T17" fmla="*/ 0 h 357"/>
                  <a:gd name="T18" fmla="*/ 0 w 753"/>
                  <a:gd name="T19" fmla="*/ 0 h 357"/>
                  <a:gd name="T20" fmla="*/ 0 w 753"/>
                  <a:gd name="T21" fmla="*/ 0 h 357"/>
                  <a:gd name="T22" fmla="*/ 0 w 753"/>
                  <a:gd name="T23" fmla="*/ 0 h 357"/>
                  <a:gd name="T24" fmla="*/ 0 w 753"/>
                  <a:gd name="T25" fmla="*/ 0 h 357"/>
                  <a:gd name="T26" fmla="*/ 0 w 753"/>
                  <a:gd name="T27" fmla="*/ 0 h 357"/>
                  <a:gd name="T28" fmla="*/ 0 w 753"/>
                  <a:gd name="T29" fmla="*/ 0 h 357"/>
                  <a:gd name="T30" fmla="*/ 0 w 753"/>
                  <a:gd name="T31" fmla="*/ 0 h 357"/>
                  <a:gd name="T32" fmla="*/ 0 w 753"/>
                  <a:gd name="T33" fmla="*/ 0 h 357"/>
                  <a:gd name="T34" fmla="*/ 0 w 753"/>
                  <a:gd name="T35" fmla="*/ 0 h 357"/>
                  <a:gd name="T36" fmla="*/ 0 w 753"/>
                  <a:gd name="T37" fmla="*/ 0 h 357"/>
                  <a:gd name="T38" fmla="*/ 0 w 753"/>
                  <a:gd name="T39" fmla="*/ 0 h 357"/>
                  <a:gd name="T40" fmla="*/ 0 w 753"/>
                  <a:gd name="T41" fmla="*/ 0 h 357"/>
                  <a:gd name="T42" fmla="*/ 0 w 753"/>
                  <a:gd name="T43" fmla="*/ 0 h 357"/>
                  <a:gd name="T44" fmla="*/ 0 w 753"/>
                  <a:gd name="T45" fmla="*/ 0 h 357"/>
                  <a:gd name="T46" fmla="*/ 0 w 753"/>
                  <a:gd name="T47" fmla="*/ 0 h 357"/>
                  <a:gd name="T48" fmla="*/ 0 w 753"/>
                  <a:gd name="T49" fmla="*/ 0 h 357"/>
                  <a:gd name="T50" fmla="*/ 0 w 753"/>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7"/>
                  <a:gd name="T80" fmla="*/ 753 w 75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7">
                    <a:moveTo>
                      <a:pt x="0" y="0"/>
                    </a:moveTo>
                    <a:lnTo>
                      <a:pt x="248" y="13"/>
                    </a:lnTo>
                    <a:lnTo>
                      <a:pt x="305" y="25"/>
                    </a:lnTo>
                    <a:lnTo>
                      <a:pt x="374" y="29"/>
                    </a:lnTo>
                    <a:lnTo>
                      <a:pt x="427" y="47"/>
                    </a:lnTo>
                    <a:lnTo>
                      <a:pt x="473" y="64"/>
                    </a:lnTo>
                    <a:lnTo>
                      <a:pt x="525" y="89"/>
                    </a:lnTo>
                    <a:lnTo>
                      <a:pt x="569" y="118"/>
                    </a:lnTo>
                    <a:lnTo>
                      <a:pt x="616" y="151"/>
                    </a:lnTo>
                    <a:lnTo>
                      <a:pt x="662" y="192"/>
                    </a:lnTo>
                    <a:lnTo>
                      <a:pt x="709" y="231"/>
                    </a:lnTo>
                    <a:lnTo>
                      <a:pt x="737" y="266"/>
                    </a:lnTo>
                    <a:lnTo>
                      <a:pt x="750" y="295"/>
                    </a:lnTo>
                    <a:lnTo>
                      <a:pt x="753" y="318"/>
                    </a:lnTo>
                    <a:lnTo>
                      <a:pt x="742" y="341"/>
                    </a:lnTo>
                    <a:lnTo>
                      <a:pt x="713" y="347"/>
                    </a:lnTo>
                    <a:lnTo>
                      <a:pt x="673" y="357"/>
                    </a:lnTo>
                    <a:lnTo>
                      <a:pt x="628" y="357"/>
                    </a:lnTo>
                    <a:lnTo>
                      <a:pt x="565" y="357"/>
                    </a:lnTo>
                    <a:lnTo>
                      <a:pt x="507" y="353"/>
                    </a:lnTo>
                    <a:lnTo>
                      <a:pt x="460" y="347"/>
                    </a:lnTo>
                    <a:lnTo>
                      <a:pt x="414" y="324"/>
                    </a:lnTo>
                    <a:lnTo>
                      <a:pt x="356" y="302"/>
                    </a:lnTo>
                    <a:lnTo>
                      <a:pt x="311" y="273"/>
                    </a:lnTo>
                    <a:lnTo>
                      <a:pt x="259" y="23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7" name="Freeform 377"/>
              <p:cNvSpPr>
                <a:spLocks/>
              </p:cNvSpPr>
              <p:nvPr/>
            </p:nvSpPr>
            <p:spPr bwMode="auto">
              <a:xfrm>
                <a:off x="2009" y="1902"/>
                <a:ext cx="175" cy="119"/>
              </a:xfrm>
              <a:custGeom>
                <a:avLst/>
                <a:gdLst>
                  <a:gd name="T0" fmla="*/ 0 w 702"/>
                  <a:gd name="T1" fmla="*/ 0 h 477"/>
                  <a:gd name="T2" fmla="*/ 0 w 702"/>
                  <a:gd name="T3" fmla="*/ 0 h 477"/>
                  <a:gd name="T4" fmla="*/ 0 w 702"/>
                  <a:gd name="T5" fmla="*/ 0 h 477"/>
                  <a:gd name="T6" fmla="*/ 0 w 702"/>
                  <a:gd name="T7" fmla="*/ 0 h 477"/>
                  <a:gd name="T8" fmla="*/ 0 w 702"/>
                  <a:gd name="T9" fmla="*/ 0 h 477"/>
                  <a:gd name="T10" fmla="*/ 0 w 702"/>
                  <a:gd name="T11" fmla="*/ 0 h 477"/>
                  <a:gd name="T12" fmla="*/ 0 w 702"/>
                  <a:gd name="T13" fmla="*/ 0 h 477"/>
                  <a:gd name="T14" fmla="*/ 0 w 702"/>
                  <a:gd name="T15" fmla="*/ 0 h 477"/>
                  <a:gd name="T16" fmla="*/ 0 w 702"/>
                  <a:gd name="T17" fmla="*/ 0 h 477"/>
                  <a:gd name="T18" fmla="*/ 0 w 702"/>
                  <a:gd name="T19" fmla="*/ 0 h 477"/>
                  <a:gd name="T20" fmla="*/ 0 w 702"/>
                  <a:gd name="T21" fmla="*/ 0 h 477"/>
                  <a:gd name="T22" fmla="*/ 0 w 702"/>
                  <a:gd name="T23" fmla="*/ 0 h 477"/>
                  <a:gd name="T24" fmla="*/ 0 w 702"/>
                  <a:gd name="T25" fmla="*/ 0 h 477"/>
                  <a:gd name="T26" fmla="*/ 0 w 702"/>
                  <a:gd name="T27" fmla="*/ 0 h 477"/>
                  <a:gd name="T28" fmla="*/ 0 w 702"/>
                  <a:gd name="T29" fmla="*/ 0 h 477"/>
                  <a:gd name="T30" fmla="*/ 0 w 702"/>
                  <a:gd name="T31" fmla="*/ 0 h 477"/>
                  <a:gd name="T32" fmla="*/ 0 w 702"/>
                  <a:gd name="T33" fmla="*/ 0 h 477"/>
                  <a:gd name="T34" fmla="*/ 0 w 702"/>
                  <a:gd name="T35" fmla="*/ 0 h 477"/>
                  <a:gd name="T36" fmla="*/ 0 w 702"/>
                  <a:gd name="T37" fmla="*/ 0 h 477"/>
                  <a:gd name="T38" fmla="*/ 0 w 702"/>
                  <a:gd name="T39" fmla="*/ 0 h 477"/>
                  <a:gd name="T40" fmla="*/ 0 w 702"/>
                  <a:gd name="T41" fmla="*/ 0 h 477"/>
                  <a:gd name="T42" fmla="*/ 0 w 702"/>
                  <a:gd name="T43" fmla="*/ 0 h 477"/>
                  <a:gd name="T44" fmla="*/ 0 w 702"/>
                  <a:gd name="T45" fmla="*/ 0 h 477"/>
                  <a:gd name="T46" fmla="*/ 0 w 702"/>
                  <a:gd name="T47" fmla="*/ 0 h 477"/>
                  <a:gd name="T48" fmla="*/ 0 w 702"/>
                  <a:gd name="T49" fmla="*/ 0 h 477"/>
                  <a:gd name="T50" fmla="*/ 0 w 702"/>
                  <a:gd name="T51" fmla="*/ 0 h 4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7"/>
                  <a:gd name="T80" fmla="*/ 702 w 702"/>
                  <a:gd name="T81" fmla="*/ 477 h 4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7">
                    <a:moveTo>
                      <a:pt x="0" y="0"/>
                    </a:moveTo>
                    <a:lnTo>
                      <a:pt x="258" y="68"/>
                    </a:lnTo>
                    <a:lnTo>
                      <a:pt x="321" y="80"/>
                    </a:lnTo>
                    <a:lnTo>
                      <a:pt x="385" y="104"/>
                    </a:lnTo>
                    <a:lnTo>
                      <a:pt x="437" y="134"/>
                    </a:lnTo>
                    <a:lnTo>
                      <a:pt x="477" y="155"/>
                    </a:lnTo>
                    <a:lnTo>
                      <a:pt x="522" y="196"/>
                    </a:lnTo>
                    <a:lnTo>
                      <a:pt x="562" y="230"/>
                    </a:lnTo>
                    <a:lnTo>
                      <a:pt x="604" y="270"/>
                    </a:lnTo>
                    <a:lnTo>
                      <a:pt x="637" y="310"/>
                    </a:lnTo>
                    <a:lnTo>
                      <a:pt x="673" y="361"/>
                    </a:lnTo>
                    <a:lnTo>
                      <a:pt x="688" y="403"/>
                    </a:lnTo>
                    <a:lnTo>
                      <a:pt x="702" y="432"/>
                    </a:lnTo>
                    <a:lnTo>
                      <a:pt x="702" y="449"/>
                    </a:lnTo>
                    <a:lnTo>
                      <a:pt x="677" y="465"/>
                    </a:lnTo>
                    <a:lnTo>
                      <a:pt x="651" y="477"/>
                    </a:lnTo>
                    <a:lnTo>
                      <a:pt x="609" y="472"/>
                    </a:lnTo>
                    <a:lnTo>
                      <a:pt x="547" y="454"/>
                    </a:lnTo>
                    <a:lnTo>
                      <a:pt x="493" y="454"/>
                    </a:lnTo>
                    <a:lnTo>
                      <a:pt x="442" y="432"/>
                    </a:lnTo>
                    <a:lnTo>
                      <a:pt x="391" y="408"/>
                    </a:lnTo>
                    <a:lnTo>
                      <a:pt x="349" y="390"/>
                    </a:lnTo>
                    <a:lnTo>
                      <a:pt x="305" y="357"/>
                    </a:lnTo>
                    <a:lnTo>
                      <a:pt x="258" y="317"/>
                    </a:lnTo>
                    <a:lnTo>
                      <a:pt x="212" y="27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8" name="Freeform 378"/>
              <p:cNvSpPr>
                <a:spLocks/>
              </p:cNvSpPr>
              <p:nvPr/>
            </p:nvSpPr>
            <p:spPr bwMode="auto">
              <a:xfrm>
                <a:off x="2039" y="1863"/>
                <a:ext cx="155" cy="140"/>
              </a:xfrm>
              <a:custGeom>
                <a:avLst/>
                <a:gdLst>
                  <a:gd name="T0" fmla="*/ 0 w 620"/>
                  <a:gd name="T1" fmla="*/ 0 h 558"/>
                  <a:gd name="T2" fmla="*/ 0 w 620"/>
                  <a:gd name="T3" fmla="*/ 0 h 558"/>
                  <a:gd name="T4" fmla="*/ 0 w 620"/>
                  <a:gd name="T5" fmla="*/ 0 h 558"/>
                  <a:gd name="T6" fmla="*/ 0 w 620"/>
                  <a:gd name="T7" fmla="*/ 0 h 558"/>
                  <a:gd name="T8" fmla="*/ 0 w 620"/>
                  <a:gd name="T9" fmla="*/ 0 h 558"/>
                  <a:gd name="T10" fmla="*/ 0 w 620"/>
                  <a:gd name="T11" fmla="*/ 0 h 558"/>
                  <a:gd name="T12" fmla="*/ 0 w 620"/>
                  <a:gd name="T13" fmla="*/ 0 h 558"/>
                  <a:gd name="T14" fmla="*/ 0 w 620"/>
                  <a:gd name="T15" fmla="*/ 0 h 558"/>
                  <a:gd name="T16" fmla="*/ 0 w 620"/>
                  <a:gd name="T17" fmla="*/ 0 h 558"/>
                  <a:gd name="T18" fmla="*/ 0 w 620"/>
                  <a:gd name="T19" fmla="*/ 0 h 558"/>
                  <a:gd name="T20" fmla="*/ 0 w 620"/>
                  <a:gd name="T21" fmla="*/ 0 h 558"/>
                  <a:gd name="T22" fmla="*/ 0 w 620"/>
                  <a:gd name="T23" fmla="*/ 0 h 558"/>
                  <a:gd name="T24" fmla="*/ 0 w 620"/>
                  <a:gd name="T25" fmla="*/ 0 h 558"/>
                  <a:gd name="T26" fmla="*/ 0 w 620"/>
                  <a:gd name="T27" fmla="*/ 0 h 558"/>
                  <a:gd name="T28" fmla="*/ 0 w 620"/>
                  <a:gd name="T29" fmla="*/ 0 h 558"/>
                  <a:gd name="T30" fmla="*/ 0 w 620"/>
                  <a:gd name="T31" fmla="*/ 0 h 558"/>
                  <a:gd name="T32" fmla="*/ 0 w 620"/>
                  <a:gd name="T33" fmla="*/ 0 h 558"/>
                  <a:gd name="T34" fmla="*/ 0 w 620"/>
                  <a:gd name="T35" fmla="*/ 0 h 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58"/>
                  <a:gd name="T56" fmla="*/ 620 w 620"/>
                  <a:gd name="T57" fmla="*/ 558 h 5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58">
                    <a:moveTo>
                      <a:pt x="0" y="0"/>
                    </a:moveTo>
                    <a:lnTo>
                      <a:pt x="121" y="218"/>
                    </a:lnTo>
                    <a:lnTo>
                      <a:pt x="150" y="281"/>
                    </a:lnTo>
                    <a:lnTo>
                      <a:pt x="191" y="328"/>
                    </a:lnTo>
                    <a:lnTo>
                      <a:pt x="229" y="374"/>
                    </a:lnTo>
                    <a:lnTo>
                      <a:pt x="258" y="414"/>
                    </a:lnTo>
                    <a:lnTo>
                      <a:pt x="300" y="444"/>
                    </a:lnTo>
                    <a:lnTo>
                      <a:pt x="351" y="472"/>
                    </a:lnTo>
                    <a:lnTo>
                      <a:pt x="402" y="500"/>
                    </a:lnTo>
                    <a:lnTo>
                      <a:pt x="460" y="516"/>
                    </a:lnTo>
                    <a:lnTo>
                      <a:pt x="557" y="558"/>
                    </a:lnTo>
                    <a:lnTo>
                      <a:pt x="610" y="545"/>
                    </a:lnTo>
                    <a:lnTo>
                      <a:pt x="620" y="500"/>
                    </a:lnTo>
                    <a:lnTo>
                      <a:pt x="586" y="407"/>
                    </a:lnTo>
                    <a:lnTo>
                      <a:pt x="535" y="314"/>
                    </a:lnTo>
                    <a:lnTo>
                      <a:pt x="472" y="235"/>
                    </a:lnTo>
                    <a:lnTo>
                      <a:pt x="373" y="172"/>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59" name="Freeform 379"/>
              <p:cNvSpPr>
                <a:spLocks/>
              </p:cNvSpPr>
              <p:nvPr/>
            </p:nvSpPr>
            <p:spPr bwMode="auto">
              <a:xfrm>
                <a:off x="1987" y="1945"/>
                <a:ext cx="190" cy="89"/>
              </a:xfrm>
              <a:custGeom>
                <a:avLst/>
                <a:gdLst>
                  <a:gd name="T0" fmla="*/ 0 w 760"/>
                  <a:gd name="T1" fmla="*/ 0 h 356"/>
                  <a:gd name="T2" fmla="*/ 0 w 760"/>
                  <a:gd name="T3" fmla="*/ 0 h 356"/>
                  <a:gd name="T4" fmla="*/ 0 w 760"/>
                  <a:gd name="T5" fmla="*/ 0 h 356"/>
                  <a:gd name="T6" fmla="*/ 0 w 760"/>
                  <a:gd name="T7" fmla="*/ 0 h 356"/>
                  <a:gd name="T8" fmla="*/ 0 w 760"/>
                  <a:gd name="T9" fmla="*/ 0 h 356"/>
                  <a:gd name="T10" fmla="*/ 0 w 760"/>
                  <a:gd name="T11" fmla="*/ 0 h 356"/>
                  <a:gd name="T12" fmla="*/ 0 w 760"/>
                  <a:gd name="T13" fmla="*/ 0 h 356"/>
                  <a:gd name="T14" fmla="*/ 0 w 760"/>
                  <a:gd name="T15" fmla="*/ 0 h 356"/>
                  <a:gd name="T16" fmla="*/ 0 w 760"/>
                  <a:gd name="T17" fmla="*/ 0 h 356"/>
                  <a:gd name="T18" fmla="*/ 0 w 760"/>
                  <a:gd name="T19" fmla="*/ 0 h 356"/>
                  <a:gd name="T20" fmla="*/ 0 w 760"/>
                  <a:gd name="T21" fmla="*/ 0 h 356"/>
                  <a:gd name="T22" fmla="*/ 0 w 760"/>
                  <a:gd name="T23" fmla="*/ 0 h 356"/>
                  <a:gd name="T24" fmla="*/ 0 w 760"/>
                  <a:gd name="T25" fmla="*/ 0 h 356"/>
                  <a:gd name="T26" fmla="*/ 0 w 760"/>
                  <a:gd name="T27" fmla="*/ 0 h 356"/>
                  <a:gd name="T28" fmla="*/ 0 w 760"/>
                  <a:gd name="T29" fmla="*/ 0 h 356"/>
                  <a:gd name="T30" fmla="*/ 0 w 760"/>
                  <a:gd name="T31" fmla="*/ 0 h 356"/>
                  <a:gd name="T32" fmla="*/ 0 w 760"/>
                  <a:gd name="T33" fmla="*/ 0 h 356"/>
                  <a:gd name="T34" fmla="*/ 0 w 760"/>
                  <a:gd name="T35" fmla="*/ 0 h 356"/>
                  <a:gd name="T36" fmla="*/ 0 w 760"/>
                  <a:gd name="T37" fmla="*/ 0 h 356"/>
                  <a:gd name="T38" fmla="*/ 0 w 760"/>
                  <a:gd name="T39" fmla="*/ 0 h 356"/>
                  <a:gd name="T40" fmla="*/ 0 w 760"/>
                  <a:gd name="T41" fmla="*/ 0 h 356"/>
                  <a:gd name="T42" fmla="*/ 0 w 760"/>
                  <a:gd name="T43" fmla="*/ 0 h 356"/>
                  <a:gd name="T44" fmla="*/ 0 w 760"/>
                  <a:gd name="T45" fmla="*/ 0 h 356"/>
                  <a:gd name="T46" fmla="*/ 0 w 760"/>
                  <a:gd name="T47" fmla="*/ 0 h 356"/>
                  <a:gd name="T48" fmla="*/ 0 w 760"/>
                  <a:gd name="T49" fmla="*/ 0 h 356"/>
                  <a:gd name="T50" fmla="*/ 0 w 760"/>
                  <a:gd name="T51" fmla="*/ 0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60"/>
                  <a:gd name="T79" fmla="*/ 0 h 356"/>
                  <a:gd name="T80" fmla="*/ 760 w 760"/>
                  <a:gd name="T81" fmla="*/ 356 h 3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60" h="356">
                    <a:moveTo>
                      <a:pt x="0" y="0"/>
                    </a:moveTo>
                    <a:lnTo>
                      <a:pt x="248" y="11"/>
                    </a:lnTo>
                    <a:lnTo>
                      <a:pt x="317" y="15"/>
                    </a:lnTo>
                    <a:lnTo>
                      <a:pt x="379" y="28"/>
                    </a:lnTo>
                    <a:lnTo>
                      <a:pt x="436" y="41"/>
                    </a:lnTo>
                    <a:lnTo>
                      <a:pt x="478" y="57"/>
                    </a:lnTo>
                    <a:lnTo>
                      <a:pt x="529" y="86"/>
                    </a:lnTo>
                    <a:lnTo>
                      <a:pt x="580" y="108"/>
                    </a:lnTo>
                    <a:lnTo>
                      <a:pt x="627" y="149"/>
                    </a:lnTo>
                    <a:lnTo>
                      <a:pt x="667" y="184"/>
                    </a:lnTo>
                    <a:lnTo>
                      <a:pt x="713" y="235"/>
                    </a:lnTo>
                    <a:lnTo>
                      <a:pt x="742" y="263"/>
                    </a:lnTo>
                    <a:lnTo>
                      <a:pt x="760" y="292"/>
                    </a:lnTo>
                    <a:lnTo>
                      <a:pt x="760" y="318"/>
                    </a:lnTo>
                    <a:lnTo>
                      <a:pt x="749" y="339"/>
                    </a:lnTo>
                    <a:lnTo>
                      <a:pt x="724" y="343"/>
                    </a:lnTo>
                    <a:lnTo>
                      <a:pt x="685" y="356"/>
                    </a:lnTo>
                    <a:lnTo>
                      <a:pt x="627" y="356"/>
                    </a:lnTo>
                    <a:lnTo>
                      <a:pt x="576" y="356"/>
                    </a:lnTo>
                    <a:lnTo>
                      <a:pt x="512" y="356"/>
                    </a:lnTo>
                    <a:lnTo>
                      <a:pt x="465" y="343"/>
                    </a:lnTo>
                    <a:lnTo>
                      <a:pt x="414" y="321"/>
                    </a:lnTo>
                    <a:lnTo>
                      <a:pt x="369" y="299"/>
                    </a:lnTo>
                    <a:lnTo>
                      <a:pt x="317" y="271"/>
                    </a:lnTo>
                    <a:lnTo>
                      <a:pt x="266" y="23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0" name="Freeform 380"/>
              <p:cNvSpPr>
                <a:spLocks/>
              </p:cNvSpPr>
              <p:nvPr/>
            </p:nvSpPr>
            <p:spPr bwMode="auto">
              <a:xfrm>
                <a:off x="2080" y="1949"/>
                <a:ext cx="176" cy="118"/>
              </a:xfrm>
              <a:custGeom>
                <a:avLst/>
                <a:gdLst>
                  <a:gd name="T0" fmla="*/ 0 w 701"/>
                  <a:gd name="T1" fmla="*/ 0 h 473"/>
                  <a:gd name="T2" fmla="*/ 0 w 701"/>
                  <a:gd name="T3" fmla="*/ 0 h 473"/>
                  <a:gd name="T4" fmla="*/ 0 w 701"/>
                  <a:gd name="T5" fmla="*/ 0 h 473"/>
                  <a:gd name="T6" fmla="*/ 0 w 701"/>
                  <a:gd name="T7" fmla="*/ 0 h 473"/>
                  <a:gd name="T8" fmla="*/ 0 w 701"/>
                  <a:gd name="T9" fmla="*/ 0 h 473"/>
                  <a:gd name="T10" fmla="*/ 0 w 701"/>
                  <a:gd name="T11" fmla="*/ 0 h 473"/>
                  <a:gd name="T12" fmla="*/ 0 w 701"/>
                  <a:gd name="T13" fmla="*/ 0 h 473"/>
                  <a:gd name="T14" fmla="*/ 0 w 701"/>
                  <a:gd name="T15" fmla="*/ 0 h 473"/>
                  <a:gd name="T16" fmla="*/ 0 w 701"/>
                  <a:gd name="T17" fmla="*/ 0 h 473"/>
                  <a:gd name="T18" fmla="*/ 0 w 701"/>
                  <a:gd name="T19" fmla="*/ 0 h 473"/>
                  <a:gd name="T20" fmla="*/ 0 w 701"/>
                  <a:gd name="T21" fmla="*/ 0 h 473"/>
                  <a:gd name="T22" fmla="*/ 0 w 701"/>
                  <a:gd name="T23" fmla="*/ 0 h 473"/>
                  <a:gd name="T24" fmla="*/ 0 w 701"/>
                  <a:gd name="T25" fmla="*/ 0 h 473"/>
                  <a:gd name="T26" fmla="*/ 0 w 701"/>
                  <a:gd name="T27" fmla="*/ 0 h 473"/>
                  <a:gd name="T28" fmla="*/ 0 w 701"/>
                  <a:gd name="T29" fmla="*/ 0 h 473"/>
                  <a:gd name="T30" fmla="*/ 0 w 701"/>
                  <a:gd name="T31" fmla="*/ 0 h 473"/>
                  <a:gd name="T32" fmla="*/ 0 w 701"/>
                  <a:gd name="T33" fmla="*/ 0 h 473"/>
                  <a:gd name="T34" fmla="*/ 0 w 701"/>
                  <a:gd name="T35" fmla="*/ 0 h 473"/>
                  <a:gd name="T36" fmla="*/ 0 w 701"/>
                  <a:gd name="T37" fmla="*/ 0 h 473"/>
                  <a:gd name="T38" fmla="*/ 0 w 701"/>
                  <a:gd name="T39" fmla="*/ 0 h 473"/>
                  <a:gd name="T40" fmla="*/ 0 w 701"/>
                  <a:gd name="T41" fmla="*/ 0 h 473"/>
                  <a:gd name="T42" fmla="*/ 0 w 701"/>
                  <a:gd name="T43" fmla="*/ 0 h 473"/>
                  <a:gd name="T44" fmla="*/ 0 w 701"/>
                  <a:gd name="T45" fmla="*/ 0 h 473"/>
                  <a:gd name="T46" fmla="*/ 0 w 701"/>
                  <a:gd name="T47" fmla="*/ 0 h 473"/>
                  <a:gd name="T48" fmla="*/ 0 w 701"/>
                  <a:gd name="T49" fmla="*/ 0 h 473"/>
                  <a:gd name="T50" fmla="*/ 0 w 701"/>
                  <a:gd name="T51" fmla="*/ 0 h 4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1"/>
                  <a:gd name="T79" fmla="*/ 0 h 473"/>
                  <a:gd name="T80" fmla="*/ 701 w 701"/>
                  <a:gd name="T81" fmla="*/ 473 h 4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1" h="473">
                    <a:moveTo>
                      <a:pt x="0" y="0"/>
                    </a:moveTo>
                    <a:lnTo>
                      <a:pt x="260" y="64"/>
                    </a:lnTo>
                    <a:lnTo>
                      <a:pt x="322" y="82"/>
                    </a:lnTo>
                    <a:lnTo>
                      <a:pt x="386" y="101"/>
                    </a:lnTo>
                    <a:lnTo>
                      <a:pt x="437" y="129"/>
                    </a:lnTo>
                    <a:lnTo>
                      <a:pt x="482" y="151"/>
                    </a:lnTo>
                    <a:lnTo>
                      <a:pt x="529" y="186"/>
                    </a:lnTo>
                    <a:lnTo>
                      <a:pt x="564" y="220"/>
                    </a:lnTo>
                    <a:lnTo>
                      <a:pt x="603" y="266"/>
                    </a:lnTo>
                    <a:lnTo>
                      <a:pt x="645" y="306"/>
                    </a:lnTo>
                    <a:lnTo>
                      <a:pt x="667" y="365"/>
                    </a:lnTo>
                    <a:lnTo>
                      <a:pt x="691" y="399"/>
                    </a:lnTo>
                    <a:lnTo>
                      <a:pt x="701" y="432"/>
                    </a:lnTo>
                    <a:lnTo>
                      <a:pt x="691" y="450"/>
                    </a:lnTo>
                    <a:lnTo>
                      <a:pt x="684" y="468"/>
                    </a:lnTo>
                    <a:lnTo>
                      <a:pt x="650" y="473"/>
                    </a:lnTo>
                    <a:lnTo>
                      <a:pt x="616" y="473"/>
                    </a:lnTo>
                    <a:lnTo>
                      <a:pt x="552" y="458"/>
                    </a:lnTo>
                    <a:lnTo>
                      <a:pt x="494" y="450"/>
                    </a:lnTo>
                    <a:lnTo>
                      <a:pt x="443" y="432"/>
                    </a:lnTo>
                    <a:lnTo>
                      <a:pt x="390" y="416"/>
                    </a:lnTo>
                    <a:lnTo>
                      <a:pt x="350" y="381"/>
                    </a:lnTo>
                    <a:lnTo>
                      <a:pt x="298" y="352"/>
                    </a:lnTo>
                    <a:lnTo>
                      <a:pt x="260" y="313"/>
                    </a:lnTo>
                    <a:lnTo>
                      <a:pt x="220" y="26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1" name="Freeform 381"/>
              <p:cNvSpPr>
                <a:spLocks/>
              </p:cNvSpPr>
              <p:nvPr/>
            </p:nvSpPr>
            <p:spPr bwMode="auto">
              <a:xfrm>
                <a:off x="2111" y="1910"/>
                <a:ext cx="155" cy="139"/>
              </a:xfrm>
              <a:custGeom>
                <a:avLst/>
                <a:gdLst>
                  <a:gd name="T0" fmla="*/ 0 w 623"/>
                  <a:gd name="T1" fmla="*/ 0 h 554"/>
                  <a:gd name="T2" fmla="*/ 0 w 623"/>
                  <a:gd name="T3" fmla="*/ 0 h 554"/>
                  <a:gd name="T4" fmla="*/ 0 w 623"/>
                  <a:gd name="T5" fmla="*/ 0 h 554"/>
                  <a:gd name="T6" fmla="*/ 0 w 623"/>
                  <a:gd name="T7" fmla="*/ 0 h 554"/>
                  <a:gd name="T8" fmla="*/ 0 w 623"/>
                  <a:gd name="T9" fmla="*/ 0 h 554"/>
                  <a:gd name="T10" fmla="*/ 0 w 623"/>
                  <a:gd name="T11" fmla="*/ 0 h 554"/>
                  <a:gd name="T12" fmla="*/ 0 w 623"/>
                  <a:gd name="T13" fmla="*/ 0 h 554"/>
                  <a:gd name="T14" fmla="*/ 0 w 623"/>
                  <a:gd name="T15" fmla="*/ 0 h 554"/>
                  <a:gd name="T16" fmla="*/ 0 w 623"/>
                  <a:gd name="T17" fmla="*/ 0 h 554"/>
                  <a:gd name="T18" fmla="*/ 0 w 623"/>
                  <a:gd name="T19" fmla="*/ 0 h 554"/>
                  <a:gd name="T20" fmla="*/ 0 w 623"/>
                  <a:gd name="T21" fmla="*/ 0 h 554"/>
                  <a:gd name="T22" fmla="*/ 0 w 623"/>
                  <a:gd name="T23" fmla="*/ 0 h 554"/>
                  <a:gd name="T24" fmla="*/ 0 w 623"/>
                  <a:gd name="T25" fmla="*/ 0 h 554"/>
                  <a:gd name="T26" fmla="*/ 0 w 623"/>
                  <a:gd name="T27" fmla="*/ 0 h 554"/>
                  <a:gd name="T28" fmla="*/ 0 w 623"/>
                  <a:gd name="T29" fmla="*/ 0 h 554"/>
                  <a:gd name="T30" fmla="*/ 0 w 623"/>
                  <a:gd name="T31" fmla="*/ 0 h 554"/>
                  <a:gd name="T32" fmla="*/ 0 w 623"/>
                  <a:gd name="T33" fmla="*/ 0 h 554"/>
                  <a:gd name="T34" fmla="*/ 0 w 623"/>
                  <a:gd name="T35" fmla="*/ 0 h 5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3"/>
                  <a:gd name="T55" fmla="*/ 0 h 554"/>
                  <a:gd name="T56" fmla="*/ 623 w 623"/>
                  <a:gd name="T57" fmla="*/ 554 h 5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3" h="554">
                    <a:moveTo>
                      <a:pt x="0" y="0"/>
                    </a:moveTo>
                    <a:lnTo>
                      <a:pt x="122" y="219"/>
                    </a:lnTo>
                    <a:lnTo>
                      <a:pt x="152" y="273"/>
                    </a:lnTo>
                    <a:lnTo>
                      <a:pt x="185" y="328"/>
                    </a:lnTo>
                    <a:lnTo>
                      <a:pt x="225" y="375"/>
                    </a:lnTo>
                    <a:lnTo>
                      <a:pt x="260" y="403"/>
                    </a:lnTo>
                    <a:lnTo>
                      <a:pt x="307" y="444"/>
                    </a:lnTo>
                    <a:lnTo>
                      <a:pt x="346" y="473"/>
                    </a:lnTo>
                    <a:lnTo>
                      <a:pt x="403" y="502"/>
                    </a:lnTo>
                    <a:lnTo>
                      <a:pt x="462" y="520"/>
                    </a:lnTo>
                    <a:lnTo>
                      <a:pt x="554" y="554"/>
                    </a:lnTo>
                    <a:lnTo>
                      <a:pt x="617" y="536"/>
                    </a:lnTo>
                    <a:lnTo>
                      <a:pt x="623" y="496"/>
                    </a:lnTo>
                    <a:lnTo>
                      <a:pt x="594" y="403"/>
                    </a:lnTo>
                    <a:lnTo>
                      <a:pt x="535" y="312"/>
                    </a:lnTo>
                    <a:lnTo>
                      <a:pt x="472" y="231"/>
                    </a:lnTo>
                    <a:lnTo>
                      <a:pt x="374" y="16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2" name="Freeform 382"/>
              <p:cNvSpPr>
                <a:spLocks/>
              </p:cNvSpPr>
              <p:nvPr/>
            </p:nvSpPr>
            <p:spPr bwMode="auto">
              <a:xfrm>
                <a:off x="2060" y="1991"/>
                <a:ext cx="189" cy="90"/>
              </a:xfrm>
              <a:custGeom>
                <a:avLst/>
                <a:gdLst>
                  <a:gd name="T0" fmla="*/ 0 w 754"/>
                  <a:gd name="T1" fmla="*/ 0 h 361"/>
                  <a:gd name="T2" fmla="*/ 0 w 754"/>
                  <a:gd name="T3" fmla="*/ 0 h 361"/>
                  <a:gd name="T4" fmla="*/ 0 w 754"/>
                  <a:gd name="T5" fmla="*/ 0 h 361"/>
                  <a:gd name="T6" fmla="*/ 0 w 754"/>
                  <a:gd name="T7" fmla="*/ 0 h 361"/>
                  <a:gd name="T8" fmla="*/ 0 w 754"/>
                  <a:gd name="T9" fmla="*/ 0 h 361"/>
                  <a:gd name="T10" fmla="*/ 0 w 754"/>
                  <a:gd name="T11" fmla="*/ 0 h 361"/>
                  <a:gd name="T12" fmla="*/ 0 w 754"/>
                  <a:gd name="T13" fmla="*/ 0 h 361"/>
                  <a:gd name="T14" fmla="*/ 0 w 754"/>
                  <a:gd name="T15" fmla="*/ 0 h 361"/>
                  <a:gd name="T16" fmla="*/ 0 w 754"/>
                  <a:gd name="T17" fmla="*/ 0 h 361"/>
                  <a:gd name="T18" fmla="*/ 0 w 754"/>
                  <a:gd name="T19" fmla="*/ 0 h 361"/>
                  <a:gd name="T20" fmla="*/ 0 w 754"/>
                  <a:gd name="T21" fmla="*/ 0 h 361"/>
                  <a:gd name="T22" fmla="*/ 0 w 754"/>
                  <a:gd name="T23" fmla="*/ 0 h 361"/>
                  <a:gd name="T24" fmla="*/ 0 w 754"/>
                  <a:gd name="T25" fmla="*/ 0 h 361"/>
                  <a:gd name="T26" fmla="*/ 0 w 754"/>
                  <a:gd name="T27" fmla="*/ 0 h 361"/>
                  <a:gd name="T28" fmla="*/ 0 w 754"/>
                  <a:gd name="T29" fmla="*/ 0 h 361"/>
                  <a:gd name="T30" fmla="*/ 0 w 754"/>
                  <a:gd name="T31" fmla="*/ 0 h 361"/>
                  <a:gd name="T32" fmla="*/ 0 w 754"/>
                  <a:gd name="T33" fmla="*/ 0 h 361"/>
                  <a:gd name="T34" fmla="*/ 0 w 754"/>
                  <a:gd name="T35" fmla="*/ 0 h 361"/>
                  <a:gd name="T36" fmla="*/ 0 w 754"/>
                  <a:gd name="T37" fmla="*/ 0 h 361"/>
                  <a:gd name="T38" fmla="*/ 0 w 754"/>
                  <a:gd name="T39" fmla="*/ 0 h 361"/>
                  <a:gd name="T40" fmla="*/ 0 w 754"/>
                  <a:gd name="T41" fmla="*/ 0 h 361"/>
                  <a:gd name="T42" fmla="*/ 0 w 754"/>
                  <a:gd name="T43" fmla="*/ 0 h 361"/>
                  <a:gd name="T44" fmla="*/ 0 w 754"/>
                  <a:gd name="T45" fmla="*/ 0 h 361"/>
                  <a:gd name="T46" fmla="*/ 0 w 754"/>
                  <a:gd name="T47" fmla="*/ 0 h 361"/>
                  <a:gd name="T48" fmla="*/ 0 w 754"/>
                  <a:gd name="T49" fmla="*/ 0 h 361"/>
                  <a:gd name="T50" fmla="*/ 0 w 754"/>
                  <a:gd name="T51" fmla="*/ 0 h 3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361"/>
                  <a:gd name="T80" fmla="*/ 754 w 754"/>
                  <a:gd name="T81" fmla="*/ 361 h 3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361">
                    <a:moveTo>
                      <a:pt x="0" y="0"/>
                    </a:moveTo>
                    <a:lnTo>
                      <a:pt x="247" y="12"/>
                    </a:lnTo>
                    <a:lnTo>
                      <a:pt x="311" y="17"/>
                    </a:lnTo>
                    <a:lnTo>
                      <a:pt x="373" y="28"/>
                    </a:lnTo>
                    <a:lnTo>
                      <a:pt x="430" y="46"/>
                    </a:lnTo>
                    <a:lnTo>
                      <a:pt x="477" y="57"/>
                    </a:lnTo>
                    <a:lnTo>
                      <a:pt x="528" y="79"/>
                    </a:lnTo>
                    <a:lnTo>
                      <a:pt x="570" y="108"/>
                    </a:lnTo>
                    <a:lnTo>
                      <a:pt x="621" y="149"/>
                    </a:lnTo>
                    <a:lnTo>
                      <a:pt x="662" y="188"/>
                    </a:lnTo>
                    <a:lnTo>
                      <a:pt x="712" y="230"/>
                    </a:lnTo>
                    <a:lnTo>
                      <a:pt x="730" y="271"/>
                    </a:lnTo>
                    <a:lnTo>
                      <a:pt x="754" y="299"/>
                    </a:lnTo>
                    <a:lnTo>
                      <a:pt x="754" y="314"/>
                    </a:lnTo>
                    <a:lnTo>
                      <a:pt x="742" y="339"/>
                    </a:lnTo>
                    <a:lnTo>
                      <a:pt x="717" y="351"/>
                    </a:lnTo>
                    <a:lnTo>
                      <a:pt x="679" y="361"/>
                    </a:lnTo>
                    <a:lnTo>
                      <a:pt x="625" y="356"/>
                    </a:lnTo>
                    <a:lnTo>
                      <a:pt x="562" y="356"/>
                    </a:lnTo>
                    <a:lnTo>
                      <a:pt x="510" y="351"/>
                    </a:lnTo>
                    <a:lnTo>
                      <a:pt x="460" y="339"/>
                    </a:lnTo>
                    <a:lnTo>
                      <a:pt x="415" y="314"/>
                    </a:lnTo>
                    <a:lnTo>
                      <a:pt x="355" y="304"/>
                    </a:lnTo>
                    <a:lnTo>
                      <a:pt x="311" y="271"/>
                    </a:lnTo>
                    <a:lnTo>
                      <a:pt x="264" y="23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3" name="Freeform 383"/>
              <p:cNvSpPr>
                <a:spLocks/>
              </p:cNvSpPr>
              <p:nvPr/>
            </p:nvSpPr>
            <p:spPr bwMode="auto">
              <a:xfrm>
                <a:off x="2146" y="1991"/>
                <a:ext cx="176" cy="117"/>
              </a:xfrm>
              <a:custGeom>
                <a:avLst/>
                <a:gdLst>
                  <a:gd name="T0" fmla="*/ 0 w 704"/>
                  <a:gd name="T1" fmla="*/ 0 h 465"/>
                  <a:gd name="T2" fmla="*/ 0 w 704"/>
                  <a:gd name="T3" fmla="*/ 0 h 465"/>
                  <a:gd name="T4" fmla="*/ 0 w 704"/>
                  <a:gd name="T5" fmla="*/ 0 h 465"/>
                  <a:gd name="T6" fmla="*/ 0 w 704"/>
                  <a:gd name="T7" fmla="*/ 0 h 465"/>
                  <a:gd name="T8" fmla="*/ 0 w 704"/>
                  <a:gd name="T9" fmla="*/ 0 h 465"/>
                  <a:gd name="T10" fmla="*/ 0 w 704"/>
                  <a:gd name="T11" fmla="*/ 0 h 465"/>
                  <a:gd name="T12" fmla="*/ 0 w 704"/>
                  <a:gd name="T13" fmla="*/ 0 h 465"/>
                  <a:gd name="T14" fmla="*/ 0 w 704"/>
                  <a:gd name="T15" fmla="*/ 0 h 465"/>
                  <a:gd name="T16" fmla="*/ 0 w 704"/>
                  <a:gd name="T17" fmla="*/ 0 h 465"/>
                  <a:gd name="T18" fmla="*/ 0 w 704"/>
                  <a:gd name="T19" fmla="*/ 0 h 465"/>
                  <a:gd name="T20" fmla="*/ 0 w 704"/>
                  <a:gd name="T21" fmla="*/ 0 h 465"/>
                  <a:gd name="T22" fmla="*/ 0 w 704"/>
                  <a:gd name="T23" fmla="*/ 0 h 465"/>
                  <a:gd name="T24" fmla="*/ 0 w 704"/>
                  <a:gd name="T25" fmla="*/ 0 h 465"/>
                  <a:gd name="T26" fmla="*/ 0 w 704"/>
                  <a:gd name="T27" fmla="*/ 0 h 465"/>
                  <a:gd name="T28" fmla="*/ 0 w 704"/>
                  <a:gd name="T29" fmla="*/ 0 h 465"/>
                  <a:gd name="T30" fmla="*/ 0 w 704"/>
                  <a:gd name="T31" fmla="*/ 0 h 465"/>
                  <a:gd name="T32" fmla="*/ 0 w 704"/>
                  <a:gd name="T33" fmla="*/ 0 h 465"/>
                  <a:gd name="T34" fmla="*/ 0 w 704"/>
                  <a:gd name="T35" fmla="*/ 0 h 465"/>
                  <a:gd name="T36" fmla="*/ 0 w 704"/>
                  <a:gd name="T37" fmla="*/ 0 h 465"/>
                  <a:gd name="T38" fmla="*/ 0 w 704"/>
                  <a:gd name="T39" fmla="*/ 0 h 465"/>
                  <a:gd name="T40" fmla="*/ 0 w 704"/>
                  <a:gd name="T41" fmla="*/ 0 h 465"/>
                  <a:gd name="T42" fmla="*/ 0 w 704"/>
                  <a:gd name="T43" fmla="*/ 0 h 465"/>
                  <a:gd name="T44" fmla="*/ 0 w 704"/>
                  <a:gd name="T45" fmla="*/ 0 h 465"/>
                  <a:gd name="T46" fmla="*/ 0 w 704"/>
                  <a:gd name="T47" fmla="*/ 0 h 465"/>
                  <a:gd name="T48" fmla="*/ 0 w 704"/>
                  <a:gd name="T49" fmla="*/ 0 h 465"/>
                  <a:gd name="T50" fmla="*/ 0 w 704"/>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4"/>
                  <a:gd name="T79" fmla="*/ 0 h 465"/>
                  <a:gd name="T80" fmla="*/ 704 w 704"/>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4" h="465">
                    <a:moveTo>
                      <a:pt x="0" y="0"/>
                    </a:moveTo>
                    <a:lnTo>
                      <a:pt x="259" y="62"/>
                    </a:lnTo>
                    <a:lnTo>
                      <a:pt x="323" y="79"/>
                    </a:lnTo>
                    <a:lnTo>
                      <a:pt x="381" y="104"/>
                    </a:lnTo>
                    <a:lnTo>
                      <a:pt x="437" y="126"/>
                    </a:lnTo>
                    <a:lnTo>
                      <a:pt x="483" y="149"/>
                    </a:lnTo>
                    <a:lnTo>
                      <a:pt x="523" y="183"/>
                    </a:lnTo>
                    <a:lnTo>
                      <a:pt x="565" y="217"/>
                    </a:lnTo>
                    <a:lnTo>
                      <a:pt x="605" y="263"/>
                    </a:lnTo>
                    <a:lnTo>
                      <a:pt x="638" y="304"/>
                    </a:lnTo>
                    <a:lnTo>
                      <a:pt x="667" y="356"/>
                    </a:lnTo>
                    <a:lnTo>
                      <a:pt x="691" y="397"/>
                    </a:lnTo>
                    <a:lnTo>
                      <a:pt x="704" y="426"/>
                    </a:lnTo>
                    <a:lnTo>
                      <a:pt x="691" y="447"/>
                    </a:lnTo>
                    <a:lnTo>
                      <a:pt x="678" y="465"/>
                    </a:lnTo>
                    <a:lnTo>
                      <a:pt x="649" y="465"/>
                    </a:lnTo>
                    <a:lnTo>
                      <a:pt x="616" y="465"/>
                    </a:lnTo>
                    <a:lnTo>
                      <a:pt x="553" y="454"/>
                    </a:lnTo>
                    <a:lnTo>
                      <a:pt x="494" y="447"/>
                    </a:lnTo>
                    <a:lnTo>
                      <a:pt x="437" y="426"/>
                    </a:lnTo>
                    <a:lnTo>
                      <a:pt x="391" y="407"/>
                    </a:lnTo>
                    <a:lnTo>
                      <a:pt x="352" y="380"/>
                    </a:lnTo>
                    <a:lnTo>
                      <a:pt x="300" y="351"/>
                    </a:lnTo>
                    <a:lnTo>
                      <a:pt x="259" y="304"/>
                    </a:lnTo>
                    <a:lnTo>
                      <a:pt x="213" y="26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4" name="Freeform 384"/>
              <p:cNvSpPr>
                <a:spLocks/>
              </p:cNvSpPr>
              <p:nvPr/>
            </p:nvSpPr>
            <p:spPr bwMode="auto">
              <a:xfrm>
                <a:off x="2177" y="1951"/>
                <a:ext cx="155" cy="138"/>
              </a:xfrm>
              <a:custGeom>
                <a:avLst/>
                <a:gdLst>
                  <a:gd name="T0" fmla="*/ 0 w 620"/>
                  <a:gd name="T1" fmla="*/ 0 h 551"/>
                  <a:gd name="T2" fmla="*/ 0 w 620"/>
                  <a:gd name="T3" fmla="*/ 0 h 551"/>
                  <a:gd name="T4" fmla="*/ 0 w 620"/>
                  <a:gd name="T5" fmla="*/ 0 h 551"/>
                  <a:gd name="T6" fmla="*/ 0 w 620"/>
                  <a:gd name="T7" fmla="*/ 0 h 551"/>
                  <a:gd name="T8" fmla="*/ 0 w 620"/>
                  <a:gd name="T9" fmla="*/ 0 h 551"/>
                  <a:gd name="T10" fmla="*/ 0 w 620"/>
                  <a:gd name="T11" fmla="*/ 0 h 551"/>
                  <a:gd name="T12" fmla="*/ 0 w 620"/>
                  <a:gd name="T13" fmla="*/ 0 h 551"/>
                  <a:gd name="T14" fmla="*/ 0 w 620"/>
                  <a:gd name="T15" fmla="*/ 0 h 551"/>
                  <a:gd name="T16" fmla="*/ 0 w 620"/>
                  <a:gd name="T17" fmla="*/ 0 h 551"/>
                  <a:gd name="T18" fmla="*/ 0 w 620"/>
                  <a:gd name="T19" fmla="*/ 0 h 551"/>
                  <a:gd name="T20" fmla="*/ 0 w 620"/>
                  <a:gd name="T21" fmla="*/ 0 h 551"/>
                  <a:gd name="T22" fmla="*/ 0 w 620"/>
                  <a:gd name="T23" fmla="*/ 0 h 551"/>
                  <a:gd name="T24" fmla="*/ 0 w 620"/>
                  <a:gd name="T25" fmla="*/ 0 h 551"/>
                  <a:gd name="T26" fmla="*/ 0 w 620"/>
                  <a:gd name="T27" fmla="*/ 0 h 551"/>
                  <a:gd name="T28" fmla="*/ 0 w 620"/>
                  <a:gd name="T29" fmla="*/ 0 h 551"/>
                  <a:gd name="T30" fmla="*/ 0 w 620"/>
                  <a:gd name="T31" fmla="*/ 0 h 551"/>
                  <a:gd name="T32" fmla="*/ 0 w 620"/>
                  <a:gd name="T33" fmla="*/ 0 h 551"/>
                  <a:gd name="T34" fmla="*/ 0 w 620"/>
                  <a:gd name="T35" fmla="*/ 0 h 5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51"/>
                  <a:gd name="T56" fmla="*/ 620 w 620"/>
                  <a:gd name="T57" fmla="*/ 551 h 5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51">
                    <a:moveTo>
                      <a:pt x="0" y="0"/>
                    </a:moveTo>
                    <a:lnTo>
                      <a:pt x="121" y="218"/>
                    </a:lnTo>
                    <a:lnTo>
                      <a:pt x="159" y="281"/>
                    </a:lnTo>
                    <a:lnTo>
                      <a:pt x="184" y="333"/>
                    </a:lnTo>
                    <a:lnTo>
                      <a:pt x="225" y="373"/>
                    </a:lnTo>
                    <a:lnTo>
                      <a:pt x="264" y="408"/>
                    </a:lnTo>
                    <a:lnTo>
                      <a:pt x="298" y="442"/>
                    </a:lnTo>
                    <a:lnTo>
                      <a:pt x="351" y="475"/>
                    </a:lnTo>
                    <a:lnTo>
                      <a:pt x="401" y="504"/>
                    </a:lnTo>
                    <a:lnTo>
                      <a:pt x="460" y="517"/>
                    </a:lnTo>
                    <a:lnTo>
                      <a:pt x="556" y="551"/>
                    </a:lnTo>
                    <a:lnTo>
                      <a:pt x="616" y="541"/>
                    </a:lnTo>
                    <a:lnTo>
                      <a:pt x="620" y="500"/>
                    </a:lnTo>
                    <a:lnTo>
                      <a:pt x="586" y="413"/>
                    </a:lnTo>
                    <a:lnTo>
                      <a:pt x="535" y="316"/>
                    </a:lnTo>
                    <a:lnTo>
                      <a:pt x="471" y="236"/>
                    </a:lnTo>
                    <a:lnTo>
                      <a:pt x="380" y="17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5" name="Freeform 385"/>
              <p:cNvSpPr>
                <a:spLocks/>
              </p:cNvSpPr>
              <p:nvPr/>
            </p:nvSpPr>
            <p:spPr bwMode="auto">
              <a:xfrm>
                <a:off x="2126" y="2031"/>
                <a:ext cx="189" cy="92"/>
              </a:xfrm>
              <a:custGeom>
                <a:avLst/>
                <a:gdLst>
                  <a:gd name="T0" fmla="*/ 0 w 755"/>
                  <a:gd name="T1" fmla="*/ 0 h 368"/>
                  <a:gd name="T2" fmla="*/ 0 w 755"/>
                  <a:gd name="T3" fmla="*/ 0 h 368"/>
                  <a:gd name="T4" fmla="*/ 0 w 755"/>
                  <a:gd name="T5" fmla="*/ 0 h 368"/>
                  <a:gd name="T6" fmla="*/ 0 w 755"/>
                  <a:gd name="T7" fmla="*/ 0 h 368"/>
                  <a:gd name="T8" fmla="*/ 0 w 755"/>
                  <a:gd name="T9" fmla="*/ 0 h 368"/>
                  <a:gd name="T10" fmla="*/ 0 w 755"/>
                  <a:gd name="T11" fmla="*/ 0 h 368"/>
                  <a:gd name="T12" fmla="*/ 0 w 755"/>
                  <a:gd name="T13" fmla="*/ 0 h 368"/>
                  <a:gd name="T14" fmla="*/ 0 w 755"/>
                  <a:gd name="T15" fmla="*/ 0 h 368"/>
                  <a:gd name="T16" fmla="*/ 0 w 755"/>
                  <a:gd name="T17" fmla="*/ 0 h 368"/>
                  <a:gd name="T18" fmla="*/ 0 w 755"/>
                  <a:gd name="T19" fmla="*/ 0 h 368"/>
                  <a:gd name="T20" fmla="*/ 0 w 755"/>
                  <a:gd name="T21" fmla="*/ 0 h 368"/>
                  <a:gd name="T22" fmla="*/ 0 w 755"/>
                  <a:gd name="T23" fmla="*/ 0 h 368"/>
                  <a:gd name="T24" fmla="*/ 0 w 755"/>
                  <a:gd name="T25" fmla="*/ 0 h 368"/>
                  <a:gd name="T26" fmla="*/ 0 w 755"/>
                  <a:gd name="T27" fmla="*/ 0 h 368"/>
                  <a:gd name="T28" fmla="*/ 0 w 755"/>
                  <a:gd name="T29" fmla="*/ 0 h 368"/>
                  <a:gd name="T30" fmla="*/ 0 w 755"/>
                  <a:gd name="T31" fmla="*/ 0 h 368"/>
                  <a:gd name="T32" fmla="*/ 0 w 755"/>
                  <a:gd name="T33" fmla="*/ 0 h 368"/>
                  <a:gd name="T34" fmla="*/ 0 w 755"/>
                  <a:gd name="T35" fmla="*/ 0 h 368"/>
                  <a:gd name="T36" fmla="*/ 0 w 755"/>
                  <a:gd name="T37" fmla="*/ 0 h 368"/>
                  <a:gd name="T38" fmla="*/ 0 w 755"/>
                  <a:gd name="T39" fmla="*/ 0 h 368"/>
                  <a:gd name="T40" fmla="*/ 0 w 755"/>
                  <a:gd name="T41" fmla="*/ 0 h 368"/>
                  <a:gd name="T42" fmla="*/ 0 w 755"/>
                  <a:gd name="T43" fmla="*/ 0 h 368"/>
                  <a:gd name="T44" fmla="*/ 0 w 755"/>
                  <a:gd name="T45" fmla="*/ 0 h 368"/>
                  <a:gd name="T46" fmla="*/ 0 w 755"/>
                  <a:gd name="T47" fmla="*/ 0 h 368"/>
                  <a:gd name="T48" fmla="*/ 0 w 755"/>
                  <a:gd name="T49" fmla="*/ 0 h 368"/>
                  <a:gd name="T50" fmla="*/ 0 w 755"/>
                  <a:gd name="T51" fmla="*/ 0 h 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5"/>
                  <a:gd name="T79" fmla="*/ 0 h 368"/>
                  <a:gd name="T80" fmla="*/ 755 w 755"/>
                  <a:gd name="T81" fmla="*/ 368 h 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5" h="368">
                    <a:moveTo>
                      <a:pt x="0" y="0"/>
                    </a:moveTo>
                    <a:lnTo>
                      <a:pt x="253" y="19"/>
                    </a:lnTo>
                    <a:lnTo>
                      <a:pt x="316" y="24"/>
                    </a:lnTo>
                    <a:lnTo>
                      <a:pt x="375" y="37"/>
                    </a:lnTo>
                    <a:lnTo>
                      <a:pt x="432" y="53"/>
                    </a:lnTo>
                    <a:lnTo>
                      <a:pt x="478" y="65"/>
                    </a:lnTo>
                    <a:lnTo>
                      <a:pt x="530" y="93"/>
                    </a:lnTo>
                    <a:lnTo>
                      <a:pt x="574" y="122"/>
                    </a:lnTo>
                    <a:lnTo>
                      <a:pt x="616" y="155"/>
                    </a:lnTo>
                    <a:lnTo>
                      <a:pt x="667" y="197"/>
                    </a:lnTo>
                    <a:lnTo>
                      <a:pt x="708" y="231"/>
                    </a:lnTo>
                    <a:lnTo>
                      <a:pt x="729" y="272"/>
                    </a:lnTo>
                    <a:lnTo>
                      <a:pt x="755" y="306"/>
                    </a:lnTo>
                    <a:lnTo>
                      <a:pt x="755" y="324"/>
                    </a:lnTo>
                    <a:lnTo>
                      <a:pt x="743" y="339"/>
                    </a:lnTo>
                    <a:lnTo>
                      <a:pt x="714" y="352"/>
                    </a:lnTo>
                    <a:lnTo>
                      <a:pt x="678" y="368"/>
                    </a:lnTo>
                    <a:lnTo>
                      <a:pt x="628" y="365"/>
                    </a:lnTo>
                    <a:lnTo>
                      <a:pt x="563" y="368"/>
                    </a:lnTo>
                    <a:lnTo>
                      <a:pt x="512" y="352"/>
                    </a:lnTo>
                    <a:lnTo>
                      <a:pt x="466" y="352"/>
                    </a:lnTo>
                    <a:lnTo>
                      <a:pt x="415" y="329"/>
                    </a:lnTo>
                    <a:lnTo>
                      <a:pt x="361" y="306"/>
                    </a:lnTo>
                    <a:lnTo>
                      <a:pt x="310" y="277"/>
                    </a:lnTo>
                    <a:lnTo>
                      <a:pt x="259" y="23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6" name="Freeform 386"/>
              <p:cNvSpPr>
                <a:spLocks/>
              </p:cNvSpPr>
              <p:nvPr/>
            </p:nvSpPr>
            <p:spPr bwMode="auto">
              <a:xfrm>
                <a:off x="2214" y="2031"/>
                <a:ext cx="176" cy="120"/>
              </a:xfrm>
              <a:custGeom>
                <a:avLst/>
                <a:gdLst>
                  <a:gd name="T0" fmla="*/ 0 w 702"/>
                  <a:gd name="T1" fmla="*/ 0 h 479"/>
                  <a:gd name="T2" fmla="*/ 0 w 702"/>
                  <a:gd name="T3" fmla="*/ 0 h 479"/>
                  <a:gd name="T4" fmla="*/ 0 w 702"/>
                  <a:gd name="T5" fmla="*/ 0 h 479"/>
                  <a:gd name="T6" fmla="*/ 0 w 702"/>
                  <a:gd name="T7" fmla="*/ 0 h 479"/>
                  <a:gd name="T8" fmla="*/ 0 w 702"/>
                  <a:gd name="T9" fmla="*/ 0 h 479"/>
                  <a:gd name="T10" fmla="*/ 0 w 702"/>
                  <a:gd name="T11" fmla="*/ 0 h 479"/>
                  <a:gd name="T12" fmla="*/ 0 w 702"/>
                  <a:gd name="T13" fmla="*/ 0 h 479"/>
                  <a:gd name="T14" fmla="*/ 0 w 702"/>
                  <a:gd name="T15" fmla="*/ 0 h 479"/>
                  <a:gd name="T16" fmla="*/ 0 w 702"/>
                  <a:gd name="T17" fmla="*/ 0 h 479"/>
                  <a:gd name="T18" fmla="*/ 0 w 702"/>
                  <a:gd name="T19" fmla="*/ 0 h 479"/>
                  <a:gd name="T20" fmla="*/ 0 w 702"/>
                  <a:gd name="T21" fmla="*/ 0 h 479"/>
                  <a:gd name="T22" fmla="*/ 0 w 702"/>
                  <a:gd name="T23" fmla="*/ 0 h 479"/>
                  <a:gd name="T24" fmla="*/ 0 w 702"/>
                  <a:gd name="T25" fmla="*/ 0 h 479"/>
                  <a:gd name="T26" fmla="*/ 0 w 702"/>
                  <a:gd name="T27" fmla="*/ 0 h 479"/>
                  <a:gd name="T28" fmla="*/ 0 w 702"/>
                  <a:gd name="T29" fmla="*/ 0 h 479"/>
                  <a:gd name="T30" fmla="*/ 0 w 702"/>
                  <a:gd name="T31" fmla="*/ 0 h 479"/>
                  <a:gd name="T32" fmla="*/ 0 w 702"/>
                  <a:gd name="T33" fmla="*/ 0 h 479"/>
                  <a:gd name="T34" fmla="*/ 0 w 702"/>
                  <a:gd name="T35" fmla="*/ 0 h 479"/>
                  <a:gd name="T36" fmla="*/ 0 w 702"/>
                  <a:gd name="T37" fmla="*/ 0 h 479"/>
                  <a:gd name="T38" fmla="*/ 0 w 702"/>
                  <a:gd name="T39" fmla="*/ 0 h 479"/>
                  <a:gd name="T40" fmla="*/ 0 w 702"/>
                  <a:gd name="T41" fmla="*/ 0 h 479"/>
                  <a:gd name="T42" fmla="*/ 0 w 702"/>
                  <a:gd name="T43" fmla="*/ 0 h 479"/>
                  <a:gd name="T44" fmla="*/ 0 w 702"/>
                  <a:gd name="T45" fmla="*/ 0 h 479"/>
                  <a:gd name="T46" fmla="*/ 0 w 702"/>
                  <a:gd name="T47" fmla="*/ 0 h 479"/>
                  <a:gd name="T48" fmla="*/ 0 w 702"/>
                  <a:gd name="T49" fmla="*/ 0 h 479"/>
                  <a:gd name="T50" fmla="*/ 0 w 702"/>
                  <a:gd name="T51" fmla="*/ 0 h 4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9"/>
                  <a:gd name="T80" fmla="*/ 702 w 702"/>
                  <a:gd name="T81" fmla="*/ 479 h 4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9">
                    <a:moveTo>
                      <a:pt x="0" y="0"/>
                    </a:moveTo>
                    <a:lnTo>
                      <a:pt x="252" y="71"/>
                    </a:lnTo>
                    <a:lnTo>
                      <a:pt x="311" y="88"/>
                    </a:lnTo>
                    <a:lnTo>
                      <a:pt x="378" y="112"/>
                    </a:lnTo>
                    <a:lnTo>
                      <a:pt x="433" y="133"/>
                    </a:lnTo>
                    <a:lnTo>
                      <a:pt x="478" y="155"/>
                    </a:lnTo>
                    <a:lnTo>
                      <a:pt x="518" y="192"/>
                    </a:lnTo>
                    <a:lnTo>
                      <a:pt x="559" y="226"/>
                    </a:lnTo>
                    <a:lnTo>
                      <a:pt x="593" y="272"/>
                    </a:lnTo>
                    <a:lnTo>
                      <a:pt x="633" y="318"/>
                    </a:lnTo>
                    <a:lnTo>
                      <a:pt x="668" y="365"/>
                    </a:lnTo>
                    <a:lnTo>
                      <a:pt x="680" y="398"/>
                    </a:lnTo>
                    <a:lnTo>
                      <a:pt x="702" y="432"/>
                    </a:lnTo>
                    <a:lnTo>
                      <a:pt x="691" y="457"/>
                    </a:lnTo>
                    <a:lnTo>
                      <a:pt x="680" y="469"/>
                    </a:lnTo>
                    <a:lnTo>
                      <a:pt x="644" y="473"/>
                    </a:lnTo>
                    <a:lnTo>
                      <a:pt x="609" y="479"/>
                    </a:lnTo>
                    <a:lnTo>
                      <a:pt x="547" y="461"/>
                    </a:lnTo>
                    <a:lnTo>
                      <a:pt x="489" y="450"/>
                    </a:lnTo>
                    <a:lnTo>
                      <a:pt x="437" y="440"/>
                    </a:lnTo>
                    <a:lnTo>
                      <a:pt x="386" y="415"/>
                    </a:lnTo>
                    <a:lnTo>
                      <a:pt x="345" y="386"/>
                    </a:lnTo>
                    <a:lnTo>
                      <a:pt x="299" y="352"/>
                    </a:lnTo>
                    <a:lnTo>
                      <a:pt x="252" y="318"/>
                    </a:lnTo>
                    <a:lnTo>
                      <a:pt x="212" y="272"/>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7" name="Freeform 387"/>
              <p:cNvSpPr>
                <a:spLocks/>
              </p:cNvSpPr>
              <p:nvPr/>
            </p:nvSpPr>
            <p:spPr bwMode="auto">
              <a:xfrm>
                <a:off x="2243" y="1994"/>
                <a:ext cx="155" cy="136"/>
              </a:xfrm>
              <a:custGeom>
                <a:avLst/>
                <a:gdLst>
                  <a:gd name="T0" fmla="*/ 0 w 620"/>
                  <a:gd name="T1" fmla="*/ 0 h 545"/>
                  <a:gd name="T2" fmla="*/ 0 w 620"/>
                  <a:gd name="T3" fmla="*/ 0 h 545"/>
                  <a:gd name="T4" fmla="*/ 0 w 620"/>
                  <a:gd name="T5" fmla="*/ 0 h 545"/>
                  <a:gd name="T6" fmla="*/ 0 w 620"/>
                  <a:gd name="T7" fmla="*/ 0 h 545"/>
                  <a:gd name="T8" fmla="*/ 0 w 620"/>
                  <a:gd name="T9" fmla="*/ 0 h 545"/>
                  <a:gd name="T10" fmla="*/ 0 w 620"/>
                  <a:gd name="T11" fmla="*/ 0 h 545"/>
                  <a:gd name="T12" fmla="*/ 0 w 620"/>
                  <a:gd name="T13" fmla="*/ 0 h 545"/>
                  <a:gd name="T14" fmla="*/ 0 w 620"/>
                  <a:gd name="T15" fmla="*/ 0 h 545"/>
                  <a:gd name="T16" fmla="*/ 0 w 620"/>
                  <a:gd name="T17" fmla="*/ 0 h 545"/>
                  <a:gd name="T18" fmla="*/ 0 w 620"/>
                  <a:gd name="T19" fmla="*/ 0 h 545"/>
                  <a:gd name="T20" fmla="*/ 0 w 620"/>
                  <a:gd name="T21" fmla="*/ 0 h 545"/>
                  <a:gd name="T22" fmla="*/ 0 w 620"/>
                  <a:gd name="T23" fmla="*/ 0 h 545"/>
                  <a:gd name="T24" fmla="*/ 0 w 620"/>
                  <a:gd name="T25" fmla="*/ 0 h 545"/>
                  <a:gd name="T26" fmla="*/ 0 w 620"/>
                  <a:gd name="T27" fmla="*/ 0 h 545"/>
                  <a:gd name="T28" fmla="*/ 0 w 620"/>
                  <a:gd name="T29" fmla="*/ 0 h 545"/>
                  <a:gd name="T30" fmla="*/ 0 w 620"/>
                  <a:gd name="T31" fmla="*/ 0 h 545"/>
                  <a:gd name="T32" fmla="*/ 0 w 620"/>
                  <a:gd name="T33" fmla="*/ 0 h 545"/>
                  <a:gd name="T34" fmla="*/ 0 w 620"/>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45"/>
                  <a:gd name="T56" fmla="*/ 620 w 620"/>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45">
                    <a:moveTo>
                      <a:pt x="0" y="0"/>
                    </a:moveTo>
                    <a:lnTo>
                      <a:pt x="121" y="212"/>
                    </a:lnTo>
                    <a:lnTo>
                      <a:pt x="162" y="277"/>
                    </a:lnTo>
                    <a:lnTo>
                      <a:pt x="189" y="321"/>
                    </a:lnTo>
                    <a:lnTo>
                      <a:pt x="225" y="368"/>
                    </a:lnTo>
                    <a:lnTo>
                      <a:pt x="263" y="395"/>
                    </a:lnTo>
                    <a:lnTo>
                      <a:pt x="305" y="435"/>
                    </a:lnTo>
                    <a:lnTo>
                      <a:pt x="352" y="471"/>
                    </a:lnTo>
                    <a:lnTo>
                      <a:pt x="403" y="499"/>
                    </a:lnTo>
                    <a:lnTo>
                      <a:pt x="461" y="515"/>
                    </a:lnTo>
                    <a:lnTo>
                      <a:pt x="558" y="545"/>
                    </a:lnTo>
                    <a:lnTo>
                      <a:pt x="616" y="540"/>
                    </a:lnTo>
                    <a:lnTo>
                      <a:pt x="620" y="494"/>
                    </a:lnTo>
                    <a:lnTo>
                      <a:pt x="587" y="402"/>
                    </a:lnTo>
                    <a:lnTo>
                      <a:pt x="536" y="302"/>
                    </a:lnTo>
                    <a:lnTo>
                      <a:pt x="465" y="230"/>
                    </a:lnTo>
                    <a:lnTo>
                      <a:pt x="374" y="16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8" name="Freeform 388"/>
              <p:cNvSpPr>
                <a:spLocks/>
              </p:cNvSpPr>
              <p:nvPr/>
            </p:nvSpPr>
            <p:spPr bwMode="auto">
              <a:xfrm>
                <a:off x="2193" y="2075"/>
                <a:ext cx="188" cy="90"/>
              </a:xfrm>
              <a:custGeom>
                <a:avLst/>
                <a:gdLst>
                  <a:gd name="T0" fmla="*/ 0 w 755"/>
                  <a:gd name="T1" fmla="*/ 0 h 362"/>
                  <a:gd name="T2" fmla="*/ 0 w 755"/>
                  <a:gd name="T3" fmla="*/ 0 h 362"/>
                  <a:gd name="T4" fmla="*/ 0 w 755"/>
                  <a:gd name="T5" fmla="*/ 0 h 362"/>
                  <a:gd name="T6" fmla="*/ 0 w 755"/>
                  <a:gd name="T7" fmla="*/ 0 h 362"/>
                  <a:gd name="T8" fmla="*/ 0 w 755"/>
                  <a:gd name="T9" fmla="*/ 0 h 362"/>
                  <a:gd name="T10" fmla="*/ 0 w 755"/>
                  <a:gd name="T11" fmla="*/ 0 h 362"/>
                  <a:gd name="T12" fmla="*/ 0 w 755"/>
                  <a:gd name="T13" fmla="*/ 0 h 362"/>
                  <a:gd name="T14" fmla="*/ 0 w 755"/>
                  <a:gd name="T15" fmla="*/ 0 h 362"/>
                  <a:gd name="T16" fmla="*/ 0 w 755"/>
                  <a:gd name="T17" fmla="*/ 0 h 362"/>
                  <a:gd name="T18" fmla="*/ 0 w 755"/>
                  <a:gd name="T19" fmla="*/ 0 h 362"/>
                  <a:gd name="T20" fmla="*/ 0 w 755"/>
                  <a:gd name="T21" fmla="*/ 0 h 362"/>
                  <a:gd name="T22" fmla="*/ 0 w 755"/>
                  <a:gd name="T23" fmla="*/ 0 h 362"/>
                  <a:gd name="T24" fmla="*/ 0 w 755"/>
                  <a:gd name="T25" fmla="*/ 0 h 362"/>
                  <a:gd name="T26" fmla="*/ 0 w 755"/>
                  <a:gd name="T27" fmla="*/ 0 h 362"/>
                  <a:gd name="T28" fmla="*/ 0 w 755"/>
                  <a:gd name="T29" fmla="*/ 0 h 362"/>
                  <a:gd name="T30" fmla="*/ 0 w 755"/>
                  <a:gd name="T31" fmla="*/ 0 h 362"/>
                  <a:gd name="T32" fmla="*/ 0 w 755"/>
                  <a:gd name="T33" fmla="*/ 0 h 362"/>
                  <a:gd name="T34" fmla="*/ 0 w 755"/>
                  <a:gd name="T35" fmla="*/ 0 h 362"/>
                  <a:gd name="T36" fmla="*/ 0 w 755"/>
                  <a:gd name="T37" fmla="*/ 0 h 362"/>
                  <a:gd name="T38" fmla="*/ 0 w 755"/>
                  <a:gd name="T39" fmla="*/ 0 h 362"/>
                  <a:gd name="T40" fmla="*/ 0 w 755"/>
                  <a:gd name="T41" fmla="*/ 0 h 362"/>
                  <a:gd name="T42" fmla="*/ 0 w 755"/>
                  <a:gd name="T43" fmla="*/ 0 h 362"/>
                  <a:gd name="T44" fmla="*/ 0 w 755"/>
                  <a:gd name="T45" fmla="*/ 0 h 362"/>
                  <a:gd name="T46" fmla="*/ 0 w 755"/>
                  <a:gd name="T47" fmla="*/ 0 h 362"/>
                  <a:gd name="T48" fmla="*/ 0 w 755"/>
                  <a:gd name="T49" fmla="*/ 0 h 362"/>
                  <a:gd name="T50" fmla="*/ 0 w 755"/>
                  <a:gd name="T51" fmla="*/ 0 h 3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5"/>
                  <a:gd name="T79" fmla="*/ 0 h 362"/>
                  <a:gd name="T80" fmla="*/ 755 w 755"/>
                  <a:gd name="T81" fmla="*/ 362 h 3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5" h="362">
                    <a:moveTo>
                      <a:pt x="0" y="0"/>
                    </a:moveTo>
                    <a:lnTo>
                      <a:pt x="248" y="10"/>
                    </a:lnTo>
                    <a:lnTo>
                      <a:pt x="318" y="18"/>
                    </a:lnTo>
                    <a:lnTo>
                      <a:pt x="374" y="28"/>
                    </a:lnTo>
                    <a:lnTo>
                      <a:pt x="432" y="39"/>
                    </a:lnTo>
                    <a:lnTo>
                      <a:pt x="483" y="57"/>
                    </a:lnTo>
                    <a:lnTo>
                      <a:pt x="536" y="81"/>
                    </a:lnTo>
                    <a:lnTo>
                      <a:pt x="576" y="114"/>
                    </a:lnTo>
                    <a:lnTo>
                      <a:pt x="623" y="150"/>
                    </a:lnTo>
                    <a:lnTo>
                      <a:pt x="663" y="183"/>
                    </a:lnTo>
                    <a:lnTo>
                      <a:pt x="714" y="229"/>
                    </a:lnTo>
                    <a:lnTo>
                      <a:pt x="731" y="269"/>
                    </a:lnTo>
                    <a:lnTo>
                      <a:pt x="755" y="295"/>
                    </a:lnTo>
                    <a:lnTo>
                      <a:pt x="755" y="310"/>
                    </a:lnTo>
                    <a:lnTo>
                      <a:pt x="742" y="328"/>
                    </a:lnTo>
                    <a:lnTo>
                      <a:pt x="714" y="346"/>
                    </a:lnTo>
                    <a:lnTo>
                      <a:pt x="680" y="362"/>
                    </a:lnTo>
                    <a:lnTo>
                      <a:pt x="623" y="357"/>
                    </a:lnTo>
                    <a:lnTo>
                      <a:pt x="571" y="362"/>
                    </a:lnTo>
                    <a:lnTo>
                      <a:pt x="512" y="349"/>
                    </a:lnTo>
                    <a:lnTo>
                      <a:pt x="465" y="346"/>
                    </a:lnTo>
                    <a:lnTo>
                      <a:pt x="414" y="328"/>
                    </a:lnTo>
                    <a:lnTo>
                      <a:pt x="364" y="299"/>
                    </a:lnTo>
                    <a:lnTo>
                      <a:pt x="318" y="269"/>
                    </a:lnTo>
                    <a:lnTo>
                      <a:pt x="259" y="22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69" name="Freeform 389"/>
              <p:cNvSpPr>
                <a:spLocks/>
              </p:cNvSpPr>
              <p:nvPr/>
            </p:nvSpPr>
            <p:spPr bwMode="auto">
              <a:xfrm>
                <a:off x="2281" y="2075"/>
                <a:ext cx="175" cy="116"/>
              </a:xfrm>
              <a:custGeom>
                <a:avLst/>
                <a:gdLst>
                  <a:gd name="T0" fmla="*/ 0 w 701"/>
                  <a:gd name="T1" fmla="*/ 0 h 468"/>
                  <a:gd name="T2" fmla="*/ 0 w 701"/>
                  <a:gd name="T3" fmla="*/ 0 h 468"/>
                  <a:gd name="T4" fmla="*/ 0 w 701"/>
                  <a:gd name="T5" fmla="*/ 0 h 468"/>
                  <a:gd name="T6" fmla="*/ 0 w 701"/>
                  <a:gd name="T7" fmla="*/ 0 h 468"/>
                  <a:gd name="T8" fmla="*/ 0 w 701"/>
                  <a:gd name="T9" fmla="*/ 0 h 468"/>
                  <a:gd name="T10" fmla="*/ 0 w 701"/>
                  <a:gd name="T11" fmla="*/ 0 h 468"/>
                  <a:gd name="T12" fmla="*/ 0 w 701"/>
                  <a:gd name="T13" fmla="*/ 0 h 468"/>
                  <a:gd name="T14" fmla="*/ 0 w 701"/>
                  <a:gd name="T15" fmla="*/ 0 h 468"/>
                  <a:gd name="T16" fmla="*/ 0 w 701"/>
                  <a:gd name="T17" fmla="*/ 0 h 468"/>
                  <a:gd name="T18" fmla="*/ 0 w 701"/>
                  <a:gd name="T19" fmla="*/ 0 h 468"/>
                  <a:gd name="T20" fmla="*/ 0 w 701"/>
                  <a:gd name="T21" fmla="*/ 0 h 468"/>
                  <a:gd name="T22" fmla="*/ 0 w 701"/>
                  <a:gd name="T23" fmla="*/ 0 h 468"/>
                  <a:gd name="T24" fmla="*/ 0 w 701"/>
                  <a:gd name="T25" fmla="*/ 0 h 468"/>
                  <a:gd name="T26" fmla="*/ 0 w 701"/>
                  <a:gd name="T27" fmla="*/ 0 h 468"/>
                  <a:gd name="T28" fmla="*/ 0 w 701"/>
                  <a:gd name="T29" fmla="*/ 0 h 468"/>
                  <a:gd name="T30" fmla="*/ 0 w 701"/>
                  <a:gd name="T31" fmla="*/ 0 h 468"/>
                  <a:gd name="T32" fmla="*/ 0 w 701"/>
                  <a:gd name="T33" fmla="*/ 0 h 468"/>
                  <a:gd name="T34" fmla="*/ 0 w 701"/>
                  <a:gd name="T35" fmla="*/ 0 h 468"/>
                  <a:gd name="T36" fmla="*/ 0 w 701"/>
                  <a:gd name="T37" fmla="*/ 0 h 468"/>
                  <a:gd name="T38" fmla="*/ 0 w 701"/>
                  <a:gd name="T39" fmla="*/ 0 h 468"/>
                  <a:gd name="T40" fmla="*/ 0 w 701"/>
                  <a:gd name="T41" fmla="*/ 0 h 468"/>
                  <a:gd name="T42" fmla="*/ 0 w 701"/>
                  <a:gd name="T43" fmla="*/ 0 h 468"/>
                  <a:gd name="T44" fmla="*/ 0 w 701"/>
                  <a:gd name="T45" fmla="*/ 0 h 468"/>
                  <a:gd name="T46" fmla="*/ 0 w 701"/>
                  <a:gd name="T47" fmla="*/ 0 h 468"/>
                  <a:gd name="T48" fmla="*/ 0 w 701"/>
                  <a:gd name="T49" fmla="*/ 0 h 468"/>
                  <a:gd name="T50" fmla="*/ 0 w 701"/>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1"/>
                  <a:gd name="T79" fmla="*/ 0 h 468"/>
                  <a:gd name="T80" fmla="*/ 701 w 701"/>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1" h="468">
                    <a:moveTo>
                      <a:pt x="0" y="0"/>
                    </a:moveTo>
                    <a:lnTo>
                      <a:pt x="253" y="57"/>
                    </a:lnTo>
                    <a:lnTo>
                      <a:pt x="323" y="74"/>
                    </a:lnTo>
                    <a:lnTo>
                      <a:pt x="379" y="98"/>
                    </a:lnTo>
                    <a:lnTo>
                      <a:pt x="426" y="132"/>
                    </a:lnTo>
                    <a:lnTo>
                      <a:pt x="478" y="150"/>
                    </a:lnTo>
                    <a:lnTo>
                      <a:pt x="523" y="178"/>
                    </a:lnTo>
                    <a:lnTo>
                      <a:pt x="558" y="219"/>
                    </a:lnTo>
                    <a:lnTo>
                      <a:pt x="592" y="266"/>
                    </a:lnTo>
                    <a:lnTo>
                      <a:pt x="633" y="305"/>
                    </a:lnTo>
                    <a:lnTo>
                      <a:pt x="662" y="357"/>
                    </a:lnTo>
                    <a:lnTo>
                      <a:pt x="684" y="396"/>
                    </a:lnTo>
                    <a:lnTo>
                      <a:pt x="701" y="431"/>
                    </a:lnTo>
                    <a:lnTo>
                      <a:pt x="696" y="442"/>
                    </a:lnTo>
                    <a:lnTo>
                      <a:pt x="672" y="460"/>
                    </a:lnTo>
                    <a:lnTo>
                      <a:pt x="643" y="468"/>
                    </a:lnTo>
                    <a:lnTo>
                      <a:pt x="603" y="468"/>
                    </a:lnTo>
                    <a:lnTo>
                      <a:pt x="545" y="454"/>
                    </a:lnTo>
                    <a:lnTo>
                      <a:pt x="488" y="450"/>
                    </a:lnTo>
                    <a:lnTo>
                      <a:pt x="437" y="431"/>
                    </a:lnTo>
                    <a:lnTo>
                      <a:pt x="386" y="413"/>
                    </a:lnTo>
                    <a:lnTo>
                      <a:pt x="344" y="379"/>
                    </a:lnTo>
                    <a:lnTo>
                      <a:pt x="294" y="346"/>
                    </a:lnTo>
                    <a:lnTo>
                      <a:pt x="253" y="305"/>
                    </a:lnTo>
                    <a:lnTo>
                      <a:pt x="206" y="26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0" name="Freeform 390"/>
              <p:cNvSpPr>
                <a:spLocks/>
              </p:cNvSpPr>
              <p:nvPr/>
            </p:nvSpPr>
            <p:spPr bwMode="auto">
              <a:xfrm>
                <a:off x="2309" y="2034"/>
                <a:ext cx="155" cy="138"/>
              </a:xfrm>
              <a:custGeom>
                <a:avLst/>
                <a:gdLst>
                  <a:gd name="T0" fmla="*/ 0 w 623"/>
                  <a:gd name="T1" fmla="*/ 0 h 552"/>
                  <a:gd name="T2" fmla="*/ 0 w 623"/>
                  <a:gd name="T3" fmla="*/ 0 h 552"/>
                  <a:gd name="T4" fmla="*/ 0 w 623"/>
                  <a:gd name="T5" fmla="*/ 0 h 552"/>
                  <a:gd name="T6" fmla="*/ 0 w 623"/>
                  <a:gd name="T7" fmla="*/ 0 h 552"/>
                  <a:gd name="T8" fmla="*/ 0 w 623"/>
                  <a:gd name="T9" fmla="*/ 0 h 552"/>
                  <a:gd name="T10" fmla="*/ 0 w 623"/>
                  <a:gd name="T11" fmla="*/ 0 h 552"/>
                  <a:gd name="T12" fmla="*/ 0 w 623"/>
                  <a:gd name="T13" fmla="*/ 0 h 552"/>
                  <a:gd name="T14" fmla="*/ 0 w 623"/>
                  <a:gd name="T15" fmla="*/ 0 h 552"/>
                  <a:gd name="T16" fmla="*/ 0 w 623"/>
                  <a:gd name="T17" fmla="*/ 0 h 552"/>
                  <a:gd name="T18" fmla="*/ 0 w 623"/>
                  <a:gd name="T19" fmla="*/ 0 h 552"/>
                  <a:gd name="T20" fmla="*/ 0 w 623"/>
                  <a:gd name="T21" fmla="*/ 0 h 552"/>
                  <a:gd name="T22" fmla="*/ 0 w 623"/>
                  <a:gd name="T23" fmla="*/ 0 h 552"/>
                  <a:gd name="T24" fmla="*/ 0 w 623"/>
                  <a:gd name="T25" fmla="*/ 0 h 552"/>
                  <a:gd name="T26" fmla="*/ 0 w 623"/>
                  <a:gd name="T27" fmla="*/ 0 h 552"/>
                  <a:gd name="T28" fmla="*/ 0 w 623"/>
                  <a:gd name="T29" fmla="*/ 0 h 552"/>
                  <a:gd name="T30" fmla="*/ 0 w 623"/>
                  <a:gd name="T31" fmla="*/ 0 h 552"/>
                  <a:gd name="T32" fmla="*/ 0 w 623"/>
                  <a:gd name="T33" fmla="*/ 0 h 552"/>
                  <a:gd name="T34" fmla="*/ 0 w 623"/>
                  <a:gd name="T35" fmla="*/ 0 h 5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3"/>
                  <a:gd name="T55" fmla="*/ 0 h 552"/>
                  <a:gd name="T56" fmla="*/ 623 w 623"/>
                  <a:gd name="T57" fmla="*/ 552 h 5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3" h="552">
                    <a:moveTo>
                      <a:pt x="0" y="0"/>
                    </a:moveTo>
                    <a:lnTo>
                      <a:pt x="122" y="218"/>
                    </a:lnTo>
                    <a:lnTo>
                      <a:pt x="158" y="275"/>
                    </a:lnTo>
                    <a:lnTo>
                      <a:pt x="191" y="334"/>
                    </a:lnTo>
                    <a:lnTo>
                      <a:pt x="226" y="380"/>
                    </a:lnTo>
                    <a:lnTo>
                      <a:pt x="261" y="414"/>
                    </a:lnTo>
                    <a:lnTo>
                      <a:pt x="302" y="444"/>
                    </a:lnTo>
                    <a:lnTo>
                      <a:pt x="353" y="471"/>
                    </a:lnTo>
                    <a:lnTo>
                      <a:pt x="404" y="507"/>
                    </a:lnTo>
                    <a:lnTo>
                      <a:pt x="461" y="523"/>
                    </a:lnTo>
                    <a:lnTo>
                      <a:pt x="559" y="552"/>
                    </a:lnTo>
                    <a:lnTo>
                      <a:pt x="616" y="540"/>
                    </a:lnTo>
                    <a:lnTo>
                      <a:pt x="623" y="500"/>
                    </a:lnTo>
                    <a:lnTo>
                      <a:pt x="593" y="409"/>
                    </a:lnTo>
                    <a:lnTo>
                      <a:pt x="537" y="311"/>
                    </a:lnTo>
                    <a:lnTo>
                      <a:pt x="468" y="235"/>
                    </a:lnTo>
                    <a:lnTo>
                      <a:pt x="375" y="171"/>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1" name="Freeform 391"/>
              <p:cNvSpPr>
                <a:spLocks/>
              </p:cNvSpPr>
              <p:nvPr/>
            </p:nvSpPr>
            <p:spPr bwMode="auto">
              <a:xfrm>
                <a:off x="2259" y="2116"/>
                <a:ext cx="187" cy="89"/>
              </a:xfrm>
              <a:custGeom>
                <a:avLst/>
                <a:gdLst>
                  <a:gd name="T0" fmla="*/ 0 w 748"/>
                  <a:gd name="T1" fmla="*/ 0 h 357"/>
                  <a:gd name="T2" fmla="*/ 0 w 748"/>
                  <a:gd name="T3" fmla="*/ 0 h 357"/>
                  <a:gd name="T4" fmla="*/ 0 w 748"/>
                  <a:gd name="T5" fmla="*/ 0 h 357"/>
                  <a:gd name="T6" fmla="*/ 0 w 748"/>
                  <a:gd name="T7" fmla="*/ 0 h 357"/>
                  <a:gd name="T8" fmla="*/ 0 w 748"/>
                  <a:gd name="T9" fmla="*/ 0 h 357"/>
                  <a:gd name="T10" fmla="*/ 0 w 748"/>
                  <a:gd name="T11" fmla="*/ 0 h 357"/>
                  <a:gd name="T12" fmla="*/ 0 w 748"/>
                  <a:gd name="T13" fmla="*/ 0 h 357"/>
                  <a:gd name="T14" fmla="*/ 0 w 748"/>
                  <a:gd name="T15" fmla="*/ 0 h 357"/>
                  <a:gd name="T16" fmla="*/ 0 w 748"/>
                  <a:gd name="T17" fmla="*/ 0 h 357"/>
                  <a:gd name="T18" fmla="*/ 0 w 748"/>
                  <a:gd name="T19" fmla="*/ 0 h 357"/>
                  <a:gd name="T20" fmla="*/ 0 w 748"/>
                  <a:gd name="T21" fmla="*/ 0 h 357"/>
                  <a:gd name="T22" fmla="*/ 0 w 748"/>
                  <a:gd name="T23" fmla="*/ 0 h 357"/>
                  <a:gd name="T24" fmla="*/ 0 w 748"/>
                  <a:gd name="T25" fmla="*/ 0 h 357"/>
                  <a:gd name="T26" fmla="*/ 0 w 748"/>
                  <a:gd name="T27" fmla="*/ 0 h 357"/>
                  <a:gd name="T28" fmla="*/ 0 w 748"/>
                  <a:gd name="T29" fmla="*/ 0 h 357"/>
                  <a:gd name="T30" fmla="*/ 0 w 748"/>
                  <a:gd name="T31" fmla="*/ 0 h 357"/>
                  <a:gd name="T32" fmla="*/ 0 w 748"/>
                  <a:gd name="T33" fmla="*/ 0 h 357"/>
                  <a:gd name="T34" fmla="*/ 0 w 748"/>
                  <a:gd name="T35" fmla="*/ 0 h 357"/>
                  <a:gd name="T36" fmla="*/ 0 w 748"/>
                  <a:gd name="T37" fmla="*/ 0 h 357"/>
                  <a:gd name="T38" fmla="*/ 0 w 748"/>
                  <a:gd name="T39" fmla="*/ 0 h 357"/>
                  <a:gd name="T40" fmla="*/ 0 w 748"/>
                  <a:gd name="T41" fmla="*/ 0 h 357"/>
                  <a:gd name="T42" fmla="*/ 0 w 748"/>
                  <a:gd name="T43" fmla="*/ 0 h 357"/>
                  <a:gd name="T44" fmla="*/ 0 w 748"/>
                  <a:gd name="T45" fmla="*/ 0 h 357"/>
                  <a:gd name="T46" fmla="*/ 0 w 748"/>
                  <a:gd name="T47" fmla="*/ 0 h 357"/>
                  <a:gd name="T48" fmla="*/ 0 w 748"/>
                  <a:gd name="T49" fmla="*/ 0 h 357"/>
                  <a:gd name="T50" fmla="*/ 0 w 748"/>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8"/>
                  <a:gd name="T79" fmla="*/ 0 h 357"/>
                  <a:gd name="T80" fmla="*/ 748 w 748"/>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8" h="357">
                    <a:moveTo>
                      <a:pt x="0" y="0"/>
                    </a:moveTo>
                    <a:lnTo>
                      <a:pt x="246" y="13"/>
                    </a:lnTo>
                    <a:lnTo>
                      <a:pt x="310" y="18"/>
                    </a:lnTo>
                    <a:lnTo>
                      <a:pt x="372" y="29"/>
                    </a:lnTo>
                    <a:lnTo>
                      <a:pt x="430" y="47"/>
                    </a:lnTo>
                    <a:lnTo>
                      <a:pt x="476" y="59"/>
                    </a:lnTo>
                    <a:lnTo>
                      <a:pt x="527" y="83"/>
                    </a:lnTo>
                    <a:lnTo>
                      <a:pt x="569" y="111"/>
                    </a:lnTo>
                    <a:lnTo>
                      <a:pt x="620" y="151"/>
                    </a:lnTo>
                    <a:lnTo>
                      <a:pt x="660" y="184"/>
                    </a:lnTo>
                    <a:lnTo>
                      <a:pt x="707" y="231"/>
                    </a:lnTo>
                    <a:lnTo>
                      <a:pt x="736" y="266"/>
                    </a:lnTo>
                    <a:lnTo>
                      <a:pt x="748" y="303"/>
                    </a:lnTo>
                    <a:lnTo>
                      <a:pt x="748" y="318"/>
                    </a:lnTo>
                    <a:lnTo>
                      <a:pt x="740" y="336"/>
                    </a:lnTo>
                    <a:lnTo>
                      <a:pt x="719" y="353"/>
                    </a:lnTo>
                    <a:lnTo>
                      <a:pt x="678" y="357"/>
                    </a:lnTo>
                    <a:lnTo>
                      <a:pt x="627" y="353"/>
                    </a:lnTo>
                    <a:lnTo>
                      <a:pt x="564" y="353"/>
                    </a:lnTo>
                    <a:lnTo>
                      <a:pt x="512" y="353"/>
                    </a:lnTo>
                    <a:lnTo>
                      <a:pt x="460" y="339"/>
                    </a:lnTo>
                    <a:lnTo>
                      <a:pt x="414" y="324"/>
                    </a:lnTo>
                    <a:lnTo>
                      <a:pt x="362" y="303"/>
                    </a:lnTo>
                    <a:lnTo>
                      <a:pt x="310" y="266"/>
                    </a:lnTo>
                    <a:lnTo>
                      <a:pt x="264" y="231"/>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2" name="Freeform 392"/>
              <p:cNvSpPr>
                <a:spLocks/>
              </p:cNvSpPr>
              <p:nvPr/>
            </p:nvSpPr>
            <p:spPr bwMode="auto">
              <a:xfrm>
                <a:off x="2347" y="2115"/>
                <a:ext cx="175" cy="116"/>
              </a:xfrm>
              <a:custGeom>
                <a:avLst/>
                <a:gdLst>
                  <a:gd name="T0" fmla="*/ 0 w 700"/>
                  <a:gd name="T1" fmla="*/ 0 h 465"/>
                  <a:gd name="T2" fmla="*/ 0 w 700"/>
                  <a:gd name="T3" fmla="*/ 0 h 465"/>
                  <a:gd name="T4" fmla="*/ 0 w 700"/>
                  <a:gd name="T5" fmla="*/ 0 h 465"/>
                  <a:gd name="T6" fmla="*/ 0 w 700"/>
                  <a:gd name="T7" fmla="*/ 0 h 465"/>
                  <a:gd name="T8" fmla="*/ 0 w 700"/>
                  <a:gd name="T9" fmla="*/ 0 h 465"/>
                  <a:gd name="T10" fmla="*/ 0 w 700"/>
                  <a:gd name="T11" fmla="*/ 0 h 465"/>
                  <a:gd name="T12" fmla="*/ 0 w 700"/>
                  <a:gd name="T13" fmla="*/ 0 h 465"/>
                  <a:gd name="T14" fmla="*/ 0 w 700"/>
                  <a:gd name="T15" fmla="*/ 0 h 465"/>
                  <a:gd name="T16" fmla="*/ 0 w 700"/>
                  <a:gd name="T17" fmla="*/ 0 h 465"/>
                  <a:gd name="T18" fmla="*/ 0 w 700"/>
                  <a:gd name="T19" fmla="*/ 0 h 465"/>
                  <a:gd name="T20" fmla="*/ 0 w 700"/>
                  <a:gd name="T21" fmla="*/ 0 h 465"/>
                  <a:gd name="T22" fmla="*/ 0 w 700"/>
                  <a:gd name="T23" fmla="*/ 0 h 465"/>
                  <a:gd name="T24" fmla="*/ 0 w 700"/>
                  <a:gd name="T25" fmla="*/ 0 h 465"/>
                  <a:gd name="T26" fmla="*/ 0 w 700"/>
                  <a:gd name="T27" fmla="*/ 0 h 465"/>
                  <a:gd name="T28" fmla="*/ 0 w 700"/>
                  <a:gd name="T29" fmla="*/ 0 h 465"/>
                  <a:gd name="T30" fmla="*/ 0 w 700"/>
                  <a:gd name="T31" fmla="*/ 0 h 465"/>
                  <a:gd name="T32" fmla="*/ 0 w 700"/>
                  <a:gd name="T33" fmla="*/ 0 h 465"/>
                  <a:gd name="T34" fmla="*/ 0 w 700"/>
                  <a:gd name="T35" fmla="*/ 0 h 465"/>
                  <a:gd name="T36" fmla="*/ 0 w 700"/>
                  <a:gd name="T37" fmla="*/ 0 h 465"/>
                  <a:gd name="T38" fmla="*/ 0 w 700"/>
                  <a:gd name="T39" fmla="*/ 0 h 465"/>
                  <a:gd name="T40" fmla="*/ 0 w 700"/>
                  <a:gd name="T41" fmla="*/ 0 h 465"/>
                  <a:gd name="T42" fmla="*/ 0 w 700"/>
                  <a:gd name="T43" fmla="*/ 0 h 465"/>
                  <a:gd name="T44" fmla="*/ 0 w 700"/>
                  <a:gd name="T45" fmla="*/ 0 h 465"/>
                  <a:gd name="T46" fmla="*/ 0 w 700"/>
                  <a:gd name="T47" fmla="*/ 0 h 465"/>
                  <a:gd name="T48" fmla="*/ 0 w 700"/>
                  <a:gd name="T49" fmla="*/ 0 h 465"/>
                  <a:gd name="T50" fmla="*/ 0 w 700"/>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465"/>
                  <a:gd name="T80" fmla="*/ 700 w 700"/>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465">
                    <a:moveTo>
                      <a:pt x="0" y="0"/>
                    </a:moveTo>
                    <a:lnTo>
                      <a:pt x="253" y="63"/>
                    </a:lnTo>
                    <a:lnTo>
                      <a:pt x="317" y="75"/>
                    </a:lnTo>
                    <a:lnTo>
                      <a:pt x="386" y="105"/>
                    </a:lnTo>
                    <a:lnTo>
                      <a:pt x="437" y="126"/>
                    </a:lnTo>
                    <a:lnTo>
                      <a:pt x="478" y="149"/>
                    </a:lnTo>
                    <a:lnTo>
                      <a:pt x="530" y="185"/>
                    </a:lnTo>
                    <a:lnTo>
                      <a:pt x="563" y="218"/>
                    </a:lnTo>
                    <a:lnTo>
                      <a:pt x="599" y="265"/>
                    </a:lnTo>
                    <a:lnTo>
                      <a:pt x="638" y="307"/>
                    </a:lnTo>
                    <a:lnTo>
                      <a:pt x="667" y="357"/>
                    </a:lnTo>
                    <a:lnTo>
                      <a:pt x="685" y="390"/>
                    </a:lnTo>
                    <a:lnTo>
                      <a:pt x="700" y="426"/>
                    </a:lnTo>
                    <a:lnTo>
                      <a:pt x="696" y="449"/>
                    </a:lnTo>
                    <a:lnTo>
                      <a:pt x="674" y="461"/>
                    </a:lnTo>
                    <a:lnTo>
                      <a:pt x="644" y="465"/>
                    </a:lnTo>
                    <a:lnTo>
                      <a:pt x="609" y="465"/>
                    </a:lnTo>
                    <a:lnTo>
                      <a:pt x="545" y="454"/>
                    </a:lnTo>
                    <a:lnTo>
                      <a:pt x="489" y="449"/>
                    </a:lnTo>
                    <a:lnTo>
                      <a:pt x="437" y="426"/>
                    </a:lnTo>
                    <a:lnTo>
                      <a:pt x="386" y="408"/>
                    </a:lnTo>
                    <a:lnTo>
                      <a:pt x="339" y="380"/>
                    </a:lnTo>
                    <a:lnTo>
                      <a:pt x="299" y="351"/>
                    </a:lnTo>
                    <a:lnTo>
                      <a:pt x="259" y="310"/>
                    </a:lnTo>
                    <a:lnTo>
                      <a:pt x="214" y="27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3" name="Freeform 393"/>
              <p:cNvSpPr>
                <a:spLocks/>
              </p:cNvSpPr>
              <p:nvPr/>
            </p:nvSpPr>
            <p:spPr bwMode="auto">
              <a:xfrm>
                <a:off x="2375" y="2076"/>
                <a:ext cx="157" cy="136"/>
              </a:xfrm>
              <a:custGeom>
                <a:avLst/>
                <a:gdLst>
                  <a:gd name="T0" fmla="*/ 0 w 627"/>
                  <a:gd name="T1" fmla="*/ 0 h 545"/>
                  <a:gd name="T2" fmla="*/ 0 w 627"/>
                  <a:gd name="T3" fmla="*/ 0 h 545"/>
                  <a:gd name="T4" fmla="*/ 0 w 627"/>
                  <a:gd name="T5" fmla="*/ 0 h 545"/>
                  <a:gd name="T6" fmla="*/ 0 w 627"/>
                  <a:gd name="T7" fmla="*/ 0 h 545"/>
                  <a:gd name="T8" fmla="*/ 0 w 627"/>
                  <a:gd name="T9" fmla="*/ 0 h 545"/>
                  <a:gd name="T10" fmla="*/ 0 w 627"/>
                  <a:gd name="T11" fmla="*/ 0 h 545"/>
                  <a:gd name="T12" fmla="*/ 0 w 627"/>
                  <a:gd name="T13" fmla="*/ 0 h 545"/>
                  <a:gd name="T14" fmla="*/ 0 w 627"/>
                  <a:gd name="T15" fmla="*/ 0 h 545"/>
                  <a:gd name="T16" fmla="*/ 0 w 627"/>
                  <a:gd name="T17" fmla="*/ 0 h 545"/>
                  <a:gd name="T18" fmla="*/ 0 w 627"/>
                  <a:gd name="T19" fmla="*/ 0 h 545"/>
                  <a:gd name="T20" fmla="*/ 0 w 627"/>
                  <a:gd name="T21" fmla="*/ 0 h 545"/>
                  <a:gd name="T22" fmla="*/ 0 w 627"/>
                  <a:gd name="T23" fmla="*/ 0 h 545"/>
                  <a:gd name="T24" fmla="*/ 0 w 627"/>
                  <a:gd name="T25" fmla="*/ 0 h 545"/>
                  <a:gd name="T26" fmla="*/ 0 w 627"/>
                  <a:gd name="T27" fmla="*/ 0 h 545"/>
                  <a:gd name="T28" fmla="*/ 0 w 627"/>
                  <a:gd name="T29" fmla="*/ 0 h 545"/>
                  <a:gd name="T30" fmla="*/ 0 w 627"/>
                  <a:gd name="T31" fmla="*/ 0 h 545"/>
                  <a:gd name="T32" fmla="*/ 0 w 627"/>
                  <a:gd name="T33" fmla="*/ 0 h 545"/>
                  <a:gd name="T34" fmla="*/ 0 w 627"/>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7"/>
                  <a:gd name="T55" fmla="*/ 0 h 545"/>
                  <a:gd name="T56" fmla="*/ 627 w 627"/>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7" h="545">
                    <a:moveTo>
                      <a:pt x="0" y="0"/>
                    </a:moveTo>
                    <a:lnTo>
                      <a:pt x="120" y="213"/>
                    </a:lnTo>
                    <a:lnTo>
                      <a:pt x="155" y="281"/>
                    </a:lnTo>
                    <a:lnTo>
                      <a:pt x="191" y="328"/>
                    </a:lnTo>
                    <a:lnTo>
                      <a:pt x="231" y="373"/>
                    </a:lnTo>
                    <a:lnTo>
                      <a:pt x="264" y="407"/>
                    </a:lnTo>
                    <a:lnTo>
                      <a:pt x="305" y="436"/>
                    </a:lnTo>
                    <a:lnTo>
                      <a:pt x="350" y="472"/>
                    </a:lnTo>
                    <a:lnTo>
                      <a:pt x="409" y="498"/>
                    </a:lnTo>
                    <a:lnTo>
                      <a:pt x="459" y="512"/>
                    </a:lnTo>
                    <a:lnTo>
                      <a:pt x="570" y="545"/>
                    </a:lnTo>
                    <a:lnTo>
                      <a:pt x="621" y="535"/>
                    </a:lnTo>
                    <a:lnTo>
                      <a:pt x="627" y="495"/>
                    </a:lnTo>
                    <a:lnTo>
                      <a:pt x="593" y="407"/>
                    </a:lnTo>
                    <a:lnTo>
                      <a:pt x="534" y="304"/>
                    </a:lnTo>
                    <a:lnTo>
                      <a:pt x="472" y="230"/>
                    </a:lnTo>
                    <a:lnTo>
                      <a:pt x="379" y="16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4" name="Freeform 394"/>
              <p:cNvSpPr>
                <a:spLocks/>
              </p:cNvSpPr>
              <p:nvPr/>
            </p:nvSpPr>
            <p:spPr bwMode="auto">
              <a:xfrm>
                <a:off x="2327" y="2156"/>
                <a:ext cx="186" cy="90"/>
              </a:xfrm>
              <a:custGeom>
                <a:avLst/>
                <a:gdLst>
                  <a:gd name="T0" fmla="*/ 0 w 747"/>
                  <a:gd name="T1" fmla="*/ 0 h 357"/>
                  <a:gd name="T2" fmla="*/ 0 w 747"/>
                  <a:gd name="T3" fmla="*/ 0 h 357"/>
                  <a:gd name="T4" fmla="*/ 0 w 747"/>
                  <a:gd name="T5" fmla="*/ 0 h 357"/>
                  <a:gd name="T6" fmla="*/ 0 w 747"/>
                  <a:gd name="T7" fmla="*/ 0 h 357"/>
                  <a:gd name="T8" fmla="*/ 0 w 747"/>
                  <a:gd name="T9" fmla="*/ 0 h 357"/>
                  <a:gd name="T10" fmla="*/ 0 w 747"/>
                  <a:gd name="T11" fmla="*/ 0 h 357"/>
                  <a:gd name="T12" fmla="*/ 0 w 747"/>
                  <a:gd name="T13" fmla="*/ 0 h 357"/>
                  <a:gd name="T14" fmla="*/ 0 w 747"/>
                  <a:gd name="T15" fmla="*/ 0 h 357"/>
                  <a:gd name="T16" fmla="*/ 0 w 747"/>
                  <a:gd name="T17" fmla="*/ 0 h 357"/>
                  <a:gd name="T18" fmla="*/ 0 w 747"/>
                  <a:gd name="T19" fmla="*/ 0 h 357"/>
                  <a:gd name="T20" fmla="*/ 0 w 747"/>
                  <a:gd name="T21" fmla="*/ 0 h 357"/>
                  <a:gd name="T22" fmla="*/ 0 w 747"/>
                  <a:gd name="T23" fmla="*/ 0 h 357"/>
                  <a:gd name="T24" fmla="*/ 0 w 747"/>
                  <a:gd name="T25" fmla="*/ 0 h 357"/>
                  <a:gd name="T26" fmla="*/ 0 w 747"/>
                  <a:gd name="T27" fmla="*/ 0 h 357"/>
                  <a:gd name="T28" fmla="*/ 0 w 747"/>
                  <a:gd name="T29" fmla="*/ 0 h 357"/>
                  <a:gd name="T30" fmla="*/ 0 w 747"/>
                  <a:gd name="T31" fmla="*/ 0 h 357"/>
                  <a:gd name="T32" fmla="*/ 0 w 747"/>
                  <a:gd name="T33" fmla="*/ 0 h 357"/>
                  <a:gd name="T34" fmla="*/ 0 w 747"/>
                  <a:gd name="T35" fmla="*/ 0 h 357"/>
                  <a:gd name="T36" fmla="*/ 0 w 747"/>
                  <a:gd name="T37" fmla="*/ 0 h 357"/>
                  <a:gd name="T38" fmla="*/ 0 w 747"/>
                  <a:gd name="T39" fmla="*/ 0 h 357"/>
                  <a:gd name="T40" fmla="*/ 0 w 747"/>
                  <a:gd name="T41" fmla="*/ 0 h 357"/>
                  <a:gd name="T42" fmla="*/ 0 w 747"/>
                  <a:gd name="T43" fmla="*/ 0 h 357"/>
                  <a:gd name="T44" fmla="*/ 0 w 747"/>
                  <a:gd name="T45" fmla="*/ 0 h 357"/>
                  <a:gd name="T46" fmla="*/ 0 w 747"/>
                  <a:gd name="T47" fmla="*/ 0 h 357"/>
                  <a:gd name="T48" fmla="*/ 0 w 747"/>
                  <a:gd name="T49" fmla="*/ 0 h 357"/>
                  <a:gd name="T50" fmla="*/ 0 w 747"/>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7"/>
                  <a:gd name="T79" fmla="*/ 0 h 357"/>
                  <a:gd name="T80" fmla="*/ 747 w 747"/>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7" h="357">
                    <a:moveTo>
                      <a:pt x="0" y="0"/>
                    </a:moveTo>
                    <a:lnTo>
                      <a:pt x="247" y="18"/>
                    </a:lnTo>
                    <a:lnTo>
                      <a:pt x="304" y="21"/>
                    </a:lnTo>
                    <a:lnTo>
                      <a:pt x="374" y="34"/>
                    </a:lnTo>
                    <a:lnTo>
                      <a:pt x="431" y="47"/>
                    </a:lnTo>
                    <a:lnTo>
                      <a:pt x="470" y="63"/>
                    </a:lnTo>
                    <a:lnTo>
                      <a:pt x="522" y="85"/>
                    </a:lnTo>
                    <a:lnTo>
                      <a:pt x="569" y="110"/>
                    </a:lnTo>
                    <a:lnTo>
                      <a:pt x="614" y="155"/>
                    </a:lnTo>
                    <a:lnTo>
                      <a:pt x="661" y="190"/>
                    </a:lnTo>
                    <a:lnTo>
                      <a:pt x="701" y="231"/>
                    </a:lnTo>
                    <a:lnTo>
                      <a:pt x="729" y="269"/>
                    </a:lnTo>
                    <a:lnTo>
                      <a:pt x="747" y="298"/>
                    </a:lnTo>
                    <a:lnTo>
                      <a:pt x="747" y="316"/>
                    </a:lnTo>
                    <a:lnTo>
                      <a:pt x="729" y="334"/>
                    </a:lnTo>
                    <a:lnTo>
                      <a:pt x="714" y="349"/>
                    </a:lnTo>
                    <a:lnTo>
                      <a:pt x="679" y="357"/>
                    </a:lnTo>
                    <a:lnTo>
                      <a:pt x="621" y="357"/>
                    </a:lnTo>
                    <a:lnTo>
                      <a:pt x="563" y="357"/>
                    </a:lnTo>
                    <a:lnTo>
                      <a:pt x="505" y="349"/>
                    </a:lnTo>
                    <a:lnTo>
                      <a:pt x="459" y="345"/>
                    </a:lnTo>
                    <a:lnTo>
                      <a:pt x="408" y="328"/>
                    </a:lnTo>
                    <a:lnTo>
                      <a:pt x="357" y="298"/>
                    </a:lnTo>
                    <a:lnTo>
                      <a:pt x="310" y="269"/>
                    </a:lnTo>
                    <a:lnTo>
                      <a:pt x="253" y="22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5" name="Line 395"/>
              <p:cNvSpPr>
                <a:spLocks noChangeShapeType="1"/>
              </p:cNvSpPr>
              <p:nvPr/>
            </p:nvSpPr>
            <p:spPr bwMode="auto">
              <a:xfrm flipH="1">
                <a:off x="1776" y="1829"/>
                <a:ext cx="61" cy="3"/>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6" name="Freeform 396"/>
              <p:cNvSpPr>
                <a:spLocks/>
              </p:cNvSpPr>
              <p:nvPr/>
            </p:nvSpPr>
            <p:spPr bwMode="auto">
              <a:xfrm>
                <a:off x="1645" y="1605"/>
                <a:ext cx="187" cy="137"/>
              </a:xfrm>
              <a:custGeom>
                <a:avLst/>
                <a:gdLst>
                  <a:gd name="T0" fmla="*/ 0 w 748"/>
                  <a:gd name="T1" fmla="*/ 0 h 547"/>
                  <a:gd name="T2" fmla="*/ 0 w 748"/>
                  <a:gd name="T3" fmla="*/ 0 h 547"/>
                  <a:gd name="T4" fmla="*/ 0 w 748"/>
                  <a:gd name="T5" fmla="*/ 0 h 547"/>
                  <a:gd name="T6" fmla="*/ 0 w 748"/>
                  <a:gd name="T7" fmla="*/ 0 h 547"/>
                  <a:gd name="T8" fmla="*/ 0 w 748"/>
                  <a:gd name="T9" fmla="*/ 0 h 547"/>
                  <a:gd name="T10" fmla="*/ 0 w 748"/>
                  <a:gd name="T11" fmla="*/ 0 h 547"/>
                  <a:gd name="T12" fmla="*/ 0 w 748"/>
                  <a:gd name="T13" fmla="*/ 0 h 547"/>
                  <a:gd name="T14" fmla="*/ 0 60000 65536"/>
                  <a:gd name="T15" fmla="*/ 0 60000 65536"/>
                  <a:gd name="T16" fmla="*/ 0 60000 65536"/>
                  <a:gd name="T17" fmla="*/ 0 60000 65536"/>
                  <a:gd name="T18" fmla="*/ 0 60000 65536"/>
                  <a:gd name="T19" fmla="*/ 0 60000 65536"/>
                  <a:gd name="T20" fmla="*/ 0 60000 65536"/>
                  <a:gd name="T21" fmla="*/ 0 w 748"/>
                  <a:gd name="T22" fmla="*/ 0 h 547"/>
                  <a:gd name="T23" fmla="*/ 748 w 748"/>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547">
                    <a:moveTo>
                      <a:pt x="748" y="547"/>
                    </a:moveTo>
                    <a:lnTo>
                      <a:pt x="615" y="479"/>
                    </a:lnTo>
                    <a:lnTo>
                      <a:pt x="493" y="395"/>
                    </a:lnTo>
                    <a:lnTo>
                      <a:pt x="368" y="267"/>
                    </a:lnTo>
                    <a:lnTo>
                      <a:pt x="253" y="138"/>
                    </a:lnTo>
                    <a:lnTo>
                      <a:pt x="121" y="6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7" name="Freeform 397"/>
              <p:cNvSpPr>
                <a:spLocks/>
              </p:cNvSpPr>
              <p:nvPr/>
            </p:nvSpPr>
            <p:spPr bwMode="auto">
              <a:xfrm>
                <a:off x="1629" y="1611"/>
                <a:ext cx="213" cy="176"/>
              </a:xfrm>
              <a:custGeom>
                <a:avLst/>
                <a:gdLst>
                  <a:gd name="T0" fmla="*/ 0 w 851"/>
                  <a:gd name="T1" fmla="*/ 0 h 701"/>
                  <a:gd name="T2" fmla="*/ 0 w 851"/>
                  <a:gd name="T3" fmla="*/ 0 h 701"/>
                  <a:gd name="T4" fmla="*/ 0 w 851"/>
                  <a:gd name="T5" fmla="*/ 0 h 701"/>
                  <a:gd name="T6" fmla="*/ 0 w 851"/>
                  <a:gd name="T7" fmla="*/ 0 h 701"/>
                  <a:gd name="T8" fmla="*/ 0 w 851"/>
                  <a:gd name="T9" fmla="*/ 0 h 701"/>
                  <a:gd name="T10" fmla="*/ 0 w 851"/>
                  <a:gd name="T11" fmla="*/ 0 h 701"/>
                  <a:gd name="T12" fmla="*/ 0 w 851"/>
                  <a:gd name="T13" fmla="*/ 0 h 701"/>
                  <a:gd name="T14" fmla="*/ 0 60000 65536"/>
                  <a:gd name="T15" fmla="*/ 0 60000 65536"/>
                  <a:gd name="T16" fmla="*/ 0 60000 65536"/>
                  <a:gd name="T17" fmla="*/ 0 60000 65536"/>
                  <a:gd name="T18" fmla="*/ 0 60000 65536"/>
                  <a:gd name="T19" fmla="*/ 0 60000 65536"/>
                  <a:gd name="T20" fmla="*/ 0 60000 65536"/>
                  <a:gd name="T21" fmla="*/ 0 w 851"/>
                  <a:gd name="T22" fmla="*/ 0 h 701"/>
                  <a:gd name="T23" fmla="*/ 851 w 851"/>
                  <a:gd name="T24" fmla="*/ 701 h 7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1" h="701">
                    <a:moveTo>
                      <a:pt x="851" y="701"/>
                    </a:moveTo>
                    <a:lnTo>
                      <a:pt x="714" y="615"/>
                    </a:lnTo>
                    <a:lnTo>
                      <a:pt x="573" y="508"/>
                    </a:lnTo>
                    <a:lnTo>
                      <a:pt x="427" y="344"/>
                    </a:lnTo>
                    <a:lnTo>
                      <a:pt x="284" y="190"/>
                    </a:lnTo>
                    <a:lnTo>
                      <a:pt x="139" y="8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8" name="Freeform 398"/>
              <p:cNvSpPr>
                <a:spLocks/>
              </p:cNvSpPr>
              <p:nvPr/>
            </p:nvSpPr>
            <p:spPr bwMode="auto">
              <a:xfrm>
                <a:off x="1674" y="1561"/>
                <a:ext cx="198" cy="203"/>
              </a:xfrm>
              <a:custGeom>
                <a:avLst/>
                <a:gdLst>
                  <a:gd name="T0" fmla="*/ 0 w 792"/>
                  <a:gd name="T1" fmla="*/ 0 h 811"/>
                  <a:gd name="T2" fmla="*/ 0 w 792"/>
                  <a:gd name="T3" fmla="*/ 0 h 811"/>
                  <a:gd name="T4" fmla="*/ 0 w 792"/>
                  <a:gd name="T5" fmla="*/ 0 h 811"/>
                  <a:gd name="T6" fmla="*/ 0 w 792"/>
                  <a:gd name="T7" fmla="*/ 0 h 811"/>
                  <a:gd name="T8" fmla="*/ 0 w 792"/>
                  <a:gd name="T9" fmla="*/ 0 h 811"/>
                  <a:gd name="T10" fmla="*/ 0 w 792"/>
                  <a:gd name="T11" fmla="*/ 0 h 811"/>
                  <a:gd name="T12" fmla="*/ 0 w 792"/>
                  <a:gd name="T13" fmla="*/ 0 h 811"/>
                  <a:gd name="T14" fmla="*/ 0 60000 65536"/>
                  <a:gd name="T15" fmla="*/ 0 60000 65536"/>
                  <a:gd name="T16" fmla="*/ 0 60000 65536"/>
                  <a:gd name="T17" fmla="*/ 0 60000 65536"/>
                  <a:gd name="T18" fmla="*/ 0 60000 65536"/>
                  <a:gd name="T19" fmla="*/ 0 60000 65536"/>
                  <a:gd name="T20" fmla="*/ 0 60000 65536"/>
                  <a:gd name="T21" fmla="*/ 0 w 792"/>
                  <a:gd name="T22" fmla="*/ 0 h 811"/>
                  <a:gd name="T23" fmla="*/ 792 w 792"/>
                  <a:gd name="T24" fmla="*/ 811 h 8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2" h="811">
                    <a:moveTo>
                      <a:pt x="792" y="811"/>
                    </a:moveTo>
                    <a:lnTo>
                      <a:pt x="660" y="701"/>
                    </a:lnTo>
                    <a:lnTo>
                      <a:pt x="524" y="576"/>
                    </a:lnTo>
                    <a:lnTo>
                      <a:pt x="396" y="403"/>
                    </a:lnTo>
                    <a:lnTo>
                      <a:pt x="272" y="235"/>
                    </a:lnTo>
                    <a:lnTo>
                      <a:pt x="137"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79" name="Freeform 399"/>
              <p:cNvSpPr>
                <a:spLocks/>
              </p:cNvSpPr>
              <p:nvPr/>
            </p:nvSpPr>
            <p:spPr bwMode="auto">
              <a:xfrm>
                <a:off x="1541" y="1742"/>
                <a:ext cx="268" cy="91"/>
              </a:xfrm>
              <a:custGeom>
                <a:avLst/>
                <a:gdLst>
                  <a:gd name="T0" fmla="*/ 0 w 1068"/>
                  <a:gd name="T1" fmla="*/ 0 h 362"/>
                  <a:gd name="T2" fmla="*/ 0 w 1068"/>
                  <a:gd name="T3" fmla="*/ 0 h 362"/>
                  <a:gd name="T4" fmla="*/ 0 w 1068"/>
                  <a:gd name="T5" fmla="*/ 0 h 362"/>
                  <a:gd name="T6" fmla="*/ 0 w 1068"/>
                  <a:gd name="T7" fmla="*/ 0 h 362"/>
                  <a:gd name="T8" fmla="*/ 0 w 1068"/>
                  <a:gd name="T9" fmla="*/ 0 h 362"/>
                  <a:gd name="T10" fmla="*/ 0 w 1068"/>
                  <a:gd name="T11" fmla="*/ 0 h 362"/>
                  <a:gd name="T12" fmla="*/ 0 w 1068"/>
                  <a:gd name="T13" fmla="*/ 0 h 362"/>
                  <a:gd name="T14" fmla="*/ 0 60000 65536"/>
                  <a:gd name="T15" fmla="*/ 0 60000 65536"/>
                  <a:gd name="T16" fmla="*/ 0 60000 65536"/>
                  <a:gd name="T17" fmla="*/ 0 60000 65536"/>
                  <a:gd name="T18" fmla="*/ 0 60000 65536"/>
                  <a:gd name="T19" fmla="*/ 0 60000 65536"/>
                  <a:gd name="T20" fmla="*/ 0 60000 65536"/>
                  <a:gd name="T21" fmla="*/ 0 w 1068"/>
                  <a:gd name="T22" fmla="*/ 0 h 362"/>
                  <a:gd name="T23" fmla="*/ 1068 w 10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8" h="362">
                    <a:moveTo>
                      <a:pt x="1068" y="362"/>
                    </a:moveTo>
                    <a:lnTo>
                      <a:pt x="907" y="287"/>
                    </a:lnTo>
                    <a:lnTo>
                      <a:pt x="737" y="223"/>
                    </a:lnTo>
                    <a:lnTo>
                      <a:pt x="530" y="184"/>
                    </a:lnTo>
                    <a:lnTo>
                      <a:pt x="323" y="151"/>
                    </a:lnTo>
                    <a:lnTo>
                      <a:pt x="155"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80" name="Freeform 400"/>
              <p:cNvSpPr>
                <a:spLocks/>
              </p:cNvSpPr>
              <p:nvPr/>
            </p:nvSpPr>
            <p:spPr bwMode="auto">
              <a:xfrm>
                <a:off x="2429" y="2054"/>
                <a:ext cx="101" cy="156"/>
              </a:xfrm>
              <a:custGeom>
                <a:avLst/>
                <a:gdLst>
                  <a:gd name="T0" fmla="*/ 0 w 408"/>
                  <a:gd name="T1" fmla="*/ 0 h 622"/>
                  <a:gd name="T2" fmla="*/ 0 w 408"/>
                  <a:gd name="T3" fmla="*/ 0 h 622"/>
                  <a:gd name="T4" fmla="*/ 0 w 408"/>
                  <a:gd name="T5" fmla="*/ 0 h 622"/>
                  <a:gd name="T6" fmla="*/ 0 w 408"/>
                  <a:gd name="T7" fmla="*/ 0 h 622"/>
                  <a:gd name="T8" fmla="*/ 0 w 408"/>
                  <a:gd name="T9" fmla="*/ 0 h 622"/>
                  <a:gd name="T10" fmla="*/ 0 w 408"/>
                  <a:gd name="T11" fmla="*/ 0 h 622"/>
                  <a:gd name="T12" fmla="*/ 0 w 408"/>
                  <a:gd name="T13" fmla="*/ 0 h 622"/>
                  <a:gd name="T14" fmla="*/ 0 60000 65536"/>
                  <a:gd name="T15" fmla="*/ 0 60000 65536"/>
                  <a:gd name="T16" fmla="*/ 0 60000 65536"/>
                  <a:gd name="T17" fmla="*/ 0 60000 65536"/>
                  <a:gd name="T18" fmla="*/ 0 60000 65536"/>
                  <a:gd name="T19" fmla="*/ 0 60000 65536"/>
                  <a:gd name="T20" fmla="*/ 0 60000 65536"/>
                  <a:gd name="T21" fmla="*/ 0 w 408"/>
                  <a:gd name="T22" fmla="*/ 0 h 622"/>
                  <a:gd name="T23" fmla="*/ 408 w 408"/>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622">
                    <a:moveTo>
                      <a:pt x="408" y="622"/>
                    </a:moveTo>
                    <a:lnTo>
                      <a:pt x="380" y="512"/>
                    </a:lnTo>
                    <a:lnTo>
                      <a:pt x="337" y="411"/>
                    </a:lnTo>
                    <a:lnTo>
                      <a:pt x="235" y="322"/>
                    </a:lnTo>
                    <a:lnTo>
                      <a:pt x="135" y="233"/>
                    </a:lnTo>
                    <a:lnTo>
                      <a:pt x="58" y="12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81" name="Freeform 401"/>
              <p:cNvSpPr>
                <a:spLocks/>
              </p:cNvSpPr>
              <p:nvPr/>
            </p:nvSpPr>
            <p:spPr bwMode="auto">
              <a:xfrm>
                <a:off x="2318" y="2204"/>
                <a:ext cx="192" cy="45"/>
              </a:xfrm>
              <a:custGeom>
                <a:avLst/>
                <a:gdLst>
                  <a:gd name="T0" fmla="*/ 0 w 771"/>
                  <a:gd name="T1" fmla="*/ 0 h 178"/>
                  <a:gd name="T2" fmla="*/ 0 w 771"/>
                  <a:gd name="T3" fmla="*/ 0 h 178"/>
                  <a:gd name="T4" fmla="*/ 0 w 771"/>
                  <a:gd name="T5" fmla="*/ 0 h 178"/>
                  <a:gd name="T6" fmla="*/ 0 w 771"/>
                  <a:gd name="T7" fmla="*/ 0 h 178"/>
                  <a:gd name="T8" fmla="*/ 0 w 771"/>
                  <a:gd name="T9" fmla="*/ 0 h 178"/>
                  <a:gd name="T10" fmla="*/ 0 w 771"/>
                  <a:gd name="T11" fmla="*/ 0 h 178"/>
                  <a:gd name="T12" fmla="*/ 0 w 771"/>
                  <a:gd name="T13" fmla="*/ 0 h 178"/>
                  <a:gd name="T14" fmla="*/ 0 60000 65536"/>
                  <a:gd name="T15" fmla="*/ 0 60000 65536"/>
                  <a:gd name="T16" fmla="*/ 0 60000 65536"/>
                  <a:gd name="T17" fmla="*/ 0 60000 65536"/>
                  <a:gd name="T18" fmla="*/ 0 60000 65536"/>
                  <a:gd name="T19" fmla="*/ 0 60000 65536"/>
                  <a:gd name="T20" fmla="*/ 0 60000 65536"/>
                  <a:gd name="T21" fmla="*/ 0 w 771"/>
                  <a:gd name="T22" fmla="*/ 0 h 178"/>
                  <a:gd name="T23" fmla="*/ 771 w 771"/>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78">
                    <a:moveTo>
                      <a:pt x="771" y="178"/>
                    </a:moveTo>
                    <a:lnTo>
                      <a:pt x="656" y="178"/>
                    </a:lnTo>
                    <a:lnTo>
                      <a:pt x="531" y="159"/>
                    </a:lnTo>
                    <a:lnTo>
                      <a:pt x="380" y="87"/>
                    </a:lnTo>
                    <a:lnTo>
                      <a:pt x="235" y="21"/>
                    </a:lnTo>
                    <a:lnTo>
                      <a:pt x="108" y="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82" name="Freeform 402"/>
              <p:cNvSpPr>
                <a:spLocks/>
              </p:cNvSpPr>
              <p:nvPr/>
            </p:nvSpPr>
            <p:spPr bwMode="auto">
              <a:xfrm>
                <a:off x="1582" y="1524"/>
                <a:ext cx="214" cy="175"/>
              </a:xfrm>
              <a:custGeom>
                <a:avLst/>
                <a:gdLst>
                  <a:gd name="T0" fmla="*/ 0 w 858"/>
                  <a:gd name="T1" fmla="*/ 0 h 703"/>
                  <a:gd name="T2" fmla="*/ 0 w 858"/>
                  <a:gd name="T3" fmla="*/ 0 h 703"/>
                  <a:gd name="T4" fmla="*/ 0 w 858"/>
                  <a:gd name="T5" fmla="*/ 0 h 703"/>
                  <a:gd name="T6" fmla="*/ 0 w 858"/>
                  <a:gd name="T7" fmla="*/ 0 h 703"/>
                  <a:gd name="T8" fmla="*/ 0 w 858"/>
                  <a:gd name="T9" fmla="*/ 0 h 703"/>
                  <a:gd name="T10" fmla="*/ 0 w 858"/>
                  <a:gd name="T11" fmla="*/ 0 h 703"/>
                  <a:gd name="T12" fmla="*/ 0 w 858"/>
                  <a:gd name="T13" fmla="*/ 0 h 703"/>
                  <a:gd name="T14" fmla="*/ 0 60000 65536"/>
                  <a:gd name="T15" fmla="*/ 0 60000 65536"/>
                  <a:gd name="T16" fmla="*/ 0 60000 65536"/>
                  <a:gd name="T17" fmla="*/ 0 60000 65536"/>
                  <a:gd name="T18" fmla="*/ 0 60000 65536"/>
                  <a:gd name="T19" fmla="*/ 0 60000 65536"/>
                  <a:gd name="T20" fmla="*/ 0 60000 65536"/>
                  <a:gd name="T21" fmla="*/ 0 w 858"/>
                  <a:gd name="T22" fmla="*/ 0 h 703"/>
                  <a:gd name="T23" fmla="*/ 858 w 858"/>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 h="703">
                    <a:moveTo>
                      <a:pt x="858" y="703"/>
                    </a:moveTo>
                    <a:lnTo>
                      <a:pt x="713" y="611"/>
                    </a:lnTo>
                    <a:lnTo>
                      <a:pt x="576" y="507"/>
                    </a:lnTo>
                    <a:lnTo>
                      <a:pt x="432" y="346"/>
                    </a:lnTo>
                    <a:lnTo>
                      <a:pt x="287" y="191"/>
                    </a:lnTo>
                    <a:lnTo>
                      <a:pt x="144"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83" name="Freeform 403"/>
              <p:cNvSpPr>
                <a:spLocks/>
              </p:cNvSpPr>
              <p:nvPr/>
            </p:nvSpPr>
            <p:spPr bwMode="auto">
              <a:xfrm>
                <a:off x="1605" y="1662"/>
                <a:ext cx="219" cy="170"/>
              </a:xfrm>
              <a:custGeom>
                <a:avLst/>
                <a:gdLst>
                  <a:gd name="T0" fmla="*/ 0 w 879"/>
                  <a:gd name="T1" fmla="*/ 0 h 678"/>
                  <a:gd name="T2" fmla="*/ 0 w 879"/>
                  <a:gd name="T3" fmla="*/ 0 h 678"/>
                  <a:gd name="T4" fmla="*/ 0 w 879"/>
                  <a:gd name="T5" fmla="*/ 0 h 678"/>
                  <a:gd name="T6" fmla="*/ 0 w 879"/>
                  <a:gd name="T7" fmla="*/ 0 h 678"/>
                  <a:gd name="T8" fmla="*/ 0 w 879"/>
                  <a:gd name="T9" fmla="*/ 0 h 678"/>
                  <a:gd name="T10" fmla="*/ 0 w 879"/>
                  <a:gd name="T11" fmla="*/ 0 h 678"/>
                  <a:gd name="T12" fmla="*/ 0 w 879"/>
                  <a:gd name="T13" fmla="*/ 0 h 678"/>
                  <a:gd name="T14" fmla="*/ 0 60000 65536"/>
                  <a:gd name="T15" fmla="*/ 0 60000 65536"/>
                  <a:gd name="T16" fmla="*/ 0 60000 65536"/>
                  <a:gd name="T17" fmla="*/ 0 60000 65536"/>
                  <a:gd name="T18" fmla="*/ 0 60000 65536"/>
                  <a:gd name="T19" fmla="*/ 0 60000 65536"/>
                  <a:gd name="T20" fmla="*/ 0 60000 65536"/>
                  <a:gd name="T21" fmla="*/ 0 w 879"/>
                  <a:gd name="T22" fmla="*/ 0 h 678"/>
                  <a:gd name="T23" fmla="*/ 879 w 879"/>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9" h="678">
                    <a:moveTo>
                      <a:pt x="879" y="678"/>
                    </a:moveTo>
                    <a:lnTo>
                      <a:pt x="759" y="563"/>
                    </a:lnTo>
                    <a:lnTo>
                      <a:pt x="624" y="447"/>
                    </a:lnTo>
                    <a:lnTo>
                      <a:pt x="436" y="339"/>
                    </a:lnTo>
                    <a:lnTo>
                      <a:pt x="253" y="237"/>
                    </a:lnTo>
                    <a:lnTo>
                      <a:pt x="115"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84" name="Freeform 404"/>
              <p:cNvSpPr>
                <a:spLocks/>
              </p:cNvSpPr>
              <p:nvPr/>
            </p:nvSpPr>
            <p:spPr bwMode="auto">
              <a:xfrm>
                <a:off x="1491" y="1623"/>
                <a:ext cx="220" cy="168"/>
              </a:xfrm>
              <a:custGeom>
                <a:avLst/>
                <a:gdLst>
                  <a:gd name="T0" fmla="*/ 0 w 880"/>
                  <a:gd name="T1" fmla="*/ 0 h 671"/>
                  <a:gd name="T2" fmla="*/ 0 w 880"/>
                  <a:gd name="T3" fmla="*/ 0 h 671"/>
                  <a:gd name="T4" fmla="*/ 0 w 880"/>
                  <a:gd name="T5" fmla="*/ 0 h 671"/>
                  <a:gd name="T6" fmla="*/ 0 w 880"/>
                  <a:gd name="T7" fmla="*/ 0 h 671"/>
                  <a:gd name="T8" fmla="*/ 0 w 880"/>
                  <a:gd name="T9" fmla="*/ 0 h 671"/>
                  <a:gd name="T10" fmla="*/ 0 w 880"/>
                  <a:gd name="T11" fmla="*/ 0 h 671"/>
                  <a:gd name="T12" fmla="*/ 0 w 880"/>
                  <a:gd name="T13" fmla="*/ 0 h 671"/>
                  <a:gd name="T14" fmla="*/ 0 60000 65536"/>
                  <a:gd name="T15" fmla="*/ 0 60000 65536"/>
                  <a:gd name="T16" fmla="*/ 0 60000 65536"/>
                  <a:gd name="T17" fmla="*/ 0 60000 65536"/>
                  <a:gd name="T18" fmla="*/ 0 60000 65536"/>
                  <a:gd name="T19" fmla="*/ 0 60000 65536"/>
                  <a:gd name="T20" fmla="*/ 0 60000 65536"/>
                  <a:gd name="T21" fmla="*/ 0 w 880"/>
                  <a:gd name="T22" fmla="*/ 0 h 671"/>
                  <a:gd name="T23" fmla="*/ 880 w 880"/>
                  <a:gd name="T24" fmla="*/ 671 h 6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71">
                    <a:moveTo>
                      <a:pt x="880" y="671"/>
                    </a:moveTo>
                    <a:lnTo>
                      <a:pt x="758" y="553"/>
                    </a:lnTo>
                    <a:lnTo>
                      <a:pt x="625" y="442"/>
                    </a:lnTo>
                    <a:lnTo>
                      <a:pt x="437" y="339"/>
                    </a:lnTo>
                    <a:lnTo>
                      <a:pt x="253" y="231"/>
                    </a:lnTo>
                    <a:lnTo>
                      <a:pt x="114" y="11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85" name="Freeform 405"/>
              <p:cNvSpPr>
                <a:spLocks/>
              </p:cNvSpPr>
              <p:nvPr/>
            </p:nvSpPr>
            <p:spPr bwMode="auto">
              <a:xfrm>
                <a:off x="1535" y="1578"/>
                <a:ext cx="245" cy="217"/>
              </a:xfrm>
              <a:custGeom>
                <a:avLst/>
                <a:gdLst>
                  <a:gd name="T0" fmla="*/ 0 w 977"/>
                  <a:gd name="T1" fmla="*/ 0 h 868"/>
                  <a:gd name="T2" fmla="*/ 0 w 977"/>
                  <a:gd name="T3" fmla="*/ 0 h 868"/>
                  <a:gd name="T4" fmla="*/ 0 w 977"/>
                  <a:gd name="T5" fmla="*/ 0 h 868"/>
                  <a:gd name="T6" fmla="*/ 0 w 977"/>
                  <a:gd name="T7" fmla="*/ 0 h 868"/>
                  <a:gd name="T8" fmla="*/ 0 w 977"/>
                  <a:gd name="T9" fmla="*/ 0 h 868"/>
                  <a:gd name="T10" fmla="*/ 0 w 977"/>
                  <a:gd name="T11" fmla="*/ 0 h 868"/>
                  <a:gd name="T12" fmla="*/ 0 w 977"/>
                  <a:gd name="T13" fmla="*/ 0 h 868"/>
                  <a:gd name="T14" fmla="*/ 0 60000 65536"/>
                  <a:gd name="T15" fmla="*/ 0 60000 65536"/>
                  <a:gd name="T16" fmla="*/ 0 60000 65536"/>
                  <a:gd name="T17" fmla="*/ 0 60000 65536"/>
                  <a:gd name="T18" fmla="*/ 0 60000 65536"/>
                  <a:gd name="T19" fmla="*/ 0 60000 65536"/>
                  <a:gd name="T20" fmla="*/ 0 60000 65536"/>
                  <a:gd name="T21" fmla="*/ 0 w 977"/>
                  <a:gd name="T22" fmla="*/ 0 h 868"/>
                  <a:gd name="T23" fmla="*/ 977 w 977"/>
                  <a:gd name="T24" fmla="*/ 868 h 8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7" h="868">
                    <a:moveTo>
                      <a:pt x="977" y="868"/>
                    </a:moveTo>
                    <a:lnTo>
                      <a:pt x="841" y="725"/>
                    </a:lnTo>
                    <a:lnTo>
                      <a:pt x="693" y="581"/>
                    </a:lnTo>
                    <a:lnTo>
                      <a:pt x="489" y="438"/>
                    </a:lnTo>
                    <a:lnTo>
                      <a:pt x="284" y="296"/>
                    </a:lnTo>
                    <a:lnTo>
                      <a:pt x="133" y="15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586" name="Freeform 406"/>
              <p:cNvSpPr>
                <a:spLocks/>
              </p:cNvSpPr>
              <p:nvPr/>
            </p:nvSpPr>
            <p:spPr bwMode="auto">
              <a:xfrm>
                <a:off x="1542" y="1550"/>
                <a:ext cx="213" cy="175"/>
              </a:xfrm>
              <a:custGeom>
                <a:avLst/>
                <a:gdLst>
                  <a:gd name="T0" fmla="*/ 0 w 851"/>
                  <a:gd name="T1" fmla="*/ 0 h 703"/>
                  <a:gd name="T2" fmla="*/ 0 w 851"/>
                  <a:gd name="T3" fmla="*/ 0 h 703"/>
                  <a:gd name="T4" fmla="*/ 0 w 851"/>
                  <a:gd name="T5" fmla="*/ 0 h 703"/>
                  <a:gd name="T6" fmla="*/ 0 w 851"/>
                  <a:gd name="T7" fmla="*/ 0 h 703"/>
                  <a:gd name="T8" fmla="*/ 0 w 851"/>
                  <a:gd name="T9" fmla="*/ 0 h 703"/>
                  <a:gd name="T10" fmla="*/ 0 w 851"/>
                  <a:gd name="T11" fmla="*/ 0 h 703"/>
                  <a:gd name="T12" fmla="*/ 0 w 851"/>
                  <a:gd name="T13" fmla="*/ 0 h 703"/>
                  <a:gd name="T14" fmla="*/ 0 60000 65536"/>
                  <a:gd name="T15" fmla="*/ 0 60000 65536"/>
                  <a:gd name="T16" fmla="*/ 0 60000 65536"/>
                  <a:gd name="T17" fmla="*/ 0 60000 65536"/>
                  <a:gd name="T18" fmla="*/ 0 60000 65536"/>
                  <a:gd name="T19" fmla="*/ 0 60000 65536"/>
                  <a:gd name="T20" fmla="*/ 0 60000 65536"/>
                  <a:gd name="T21" fmla="*/ 0 w 851"/>
                  <a:gd name="T22" fmla="*/ 0 h 703"/>
                  <a:gd name="T23" fmla="*/ 851 w 851"/>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1" h="703">
                    <a:moveTo>
                      <a:pt x="851" y="703"/>
                    </a:moveTo>
                    <a:lnTo>
                      <a:pt x="709" y="610"/>
                    </a:lnTo>
                    <a:lnTo>
                      <a:pt x="571" y="507"/>
                    </a:lnTo>
                    <a:lnTo>
                      <a:pt x="427" y="346"/>
                    </a:lnTo>
                    <a:lnTo>
                      <a:pt x="283" y="191"/>
                    </a:lnTo>
                    <a:lnTo>
                      <a:pt x="140" y="8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sp>
          <p:nvSpPr>
            <p:cNvPr id="15367" name="Freeform 407"/>
            <p:cNvSpPr>
              <a:spLocks/>
            </p:cNvSpPr>
            <p:nvPr/>
          </p:nvSpPr>
          <p:spPr bwMode="auto">
            <a:xfrm>
              <a:off x="2144" y="2153"/>
              <a:ext cx="198" cy="14"/>
            </a:xfrm>
            <a:custGeom>
              <a:avLst/>
              <a:gdLst>
                <a:gd name="T0" fmla="*/ 0 w 794"/>
                <a:gd name="T1" fmla="*/ 0 h 57"/>
                <a:gd name="T2" fmla="*/ 0 w 794"/>
                <a:gd name="T3" fmla="*/ 0 h 57"/>
                <a:gd name="T4" fmla="*/ 0 w 794"/>
                <a:gd name="T5" fmla="*/ 0 h 57"/>
                <a:gd name="T6" fmla="*/ 0 w 794"/>
                <a:gd name="T7" fmla="*/ 0 h 57"/>
                <a:gd name="T8" fmla="*/ 0 w 794"/>
                <a:gd name="T9" fmla="*/ 0 h 57"/>
                <a:gd name="T10" fmla="*/ 0 w 794"/>
                <a:gd name="T11" fmla="*/ 0 h 57"/>
                <a:gd name="T12" fmla="*/ 0 w 794"/>
                <a:gd name="T13" fmla="*/ 0 h 57"/>
                <a:gd name="T14" fmla="*/ 0 w 794"/>
                <a:gd name="T15" fmla="*/ 0 h 57"/>
                <a:gd name="T16" fmla="*/ 0 w 794"/>
                <a:gd name="T17" fmla="*/ 0 h 57"/>
                <a:gd name="T18" fmla="*/ 0 w 794"/>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57"/>
                <a:gd name="T32" fmla="*/ 794 w 79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57">
                  <a:moveTo>
                    <a:pt x="794" y="15"/>
                  </a:moveTo>
                  <a:lnTo>
                    <a:pt x="725" y="29"/>
                  </a:lnTo>
                  <a:lnTo>
                    <a:pt x="678" y="44"/>
                  </a:lnTo>
                  <a:lnTo>
                    <a:pt x="552" y="57"/>
                  </a:lnTo>
                  <a:lnTo>
                    <a:pt x="392" y="33"/>
                  </a:lnTo>
                  <a:lnTo>
                    <a:pt x="233" y="0"/>
                  </a:lnTo>
                  <a:lnTo>
                    <a:pt x="204" y="0"/>
                  </a:lnTo>
                  <a:lnTo>
                    <a:pt x="174" y="1"/>
                  </a:lnTo>
                  <a:lnTo>
                    <a:pt x="111" y="15"/>
                  </a:lnTo>
                  <a:lnTo>
                    <a:pt x="0" y="4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68" name="Freeform 408"/>
            <p:cNvSpPr>
              <a:spLocks/>
            </p:cNvSpPr>
            <p:nvPr/>
          </p:nvSpPr>
          <p:spPr bwMode="auto">
            <a:xfrm>
              <a:off x="2071" y="2098"/>
              <a:ext cx="196" cy="24"/>
            </a:xfrm>
            <a:custGeom>
              <a:avLst/>
              <a:gdLst>
                <a:gd name="T0" fmla="*/ 0 w 787"/>
                <a:gd name="T1" fmla="*/ 0 h 97"/>
                <a:gd name="T2" fmla="*/ 0 w 787"/>
                <a:gd name="T3" fmla="*/ 0 h 97"/>
                <a:gd name="T4" fmla="*/ 0 w 787"/>
                <a:gd name="T5" fmla="*/ 0 h 97"/>
                <a:gd name="T6" fmla="*/ 0 w 787"/>
                <a:gd name="T7" fmla="*/ 0 h 97"/>
                <a:gd name="T8" fmla="*/ 0 w 787"/>
                <a:gd name="T9" fmla="*/ 0 h 97"/>
                <a:gd name="T10" fmla="*/ 0 w 787"/>
                <a:gd name="T11" fmla="*/ 0 h 97"/>
                <a:gd name="T12" fmla="*/ 0 w 787"/>
                <a:gd name="T13" fmla="*/ 0 h 97"/>
                <a:gd name="T14" fmla="*/ 0 w 787"/>
                <a:gd name="T15" fmla="*/ 0 h 97"/>
                <a:gd name="T16" fmla="*/ 0 w 787"/>
                <a:gd name="T17" fmla="*/ 0 h 97"/>
                <a:gd name="T18" fmla="*/ 0 w 787"/>
                <a:gd name="T19" fmla="*/ 0 h 97"/>
                <a:gd name="T20" fmla="*/ 0 w 787"/>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7"/>
                <a:gd name="T34" fmla="*/ 0 h 97"/>
                <a:gd name="T35" fmla="*/ 787 w 787"/>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7" h="97">
                  <a:moveTo>
                    <a:pt x="787" y="70"/>
                  </a:moveTo>
                  <a:lnTo>
                    <a:pt x="672" y="88"/>
                  </a:lnTo>
                  <a:lnTo>
                    <a:pt x="610" y="96"/>
                  </a:lnTo>
                  <a:lnTo>
                    <a:pt x="580" y="97"/>
                  </a:lnTo>
                  <a:lnTo>
                    <a:pt x="548" y="94"/>
                  </a:lnTo>
                  <a:lnTo>
                    <a:pt x="390" y="49"/>
                  </a:lnTo>
                  <a:lnTo>
                    <a:pt x="239" y="5"/>
                  </a:lnTo>
                  <a:lnTo>
                    <a:pt x="178" y="0"/>
                  </a:lnTo>
                  <a:lnTo>
                    <a:pt x="148" y="2"/>
                  </a:lnTo>
                  <a:lnTo>
                    <a:pt x="116" y="8"/>
                  </a:lnTo>
                  <a:lnTo>
                    <a:pt x="0" y="3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69" name="Freeform 409"/>
            <p:cNvSpPr>
              <a:spLocks/>
            </p:cNvSpPr>
            <p:nvPr/>
          </p:nvSpPr>
          <p:spPr bwMode="auto">
            <a:xfrm>
              <a:off x="1994" y="2061"/>
              <a:ext cx="200" cy="26"/>
            </a:xfrm>
            <a:custGeom>
              <a:avLst/>
              <a:gdLst>
                <a:gd name="T0" fmla="*/ 0 w 798"/>
                <a:gd name="T1" fmla="*/ 0 h 104"/>
                <a:gd name="T2" fmla="*/ 0 w 798"/>
                <a:gd name="T3" fmla="*/ 0 h 104"/>
                <a:gd name="T4" fmla="*/ 0 w 798"/>
                <a:gd name="T5" fmla="*/ 0 h 104"/>
                <a:gd name="T6" fmla="*/ 0 w 798"/>
                <a:gd name="T7" fmla="*/ 0 h 104"/>
                <a:gd name="T8" fmla="*/ 0 w 798"/>
                <a:gd name="T9" fmla="*/ 0 h 104"/>
                <a:gd name="T10" fmla="*/ 0 w 798"/>
                <a:gd name="T11" fmla="*/ 0 h 104"/>
                <a:gd name="T12" fmla="*/ 0 w 798"/>
                <a:gd name="T13" fmla="*/ 0 h 104"/>
                <a:gd name="T14" fmla="*/ 0 w 798"/>
                <a:gd name="T15" fmla="*/ 0 h 104"/>
                <a:gd name="T16" fmla="*/ 0 w 79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8"/>
                <a:gd name="T28" fmla="*/ 0 h 104"/>
                <a:gd name="T29" fmla="*/ 798 w 79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8" h="104">
                  <a:moveTo>
                    <a:pt x="798" y="81"/>
                  </a:moveTo>
                  <a:lnTo>
                    <a:pt x="684" y="100"/>
                  </a:lnTo>
                  <a:lnTo>
                    <a:pt x="620" y="104"/>
                  </a:lnTo>
                  <a:lnTo>
                    <a:pt x="557" y="99"/>
                  </a:lnTo>
                  <a:lnTo>
                    <a:pt x="396" y="53"/>
                  </a:lnTo>
                  <a:lnTo>
                    <a:pt x="242" y="5"/>
                  </a:lnTo>
                  <a:lnTo>
                    <a:pt x="180" y="0"/>
                  </a:lnTo>
                  <a:lnTo>
                    <a:pt x="115" y="9"/>
                  </a:lnTo>
                  <a:lnTo>
                    <a:pt x="0"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0" name="Freeform 410"/>
            <p:cNvSpPr>
              <a:spLocks/>
            </p:cNvSpPr>
            <p:nvPr/>
          </p:nvSpPr>
          <p:spPr bwMode="auto">
            <a:xfrm>
              <a:off x="1933" y="2021"/>
              <a:ext cx="199" cy="26"/>
            </a:xfrm>
            <a:custGeom>
              <a:avLst/>
              <a:gdLst>
                <a:gd name="T0" fmla="*/ 0 w 797"/>
                <a:gd name="T1" fmla="*/ 0 h 101"/>
                <a:gd name="T2" fmla="*/ 0 w 797"/>
                <a:gd name="T3" fmla="*/ 0 h 101"/>
                <a:gd name="T4" fmla="*/ 0 w 797"/>
                <a:gd name="T5" fmla="*/ 0 h 101"/>
                <a:gd name="T6" fmla="*/ 0 w 797"/>
                <a:gd name="T7" fmla="*/ 0 h 101"/>
                <a:gd name="T8" fmla="*/ 0 w 797"/>
                <a:gd name="T9" fmla="*/ 0 h 101"/>
                <a:gd name="T10" fmla="*/ 0 w 797"/>
                <a:gd name="T11" fmla="*/ 0 h 101"/>
                <a:gd name="T12" fmla="*/ 0 w 797"/>
                <a:gd name="T13" fmla="*/ 0 h 101"/>
                <a:gd name="T14" fmla="*/ 0 w 797"/>
                <a:gd name="T15" fmla="*/ 0 h 101"/>
                <a:gd name="T16" fmla="*/ 0 w 797"/>
                <a:gd name="T17" fmla="*/ 0 h 101"/>
                <a:gd name="T18" fmla="*/ 0 w 797"/>
                <a:gd name="T19" fmla="*/ 0 h 101"/>
                <a:gd name="T20" fmla="*/ 0 w 797"/>
                <a:gd name="T21" fmla="*/ 0 h 101"/>
                <a:gd name="T22" fmla="*/ 0 w 797"/>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7"/>
                <a:gd name="T37" fmla="*/ 0 h 101"/>
                <a:gd name="T38" fmla="*/ 797 w 79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7" h="101">
                  <a:moveTo>
                    <a:pt x="797" y="86"/>
                  </a:moveTo>
                  <a:lnTo>
                    <a:pt x="728" y="91"/>
                  </a:lnTo>
                  <a:lnTo>
                    <a:pt x="678" y="97"/>
                  </a:lnTo>
                  <a:lnTo>
                    <a:pt x="616" y="101"/>
                  </a:lnTo>
                  <a:lnTo>
                    <a:pt x="586" y="101"/>
                  </a:lnTo>
                  <a:lnTo>
                    <a:pt x="553" y="97"/>
                  </a:lnTo>
                  <a:lnTo>
                    <a:pt x="390" y="52"/>
                  </a:lnTo>
                  <a:lnTo>
                    <a:pt x="235" y="6"/>
                  </a:lnTo>
                  <a:lnTo>
                    <a:pt x="173" y="0"/>
                  </a:lnTo>
                  <a:lnTo>
                    <a:pt x="142" y="0"/>
                  </a:lnTo>
                  <a:lnTo>
                    <a:pt x="108" y="6"/>
                  </a:lnTo>
                  <a:lnTo>
                    <a:pt x="0"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1" name="Freeform 411"/>
            <p:cNvSpPr>
              <a:spLocks/>
            </p:cNvSpPr>
            <p:nvPr/>
          </p:nvSpPr>
          <p:spPr bwMode="auto">
            <a:xfrm>
              <a:off x="1868" y="1971"/>
              <a:ext cx="198" cy="27"/>
            </a:xfrm>
            <a:custGeom>
              <a:avLst/>
              <a:gdLst>
                <a:gd name="T0" fmla="*/ 0 w 794"/>
                <a:gd name="T1" fmla="*/ 0 h 107"/>
                <a:gd name="T2" fmla="*/ 0 w 794"/>
                <a:gd name="T3" fmla="*/ 0 h 107"/>
                <a:gd name="T4" fmla="*/ 0 w 794"/>
                <a:gd name="T5" fmla="*/ 0 h 107"/>
                <a:gd name="T6" fmla="*/ 0 w 794"/>
                <a:gd name="T7" fmla="*/ 0 h 107"/>
                <a:gd name="T8" fmla="*/ 0 w 794"/>
                <a:gd name="T9" fmla="*/ 0 h 107"/>
                <a:gd name="T10" fmla="*/ 0 w 794"/>
                <a:gd name="T11" fmla="*/ 0 h 107"/>
                <a:gd name="T12" fmla="*/ 0 w 794"/>
                <a:gd name="T13" fmla="*/ 0 h 107"/>
                <a:gd name="T14" fmla="*/ 0 w 794"/>
                <a:gd name="T15" fmla="*/ 0 h 107"/>
                <a:gd name="T16" fmla="*/ 0 w 794"/>
                <a:gd name="T17" fmla="*/ 0 h 107"/>
                <a:gd name="T18" fmla="*/ 0 w 794"/>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107"/>
                <a:gd name="T32" fmla="*/ 794 w 79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107">
                  <a:moveTo>
                    <a:pt x="794" y="84"/>
                  </a:moveTo>
                  <a:lnTo>
                    <a:pt x="678" y="103"/>
                  </a:lnTo>
                  <a:lnTo>
                    <a:pt x="616" y="107"/>
                  </a:lnTo>
                  <a:lnTo>
                    <a:pt x="552" y="99"/>
                  </a:lnTo>
                  <a:lnTo>
                    <a:pt x="390" y="51"/>
                  </a:lnTo>
                  <a:lnTo>
                    <a:pt x="233" y="7"/>
                  </a:lnTo>
                  <a:lnTo>
                    <a:pt x="171" y="0"/>
                  </a:lnTo>
                  <a:lnTo>
                    <a:pt x="141" y="0"/>
                  </a:lnTo>
                  <a:lnTo>
                    <a:pt x="109" y="4"/>
                  </a:lnTo>
                  <a:lnTo>
                    <a:pt x="0" y="2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2" name="Freeform 412"/>
            <p:cNvSpPr>
              <a:spLocks/>
            </p:cNvSpPr>
            <p:nvPr/>
          </p:nvSpPr>
          <p:spPr bwMode="auto">
            <a:xfrm>
              <a:off x="1806" y="1928"/>
              <a:ext cx="198" cy="25"/>
            </a:xfrm>
            <a:custGeom>
              <a:avLst/>
              <a:gdLst>
                <a:gd name="T0" fmla="*/ 0 w 793"/>
                <a:gd name="T1" fmla="*/ 0 h 101"/>
                <a:gd name="T2" fmla="*/ 0 w 793"/>
                <a:gd name="T3" fmla="*/ 0 h 101"/>
                <a:gd name="T4" fmla="*/ 0 w 793"/>
                <a:gd name="T5" fmla="*/ 0 h 101"/>
                <a:gd name="T6" fmla="*/ 0 w 793"/>
                <a:gd name="T7" fmla="*/ 0 h 101"/>
                <a:gd name="T8" fmla="*/ 0 w 793"/>
                <a:gd name="T9" fmla="*/ 0 h 101"/>
                <a:gd name="T10" fmla="*/ 0 w 793"/>
                <a:gd name="T11" fmla="*/ 0 h 101"/>
                <a:gd name="T12" fmla="*/ 0 w 793"/>
                <a:gd name="T13" fmla="*/ 0 h 101"/>
                <a:gd name="T14" fmla="*/ 0 w 793"/>
                <a:gd name="T15" fmla="*/ 0 h 101"/>
                <a:gd name="T16" fmla="*/ 0 w 793"/>
                <a:gd name="T17" fmla="*/ 0 h 101"/>
                <a:gd name="T18" fmla="*/ 0 w 793"/>
                <a:gd name="T19" fmla="*/ 0 h 101"/>
                <a:gd name="T20" fmla="*/ 0 w 793"/>
                <a:gd name="T21" fmla="*/ 0 h 101"/>
                <a:gd name="T22" fmla="*/ 0 w 793"/>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3"/>
                <a:gd name="T37" fmla="*/ 0 h 101"/>
                <a:gd name="T38" fmla="*/ 793 w 793"/>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3" h="101">
                  <a:moveTo>
                    <a:pt x="793" y="84"/>
                  </a:moveTo>
                  <a:lnTo>
                    <a:pt x="727" y="91"/>
                  </a:lnTo>
                  <a:lnTo>
                    <a:pt x="678" y="97"/>
                  </a:lnTo>
                  <a:lnTo>
                    <a:pt x="617" y="101"/>
                  </a:lnTo>
                  <a:lnTo>
                    <a:pt x="587" y="101"/>
                  </a:lnTo>
                  <a:lnTo>
                    <a:pt x="554" y="97"/>
                  </a:lnTo>
                  <a:lnTo>
                    <a:pt x="391" y="51"/>
                  </a:lnTo>
                  <a:lnTo>
                    <a:pt x="237" y="7"/>
                  </a:lnTo>
                  <a:lnTo>
                    <a:pt x="175" y="0"/>
                  </a:lnTo>
                  <a:lnTo>
                    <a:pt x="145" y="0"/>
                  </a:lnTo>
                  <a:lnTo>
                    <a:pt x="110" y="4"/>
                  </a:lnTo>
                  <a:lnTo>
                    <a:pt x="0" y="3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3" name="Freeform 413"/>
            <p:cNvSpPr>
              <a:spLocks/>
            </p:cNvSpPr>
            <p:nvPr/>
          </p:nvSpPr>
          <p:spPr bwMode="auto">
            <a:xfrm>
              <a:off x="1744" y="1884"/>
              <a:ext cx="200" cy="24"/>
            </a:xfrm>
            <a:custGeom>
              <a:avLst/>
              <a:gdLst>
                <a:gd name="T0" fmla="*/ 0 w 800"/>
                <a:gd name="T1" fmla="*/ 0 h 98"/>
                <a:gd name="T2" fmla="*/ 0 w 800"/>
                <a:gd name="T3" fmla="*/ 0 h 98"/>
                <a:gd name="T4" fmla="*/ 0 w 800"/>
                <a:gd name="T5" fmla="*/ 0 h 98"/>
                <a:gd name="T6" fmla="*/ 0 w 800"/>
                <a:gd name="T7" fmla="*/ 0 h 98"/>
                <a:gd name="T8" fmla="*/ 0 w 800"/>
                <a:gd name="T9" fmla="*/ 0 h 98"/>
                <a:gd name="T10" fmla="*/ 0 w 800"/>
                <a:gd name="T11" fmla="*/ 0 h 98"/>
                <a:gd name="T12" fmla="*/ 0 w 800"/>
                <a:gd name="T13" fmla="*/ 0 h 98"/>
                <a:gd name="T14" fmla="*/ 0 w 800"/>
                <a:gd name="T15" fmla="*/ 0 h 98"/>
                <a:gd name="T16" fmla="*/ 0 w 800"/>
                <a:gd name="T17" fmla="*/ 0 h 98"/>
                <a:gd name="T18" fmla="*/ 0 w 800"/>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0"/>
                <a:gd name="T31" fmla="*/ 0 h 98"/>
                <a:gd name="T32" fmla="*/ 800 w 80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0" h="98">
                  <a:moveTo>
                    <a:pt x="800" y="76"/>
                  </a:moveTo>
                  <a:lnTo>
                    <a:pt x="679" y="94"/>
                  </a:lnTo>
                  <a:lnTo>
                    <a:pt x="617" y="98"/>
                  </a:lnTo>
                  <a:lnTo>
                    <a:pt x="554" y="93"/>
                  </a:lnTo>
                  <a:lnTo>
                    <a:pt x="398" y="51"/>
                  </a:lnTo>
                  <a:lnTo>
                    <a:pt x="244" y="6"/>
                  </a:lnTo>
                  <a:lnTo>
                    <a:pt x="181" y="0"/>
                  </a:lnTo>
                  <a:lnTo>
                    <a:pt x="150" y="0"/>
                  </a:lnTo>
                  <a:lnTo>
                    <a:pt x="116" y="4"/>
                  </a:lnTo>
                  <a:lnTo>
                    <a:pt x="0" y="2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4" name="Freeform 414"/>
            <p:cNvSpPr>
              <a:spLocks/>
            </p:cNvSpPr>
            <p:nvPr/>
          </p:nvSpPr>
          <p:spPr bwMode="auto">
            <a:xfrm>
              <a:off x="1694" y="1841"/>
              <a:ext cx="198" cy="27"/>
            </a:xfrm>
            <a:custGeom>
              <a:avLst/>
              <a:gdLst>
                <a:gd name="T0" fmla="*/ 0 w 794"/>
                <a:gd name="T1" fmla="*/ 0 h 108"/>
                <a:gd name="T2" fmla="*/ 0 w 794"/>
                <a:gd name="T3" fmla="*/ 0 h 108"/>
                <a:gd name="T4" fmla="*/ 0 w 794"/>
                <a:gd name="T5" fmla="*/ 0 h 108"/>
                <a:gd name="T6" fmla="*/ 0 w 794"/>
                <a:gd name="T7" fmla="*/ 0 h 108"/>
                <a:gd name="T8" fmla="*/ 0 w 794"/>
                <a:gd name="T9" fmla="*/ 0 h 108"/>
                <a:gd name="T10" fmla="*/ 0 w 794"/>
                <a:gd name="T11" fmla="*/ 0 h 108"/>
                <a:gd name="T12" fmla="*/ 0 w 794"/>
                <a:gd name="T13" fmla="*/ 0 h 108"/>
                <a:gd name="T14" fmla="*/ 0 w 794"/>
                <a:gd name="T15" fmla="*/ 0 h 108"/>
                <a:gd name="T16" fmla="*/ 0 w 794"/>
                <a:gd name="T17" fmla="*/ 0 h 108"/>
                <a:gd name="T18" fmla="*/ 0 w 794"/>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108"/>
                <a:gd name="T32" fmla="*/ 794 w 79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108">
                  <a:moveTo>
                    <a:pt x="794" y="87"/>
                  </a:moveTo>
                  <a:lnTo>
                    <a:pt x="730" y="95"/>
                  </a:lnTo>
                  <a:lnTo>
                    <a:pt x="680" y="104"/>
                  </a:lnTo>
                  <a:lnTo>
                    <a:pt x="618" y="108"/>
                  </a:lnTo>
                  <a:lnTo>
                    <a:pt x="553" y="103"/>
                  </a:lnTo>
                  <a:lnTo>
                    <a:pt x="390" y="52"/>
                  </a:lnTo>
                  <a:lnTo>
                    <a:pt x="237" y="5"/>
                  </a:lnTo>
                  <a:lnTo>
                    <a:pt x="177" y="0"/>
                  </a:lnTo>
                  <a:lnTo>
                    <a:pt x="117" y="11"/>
                  </a:lnTo>
                  <a:lnTo>
                    <a:pt x="0" y="2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5" name="Freeform 415"/>
            <p:cNvSpPr>
              <a:spLocks/>
            </p:cNvSpPr>
            <p:nvPr/>
          </p:nvSpPr>
          <p:spPr bwMode="auto">
            <a:xfrm>
              <a:off x="1628" y="1800"/>
              <a:ext cx="200" cy="13"/>
            </a:xfrm>
            <a:custGeom>
              <a:avLst/>
              <a:gdLst>
                <a:gd name="T0" fmla="*/ 0 w 799"/>
                <a:gd name="T1" fmla="*/ 0 h 52"/>
                <a:gd name="T2" fmla="*/ 0 w 799"/>
                <a:gd name="T3" fmla="*/ 0 h 52"/>
                <a:gd name="T4" fmla="*/ 0 w 799"/>
                <a:gd name="T5" fmla="*/ 0 h 52"/>
                <a:gd name="T6" fmla="*/ 0 w 799"/>
                <a:gd name="T7" fmla="*/ 0 h 52"/>
                <a:gd name="T8" fmla="*/ 0 w 799"/>
                <a:gd name="T9" fmla="*/ 0 h 52"/>
                <a:gd name="T10" fmla="*/ 0 w 799"/>
                <a:gd name="T11" fmla="*/ 0 h 52"/>
                <a:gd name="T12" fmla="*/ 0 w 799"/>
                <a:gd name="T13" fmla="*/ 0 h 52"/>
                <a:gd name="T14" fmla="*/ 0 w 799"/>
                <a:gd name="T15" fmla="*/ 0 h 52"/>
                <a:gd name="T16" fmla="*/ 0 w 79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9"/>
                <a:gd name="T28" fmla="*/ 0 h 52"/>
                <a:gd name="T29" fmla="*/ 799 w 79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9" h="52">
                  <a:moveTo>
                    <a:pt x="799" y="1"/>
                  </a:moveTo>
                  <a:lnTo>
                    <a:pt x="678" y="35"/>
                  </a:lnTo>
                  <a:lnTo>
                    <a:pt x="551" y="51"/>
                  </a:lnTo>
                  <a:lnTo>
                    <a:pt x="383" y="23"/>
                  </a:lnTo>
                  <a:lnTo>
                    <a:pt x="226" y="0"/>
                  </a:lnTo>
                  <a:lnTo>
                    <a:pt x="195" y="0"/>
                  </a:lnTo>
                  <a:lnTo>
                    <a:pt x="165" y="1"/>
                  </a:lnTo>
                  <a:lnTo>
                    <a:pt x="102" y="19"/>
                  </a:lnTo>
                  <a:lnTo>
                    <a:pt x="0" y="5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6" name="Freeform 416"/>
            <p:cNvSpPr>
              <a:spLocks/>
            </p:cNvSpPr>
            <p:nvPr/>
          </p:nvSpPr>
          <p:spPr bwMode="auto">
            <a:xfrm>
              <a:off x="2220" y="1869"/>
              <a:ext cx="89" cy="171"/>
            </a:xfrm>
            <a:custGeom>
              <a:avLst/>
              <a:gdLst>
                <a:gd name="T0" fmla="*/ 0 w 354"/>
                <a:gd name="T1" fmla="*/ 0 h 686"/>
                <a:gd name="T2" fmla="*/ 0 w 354"/>
                <a:gd name="T3" fmla="*/ 0 h 686"/>
                <a:gd name="T4" fmla="*/ 0 w 354"/>
                <a:gd name="T5" fmla="*/ 0 h 686"/>
                <a:gd name="T6" fmla="*/ 0 w 354"/>
                <a:gd name="T7" fmla="*/ 0 h 686"/>
                <a:gd name="T8" fmla="*/ 0 w 354"/>
                <a:gd name="T9" fmla="*/ 0 h 686"/>
                <a:gd name="T10" fmla="*/ 0 w 354"/>
                <a:gd name="T11" fmla="*/ 0 h 686"/>
                <a:gd name="T12" fmla="*/ 0 w 354"/>
                <a:gd name="T13" fmla="*/ 0 h 686"/>
                <a:gd name="T14" fmla="*/ 0 60000 65536"/>
                <a:gd name="T15" fmla="*/ 0 60000 65536"/>
                <a:gd name="T16" fmla="*/ 0 60000 65536"/>
                <a:gd name="T17" fmla="*/ 0 60000 65536"/>
                <a:gd name="T18" fmla="*/ 0 60000 65536"/>
                <a:gd name="T19" fmla="*/ 0 60000 65536"/>
                <a:gd name="T20" fmla="*/ 0 60000 65536"/>
                <a:gd name="T21" fmla="*/ 0 w 354"/>
                <a:gd name="T22" fmla="*/ 0 h 686"/>
                <a:gd name="T23" fmla="*/ 354 w 354"/>
                <a:gd name="T24" fmla="*/ 686 h 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686">
                  <a:moveTo>
                    <a:pt x="354" y="686"/>
                  </a:moveTo>
                  <a:lnTo>
                    <a:pt x="321" y="569"/>
                  </a:lnTo>
                  <a:lnTo>
                    <a:pt x="274" y="460"/>
                  </a:lnTo>
                  <a:lnTo>
                    <a:pt x="170" y="339"/>
                  </a:lnTo>
                  <a:lnTo>
                    <a:pt x="67" y="220"/>
                  </a:lnTo>
                  <a:lnTo>
                    <a:pt x="23" y="11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7" name="Freeform 417"/>
            <p:cNvSpPr>
              <a:spLocks/>
            </p:cNvSpPr>
            <p:nvPr/>
          </p:nvSpPr>
          <p:spPr bwMode="auto">
            <a:xfrm>
              <a:off x="2153" y="1816"/>
              <a:ext cx="94" cy="175"/>
            </a:xfrm>
            <a:custGeom>
              <a:avLst/>
              <a:gdLst>
                <a:gd name="T0" fmla="*/ 0 w 379"/>
                <a:gd name="T1" fmla="*/ 0 h 702"/>
                <a:gd name="T2" fmla="*/ 0 w 379"/>
                <a:gd name="T3" fmla="*/ 0 h 702"/>
                <a:gd name="T4" fmla="*/ 0 w 379"/>
                <a:gd name="T5" fmla="*/ 0 h 702"/>
                <a:gd name="T6" fmla="*/ 0 w 379"/>
                <a:gd name="T7" fmla="*/ 0 h 702"/>
                <a:gd name="T8" fmla="*/ 0 w 379"/>
                <a:gd name="T9" fmla="*/ 0 h 702"/>
                <a:gd name="T10" fmla="*/ 0 w 379"/>
                <a:gd name="T11" fmla="*/ 0 h 702"/>
                <a:gd name="T12" fmla="*/ 0 w 379"/>
                <a:gd name="T13" fmla="*/ 0 h 702"/>
                <a:gd name="T14" fmla="*/ 0 60000 65536"/>
                <a:gd name="T15" fmla="*/ 0 60000 65536"/>
                <a:gd name="T16" fmla="*/ 0 60000 65536"/>
                <a:gd name="T17" fmla="*/ 0 60000 65536"/>
                <a:gd name="T18" fmla="*/ 0 60000 65536"/>
                <a:gd name="T19" fmla="*/ 0 60000 65536"/>
                <a:gd name="T20" fmla="*/ 0 60000 65536"/>
                <a:gd name="T21" fmla="*/ 0 w 379"/>
                <a:gd name="T22" fmla="*/ 0 h 702"/>
                <a:gd name="T23" fmla="*/ 379 w 379"/>
                <a:gd name="T24" fmla="*/ 702 h 7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9" h="702">
                  <a:moveTo>
                    <a:pt x="379" y="702"/>
                  </a:moveTo>
                  <a:lnTo>
                    <a:pt x="344" y="593"/>
                  </a:lnTo>
                  <a:lnTo>
                    <a:pt x="294" y="476"/>
                  </a:lnTo>
                  <a:lnTo>
                    <a:pt x="184" y="349"/>
                  </a:lnTo>
                  <a:lnTo>
                    <a:pt x="78" y="226"/>
                  </a:lnTo>
                  <a:lnTo>
                    <a:pt x="23" y="11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8" name="Freeform 418"/>
            <p:cNvSpPr>
              <a:spLocks/>
            </p:cNvSpPr>
            <p:nvPr/>
          </p:nvSpPr>
          <p:spPr bwMode="auto">
            <a:xfrm>
              <a:off x="2080" y="1783"/>
              <a:ext cx="95" cy="177"/>
            </a:xfrm>
            <a:custGeom>
              <a:avLst/>
              <a:gdLst>
                <a:gd name="T0" fmla="*/ 0 w 380"/>
                <a:gd name="T1" fmla="*/ 0 h 707"/>
                <a:gd name="T2" fmla="*/ 0 w 380"/>
                <a:gd name="T3" fmla="*/ 0 h 707"/>
                <a:gd name="T4" fmla="*/ 0 w 380"/>
                <a:gd name="T5" fmla="*/ 0 h 707"/>
                <a:gd name="T6" fmla="*/ 0 w 380"/>
                <a:gd name="T7" fmla="*/ 0 h 707"/>
                <a:gd name="T8" fmla="*/ 0 w 380"/>
                <a:gd name="T9" fmla="*/ 0 h 707"/>
                <a:gd name="T10" fmla="*/ 0 w 380"/>
                <a:gd name="T11" fmla="*/ 0 h 707"/>
                <a:gd name="T12" fmla="*/ 0 w 380"/>
                <a:gd name="T13" fmla="*/ 0 h 707"/>
                <a:gd name="T14" fmla="*/ 0 60000 65536"/>
                <a:gd name="T15" fmla="*/ 0 60000 65536"/>
                <a:gd name="T16" fmla="*/ 0 60000 65536"/>
                <a:gd name="T17" fmla="*/ 0 60000 65536"/>
                <a:gd name="T18" fmla="*/ 0 60000 65536"/>
                <a:gd name="T19" fmla="*/ 0 60000 65536"/>
                <a:gd name="T20" fmla="*/ 0 60000 65536"/>
                <a:gd name="T21" fmla="*/ 0 w 380"/>
                <a:gd name="T22" fmla="*/ 0 h 707"/>
                <a:gd name="T23" fmla="*/ 380 w 380"/>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707">
                  <a:moveTo>
                    <a:pt x="380" y="707"/>
                  </a:moveTo>
                  <a:lnTo>
                    <a:pt x="345" y="599"/>
                  </a:lnTo>
                  <a:lnTo>
                    <a:pt x="293" y="477"/>
                  </a:lnTo>
                  <a:lnTo>
                    <a:pt x="184" y="350"/>
                  </a:lnTo>
                  <a:lnTo>
                    <a:pt x="77" y="227"/>
                  </a:lnTo>
                  <a:lnTo>
                    <a:pt x="29"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79" name="Freeform 419"/>
            <p:cNvSpPr>
              <a:spLocks/>
            </p:cNvSpPr>
            <p:nvPr/>
          </p:nvSpPr>
          <p:spPr bwMode="auto">
            <a:xfrm>
              <a:off x="2014" y="1733"/>
              <a:ext cx="96" cy="176"/>
            </a:xfrm>
            <a:custGeom>
              <a:avLst/>
              <a:gdLst>
                <a:gd name="T0" fmla="*/ 0 w 383"/>
                <a:gd name="T1" fmla="*/ 0 h 703"/>
                <a:gd name="T2" fmla="*/ 0 w 383"/>
                <a:gd name="T3" fmla="*/ 0 h 703"/>
                <a:gd name="T4" fmla="*/ 0 w 383"/>
                <a:gd name="T5" fmla="*/ 0 h 703"/>
                <a:gd name="T6" fmla="*/ 0 w 383"/>
                <a:gd name="T7" fmla="*/ 0 h 703"/>
                <a:gd name="T8" fmla="*/ 0 w 383"/>
                <a:gd name="T9" fmla="*/ 0 h 703"/>
                <a:gd name="T10" fmla="*/ 0 w 383"/>
                <a:gd name="T11" fmla="*/ 0 h 703"/>
                <a:gd name="T12" fmla="*/ 0 w 383"/>
                <a:gd name="T13" fmla="*/ 0 h 703"/>
                <a:gd name="T14" fmla="*/ 0 60000 65536"/>
                <a:gd name="T15" fmla="*/ 0 60000 65536"/>
                <a:gd name="T16" fmla="*/ 0 60000 65536"/>
                <a:gd name="T17" fmla="*/ 0 60000 65536"/>
                <a:gd name="T18" fmla="*/ 0 60000 65536"/>
                <a:gd name="T19" fmla="*/ 0 60000 65536"/>
                <a:gd name="T20" fmla="*/ 0 60000 65536"/>
                <a:gd name="T21" fmla="*/ 0 w 383"/>
                <a:gd name="T22" fmla="*/ 0 h 703"/>
                <a:gd name="T23" fmla="*/ 383 w 383"/>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3" h="703">
                  <a:moveTo>
                    <a:pt x="383" y="703"/>
                  </a:moveTo>
                  <a:lnTo>
                    <a:pt x="346" y="594"/>
                  </a:lnTo>
                  <a:lnTo>
                    <a:pt x="295" y="475"/>
                  </a:lnTo>
                  <a:lnTo>
                    <a:pt x="186" y="347"/>
                  </a:lnTo>
                  <a:lnTo>
                    <a:pt x="80" y="223"/>
                  </a:lnTo>
                  <a:lnTo>
                    <a:pt x="29" y="11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80" name="Freeform 420"/>
            <p:cNvSpPr>
              <a:spLocks/>
            </p:cNvSpPr>
            <p:nvPr/>
          </p:nvSpPr>
          <p:spPr bwMode="auto">
            <a:xfrm>
              <a:off x="1945" y="1697"/>
              <a:ext cx="95" cy="175"/>
            </a:xfrm>
            <a:custGeom>
              <a:avLst/>
              <a:gdLst>
                <a:gd name="T0" fmla="*/ 0 w 381"/>
                <a:gd name="T1" fmla="*/ 0 h 700"/>
                <a:gd name="T2" fmla="*/ 0 w 381"/>
                <a:gd name="T3" fmla="*/ 0 h 700"/>
                <a:gd name="T4" fmla="*/ 0 w 381"/>
                <a:gd name="T5" fmla="*/ 0 h 700"/>
                <a:gd name="T6" fmla="*/ 0 w 381"/>
                <a:gd name="T7" fmla="*/ 0 h 700"/>
                <a:gd name="T8" fmla="*/ 0 w 381"/>
                <a:gd name="T9" fmla="*/ 0 h 700"/>
                <a:gd name="T10" fmla="*/ 0 w 381"/>
                <a:gd name="T11" fmla="*/ 0 h 700"/>
                <a:gd name="T12" fmla="*/ 0 w 381"/>
                <a:gd name="T13" fmla="*/ 0 h 700"/>
                <a:gd name="T14" fmla="*/ 0 60000 65536"/>
                <a:gd name="T15" fmla="*/ 0 60000 65536"/>
                <a:gd name="T16" fmla="*/ 0 60000 65536"/>
                <a:gd name="T17" fmla="*/ 0 60000 65536"/>
                <a:gd name="T18" fmla="*/ 0 60000 65536"/>
                <a:gd name="T19" fmla="*/ 0 60000 65536"/>
                <a:gd name="T20" fmla="*/ 0 60000 65536"/>
                <a:gd name="T21" fmla="*/ 0 w 381"/>
                <a:gd name="T22" fmla="*/ 0 h 700"/>
                <a:gd name="T23" fmla="*/ 381 w 381"/>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 h="700">
                  <a:moveTo>
                    <a:pt x="381" y="700"/>
                  </a:moveTo>
                  <a:lnTo>
                    <a:pt x="340" y="591"/>
                  </a:lnTo>
                  <a:lnTo>
                    <a:pt x="293" y="474"/>
                  </a:lnTo>
                  <a:lnTo>
                    <a:pt x="184" y="345"/>
                  </a:lnTo>
                  <a:lnTo>
                    <a:pt x="81" y="221"/>
                  </a:lnTo>
                  <a:lnTo>
                    <a:pt x="29"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81" name="Freeform 421"/>
            <p:cNvSpPr>
              <a:spLocks/>
            </p:cNvSpPr>
            <p:nvPr/>
          </p:nvSpPr>
          <p:spPr bwMode="auto">
            <a:xfrm>
              <a:off x="1883" y="1651"/>
              <a:ext cx="94" cy="176"/>
            </a:xfrm>
            <a:custGeom>
              <a:avLst/>
              <a:gdLst>
                <a:gd name="T0" fmla="*/ 0 w 375"/>
                <a:gd name="T1" fmla="*/ 0 h 704"/>
                <a:gd name="T2" fmla="*/ 0 w 375"/>
                <a:gd name="T3" fmla="*/ 0 h 704"/>
                <a:gd name="T4" fmla="*/ 0 w 375"/>
                <a:gd name="T5" fmla="*/ 0 h 704"/>
                <a:gd name="T6" fmla="*/ 0 w 375"/>
                <a:gd name="T7" fmla="*/ 0 h 704"/>
                <a:gd name="T8" fmla="*/ 0 w 375"/>
                <a:gd name="T9" fmla="*/ 0 h 704"/>
                <a:gd name="T10" fmla="*/ 0 w 375"/>
                <a:gd name="T11" fmla="*/ 0 h 704"/>
                <a:gd name="T12" fmla="*/ 0 w 375"/>
                <a:gd name="T13" fmla="*/ 0 h 704"/>
                <a:gd name="T14" fmla="*/ 0 60000 65536"/>
                <a:gd name="T15" fmla="*/ 0 60000 65536"/>
                <a:gd name="T16" fmla="*/ 0 60000 65536"/>
                <a:gd name="T17" fmla="*/ 0 60000 65536"/>
                <a:gd name="T18" fmla="*/ 0 60000 65536"/>
                <a:gd name="T19" fmla="*/ 0 60000 65536"/>
                <a:gd name="T20" fmla="*/ 0 60000 65536"/>
                <a:gd name="T21" fmla="*/ 0 w 375"/>
                <a:gd name="T22" fmla="*/ 0 h 704"/>
                <a:gd name="T23" fmla="*/ 375 w 375"/>
                <a:gd name="T24" fmla="*/ 704 h 7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704">
                  <a:moveTo>
                    <a:pt x="375" y="704"/>
                  </a:moveTo>
                  <a:lnTo>
                    <a:pt x="339" y="594"/>
                  </a:lnTo>
                  <a:lnTo>
                    <a:pt x="292" y="479"/>
                  </a:lnTo>
                  <a:lnTo>
                    <a:pt x="184" y="352"/>
                  </a:lnTo>
                  <a:lnTo>
                    <a:pt x="82" y="229"/>
                  </a:lnTo>
                  <a:lnTo>
                    <a:pt x="29" y="1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82" name="Freeform 422"/>
            <p:cNvSpPr>
              <a:spLocks/>
            </p:cNvSpPr>
            <p:nvPr/>
          </p:nvSpPr>
          <p:spPr bwMode="auto">
            <a:xfrm>
              <a:off x="1813" y="1617"/>
              <a:ext cx="97" cy="177"/>
            </a:xfrm>
            <a:custGeom>
              <a:avLst/>
              <a:gdLst>
                <a:gd name="T0" fmla="*/ 0 w 386"/>
                <a:gd name="T1" fmla="*/ 0 h 707"/>
                <a:gd name="T2" fmla="*/ 0 w 386"/>
                <a:gd name="T3" fmla="*/ 0 h 707"/>
                <a:gd name="T4" fmla="*/ 0 w 386"/>
                <a:gd name="T5" fmla="*/ 0 h 707"/>
                <a:gd name="T6" fmla="*/ 0 w 386"/>
                <a:gd name="T7" fmla="*/ 0 h 707"/>
                <a:gd name="T8" fmla="*/ 0 w 386"/>
                <a:gd name="T9" fmla="*/ 0 h 707"/>
                <a:gd name="T10" fmla="*/ 0 w 386"/>
                <a:gd name="T11" fmla="*/ 0 h 707"/>
                <a:gd name="T12" fmla="*/ 0 w 386"/>
                <a:gd name="T13" fmla="*/ 0 h 707"/>
                <a:gd name="T14" fmla="*/ 0 60000 65536"/>
                <a:gd name="T15" fmla="*/ 0 60000 65536"/>
                <a:gd name="T16" fmla="*/ 0 60000 65536"/>
                <a:gd name="T17" fmla="*/ 0 60000 65536"/>
                <a:gd name="T18" fmla="*/ 0 60000 65536"/>
                <a:gd name="T19" fmla="*/ 0 60000 65536"/>
                <a:gd name="T20" fmla="*/ 0 60000 65536"/>
                <a:gd name="T21" fmla="*/ 0 w 386"/>
                <a:gd name="T22" fmla="*/ 0 h 707"/>
                <a:gd name="T23" fmla="*/ 386 w 386"/>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707">
                  <a:moveTo>
                    <a:pt x="386" y="707"/>
                  </a:moveTo>
                  <a:lnTo>
                    <a:pt x="352" y="592"/>
                  </a:lnTo>
                  <a:lnTo>
                    <a:pt x="300" y="472"/>
                  </a:lnTo>
                  <a:lnTo>
                    <a:pt x="189" y="345"/>
                  </a:lnTo>
                  <a:lnTo>
                    <a:pt x="85" y="225"/>
                  </a:lnTo>
                  <a:lnTo>
                    <a:pt x="29"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83" name="Freeform 423"/>
            <p:cNvSpPr>
              <a:spLocks/>
            </p:cNvSpPr>
            <p:nvPr/>
          </p:nvSpPr>
          <p:spPr bwMode="auto">
            <a:xfrm>
              <a:off x="1805" y="1667"/>
              <a:ext cx="93" cy="177"/>
            </a:xfrm>
            <a:custGeom>
              <a:avLst/>
              <a:gdLst>
                <a:gd name="T0" fmla="*/ 0 w 372"/>
                <a:gd name="T1" fmla="*/ 0 h 707"/>
                <a:gd name="T2" fmla="*/ 0 w 372"/>
                <a:gd name="T3" fmla="*/ 0 h 707"/>
                <a:gd name="T4" fmla="*/ 0 w 372"/>
                <a:gd name="T5" fmla="*/ 0 h 707"/>
                <a:gd name="T6" fmla="*/ 0 w 372"/>
                <a:gd name="T7" fmla="*/ 0 h 707"/>
                <a:gd name="T8" fmla="*/ 0 w 372"/>
                <a:gd name="T9" fmla="*/ 0 h 707"/>
                <a:gd name="T10" fmla="*/ 0 w 372"/>
                <a:gd name="T11" fmla="*/ 0 h 707"/>
                <a:gd name="T12" fmla="*/ 0 w 372"/>
                <a:gd name="T13" fmla="*/ 0 h 707"/>
                <a:gd name="T14" fmla="*/ 0 w 372"/>
                <a:gd name="T15" fmla="*/ 0 h 707"/>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707"/>
                <a:gd name="T26" fmla="*/ 372 w 372"/>
                <a:gd name="T27" fmla="*/ 707 h 7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707">
                  <a:moveTo>
                    <a:pt x="372" y="707"/>
                  </a:moveTo>
                  <a:lnTo>
                    <a:pt x="358" y="638"/>
                  </a:lnTo>
                  <a:lnTo>
                    <a:pt x="343" y="593"/>
                  </a:lnTo>
                  <a:lnTo>
                    <a:pt x="290" y="477"/>
                  </a:lnTo>
                  <a:lnTo>
                    <a:pt x="184" y="350"/>
                  </a:lnTo>
                  <a:lnTo>
                    <a:pt x="84" y="227"/>
                  </a:lnTo>
                  <a:lnTo>
                    <a:pt x="33"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84" name="Freeform 424"/>
            <p:cNvSpPr>
              <a:spLocks/>
            </p:cNvSpPr>
            <p:nvPr/>
          </p:nvSpPr>
          <p:spPr bwMode="auto">
            <a:xfrm>
              <a:off x="2290" y="1915"/>
              <a:ext cx="90" cy="171"/>
            </a:xfrm>
            <a:custGeom>
              <a:avLst/>
              <a:gdLst>
                <a:gd name="T0" fmla="*/ 0 w 357"/>
                <a:gd name="T1" fmla="*/ 0 h 686"/>
                <a:gd name="T2" fmla="*/ 0 w 357"/>
                <a:gd name="T3" fmla="*/ 0 h 686"/>
                <a:gd name="T4" fmla="*/ 0 w 357"/>
                <a:gd name="T5" fmla="*/ 0 h 686"/>
                <a:gd name="T6" fmla="*/ 0 w 357"/>
                <a:gd name="T7" fmla="*/ 0 h 686"/>
                <a:gd name="T8" fmla="*/ 0 w 357"/>
                <a:gd name="T9" fmla="*/ 0 h 686"/>
                <a:gd name="T10" fmla="*/ 0 w 357"/>
                <a:gd name="T11" fmla="*/ 0 h 686"/>
                <a:gd name="T12" fmla="*/ 0 w 357"/>
                <a:gd name="T13" fmla="*/ 0 h 686"/>
                <a:gd name="T14" fmla="*/ 0 w 357"/>
                <a:gd name="T15" fmla="*/ 0 h 686"/>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86"/>
                <a:gd name="T26" fmla="*/ 357 w 357"/>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86">
                  <a:moveTo>
                    <a:pt x="357" y="686"/>
                  </a:moveTo>
                  <a:lnTo>
                    <a:pt x="343" y="623"/>
                  </a:lnTo>
                  <a:lnTo>
                    <a:pt x="329" y="577"/>
                  </a:lnTo>
                  <a:lnTo>
                    <a:pt x="281" y="461"/>
                  </a:lnTo>
                  <a:lnTo>
                    <a:pt x="180" y="339"/>
                  </a:lnTo>
                  <a:lnTo>
                    <a:pt x="75" y="224"/>
                  </a:lnTo>
                  <a:lnTo>
                    <a:pt x="23"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85" name="Freeform 425"/>
            <p:cNvSpPr>
              <a:spLocks/>
            </p:cNvSpPr>
            <p:nvPr/>
          </p:nvSpPr>
          <p:spPr bwMode="auto">
            <a:xfrm>
              <a:off x="2270" y="2177"/>
              <a:ext cx="131" cy="49"/>
            </a:xfrm>
            <a:custGeom>
              <a:avLst/>
              <a:gdLst>
                <a:gd name="T0" fmla="*/ 0 w 525"/>
                <a:gd name="T1" fmla="*/ 0 h 196"/>
                <a:gd name="T2" fmla="*/ 0 w 525"/>
                <a:gd name="T3" fmla="*/ 0 h 196"/>
                <a:gd name="T4" fmla="*/ 0 w 525"/>
                <a:gd name="T5" fmla="*/ 0 h 196"/>
                <a:gd name="T6" fmla="*/ 0 w 525"/>
                <a:gd name="T7" fmla="*/ 0 h 196"/>
                <a:gd name="T8" fmla="*/ 0 w 525"/>
                <a:gd name="T9" fmla="*/ 0 h 196"/>
                <a:gd name="T10" fmla="*/ 0 60000 65536"/>
                <a:gd name="T11" fmla="*/ 0 60000 65536"/>
                <a:gd name="T12" fmla="*/ 0 60000 65536"/>
                <a:gd name="T13" fmla="*/ 0 60000 65536"/>
                <a:gd name="T14" fmla="*/ 0 60000 65536"/>
                <a:gd name="T15" fmla="*/ 0 w 525"/>
                <a:gd name="T16" fmla="*/ 0 h 196"/>
                <a:gd name="T17" fmla="*/ 525 w 525"/>
                <a:gd name="T18" fmla="*/ 196 h 196"/>
              </a:gdLst>
              <a:ahLst/>
              <a:cxnLst>
                <a:cxn ang="T10">
                  <a:pos x="T0" y="T1"/>
                </a:cxn>
                <a:cxn ang="T11">
                  <a:pos x="T2" y="T3"/>
                </a:cxn>
                <a:cxn ang="T12">
                  <a:pos x="T4" y="T5"/>
                </a:cxn>
                <a:cxn ang="T13">
                  <a:pos x="T6" y="T7"/>
                </a:cxn>
                <a:cxn ang="T14">
                  <a:pos x="T8" y="T9"/>
                </a:cxn>
              </a:cxnLst>
              <a:rect l="T15" t="T16" r="T17" b="T18"/>
              <a:pathLst>
                <a:path w="525" h="196">
                  <a:moveTo>
                    <a:pt x="525" y="196"/>
                  </a:moveTo>
                  <a:lnTo>
                    <a:pt x="375" y="95"/>
                  </a:lnTo>
                  <a:lnTo>
                    <a:pt x="238" y="25"/>
                  </a:lnTo>
                  <a:lnTo>
                    <a:pt x="117" y="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5386" name="Freeform 426"/>
            <p:cNvSpPr>
              <a:spLocks/>
            </p:cNvSpPr>
            <p:nvPr/>
          </p:nvSpPr>
          <p:spPr bwMode="auto">
            <a:xfrm>
              <a:off x="2375" y="2015"/>
              <a:ext cx="89" cy="103"/>
            </a:xfrm>
            <a:custGeom>
              <a:avLst/>
              <a:gdLst>
                <a:gd name="T0" fmla="*/ 0 w 357"/>
                <a:gd name="T1" fmla="*/ 0 h 409"/>
                <a:gd name="T2" fmla="*/ 0 w 357"/>
                <a:gd name="T3" fmla="*/ 0 h 409"/>
                <a:gd name="T4" fmla="*/ 0 w 357"/>
                <a:gd name="T5" fmla="*/ 0 h 409"/>
                <a:gd name="T6" fmla="*/ 0 w 357"/>
                <a:gd name="T7" fmla="*/ 0 h 409"/>
                <a:gd name="T8" fmla="*/ 0 w 357"/>
                <a:gd name="T9" fmla="*/ 0 h 409"/>
                <a:gd name="T10" fmla="*/ 0 60000 65536"/>
                <a:gd name="T11" fmla="*/ 0 60000 65536"/>
                <a:gd name="T12" fmla="*/ 0 60000 65536"/>
                <a:gd name="T13" fmla="*/ 0 60000 65536"/>
                <a:gd name="T14" fmla="*/ 0 60000 65536"/>
                <a:gd name="T15" fmla="*/ 0 w 357"/>
                <a:gd name="T16" fmla="*/ 0 h 409"/>
                <a:gd name="T17" fmla="*/ 357 w 357"/>
                <a:gd name="T18" fmla="*/ 409 h 409"/>
              </a:gdLst>
              <a:ahLst/>
              <a:cxnLst>
                <a:cxn ang="T10">
                  <a:pos x="T0" y="T1"/>
                </a:cxn>
                <a:cxn ang="T11">
                  <a:pos x="T2" y="T3"/>
                </a:cxn>
                <a:cxn ang="T12">
                  <a:pos x="T4" y="T5"/>
                </a:cxn>
                <a:cxn ang="T13">
                  <a:pos x="T6" y="T7"/>
                </a:cxn>
                <a:cxn ang="T14">
                  <a:pos x="T8" y="T9"/>
                </a:cxn>
              </a:cxnLst>
              <a:rect l="T15" t="T16" r="T17" b="T18"/>
              <a:pathLst>
                <a:path w="357" h="409">
                  <a:moveTo>
                    <a:pt x="357" y="409"/>
                  </a:moveTo>
                  <a:lnTo>
                    <a:pt x="242" y="329"/>
                  </a:lnTo>
                  <a:lnTo>
                    <a:pt x="134" y="236"/>
                  </a:lnTo>
                  <a:lnTo>
                    <a:pt x="62" y="12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sp>
        <p:nvSpPr>
          <p:cNvPr id="15364" name="Text Box 432"/>
          <p:cNvSpPr txBox="1">
            <a:spLocks noGrp="1" noChangeArrowheads="1"/>
          </p:cNvSpPr>
          <p:nvPr>
            <p:ph type="title" idx="4294967295"/>
          </p:nvPr>
        </p:nvSpPr>
        <p:spPr bwMode="auto">
          <a:xfrm>
            <a:off x="2819400" y="1600200"/>
            <a:ext cx="6446838" cy="2971800"/>
          </a:xfrm>
          <a:prstGeom prst="rect">
            <a:avLst/>
          </a:prstGeom>
          <a:noFill/>
          <a:ln>
            <a:noFill/>
            <a:prstDash/>
          </a:ln>
          <a:effectLst>
            <a:outerShdw dist="35921" dir="2700000" algn="ctr" rotWithShape="0">
              <a:srgbClr val="CC66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altLang="en-US" sz="18900" b="0" i="0" u="none" strike="noStrike" kern="1200" cap="none" spc="0" normalizeH="0" baseline="0" noProof="0" dirty="0">
                <a:ln>
                  <a:noFill/>
                </a:ln>
                <a:solidFill>
                  <a:srgbClr val="000000"/>
                </a:solidFill>
                <a:effectLst/>
                <a:uLnTx/>
                <a:uFillTx/>
                <a:latin typeface="Times New Roman" pitchFamily="18" charset="0"/>
                <a:ea typeface="+mn-ea"/>
                <a:cs typeface="+mn-cs"/>
              </a:rPr>
              <a:t>Wheat</a:t>
            </a:r>
          </a:p>
        </p:txBody>
      </p:sp>
    </p:spTree>
    <p:extLst>
      <p:ext uri="{BB962C8B-B14F-4D97-AF65-F5344CB8AC3E}">
        <p14:creationId xmlns:p14="http://schemas.microsoft.com/office/powerpoint/2010/main" val="4116891998"/>
      </p:ext>
    </p:extLst>
  </p:cSld>
  <p:clrMapOvr>
    <a:masterClrMapping/>
  </p:clrMapOvr>
  <p:transition>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1" name="Group 15" descr="Wheat graphic."/>
          <p:cNvGrpSpPr>
            <a:grpSpLocks/>
          </p:cNvGrpSpPr>
          <p:nvPr/>
        </p:nvGrpSpPr>
        <p:grpSpPr bwMode="auto">
          <a:xfrm>
            <a:off x="1854200" y="244475"/>
            <a:ext cx="2052638" cy="1485900"/>
            <a:chOff x="1491" y="1124"/>
            <a:chExt cx="2899" cy="2098"/>
          </a:xfrm>
        </p:grpSpPr>
        <p:grpSp>
          <p:nvGrpSpPr>
            <p:cNvPr id="16441" name="Group 16"/>
            <p:cNvGrpSpPr>
              <a:grpSpLocks/>
            </p:cNvGrpSpPr>
            <p:nvPr/>
          </p:nvGrpSpPr>
          <p:grpSpPr bwMode="auto">
            <a:xfrm>
              <a:off x="2651" y="1124"/>
              <a:ext cx="1441" cy="2098"/>
              <a:chOff x="2651" y="1124"/>
              <a:chExt cx="1441" cy="2098"/>
            </a:xfrm>
          </p:grpSpPr>
          <p:sp>
            <p:nvSpPr>
              <p:cNvPr id="16663" name="Freeform 17"/>
              <p:cNvSpPr>
                <a:spLocks/>
              </p:cNvSpPr>
              <p:nvPr/>
            </p:nvSpPr>
            <p:spPr bwMode="auto">
              <a:xfrm>
                <a:off x="2777" y="2280"/>
                <a:ext cx="300" cy="923"/>
              </a:xfrm>
              <a:custGeom>
                <a:avLst/>
                <a:gdLst>
                  <a:gd name="T0" fmla="*/ 0 w 1202"/>
                  <a:gd name="T1" fmla="*/ 0 h 3693"/>
                  <a:gd name="T2" fmla="*/ 0 w 1202"/>
                  <a:gd name="T3" fmla="*/ 0 h 3693"/>
                  <a:gd name="T4" fmla="*/ 0 w 1202"/>
                  <a:gd name="T5" fmla="*/ 0 h 3693"/>
                  <a:gd name="T6" fmla="*/ 0 w 1202"/>
                  <a:gd name="T7" fmla="*/ 0 h 3693"/>
                  <a:gd name="T8" fmla="*/ 0 w 1202"/>
                  <a:gd name="T9" fmla="*/ 0 h 3693"/>
                  <a:gd name="T10" fmla="*/ 0 w 1202"/>
                  <a:gd name="T11" fmla="*/ 0 h 3693"/>
                  <a:gd name="T12" fmla="*/ 0 w 1202"/>
                  <a:gd name="T13" fmla="*/ 0 h 3693"/>
                  <a:gd name="T14" fmla="*/ 0 w 1202"/>
                  <a:gd name="T15" fmla="*/ 0 h 3693"/>
                  <a:gd name="T16" fmla="*/ 0 w 1202"/>
                  <a:gd name="T17" fmla="*/ 0 h 3693"/>
                  <a:gd name="T18" fmla="*/ 0 w 1202"/>
                  <a:gd name="T19" fmla="*/ 0 h 3693"/>
                  <a:gd name="T20" fmla="*/ 0 w 1202"/>
                  <a:gd name="T21" fmla="*/ 0 h 3693"/>
                  <a:gd name="T22" fmla="*/ 0 w 1202"/>
                  <a:gd name="T23" fmla="*/ 0 h 3693"/>
                  <a:gd name="T24" fmla="*/ 0 w 1202"/>
                  <a:gd name="T25" fmla="*/ 0 h 3693"/>
                  <a:gd name="T26" fmla="*/ 0 w 1202"/>
                  <a:gd name="T27" fmla="*/ 0 h 3693"/>
                  <a:gd name="T28" fmla="*/ 0 w 1202"/>
                  <a:gd name="T29" fmla="*/ 0 h 3693"/>
                  <a:gd name="T30" fmla="*/ 0 w 1202"/>
                  <a:gd name="T31" fmla="*/ 0 h 3693"/>
                  <a:gd name="T32" fmla="*/ 0 w 1202"/>
                  <a:gd name="T33" fmla="*/ 0 h 3693"/>
                  <a:gd name="T34" fmla="*/ 0 w 1202"/>
                  <a:gd name="T35" fmla="*/ 0 h 3693"/>
                  <a:gd name="T36" fmla="*/ 0 w 1202"/>
                  <a:gd name="T37" fmla="*/ 0 h 3693"/>
                  <a:gd name="T38" fmla="*/ 0 w 1202"/>
                  <a:gd name="T39" fmla="*/ 0 h 3693"/>
                  <a:gd name="T40" fmla="*/ 0 w 1202"/>
                  <a:gd name="T41" fmla="*/ 0 h 3693"/>
                  <a:gd name="T42" fmla="*/ 0 w 1202"/>
                  <a:gd name="T43" fmla="*/ 0 h 3693"/>
                  <a:gd name="T44" fmla="*/ 0 w 1202"/>
                  <a:gd name="T45" fmla="*/ 0 h 3693"/>
                  <a:gd name="T46" fmla="*/ 0 w 1202"/>
                  <a:gd name="T47" fmla="*/ 0 h 3693"/>
                  <a:gd name="T48" fmla="*/ 0 w 1202"/>
                  <a:gd name="T49" fmla="*/ 0 h 3693"/>
                  <a:gd name="T50" fmla="*/ 0 w 1202"/>
                  <a:gd name="T51" fmla="*/ 0 h 3693"/>
                  <a:gd name="T52" fmla="*/ 0 w 1202"/>
                  <a:gd name="T53" fmla="*/ 0 h 3693"/>
                  <a:gd name="T54" fmla="*/ 0 w 1202"/>
                  <a:gd name="T55" fmla="*/ 0 h 3693"/>
                  <a:gd name="T56" fmla="*/ 0 w 1202"/>
                  <a:gd name="T57" fmla="*/ 0 h 3693"/>
                  <a:gd name="T58" fmla="*/ 0 w 1202"/>
                  <a:gd name="T59" fmla="*/ 0 h 3693"/>
                  <a:gd name="T60" fmla="*/ 0 w 1202"/>
                  <a:gd name="T61" fmla="*/ 0 h 3693"/>
                  <a:gd name="T62" fmla="*/ 0 w 1202"/>
                  <a:gd name="T63" fmla="*/ 0 h 3693"/>
                  <a:gd name="T64" fmla="*/ 0 w 1202"/>
                  <a:gd name="T65" fmla="*/ 0 h 3693"/>
                  <a:gd name="T66" fmla="*/ 0 w 1202"/>
                  <a:gd name="T67" fmla="*/ 0 h 3693"/>
                  <a:gd name="T68" fmla="*/ 0 w 1202"/>
                  <a:gd name="T69" fmla="*/ 0 h 3693"/>
                  <a:gd name="T70" fmla="*/ 0 w 1202"/>
                  <a:gd name="T71" fmla="*/ 0 h 3693"/>
                  <a:gd name="T72" fmla="*/ 0 w 1202"/>
                  <a:gd name="T73" fmla="*/ 0 h 3693"/>
                  <a:gd name="T74" fmla="*/ 0 w 1202"/>
                  <a:gd name="T75" fmla="*/ 0 h 3693"/>
                  <a:gd name="T76" fmla="*/ 0 w 1202"/>
                  <a:gd name="T77" fmla="*/ 0 h 3693"/>
                  <a:gd name="T78" fmla="*/ 0 w 1202"/>
                  <a:gd name="T79" fmla="*/ 0 h 3693"/>
                  <a:gd name="T80" fmla="*/ 0 w 1202"/>
                  <a:gd name="T81" fmla="*/ 0 h 3693"/>
                  <a:gd name="T82" fmla="*/ 0 w 1202"/>
                  <a:gd name="T83" fmla="*/ 0 h 3693"/>
                  <a:gd name="T84" fmla="*/ 0 w 1202"/>
                  <a:gd name="T85" fmla="*/ 0 h 3693"/>
                  <a:gd name="T86" fmla="*/ 0 w 1202"/>
                  <a:gd name="T87" fmla="*/ 0 h 3693"/>
                  <a:gd name="T88" fmla="*/ 0 w 1202"/>
                  <a:gd name="T89" fmla="*/ 0 h 3693"/>
                  <a:gd name="T90" fmla="*/ 0 w 1202"/>
                  <a:gd name="T91" fmla="*/ 0 h 3693"/>
                  <a:gd name="T92" fmla="*/ 0 w 1202"/>
                  <a:gd name="T93" fmla="*/ 0 h 3693"/>
                  <a:gd name="T94" fmla="*/ 0 w 1202"/>
                  <a:gd name="T95" fmla="*/ 0 h 3693"/>
                  <a:gd name="T96" fmla="*/ 0 w 1202"/>
                  <a:gd name="T97" fmla="*/ 0 h 3693"/>
                  <a:gd name="T98" fmla="*/ 0 w 1202"/>
                  <a:gd name="T99" fmla="*/ 0 h 3693"/>
                  <a:gd name="T100" fmla="*/ 0 w 1202"/>
                  <a:gd name="T101" fmla="*/ 0 h 3693"/>
                  <a:gd name="T102" fmla="*/ 0 w 1202"/>
                  <a:gd name="T103" fmla="*/ 0 h 3693"/>
                  <a:gd name="T104" fmla="*/ 0 w 1202"/>
                  <a:gd name="T105" fmla="*/ 0 h 3693"/>
                  <a:gd name="T106" fmla="*/ 0 w 1202"/>
                  <a:gd name="T107" fmla="*/ 0 h 3693"/>
                  <a:gd name="T108" fmla="*/ 0 w 1202"/>
                  <a:gd name="T109" fmla="*/ 0 h 3693"/>
                  <a:gd name="T110" fmla="*/ 0 w 1202"/>
                  <a:gd name="T111" fmla="*/ 0 h 3693"/>
                  <a:gd name="T112" fmla="*/ 0 w 1202"/>
                  <a:gd name="T113" fmla="*/ 0 h 3693"/>
                  <a:gd name="T114" fmla="*/ 0 w 1202"/>
                  <a:gd name="T115" fmla="*/ 0 h 3693"/>
                  <a:gd name="T116" fmla="*/ 0 w 1202"/>
                  <a:gd name="T117" fmla="*/ 0 h 36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2"/>
                  <a:gd name="T178" fmla="*/ 0 h 3693"/>
                  <a:gd name="T179" fmla="*/ 1202 w 1202"/>
                  <a:gd name="T180" fmla="*/ 3693 h 36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2" h="3693">
                    <a:moveTo>
                      <a:pt x="1202" y="86"/>
                    </a:moveTo>
                    <a:lnTo>
                      <a:pt x="1111" y="271"/>
                    </a:lnTo>
                    <a:lnTo>
                      <a:pt x="1065" y="363"/>
                    </a:lnTo>
                    <a:lnTo>
                      <a:pt x="1036" y="432"/>
                    </a:lnTo>
                    <a:lnTo>
                      <a:pt x="1010" y="483"/>
                    </a:lnTo>
                    <a:lnTo>
                      <a:pt x="995" y="523"/>
                    </a:lnTo>
                    <a:lnTo>
                      <a:pt x="989" y="575"/>
                    </a:lnTo>
                    <a:lnTo>
                      <a:pt x="977" y="626"/>
                    </a:lnTo>
                    <a:lnTo>
                      <a:pt x="956" y="696"/>
                    </a:lnTo>
                    <a:lnTo>
                      <a:pt x="932" y="782"/>
                    </a:lnTo>
                    <a:lnTo>
                      <a:pt x="915" y="840"/>
                    </a:lnTo>
                    <a:lnTo>
                      <a:pt x="902" y="880"/>
                    </a:lnTo>
                    <a:lnTo>
                      <a:pt x="892" y="927"/>
                    </a:lnTo>
                    <a:lnTo>
                      <a:pt x="873" y="954"/>
                    </a:lnTo>
                    <a:lnTo>
                      <a:pt x="868" y="983"/>
                    </a:lnTo>
                    <a:lnTo>
                      <a:pt x="855" y="1020"/>
                    </a:lnTo>
                    <a:lnTo>
                      <a:pt x="840" y="1042"/>
                    </a:lnTo>
                    <a:lnTo>
                      <a:pt x="830" y="1071"/>
                    </a:lnTo>
                    <a:lnTo>
                      <a:pt x="816" y="1100"/>
                    </a:lnTo>
                    <a:lnTo>
                      <a:pt x="804" y="1128"/>
                    </a:lnTo>
                    <a:lnTo>
                      <a:pt x="793" y="1162"/>
                    </a:lnTo>
                    <a:lnTo>
                      <a:pt x="783" y="1193"/>
                    </a:lnTo>
                    <a:lnTo>
                      <a:pt x="775" y="1230"/>
                    </a:lnTo>
                    <a:lnTo>
                      <a:pt x="771" y="1277"/>
                    </a:lnTo>
                    <a:lnTo>
                      <a:pt x="764" y="1322"/>
                    </a:lnTo>
                    <a:lnTo>
                      <a:pt x="759" y="1369"/>
                    </a:lnTo>
                    <a:lnTo>
                      <a:pt x="754" y="1426"/>
                    </a:lnTo>
                    <a:lnTo>
                      <a:pt x="747" y="1477"/>
                    </a:lnTo>
                    <a:lnTo>
                      <a:pt x="737" y="1532"/>
                    </a:lnTo>
                    <a:lnTo>
                      <a:pt x="730" y="1565"/>
                    </a:lnTo>
                    <a:lnTo>
                      <a:pt x="713" y="1611"/>
                    </a:lnTo>
                    <a:lnTo>
                      <a:pt x="696" y="1661"/>
                    </a:lnTo>
                    <a:lnTo>
                      <a:pt x="671" y="1709"/>
                    </a:lnTo>
                    <a:lnTo>
                      <a:pt x="646" y="1754"/>
                    </a:lnTo>
                    <a:lnTo>
                      <a:pt x="627" y="1805"/>
                    </a:lnTo>
                    <a:lnTo>
                      <a:pt x="604" y="1852"/>
                    </a:lnTo>
                    <a:lnTo>
                      <a:pt x="581" y="1904"/>
                    </a:lnTo>
                    <a:lnTo>
                      <a:pt x="558" y="1951"/>
                    </a:lnTo>
                    <a:lnTo>
                      <a:pt x="535" y="2002"/>
                    </a:lnTo>
                    <a:lnTo>
                      <a:pt x="512" y="2048"/>
                    </a:lnTo>
                    <a:lnTo>
                      <a:pt x="483" y="2106"/>
                    </a:lnTo>
                    <a:lnTo>
                      <a:pt x="465" y="2163"/>
                    </a:lnTo>
                    <a:lnTo>
                      <a:pt x="436" y="2228"/>
                    </a:lnTo>
                    <a:lnTo>
                      <a:pt x="414" y="2279"/>
                    </a:lnTo>
                    <a:lnTo>
                      <a:pt x="390" y="2336"/>
                    </a:lnTo>
                    <a:lnTo>
                      <a:pt x="374" y="2383"/>
                    </a:lnTo>
                    <a:lnTo>
                      <a:pt x="361" y="2427"/>
                    </a:lnTo>
                    <a:lnTo>
                      <a:pt x="340" y="2474"/>
                    </a:lnTo>
                    <a:lnTo>
                      <a:pt x="322" y="2520"/>
                    </a:lnTo>
                    <a:lnTo>
                      <a:pt x="304" y="2560"/>
                    </a:lnTo>
                    <a:lnTo>
                      <a:pt x="289" y="2618"/>
                    </a:lnTo>
                    <a:lnTo>
                      <a:pt x="270" y="2664"/>
                    </a:lnTo>
                    <a:lnTo>
                      <a:pt x="263" y="2710"/>
                    </a:lnTo>
                    <a:lnTo>
                      <a:pt x="252" y="2744"/>
                    </a:lnTo>
                    <a:lnTo>
                      <a:pt x="248" y="2795"/>
                    </a:lnTo>
                    <a:lnTo>
                      <a:pt x="248" y="2840"/>
                    </a:lnTo>
                    <a:lnTo>
                      <a:pt x="252" y="2894"/>
                    </a:lnTo>
                    <a:lnTo>
                      <a:pt x="252" y="2939"/>
                    </a:lnTo>
                    <a:lnTo>
                      <a:pt x="270" y="2997"/>
                    </a:lnTo>
                    <a:lnTo>
                      <a:pt x="270" y="3049"/>
                    </a:lnTo>
                    <a:lnTo>
                      <a:pt x="270" y="3106"/>
                    </a:lnTo>
                    <a:lnTo>
                      <a:pt x="270" y="3152"/>
                    </a:lnTo>
                    <a:lnTo>
                      <a:pt x="263" y="3205"/>
                    </a:lnTo>
                    <a:lnTo>
                      <a:pt x="252" y="3256"/>
                    </a:lnTo>
                    <a:lnTo>
                      <a:pt x="242" y="3314"/>
                    </a:lnTo>
                    <a:lnTo>
                      <a:pt x="230" y="3365"/>
                    </a:lnTo>
                    <a:lnTo>
                      <a:pt x="206" y="3481"/>
                    </a:lnTo>
                    <a:lnTo>
                      <a:pt x="196" y="3561"/>
                    </a:lnTo>
                    <a:lnTo>
                      <a:pt x="185" y="3624"/>
                    </a:lnTo>
                    <a:lnTo>
                      <a:pt x="185" y="3657"/>
                    </a:lnTo>
                    <a:lnTo>
                      <a:pt x="185" y="3686"/>
                    </a:lnTo>
                    <a:lnTo>
                      <a:pt x="167" y="3693"/>
                    </a:lnTo>
                    <a:lnTo>
                      <a:pt x="134" y="3670"/>
                    </a:lnTo>
                    <a:lnTo>
                      <a:pt x="75" y="3624"/>
                    </a:lnTo>
                    <a:lnTo>
                      <a:pt x="22" y="3573"/>
                    </a:lnTo>
                    <a:lnTo>
                      <a:pt x="0" y="3510"/>
                    </a:lnTo>
                    <a:lnTo>
                      <a:pt x="0" y="3451"/>
                    </a:lnTo>
                    <a:lnTo>
                      <a:pt x="17" y="3365"/>
                    </a:lnTo>
                    <a:lnTo>
                      <a:pt x="46" y="3285"/>
                    </a:lnTo>
                    <a:lnTo>
                      <a:pt x="68" y="3216"/>
                    </a:lnTo>
                    <a:lnTo>
                      <a:pt x="75" y="3152"/>
                    </a:lnTo>
                    <a:lnTo>
                      <a:pt x="80" y="3079"/>
                    </a:lnTo>
                    <a:lnTo>
                      <a:pt x="87" y="3014"/>
                    </a:lnTo>
                    <a:lnTo>
                      <a:pt x="92" y="2946"/>
                    </a:lnTo>
                    <a:lnTo>
                      <a:pt x="108" y="2870"/>
                    </a:lnTo>
                    <a:lnTo>
                      <a:pt x="134" y="2767"/>
                    </a:lnTo>
                    <a:lnTo>
                      <a:pt x="159" y="2680"/>
                    </a:lnTo>
                    <a:lnTo>
                      <a:pt x="185" y="2593"/>
                    </a:lnTo>
                    <a:lnTo>
                      <a:pt x="214" y="2520"/>
                    </a:lnTo>
                    <a:lnTo>
                      <a:pt x="242" y="2434"/>
                    </a:lnTo>
                    <a:lnTo>
                      <a:pt x="277" y="2354"/>
                    </a:lnTo>
                    <a:lnTo>
                      <a:pt x="299" y="2283"/>
                    </a:lnTo>
                    <a:lnTo>
                      <a:pt x="328" y="2228"/>
                    </a:lnTo>
                    <a:lnTo>
                      <a:pt x="351" y="2168"/>
                    </a:lnTo>
                    <a:lnTo>
                      <a:pt x="380" y="2118"/>
                    </a:lnTo>
                    <a:lnTo>
                      <a:pt x="407" y="2054"/>
                    </a:lnTo>
                    <a:lnTo>
                      <a:pt x="448" y="1979"/>
                    </a:lnTo>
                    <a:lnTo>
                      <a:pt x="483" y="1875"/>
                    </a:lnTo>
                    <a:lnTo>
                      <a:pt x="516" y="1783"/>
                    </a:lnTo>
                    <a:lnTo>
                      <a:pt x="558" y="1697"/>
                    </a:lnTo>
                    <a:lnTo>
                      <a:pt x="587" y="1623"/>
                    </a:lnTo>
                    <a:lnTo>
                      <a:pt x="616" y="1532"/>
                    </a:lnTo>
                    <a:lnTo>
                      <a:pt x="646" y="1444"/>
                    </a:lnTo>
                    <a:lnTo>
                      <a:pt x="671" y="1352"/>
                    </a:lnTo>
                    <a:lnTo>
                      <a:pt x="690" y="1259"/>
                    </a:lnTo>
                    <a:lnTo>
                      <a:pt x="713" y="1138"/>
                    </a:lnTo>
                    <a:lnTo>
                      <a:pt x="730" y="1024"/>
                    </a:lnTo>
                    <a:lnTo>
                      <a:pt x="747" y="932"/>
                    </a:lnTo>
                    <a:lnTo>
                      <a:pt x="771" y="869"/>
                    </a:lnTo>
                    <a:lnTo>
                      <a:pt x="793" y="807"/>
                    </a:lnTo>
                    <a:lnTo>
                      <a:pt x="822" y="748"/>
                    </a:lnTo>
                    <a:lnTo>
                      <a:pt x="851" y="673"/>
                    </a:lnTo>
                    <a:lnTo>
                      <a:pt x="881" y="588"/>
                    </a:lnTo>
                    <a:lnTo>
                      <a:pt x="926" y="467"/>
                    </a:lnTo>
                    <a:lnTo>
                      <a:pt x="959" y="363"/>
                    </a:lnTo>
                    <a:lnTo>
                      <a:pt x="995" y="265"/>
                    </a:lnTo>
                    <a:lnTo>
                      <a:pt x="1029" y="190"/>
                    </a:lnTo>
                    <a:lnTo>
                      <a:pt x="1121" y="0"/>
                    </a:lnTo>
                    <a:lnTo>
                      <a:pt x="1202" y="86"/>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64" name="Freeform 18"/>
              <p:cNvSpPr>
                <a:spLocks/>
              </p:cNvSpPr>
              <p:nvPr/>
            </p:nvSpPr>
            <p:spPr bwMode="auto">
              <a:xfrm>
                <a:off x="3306" y="1546"/>
                <a:ext cx="89" cy="191"/>
              </a:xfrm>
              <a:custGeom>
                <a:avLst/>
                <a:gdLst>
                  <a:gd name="T0" fmla="*/ 0 w 357"/>
                  <a:gd name="T1" fmla="*/ 0 h 763"/>
                  <a:gd name="T2" fmla="*/ 0 w 357"/>
                  <a:gd name="T3" fmla="*/ 0 h 763"/>
                  <a:gd name="T4" fmla="*/ 0 w 357"/>
                  <a:gd name="T5" fmla="*/ 0 h 763"/>
                  <a:gd name="T6" fmla="*/ 0 w 357"/>
                  <a:gd name="T7" fmla="*/ 0 h 763"/>
                  <a:gd name="T8" fmla="*/ 0 w 357"/>
                  <a:gd name="T9" fmla="*/ 0 h 763"/>
                  <a:gd name="T10" fmla="*/ 0 w 357"/>
                  <a:gd name="T11" fmla="*/ 0 h 763"/>
                  <a:gd name="T12" fmla="*/ 0 w 357"/>
                  <a:gd name="T13" fmla="*/ 0 h 763"/>
                  <a:gd name="T14" fmla="*/ 0 w 357"/>
                  <a:gd name="T15" fmla="*/ 0 h 763"/>
                  <a:gd name="T16" fmla="*/ 0 w 357"/>
                  <a:gd name="T17" fmla="*/ 0 h 763"/>
                  <a:gd name="T18" fmla="*/ 0 w 357"/>
                  <a:gd name="T19" fmla="*/ 0 h 763"/>
                  <a:gd name="T20" fmla="*/ 0 w 357"/>
                  <a:gd name="T21" fmla="*/ 0 h 763"/>
                  <a:gd name="T22" fmla="*/ 0 w 357"/>
                  <a:gd name="T23" fmla="*/ 0 h 763"/>
                  <a:gd name="T24" fmla="*/ 0 w 357"/>
                  <a:gd name="T25" fmla="*/ 0 h 763"/>
                  <a:gd name="T26" fmla="*/ 0 w 357"/>
                  <a:gd name="T27" fmla="*/ 0 h 763"/>
                  <a:gd name="T28" fmla="*/ 0 w 357"/>
                  <a:gd name="T29" fmla="*/ 0 h 763"/>
                  <a:gd name="T30" fmla="*/ 0 w 357"/>
                  <a:gd name="T31" fmla="*/ 0 h 763"/>
                  <a:gd name="T32" fmla="*/ 0 w 357"/>
                  <a:gd name="T33" fmla="*/ 0 h 763"/>
                  <a:gd name="T34" fmla="*/ 0 w 357"/>
                  <a:gd name="T35" fmla="*/ 0 h 763"/>
                  <a:gd name="T36" fmla="*/ 0 w 357"/>
                  <a:gd name="T37" fmla="*/ 0 h 763"/>
                  <a:gd name="T38" fmla="*/ 0 w 357"/>
                  <a:gd name="T39" fmla="*/ 0 h 763"/>
                  <a:gd name="T40" fmla="*/ 0 w 357"/>
                  <a:gd name="T41" fmla="*/ 0 h 763"/>
                  <a:gd name="T42" fmla="*/ 0 w 357"/>
                  <a:gd name="T43" fmla="*/ 0 h 763"/>
                  <a:gd name="T44" fmla="*/ 0 w 357"/>
                  <a:gd name="T45" fmla="*/ 0 h 763"/>
                  <a:gd name="T46" fmla="*/ 0 w 357"/>
                  <a:gd name="T47" fmla="*/ 0 h 763"/>
                  <a:gd name="T48" fmla="*/ 0 w 357"/>
                  <a:gd name="T49" fmla="*/ 0 h 763"/>
                  <a:gd name="T50" fmla="*/ 0 w 357"/>
                  <a:gd name="T51" fmla="*/ 0 h 7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3"/>
                  <a:gd name="T80" fmla="*/ 357 w 357"/>
                  <a:gd name="T81" fmla="*/ 763 h 7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3">
                    <a:moveTo>
                      <a:pt x="357" y="0"/>
                    </a:moveTo>
                    <a:lnTo>
                      <a:pt x="184" y="188"/>
                    </a:lnTo>
                    <a:lnTo>
                      <a:pt x="143" y="246"/>
                    </a:lnTo>
                    <a:lnTo>
                      <a:pt x="98" y="292"/>
                    </a:lnTo>
                    <a:lnTo>
                      <a:pt x="68" y="343"/>
                    </a:lnTo>
                    <a:lnTo>
                      <a:pt x="47" y="390"/>
                    </a:lnTo>
                    <a:lnTo>
                      <a:pt x="21" y="447"/>
                    </a:lnTo>
                    <a:lnTo>
                      <a:pt x="18" y="494"/>
                    </a:lnTo>
                    <a:lnTo>
                      <a:pt x="5" y="556"/>
                    </a:lnTo>
                    <a:lnTo>
                      <a:pt x="0" y="607"/>
                    </a:lnTo>
                    <a:lnTo>
                      <a:pt x="5" y="667"/>
                    </a:lnTo>
                    <a:lnTo>
                      <a:pt x="10" y="711"/>
                    </a:lnTo>
                    <a:lnTo>
                      <a:pt x="18" y="746"/>
                    </a:lnTo>
                    <a:lnTo>
                      <a:pt x="33" y="751"/>
                    </a:lnTo>
                    <a:lnTo>
                      <a:pt x="57" y="763"/>
                    </a:lnTo>
                    <a:lnTo>
                      <a:pt x="80" y="751"/>
                    </a:lnTo>
                    <a:lnTo>
                      <a:pt x="114" y="729"/>
                    </a:lnTo>
                    <a:lnTo>
                      <a:pt x="161" y="682"/>
                    </a:lnTo>
                    <a:lnTo>
                      <a:pt x="202" y="641"/>
                    </a:lnTo>
                    <a:lnTo>
                      <a:pt x="235" y="596"/>
                    </a:lnTo>
                    <a:lnTo>
                      <a:pt x="264" y="556"/>
                    </a:lnTo>
                    <a:lnTo>
                      <a:pt x="287" y="506"/>
                    </a:lnTo>
                    <a:lnTo>
                      <a:pt x="303" y="452"/>
                    </a:lnTo>
                    <a:lnTo>
                      <a:pt x="322" y="394"/>
                    </a:lnTo>
                    <a:lnTo>
                      <a:pt x="327" y="339"/>
                    </a:lnTo>
                    <a:lnTo>
                      <a:pt x="35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65" name="Freeform 19"/>
              <p:cNvSpPr>
                <a:spLocks/>
              </p:cNvSpPr>
              <p:nvPr/>
            </p:nvSpPr>
            <p:spPr bwMode="auto">
              <a:xfrm>
                <a:off x="3281" y="1530"/>
                <a:ext cx="75" cy="196"/>
              </a:xfrm>
              <a:custGeom>
                <a:avLst/>
                <a:gdLst>
                  <a:gd name="T0" fmla="*/ 0 w 300"/>
                  <a:gd name="T1" fmla="*/ 0 h 788"/>
                  <a:gd name="T2" fmla="*/ 0 w 300"/>
                  <a:gd name="T3" fmla="*/ 0 h 788"/>
                  <a:gd name="T4" fmla="*/ 0 w 300"/>
                  <a:gd name="T5" fmla="*/ 0 h 788"/>
                  <a:gd name="T6" fmla="*/ 0 w 300"/>
                  <a:gd name="T7" fmla="*/ 0 h 788"/>
                  <a:gd name="T8" fmla="*/ 0 w 300"/>
                  <a:gd name="T9" fmla="*/ 0 h 788"/>
                  <a:gd name="T10" fmla="*/ 0 w 300"/>
                  <a:gd name="T11" fmla="*/ 0 h 788"/>
                  <a:gd name="T12" fmla="*/ 0 w 300"/>
                  <a:gd name="T13" fmla="*/ 0 h 788"/>
                  <a:gd name="T14" fmla="*/ 0 w 300"/>
                  <a:gd name="T15" fmla="*/ 0 h 788"/>
                  <a:gd name="T16" fmla="*/ 0 w 300"/>
                  <a:gd name="T17" fmla="*/ 0 h 788"/>
                  <a:gd name="T18" fmla="*/ 0 w 300"/>
                  <a:gd name="T19" fmla="*/ 0 h 788"/>
                  <a:gd name="T20" fmla="*/ 0 w 300"/>
                  <a:gd name="T21" fmla="*/ 0 h 788"/>
                  <a:gd name="T22" fmla="*/ 0 w 300"/>
                  <a:gd name="T23" fmla="*/ 0 h 788"/>
                  <a:gd name="T24" fmla="*/ 0 w 300"/>
                  <a:gd name="T25" fmla="*/ 0 h 788"/>
                  <a:gd name="T26" fmla="*/ 0 w 300"/>
                  <a:gd name="T27" fmla="*/ 0 h 788"/>
                  <a:gd name="T28" fmla="*/ 0 w 300"/>
                  <a:gd name="T29" fmla="*/ 0 h 788"/>
                  <a:gd name="T30" fmla="*/ 0 w 300"/>
                  <a:gd name="T31" fmla="*/ 0 h 788"/>
                  <a:gd name="T32" fmla="*/ 0 w 300"/>
                  <a:gd name="T33" fmla="*/ 0 h 788"/>
                  <a:gd name="T34" fmla="*/ 0 w 300"/>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88"/>
                  <a:gd name="T56" fmla="*/ 300 w 300"/>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88">
                    <a:moveTo>
                      <a:pt x="270" y="0"/>
                    </a:moveTo>
                    <a:lnTo>
                      <a:pt x="292" y="249"/>
                    </a:lnTo>
                    <a:lnTo>
                      <a:pt x="300" y="316"/>
                    </a:lnTo>
                    <a:lnTo>
                      <a:pt x="300" y="375"/>
                    </a:lnTo>
                    <a:lnTo>
                      <a:pt x="292" y="437"/>
                    </a:lnTo>
                    <a:lnTo>
                      <a:pt x="282" y="484"/>
                    </a:lnTo>
                    <a:lnTo>
                      <a:pt x="264" y="535"/>
                    </a:lnTo>
                    <a:lnTo>
                      <a:pt x="241" y="588"/>
                    </a:lnTo>
                    <a:lnTo>
                      <a:pt x="218" y="643"/>
                    </a:lnTo>
                    <a:lnTo>
                      <a:pt x="178" y="685"/>
                    </a:lnTo>
                    <a:lnTo>
                      <a:pt x="116" y="765"/>
                    </a:lnTo>
                    <a:lnTo>
                      <a:pt x="63" y="788"/>
                    </a:lnTo>
                    <a:lnTo>
                      <a:pt x="28" y="761"/>
                    </a:lnTo>
                    <a:lnTo>
                      <a:pt x="11" y="668"/>
                    </a:lnTo>
                    <a:lnTo>
                      <a:pt x="0" y="559"/>
                    </a:lnTo>
                    <a:lnTo>
                      <a:pt x="18" y="455"/>
                    </a:lnTo>
                    <a:lnTo>
                      <a:pt x="52" y="351"/>
                    </a:lnTo>
                    <a:lnTo>
                      <a:pt x="27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66" name="Freeform 20"/>
              <p:cNvSpPr>
                <a:spLocks/>
              </p:cNvSpPr>
              <p:nvPr/>
            </p:nvSpPr>
            <p:spPr bwMode="auto">
              <a:xfrm>
                <a:off x="3320" y="1569"/>
                <a:ext cx="115" cy="173"/>
              </a:xfrm>
              <a:custGeom>
                <a:avLst/>
                <a:gdLst>
                  <a:gd name="T0" fmla="*/ 0 w 460"/>
                  <a:gd name="T1" fmla="*/ 0 h 695"/>
                  <a:gd name="T2" fmla="*/ 0 w 460"/>
                  <a:gd name="T3" fmla="*/ 0 h 695"/>
                  <a:gd name="T4" fmla="*/ 0 w 460"/>
                  <a:gd name="T5" fmla="*/ 0 h 695"/>
                  <a:gd name="T6" fmla="*/ 0 w 460"/>
                  <a:gd name="T7" fmla="*/ 0 h 695"/>
                  <a:gd name="T8" fmla="*/ 0 w 460"/>
                  <a:gd name="T9" fmla="*/ 0 h 695"/>
                  <a:gd name="T10" fmla="*/ 0 w 460"/>
                  <a:gd name="T11" fmla="*/ 0 h 695"/>
                  <a:gd name="T12" fmla="*/ 0 w 460"/>
                  <a:gd name="T13" fmla="*/ 0 h 695"/>
                  <a:gd name="T14" fmla="*/ 0 w 460"/>
                  <a:gd name="T15" fmla="*/ 0 h 695"/>
                  <a:gd name="T16" fmla="*/ 0 w 460"/>
                  <a:gd name="T17" fmla="*/ 0 h 695"/>
                  <a:gd name="T18" fmla="*/ 0 w 460"/>
                  <a:gd name="T19" fmla="*/ 0 h 695"/>
                  <a:gd name="T20" fmla="*/ 0 w 460"/>
                  <a:gd name="T21" fmla="*/ 0 h 695"/>
                  <a:gd name="T22" fmla="*/ 0 w 460"/>
                  <a:gd name="T23" fmla="*/ 0 h 695"/>
                  <a:gd name="T24" fmla="*/ 0 w 460"/>
                  <a:gd name="T25" fmla="*/ 0 h 695"/>
                  <a:gd name="T26" fmla="*/ 0 w 460"/>
                  <a:gd name="T27" fmla="*/ 0 h 695"/>
                  <a:gd name="T28" fmla="*/ 0 w 460"/>
                  <a:gd name="T29" fmla="*/ 0 h 695"/>
                  <a:gd name="T30" fmla="*/ 0 w 460"/>
                  <a:gd name="T31" fmla="*/ 0 h 695"/>
                  <a:gd name="T32" fmla="*/ 0 w 460"/>
                  <a:gd name="T33" fmla="*/ 0 h 695"/>
                  <a:gd name="T34" fmla="*/ 0 w 460"/>
                  <a:gd name="T35" fmla="*/ 0 h 695"/>
                  <a:gd name="T36" fmla="*/ 0 w 460"/>
                  <a:gd name="T37" fmla="*/ 0 h 695"/>
                  <a:gd name="T38" fmla="*/ 0 w 460"/>
                  <a:gd name="T39" fmla="*/ 0 h 695"/>
                  <a:gd name="T40" fmla="*/ 0 w 460"/>
                  <a:gd name="T41" fmla="*/ 0 h 695"/>
                  <a:gd name="T42" fmla="*/ 0 w 460"/>
                  <a:gd name="T43" fmla="*/ 0 h 695"/>
                  <a:gd name="T44" fmla="*/ 0 w 460"/>
                  <a:gd name="T45" fmla="*/ 0 h 695"/>
                  <a:gd name="T46" fmla="*/ 0 w 460"/>
                  <a:gd name="T47" fmla="*/ 0 h 695"/>
                  <a:gd name="T48" fmla="*/ 0 w 460"/>
                  <a:gd name="T49" fmla="*/ 0 h 695"/>
                  <a:gd name="T50" fmla="*/ 0 w 460"/>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5"/>
                  <a:gd name="T80" fmla="*/ 460 w 460"/>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5">
                    <a:moveTo>
                      <a:pt x="460" y="0"/>
                    </a:moveTo>
                    <a:lnTo>
                      <a:pt x="265" y="144"/>
                    </a:lnTo>
                    <a:lnTo>
                      <a:pt x="218" y="195"/>
                    </a:lnTo>
                    <a:lnTo>
                      <a:pt x="174" y="230"/>
                    </a:lnTo>
                    <a:lnTo>
                      <a:pt x="133" y="277"/>
                    </a:lnTo>
                    <a:lnTo>
                      <a:pt x="104" y="315"/>
                    </a:lnTo>
                    <a:lnTo>
                      <a:pt x="68" y="361"/>
                    </a:lnTo>
                    <a:lnTo>
                      <a:pt x="52" y="415"/>
                    </a:lnTo>
                    <a:lnTo>
                      <a:pt x="34" y="472"/>
                    </a:lnTo>
                    <a:lnTo>
                      <a:pt x="18" y="524"/>
                    </a:lnTo>
                    <a:lnTo>
                      <a:pt x="5" y="591"/>
                    </a:lnTo>
                    <a:lnTo>
                      <a:pt x="0" y="632"/>
                    </a:lnTo>
                    <a:lnTo>
                      <a:pt x="5" y="660"/>
                    </a:lnTo>
                    <a:lnTo>
                      <a:pt x="18" y="684"/>
                    </a:lnTo>
                    <a:lnTo>
                      <a:pt x="41" y="695"/>
                    </a:lnTo>
                    <a:lnTo>
                      <a:pt x="68" y="684"/>
                    </a:lnTo>
                    <a:lnTo>
                      <a:pt x="104" y="679"/>
                    </a:lnTo>
                    <a:lnTo>
                      <a:pt x="145" y="642"/>
                    </a:lnTo>
                    <a:lnTo>
                      <a:pt x="196" y="609"/>
                    </a:lnTo>
                    <a:lnTo>
                      <a:pt x="236" y="576"/>
                    </a:lnTo>
                    <a:lnTo>
                      <a:pt x="270" y="540"/>
                    </a:lnTo>
                    <a:lnTo>
                      <a:pt x="304" y="495"/>
                    </a:lnTo>
                    <a:lnTo>
                      <a:pt x="333" y="448"/>
                    </a:lnTo>
                    <a:lnTo>
                      <a:pt x="358" y="396"/>
                    </a:lnTo>
                    <a:lnTo>
                      <a:pt x="375" y="340"/>
                    </a:lnTo>
                    <a:lnTo>
                      <a:pt x="46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67" name="Freeform 21"/>
              <p:cNvSpPr>
                <a:spLocks/>
              </p:cNvSpPr>
              <p:nvPr/>
            </p:nvSpPr>
            <p:spPr bwMode="auto">
              <a:xfrm>
                <a:off x="3274" y="1617"/>
                <a:ext cx="90" cy="190"/>
              </a:xfrm>
              <a:custGeom>
                <a:avLst/>
                <a:gdLst>
                  <a:gd name="T0" fmla="*/ 0 w 361"/>
                  <a:gd name="T1" fmla="*/ 0 h 759"/>
                  <a:gd name="T2" fmla="*/ 0 w 361"/>
                  <a:gd name="T3" fmla="*/ 0 h 759"/>
                  <a:gd name="T4" fmla="*/ 0 w 361"/>
                  <a:gd name="T5" fmla="*/ 0 h 759"/>
                  <a:gd name="T6" fmla="*/ 0 w 361"/>
                  <a:gd name="T7" fmla="*/ 0 h 759"/>
                  <a:gd name="T8" fmla="*/ 0 w 361"/>
                  <a:gd name="T9" fmla="*/ 0 h 759"/>
                  <a:gd name="T10" fmla="*/ 0 w 361"/>
                  <a:gd name="T11" fmla="*/ 0 h 759"/>
                  <a:gd name="T12" fmla="*/ 0 w 361"/>
                  <a:gd name="T13" fmla="*/ 0 h 759"/>
                  <a:gd name="T14" fmla="*/ 0 w 361"/>
                  <a:gd name="T15" fmla="*/ 0 h 759"/>
                  <a:gd name="T16" fmla="*/ 0 w 361"/>
                  <a:gd name="T17" fmla="*/ 0 h 759"/>
                  <a:gd name="T18" fmla="*/ 0 w 361"/>
                  <a:gd name="T19" fmla="*/ 0 h 759"/>
                  <a:gd name="T20" fmla="*/ 0 w 361"/>
                  <a:gd name="T21" fmla="*/ 0 h 759"/>
                  <a:gd name="T22" fmla="*/ 0 w 361"/>
                  <a:gd name="T23" fmla="*/ 0 h 759"/>
                  <a:gd name="T24" fmla="*/ 0 w 361"/>
                  <a:gd name="T25" fmla="*/ 0 h 759"/>
                  <a:gd name="T26" fmla="*/ 0 w 361"/>
                  <a:gd name="T27" fmla="*/ 0 h 759"/>
                  <a:gd name="T28" fmla="*/ 0 w 361"/>
                  <a:gd name="T29" fmla="*/ 0 h 759"/>
                  <a:gd name="T30" fmla="*/ 0 w 361"/>
                  <a:gd name="T31" fmla="*/ 0 h 759"/>
                  <a:gd name="T32" fmla="*/ 0 w 361"/>
                  <a:gd name="T33" fmla="*/ 0 h 759"/>
                  <a:gd name="T34" fmla="*/ 0 w 361"/>
                  <a:gd name="T35" fmla="*/ 0 h 759"/>
                  <a:gd name="T36" fmla="*/ 0 w 361"/>
                  <a:gd name="T37" fmla="*/ 0 h 759"/>
                  <a:gd name="T38" fmla="*/ 0 w 361"/>
                  <a:gd name="T39" fmla="*/ 0 h 759"/>
                  <a:gd name="T40" fmla="*/ 0 w 361"/>
                  <a:gd name="T41" fmla="*/ 0 h 759"/>
                  <a:gd name="T42" fmla="*/ 0 w 361"/>
                  <a:gd name="T43" fmla="*/ 0 h 759"/>
                  <a:gd name="T44" fmla="*/ 0 w 361"/>
                  <a:gd name="T45" fmla="*/ 0 h 759"/>
                  <a:gd name="T46" fmla="*/ 0 w 361"/>
                  <a:gd name="T47" fmla="*/ 0 h 759"/>
                  <a:gd name="T48" fmla="*/ 0 w 361"/>
                  <a:gd name="T49" fmla="*/ 0 h 759"/>
                  <a:gd name="T50" fmla="*/ 0 w 361"/>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1"/>
                  <a:gd name="T79" fmla="*/ 0 h 759"/>
                  <a:gd name="T80" fmla="*/ 361 w 361"/>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1" h="759">
                    <a:moveTo>
                      <a:pt x="361" y="0"/>
                    </a:moveTo>
                    <a:lnTo>
                      <a:pt x="183" y="195"/>
                    </a:lnTo>
                    <a:lnTo>
                      <a:pt x="136" y="241"/>
                    </a:lnTo>
                    <a:lnTo>
                      <a:pt x="102" y="292"/>
                    </a:lnTo>
                    <a:lnTo>
                      <a:pt x="67" y="339"/>
                    </a:lnTo>
                    <a:lnTo>
                      <a:pt x="46" y="392"/>
                    </a:lnTo>
                    <a:lnTo>
                      <a:pt x="28" y="443"/>
                    </a:lnTo>
                    <a:lnTo>
                      <a:pt x="18" y="494"/>
                    </a:lnTo>
                    <a:lnTo>
                      <a:pt x="10" y="557"/>
                    </a:lnTo>
                    <a:lnTo>
                      <a:pt x="0" y="610"/>
                    </a:lnTo>
                    <a:lnTo>
                      <a:pt x="4" y="668"/>
                    </a:lnTo>
                    <a:lnTo>
                      <a:pt x="10" y="712"/>
                    </a:lnTo>
                    <a:lnTo>
                      <a:pt x="18" y="742"/>
                    </a:lnTo>
                    <a:lnTo>
                      <a:pt x="33" y="753"/>
                    </a:lnTo>
                    <a:lnTo>
                      <a:pt x="56" y="759"/>
                    </a:lnTo>
                    <a:lnTo>
                      <a:pt x="80" y="749"/>
                    </a:lnTo>
                    <a:lnTo>
                      <a:pt x="114" y="731"/>
                    </a:lnTo>
                    <a:lnTo>
                      <a:pt x="155" y="684"/>
                    </a:lnTo>
                    <a:lnTo>
                      <a:pt x="201" y="644"/>
                    </a:lnTo>
                    <a:lnTo>
                      <a:pt x="235" y="598"/>
                    </a:lnTo>
                    <a:lnTo>
                      <a:pt x="264" y="557"/>
                    </a:lnTo>
                    <a:lnTo>
                      <a:pt x="287" y="507"/>
                    </a:lnTo>
                    <a:lnTo>
                      <a:pt x="310" y="455"/>
                    </a:lnTo>
                    <a:lnTo>
                      <a:pt x="316" y="396"/>
                    </a:lnTo>
                    <a:lnTo>
                      <a:pt x="328" y="339"/>
                    </a:lnTo>
                    <a:lnTo>
                      <a:pt x="36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68" name="Freeform 22"/>
              <p:cNvSpPr>
                <a:spLocks/>
              </p:cNvSpPr>
              <p:nvPr/>
            </p:nvSpPr>
            <p:spPr bwMode="auto">
              <a:xfrm>
                <a:off x="3249" y="1600"/>
                <a:ext cx="75" cy="200"/>
              </a:xfrm>
              <a:custGeom>
                <a:avLst/>
                <a:gdLst>
                  <a:gd name="T0" fmla="*/ 0 w 300"/>
                  <a:gd name="T1" fmla="*/ 0 h 800"/>
                  <a:gd name="T2" fmla="*/ 0 w 300"/>
                  <a:gd name="T3" fmla="*/ 0 h 800"/>
                  <a:gd name="T4" fmla="*/ 0 w 300"/>
                  <a:gd name="T5" fmla="*/ 0 h 800"/>
                  <a:gd name="T6" fmla="*/ 0 w 300"/>
                  <a:gd name="T7" fmla="*/ 0 h 800"/>
                  <a:gd name="T8" fmla="*/ 0 w 300"/>
                  <a:gd name="T9" fmla="*/ 0 h 800"/>
                  <a:gd name="T10" fmla="*/ 0 w 300"/>
                  <a:gd name="T11" fmla="*/ 0 h 800"/>
                  <a:gd name="T12" fmla="*/ 0 w 300"/>
                  <a:gd name="T13" fmla="*/ 0 h 800"/>
                  <a:gd name="T14" fmla="*/ 0 w 300"/>
                  <a:gd name="T15" fmla="*/ 0 h 800"/>
                  <a:gd name="T16" fmla="*/ 0 w 300"/>
                  <a:gd name="T17" fmla="*/ 0 h 800"/>
                  <a:gd name="T18" fmla="*/ 0 w 300"/>
                  <a:gd name="T19" fmla="*/ 0 h 800"/>
                  <a:gd name="T20" fmla="*/ 0 w 300"/>
                  <a:gd name="T21" fmla="*/ 0 h 800"/>
                  <a:gd name="T22" fmla="*/ 0 w 300"/>
                  <a:gd name="T23" fmla="*/ 0 h 800"/>
                  <a:gd name="T24" fmla="*/ 0 w 300"/>
                  <a:gd name="T25" fmla="*/ 0 h 800"/>
                  <a:gd name="T26" fmla="*/ 0 w 300"/>
                  <a:gd name="T27" fmla="*/ 0 h 800"/>
                  <a:gd name="T28" fmla="*/ 0 w 300"/>
                  <a:gd name="T29" fmla="*/ 0 h 800"/>
                  <a:gd name="T30" fmla="*/ 0 w 300"/>
                  <a:gd name="T31" fmla="*/ 0 h 800"/>
                  <a:gd name="T32" fmla="*/ 0 w 300"/>
                  <a:gd name="T33" fmla="*/ 0 h 800"/>
                  <a:gd name="T34" fmla="*/ 0 w 300"/>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800"/>
                  <a:gd name="T56" fmla="*/ 300 w 300"/>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800">
                    <a:moveTo>
                      <a:pt x="272" y="0"/>
                    </a:moveTo>
                    <a:lnTo>
                      <a:pt x="293" y="248"/>
                    </a:lnTo>
                    <a:lnTo>
                      <a:pt x="300" y="317"/>
                    </a:lnTo>
                    <a:lnTo>
                      <a:pt x="300" y="379"/>
                    </a:lnTo>
                    <a:lnTo>
                      <a:pt x="293" y="437"/>
                    </a:lnTo>
                    <a:lnTo>
                      <a:pt x="282" y="483"/>
                    </a:lnTo>
                    <a:lnTo>
                      <a:pt x="264" y="534"/>
                    </a:lnTo>
                    <a:lnTo>
                      <a:pt x="246" y="587"/>
                    </a:lnTo>
                    <a:lnTo>
                      <a:pt x="217" y="646"/>
                    </a:lnTo>
                    <a:lnTo>
                      <a:pt x="179" y="690"/>
                    </a:lnTo>
                    <a:lnTo>
                      <a:pt x="117" y="771"/>
                    </a:lnTo>
                    <a:lnTo>
                      <a:pt x="62" y="800"/>
                    </a:lnTo>
                    <a:lnTo>
                      <a:pt x="34" y="764"/>
                    </a:lnTo>
                    <a:lnTo>
                      <a:pt x="11" y="672"/>
                    </a:lnTo>
                    <a:lnTo>
                      <a:pt x="0" y="558"/>
                    </a:lnTo>
                    <a:lnTo>
                      <a:pt x="11" y="461"/>
                    </a:lnTo>
                    <a:lnTo>
                      <a:pt x="52" y="357"/>
                    </a:lnTo>
                    <a:lnTo>
                      <a:pt x="27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69" name="Freeform 23"/>
              <p:cNvSpPr>
                <a:spLocks/>
              </p:cNvSpPr>
              <p:nvPr/>
            </p:nvSpPr>
            <p:spPr bwMode="auto">
              <a:xfrm>
                <a:off x="3288" y="1639"/>
                <a:ext cx="117" cy="175"/>
              </a:xfrm>
              <a:custGeom>
                <a:avLst/>
                <a:gdLst>
                  <a:gd name="T0" fmla="*/ 0 w 466"/>
                  <a:gd name="T1" fmla="*/ 0 h 701"/>
                  <a:gd name="T2" fmla="*/ 0 w 466"/>
                  <a:gd name="T3" fmla="*/ 0 h 701"/>
                  <a:gd name="T4" fmla="*/ 0 w 466"/>
                  <a:gd name="T5" fmla="*/ 0 h 701"/>
                  <a:gd name="T6" fmla="*/ 0 w 466"/>
                  <a:gd name="T7" fmla="*/ 0 h 701"/>
                  <a:gd name="T8" fmla="*/ 0 w 466"/>
                  <a:gd name="T9" fmla="*/ 0 h 701"/>
                  <a:gd name="T10" fmla="*/ 0 w 466"/>
                  <a:gd name="T11" fmla="*/ 0 h 701"/>
                  <a:gd name="T12" fmla="*/ 0 w 466"/>
                  <a:gd name="T13" fmla="*/ 0 h 701"/>
                  <a:gd name="T14" fmla="*/ 0 w 466"/>
                  <a:gd name="T15" fmla="*/ 0 h 701"/>
                  <a:gd name="T16" fmla="*/ 0 w 466"/>
                  <a:gd name="T17" fmla="*/ 0 h 701"/>
                  <a:gd name="T18" fmla="*/ 0 w 466"/>
                  <a:gd name="T19" fmla="*/ 0 h 701"/>
                  <a:gd name="T20" fmla="*/ 0 w 466"/>
                  <a:gd name="T21" fmla="*/ 0 h 701"/>
                  <a:gd name="T22" fmla="*/ 0 w 466"/>
                  <a:gd name="T23" fmla="*/ 0 h 701"/>
                  <a:gd name="T24" fmla="*/ 0 w 466"/>
                  <a:gd name="T25" fmla="*/ 0 h 701"/>
                  <a:gd name="T26" fmla="*/ 0 w 466"/>
                  <a:gd name="T27" fmla="*/ 0 h 701"/>
                  <a:gd name="T28" fmla="*/ 0 w 466"/>
                  <a:gd name="T29" fmla="*/ 0 h 701"/>
                  <a:gd name="T30" fmla="*/ 0 w 466"/>
                  <a:gd name="T31" fmla="*/ 0 h 701"/>
                  <a:gd name="T32" fmla="*/ 0 w 466"/>
                  <a:gd name="T33" fmla="*/ 0 h 701"/>
                  <a:gd name="T34" fmla="*/ 0 w 466"/>
                  <a:gd name="T35" fmla="*/ 0 h 701"/>
                  <a:gd name="T36" fmla="*/ 0 w 466"/>
                  <a:gd name="T37" fmla="*/ 0 h 701"/>
                  <a:gd name="T38" fmla="*/ 0 w 466"/>
                  <a:gd name="T39" fmla="*/ 0 h 701"/>
                  <a:gd name="T40" fmla="*/ 0 w 466"/>
                  <a:gd name="T41" fmla="*/ 0 h 701"/>
                  <a:gd name="T42" fmla="*/ 0 w 466"/>
                  <a:gd name="T43" fmla="*/ 0 h 701"/>
                  <a:gd name="T44" fmla="*/ 0 w 466"/>
                  <a:gd name="T45" fmla="*/ 0 h 701"/>
                  <a:gd name="T46" fmla="*/ 0 w 466"/>
                  <a:gd name="T47" fmla="*/ 0 h 701"/>
                  <a:gd name="T48" fmla="*/ 0 w 466"/>
                  <a:gd name="T49" fmla="*/ 0 h 701"/>
                  <a:gd name="T50" fmla="*/ 0 w 466"/>
                  <a:gd name="T51" fmla="*/ 0 h 7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6"/>
                  <a:gd name="T79" fmla="*/ 0 h 701"/>
                  <a:gd name="T80" fmla="*/ 466 w 466"/>
                  <a:gd name="T81" fmla="*/ 701 h 7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6" h="701">
                    <a:moveTo>
                      <a:pt x="466" y="0"/>
                    </a:moveTo>
                    <a:lnTo>
                      <a:pt x="264" y="151"/>
                    </a:lnTo>
                    <a:lnTo>
                      <a:pt x="213" y="196"/>
                    </a:lnTo>
                    <a:lnTo>
                      <a:pt x="168" y="235"/>
                    </a:lnTo>
                    <a:lnTo>
                      <a:pt x="132" y="277"/>
                    </a:lnTo>
                    <a:lnTo>
                      <a:pt x="103" y="324"/>
                    </a:lnTo>
                    <a:lnTo>
                      <a:pt x="75" y="369"/>
                    </a:lnTo>
                    <a:lnTo>
                      <a:pt x="52" y="414"/>
                    </a:lnTo>
                    <a:lnTo>
                      <a:pt x="35" y="479"/>
                    </a:lnTo>
                    <a:lnTo>
                      <a:pt x="16" y="530"/>
                    </a:lnTo>
                    <a:lnTo>
                      <a:pt x="6" y="592"/>
                    </a:lnTo>
                    <a:lnTo>
                      <a:pt x="0" y="634"/>
                    </a:lnTo>
                    <a:lnTo>
                      <a:pt x="6" y="673"/>
                    </a:lnTo>
                    <a:lnTo>
                      <a:pt x="16" y="690"/>
                    </a:lnTo>
                    <a:lnTo>
                      <a:pt x="41" y="701"/>
                    </a:lnTo>
                    <a:lnTo>
                      <a:pt x="62" y="690"/>
                    </a:lnTo>
                    <a:lnTo>
                      <a:pt x="99" y="679"/>
                    </a:lnTo>
                    <a:lnTo>
                      <a:pt x="145" y="645"/>
                    </a:lnTo>
                    <a:lnTo>
                      <a:pt x="195" y="609"/>
                    </a:lnTo>
                    <a:lnTo>
                      <a:pt x="236" y="582"/>
                    </a:lnTo>
                    <a:lnTo>
                      <a:pt x="272" y="546"/>
                    </a:lnTo>
                    <a:lnTo>
                      <a:pt x="305" y="506"/>
                    </a:lnTo>
                    <a:lnTo>
                      <a:pt x="334" y="454"/>
                    </a:lnTo>
                    <a:lnTo>
                      <a:pt x="357" y="403"/>
                    </a:lnTo>
                    <a:lnTo>
                      <a:pt x="373" y="346"/>
                    </a:lnTo>
                    <a:lnTo>
                      <a:pt x="46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0" name="Freeform 24"/>
              <p:cNvSpPr>
                <a:spLocks/>
              </p:cNvSpPr>
              <p:nvPr/>
            </p:nvSpPr>
            <p:spPr bwMode="auto">
              <a:xfrm>
                <a:off x="3242" y="1689"/>
                <a:ext cx="89" cy="190"/>
              </a:xfrm>
              <a:custGeom>
                <a:avLst/>
                <a:gdLst>
                  <a:gd name="T0" fmla="*/ 0 w 355"/>
                  <a:gd name="T1" fmla="*/ 0 h 759"/>
                  <a:gd name="T2" fmla="*/ 0 w 355"/>
                  <a:gd name="T3" fmla="*/ 0 h 759"/>
                  <a:gd name="T4" fmla="*/ 0 w 355"/>
                  <a:gd name="T5" fmla="*/ 0 h 759"/>
                  <a:gd name="T6" fmla="*/ 0 w 355"/>
                  <a:gd name="T7" fmla="*/ 0 h 759"/>
                  <a:gd name="T8" fmla="*/ 0 w 355"/>
                  <a:gd name="T9" fmla="*/ 0 h 759"/>
                  <a:gd name="T10" fmla="*/ 0 w 355"/>
                  <a:gd name="T11" fmla="*/ 0 h 759"/>
                  <a:gd name="T12" fmla="*/ 0 w 355"/>
                  <a:gd name="T13" fmla="*/ 0 h 759"/>
                  <a:gd name="T14" fmla="*/ 0 w 355"/>
                  <a:gd name="T15" fmla="*/ 0 h 759"/>
                  <a:gd name="T16" fmla="*/ 0 w 355"/>
                  <a:gd name="T17" fmla="*/ 0 h 759"/>
                  <a:gd name="T18" fmla="*/ 0 w 355"/>
                  <a:gd name="T19" fmla="*/ 0 h 759"/>
                  <a:gd name="T20" fmla="*/ 0 w 355"/>
                  <a:gd name="T21" fmla="*/ 0 h 759"/>
                  <a:gd name="T22" fmla="*/ 0 w 355"/>
                  <a:gd name="T23" fmla="*/ 0 h 759"/>
                  <a:gd name="T24" fmla="*/ 0 w 355"/>
                  <a:gd name="T25" fmla="*/ 0 h 759"/>
                  <a:gd name="T26" fmla="*/ 0 w 355"/>
                  <a:gd name="T27" fmla="*/ 0 h 759"/>
                  <a:gd name="T28" fmla="*/ 0 w 355"/>
                  <a:gd name="T29" fmla="*/ 0 h 759"/>
                  <a:gd name="T30" fmla="*/ 0 w 355"/>
                  <a:gd name="T31" fmla="*/ 0 h 759"/>
                  <a:gd name="T32" fmla="*/ 0 w 355"/>
                  <a:gd name="T33" fmla="*/ 0 h 759"/>
                  <a:gd name="T34" fmla="*/ 0 w 355"/>
                  <a:gd name="T35" fmla="*/ 0 h 759"/>
                  <a:gd name="T36" fmla="*/ 0 w 355"/>
                  <a:gd name="T37" fmla="*/ 0 h 759"/>
                  <a:gd name="T38" fmla="*/ 0 w 355"/>
                  <a:gd name="T39" fmla="*/ 0 h 759"/>
                  <a:gd name="T40" fmla="*/ 0 w 355"/>
                  <a:gd name="T41" fmla="*/ 0 h 759"/>
                  <a:gd name="T42" fmla="*/ 0 w 355"/>
                  <a:gd name="T43" fmla="*/ 0 h 759"/>
                  <a:gd name="T44" fmla="*/ 0 w 355"/>
                  <a:gd name="T45" fmla="*/ 0 h 759"/>
                  <a:gd name="T46" fmla="*/ 0 w 355"/>
                  <a:gd name="T47" fmla="*/ 0 h 759"/>
                  <a:gd name="T48" fmla="*/ 0 w 355"/>
                  <a:gd name="T49" fmla="*/ 0 h 759"/>
                  <a:gd name="T50" fmla="*/ 0 w 355"/>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5"/>
                  <a:gd name="T79" fmla="*/ 0 h 759"/>
                  <a:gd name="T80" fmla="*/ 355 w 355"/>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5" h="759">
                    <a:moveTo>
                      <a:pt x="355" y="0"/>
                    </a:moveTo>
                    <a:lnTo>
                      <a:pt x="184" y="189"/>
                    </a:lnTo>
                    <a:lnTo>
                      <a:pt x="138" y="242"/>
                    </a:lnTo>
                    <a:lnTo>
                      <a:pt x="99" y="292"/>
                    </a:lnTo>
                    <a:lnTo>
                      <a:pt x="70" y="339"/>
                    </a:lnTo>
                    <a:lnTo>
                      <a:pt x="45" y="390"/>
                    </a:lnTo>
                    <a:lnTo>
                      <a:pt x="29" y="443"/>
                    </a:lnTo>
                    <a:lnTo>
                      <a:pt x="19" y="494"/>
                    </a:lnTo>
                    <a:lnTo>
                      <a:pt x="12" y="553"/>
                    </a:lnTo>
                    <a:lnTo>
                      <a:pt x="0" y="609"/>
                    </a:lnTo>
                    <a:lnTo>
                      <a:pt x="6" y="661"/>
                    </a:lnTo>
                    <a:lnTo>
                      <a:pt x="12" y="713"/>
                    </a:lnTo>
                    <a:lnTo>
                      <a:pt x="19" y="742"/>
                    </a:lnTo>
                    <a:lnTo>
                      <a:pt x="29" y="753"/>
                    </a:lnTo>
                    <a:lnTo>
                      <a:pt x="58" y="759"/>
                    </a:lnTo>
                    <a:lnTo>
                      <a:pt x="81" y="742"/>
                    </a:lnTo>
                    <a:lnTo>
                      <a:pt x="117" y="724"/>
                    </a:lnTo>
                    <a:lnTo>
                      <a:pt x="156" y="678"/>
                    </a:lnTo>
                    <a:lnTo>
                      <a:pt x="200" y="638"/>
                    </a:lnTo>
                    <a:lnTo>
                      <a:pt x="236" y="598"/>
                    </a:lnTo>
                    <a:lnTo>
                      <a:pt x="264" y="553"/>
                    </a:lnTo>
                    <a:lnTo>
                      <a:pt x="287" y="499"/>
                    </a:lnTo>
                    <a:lnTo>
                      <a:pt x="311" y="454"/>
                    </a:lnTo>
                    <a:lnTo>
                      <a:pt x="322" y="396"/>
                    </a:lnTo>
                    <a:lnTo>
                      <a:pt x="329" y="339"/>
                    </a:lnTo>
                    <a:lnTo>
                      <a:pt x="35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1" name="Freeform 25"/>
              <p:cNvSpPr>
                <a:spLocks/>
              </p:cNvSpPr>
              <p:nvPr/>
            </p:nvSpPr>
            <p:spPr bwMode="auto">
              <a:xfrm>
                <a:off x="3218" y="1672"/>
                <a:ext cx="74" cy="198"/>
              </a:xfrm>
              <a:custGeom>
                <a:avLst/>
                <a:gdLst>
                  <a:gd name="T0" fmla="*/ 0 w 297"/>
                  <a:gd name="T1" fmla="*/ 0 h 792"/>
                  <a:gd name="T2" fmla="*/ 0 w 297"/>
                  <a:gd name="T3" fmla="*/ 0 h 792"/>
                  <a:gd name="T4" fmla="*/ 0 w 297"/>
                  <a:gd name="T5" fmla="*/ 0 h 792"/>
                  <a:gd name="T6" fmla="*/ 0 w 297"/>
                  <a:gd name="T7" fmla="*/ 0 h 792"/>
                  <a:gd name="T8" fmla="*/ 0 w 297"/>
                  <a:gd name="T9" fmla="*/ 0 h 792"/>
                  <a:gd name="T10" fmla="*/ 0 w 297"/>
                  <a:gd name="T11" fmla="*/ 0 h 792"/>
                  <a:gd name="T12" fmla="*/ 0 w 297"/>
                  <a:gd name="T13" fmla="*/ 0 h 792"/>
                  <a:gd name="T14" fmla="*/ 0 w 297"/>
                  <a:gd name="T15" fmla="*/ 0 h 792"/>
                  <a:gd name="T16" fmla="*/ 0 w 297"/>
                  <a:gd name="T17" fmla="*/ 0 h 792"/>
                  <a:gd name="T18" fmla="*/ 0 w 297"/>
                  <a:gd name="T19" fmla="*/ 0 h 792"/>
                  <a:gd name="T20" fmla="*/ 0 w 297"/>
                  <a:gd name="T21" fmla="*/ 0 h 792"/>
                  <a:gd name="T22" fmla="*/ 0 w 297"/>
                  <a:gd name="T23" fmla="*/ 0 h 792"/>
                  <a:gd name="T24" fmla="*/ 0 w 297"/>
                  <a:gd name="T25" fmla="*/ 0 h 792"/>
                  <a:gd name="T26" fmla="*/ 0 w 297"/>
                  <a:gd name="T27" fmla="*/ 0 h 792"/>
                  <a:gd name="T28" fmla="*/ 0 w 297"/>
                  <a:gd name="T29" fmla="*/ 0 h 792"/>
                  <a:gd name="T30" fmla="*/ 0 w 297"/>
                  <a:gd name="T31" fmla="*/ 0 h 792"/>
                  <a:gd name="T32" fmla="*/ 0 w 297"/>
                  <a:gd name="T33" fmla="*/ 0 h 792"/>
                  <a:gd name="T34" fmla="*/ 0 w 297"/>
                  <a:gd name="T35" fmla="*/ 0 h 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
                  <a:gd name="T55" fmla="*/ 0 h 792"/>
                  <a:gd name="T56" fmla="*/ 297 w 297"/>
                  <a:gd name="T57" fmla="*/ 792 h 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 h="792">
                    <a:moveTo>
                      <a:pt x="271" y="0"/>
                    </a:moveTo>
                    <a:lnTo>
                      <a:pt x="292" y="245"/>
                    </a:lnTo>
                    <a:lnTo>
                      <a:pt x="297" y="316"/>
                    </a:lnTo>
                    <a:lnTo>
                      <a:pt x="297" y="372"/>
                    </a:lnTo>
                    <a:lnTo>
                      <a:pt x="287" y="437"/>
                    </a:lnTo>
                    <a:lnTo>
                      <a:pt x="281" y="487"/>
                    </a:lnTo>
                    <a:lnTo>
                      <a:pt x="264" y="533"/>
                    </a:lnTo>
                    <a:lnTo>
                      <a:pt x="247" y="584"/>
                    </a:lnTo>
                    <a:lnTo>
                      <a:pt x="217" y="637"/>
                    </a:lnTo>
                    <a:lnTo>
                      <a:pt x="178" y="688"/>
                    </a:lnTo>
                    <a:lnTo>
                      <a:pt x="116" y="764"/>
                    </a:lnTo>
                    <a:lnTo>
                      <a:pt x="62" y="792"/>
                    </a:lnTo>
                    <a:lnTo>
                      <a:pt x="33" y="764"/>
                    </a:lnTo>
                    <a:lnTo>
                      <a:pt x="4" y="672"/>
                    </a:lnTo>
                    <a:lnTo>
                      <a:pt x="0" y="562"/>
                    </a:lnTo>
                    <a:lnTo>
                      <a:pt x="12" y="453"/>
                    </a:lnTo>
                    <a:lnTo>
                      <a:pt x="51" y="349"/>
                    </a:lnTo>
                    <a:lnTo>
                      <a:pt x="27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2" name="Freeform 26"/>
              <p:cNvSpPr>
                <a:spLocks/>
              </p:cNvSpPr>
              <p:nvPr/>
            </p:nvSpPr>
            <p:spPr bwMode="auto">
              <a:xfrm>
                <a:off x="3257" y="1712"/>
                <a:ext cx="116" cy="173"/>
              </a:xfrm>
              <a:custGeom>
                <a:avLst/>
                <a:gdLst>
                  <a:gd name="T0" fmla="*/ 0 w 465"/>
                  <a:gd name="T1" fmla="*/ 0 h 690"/>
                  <a:gd name="T2" fmla="*/ 0 w 465"/>
                  <a:gd name="T3" fmla="*/ 0 h 690"/>
                  <a:gd name="T4" fmla="*/ 0 w 465"/>
                  <a:gd name="T5" fmla="*/ 0 h 690"/>
                  <a:gd name="T6" fmla="*/ 0 w 465"/>
                  <a:gd name="T7" fmla="*/ 0 h 690"/>
                  <a:gd name="T8" fmla="*/ 0 w 465"/>
                  <a:gd name="T9" fmla="*/ 0 h 690"/>
                  <a:gd name="T10" fmla="*/ 0 w 465"/>
                  <a:gd name="T11" fmla="*/ 0 h 690"/>
                  <a:gd name="T12" fmla="*/ 0 w 465"/>
                  <a:gd name="T13" fmla="*/ 0 h 690"/>
                  <a:gd name="T14" fmla="*/ 0 w 465"/>
                  <a:gd name="T15" fmla="*/ 0 h 690"/>
                  <a:gd name="T16" fmla="*/ 0 w 465"/>
                  <a:gd name="T17" fmla="*/ 0 h 690"/>
                  <a:gd name="T18" fmla="*/ 0 w 465"/>
                  <a:gd name="T19" fmla="*/ 0 h 690"/>
                  <a:gd name="T20" fmla="*/ 0 w 465"/>
                  <a:gd name="T21" fmla="*/ 0 h 690"/>
                  <a:gd name="T22" fmla="*/ 0 w 465"/>
                  <a:gd name="T23" fmla="*/ 0 h 690"/>
                  <a:gd name="T24" fmla="*/ 0 w 465"/>
                  <a:gd name="T25" fmla="*/ 0 h 690"/>
                  <a:gd name="T26" fmla="*/ 0 w 465"/>
                  <a:gd name="T27" fmla="*/ 0 h 690"/>
                  <a:gd name="T28" fmla="*/ 0 w 465"/>
                  <a:gd name="T29" fmla="*/ 0 h 690"/>
                  <a:gd name="T30" fmla="*/ 0 w 465"/>
                  <a:gd name="T31" fmla="*/ 0 h 690"/>
                  <a:gd name="T32" fmla="*/ 0 w 465"/>
                  <a:gd name="T33" fmla="*/ 0 h 690"/>
                  <a:gd name="T34" fmla="*/ 0 w 465"/>
                  <a:gd name="T35" fmla="*/ 0 h 690"/>
                  <a:gd name="T36" fmla="*/ 0 w 465"/>
                  <a:gd name="T37" fmla="*/ 0 h 690"/>
                  <a:gd name="T38" fmla="*/ 0 w 465"/>
                  <a:gd name="T39" fmla="*/ 0 h 690"/>
                  <a:gd name="T40" fmla="*/ 0 w 465"/>
                  <a:gd name="T41" fmla="*/ 0 h 690"/>
                  <a:gd name="T42" fmla="*/ 0 w 465"/>
                  <a:gd name="T43" fmla="*/ 0 h 690"/>
                  <a:gd name="T44" fmla="*/ 0 w 465"/>
                  <a:gd name="T45" fmla="*/ 0 h 690"/>
                  <a:gd name="T46" fmla="*/ 0 w 465"/>
                  <a:gd name="T47" fmla="*/ 0 h 690"/>
                  <a:gd name="T48" fmla="*/ 0 w 465"/>
                  <a:gd name="T49" fmla="*/ 0 h 690"/>
                  <a:gd name="T50" fmla="*/ 0 w 465"/>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5"/>
                  <a:gd name="T79" fmla="*/ 0 h 690"/>
                  <a:gd name="T80" fmla="*/ 465 w 465"/>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5" h="690">
                    <a:moveTo>
                      <a:pt x="465" y="0"/>
                    </a:moveTo>
                    <a:lnTo>
                      <a:pt x="264" y="142"/>
                    </a:lnTo>
                    <a:lnTo>
                      <a:pt x="217" y="188"/>
                    </a:lnTo>
                    <a:lnTo>
                      <a:pt x="167" y="229"/>
                    </a:lnTo>
                    <a:lnTo>
                      <a:pt x="132" y="276"/>
                    </a:lnTo>
                    <a:lnTo>
                      <a:pt x="98" y="314"/>
                    </a:lnTo>
                    <a:lnTo>
                      <a:pt x="74" y="361"/>
                    </a:lnTo>
                    <a:lnTo>
                      <a:pt x="51" y="406"/>
                    </a:lnTo>
                    <a:lnTo>
                      <a:pt x="33" y="465"/>
                    </a:lnTo>
                    <a:lnTo>
                      <a:pt x="12" y="523"/>
                    </a:lnTo>
                    <a:lnTo>
                      <a:pt x="5" y="578"/>
                    </a:lnTo>
                    <a:lnTo>
                      <a:pt x="0" y="625"/>
                    </a:lnTo>
                    <a:lnTo>
                      <a:pt x="5" y="660"/>
                    </a:lnTo>
                    <a:lnTo>
                      <a:pt x="17" y="678"/>
                    </a:lnTo>
                    <a:lnTo>
                      <a:pt x="41" y="690"/>
                    </a:lnTo>
                    <a:lnTo>
                      <a:pt x="62" y="682"/>
                    </a:lnTo>
                    <a:lnTo>
                      <a:pt x="98" y="671"/>
                    </a:lnTo>
                    <a:lnTo>
                      <a:pt x="142" y="636"/>
                    </a:lnTo>
                    <a:lnTo>
                      <a:pt x="196" y="603"/>
                    </a:lnTo>
                    <a:lnTo>
                      <a:pt x="235" y="568"/>
                    </a:lnTo>
                    <a:lnTo>
                      <a:pt x="271" y="538"/>
                    </a:lnTo>
                    <a:lnTo>
                      <a:pt x="305" y="494"/>
                    </a:lnTo>
                    <a:lnTo>
                      <a:pt x="334" y="442"/>
                    </a:lnTo>
                    <a:lnTo>
                      <a:pt x="357" y="395"/>
                    </a:lnTo>
                    <a:lnTo>
                      <a:pt x="380" y="331"/>
                    </a:lnTo>
                    <a:lnTo>
                      <a:pt x="46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3" name="Freeform 27"/>
              <p:cNvSpPr>
                <a:spLocks/>
              </p:cNvSpPr>
              <p:nvPr/>
            </p:nvSpPr>
            <p:spPr bwMode="auto">
              <a:xfrm>
                <a:off x="3211" y="1759"/>
                <a:ext cx="89" cy="192"/>
              </a:xfrm>
              <a:custGeom>
                <a:avLst/>
                <a:gdLst>
                  <a:gd name="T0" fmla="*/ 0 w 356"/>
                  <a:gd name="T1" fmla="*/ 0 h 766"/>
                  <a:gd name="T2" fmla="*/ 0 w 356"/>
                  <a:gd name="T3" fmla="*/ 0 h 766"/>
                  <a:gd name="T4" fmla="*/ 0 w 356"/>
                  <a:gd name="T5" fmla="*/ 0 h 766"/>
                  <a:gd name="T6" fmla="*/ 0 w 356"/>
                  <a:gd name="T7" fmla="*/ 0 h 766"/>
                  <a:gd name="T8" fmla="*/ 0 w 356"/>
                  <a:gd name="T9" fmla="*/ 0 h 766"/>
                  <a:gd name="T10" fmla="*/ 0 w 356"/>
                  <a:gd name="T11" fmla="*/ 0 h 766"/>
                  <a:gd name="T12" fmla="*/ 0 w 356"/>
                  <a:gd name="T13" fmla="*/ 0 h 766"/>
                  <a:gd name="T14" fmla="*/ 0 w 356"/>
                  <a:gd name="T15" fmla="*/ 0 h 766"/>
                  <a:gd name="T16" fmla="*/ 0 w 356"/>
                  <a:gd name="T17" fmla="*/ 0 h 766"/>
                  <a:gd name="T18" fmla="*/ 0 w 356"/>
                  <a:gd name="T19" fmla="*/ 0 h 766"/>
                  <a:gd name="T20" fmla="*/ 0 w 356"/>
                  <a:gd name="T21" fmla="*/ 0 h 766"/>
                  <a:gd name="T22" fmla="*/ 0 w 356"/>
                  <a:gd name="T23" fmla="*/ 0 h 766"/>
                  <a:gd name="T24" fmla="*/ 0 w 356"/>
                  <a:gd name="T25" fmla="*/ 0 h 766"/>
                  <a:gd name="T26" fmla="*/ 0 w 356"/>
                  <a:gd name="T27" fmla="*/ 0 h 766"/>
                  <a:gd name="T28" fmla="*/ 0 w 356"/>
                  <a:gd name="T29" fmla="*/ 0 h 766"/>
                  <a:gd name="T30" fmla="*/ 0 w 356"/>
                  <a:gd name="T31" fmla="*/ 0 h 766"/>
                  <a:gd name="T32" fmla="*/ 0 w 356"/>
                  <a:gd name="T33" fmla="*/ 0 h 766"/>
                  <a:gd name="T34" fmla="*/ 0 w 356"/>
                  <a:gd name="T35" fmla="*/ 0 h 766"/>
                  <a:gd name="T36" fmla="*/ 0 w 356"/>
                  <a:gd name="T37" fmla="*/ 0 h 766"/>
                  <a:gd name="T38" fmla="*/ 0 w 356"/>
                  <a:gd name="T39" fmla="*/ 0 h 766"/>
                  <a:gd name="T40" fmla="*/ 0 w 356"/>
                  <a:gd name="T41" fmla="*/ 0 h 766"/>
                  <a:gd name="T42" fmla="*/ 0 w 356"/>
                  <a:gd name="T43" fmla="*/ 0 h 766"/>
                  <a:gd name="T44" fmla="*/ 0 w 356"/>
                  <a:gd name="T45" fmla="*/ 0 h 766"/>
                  <a:gd name="T46" fmla="*/ 0 w 356"/>
                  <a:gd name="T47" fmla="*/ 0 h 766"/>
                  <a:gd name="T48" fmla="*/ 0 w 356"/>
                  <a:gd name="T49" fmla="*/ 0 h 766"/>
                  <a:gd name="T50" fmla="*/ 0 w 356"/>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6"/>
                  <a:gd name="T79" fmla="*/ 0 h 766"/>
                  <a:gd name="T80" fmla="*/ 356 w 356"/>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6" h="766">
                    <a:moveTo>
                      <a:pt x="356" y="0"/>
                    </a:moveTo>
                    <a:lnTo>
                      <a:pt x="184" y="196"/>
                    </a:lnTo>
                    <a:lnTo>
                      <a:pt x="138" y="248"/>
                    </a:lnTo>
                    <a:lnTo>
                      <a:pt x="103" y="293"/>
                    </a:lnTo>
                    <a:lnTo>
                      <a:pt x="70" y="350"/>
                    </a:lnTo>
                    <a:lnTo>
                      <a:pt x="52" y="390"/>
                    </a:lnTo>
                    <a:lnTo>
                      <a:pt x="29" y="448"/>
                    </a:lnTo>
                    <a:lnTo>
                      <a:pt x="16" y="502"/>
                    </a:lnTo>
                    <a:lnTo>
                      <a:pt x="6" y="552"/>
                    </a:lnTo>
                    <a:lnTo>
                      <a:pt x="0" y="611"/>
                    </a:lnTo>
                    <a:lnTo>
                      <a:pt x="0" y="667"/>
                    </a:lnTo>
                    <a:lnTo>
                      <a:pt x="6" y="714"/>
                    </a:lnTo>
                    <a:lnTo>
                      <a:pt x="16" y="748"/>
                    </a:lnTo>
                    <a:lnTo>
                      <a:pt x="29" y="754"/>
                    </a:lnTo>
                    <a:lnTo>
                      <a:pt x="52" y="766"/>
                    </a:lnTo>
                    <a:lnTo>
                      <a:pt x="88" y="748"/>
                    </a:lnTo>
                    <a:lnTo>
                      <a:pt x="114" y="725"/>
                    </a:lnTo>
                    <a:lnTo>
                      <a:pt x="155" y="678"/>
                    </a:lnTo>
                    <a:lnTo>
                      <a:pt x="196" y="645"/>
                    </a:lnTo>
                    <a:lnTo>
                      <a:pt x="235" y="599"/>
                    </a:lnTo>
                    <a:lnTo>
                      <a:pt x="264" y="552"/>
                    </a:lnTo>
                    <a:lnTo>
                      <a:pt x="287" y="507"/>
                    </a:lnTo>
                    <a:lnTo>
                      <a:pt x="305" y="461"/>
                    </a:lnTo>
                    <a:lnTo>
                      <a:pt x="316" y="397"/>
                    </a:lnTo>
                    <a:lnTo>
                      <a:pt x="326" y="339"/>
                    </a:lnTo>
                    <a:lnTo>
                      <a:pt x="3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4" name="Freeform 28"/>
              <p:cNvSpPr>
                <a:spLocks/>
              </p:cNvSpPr>
              <p:nvPr/>
            </p:nvSpPr>
            <p:spPr bwMode="auto">
              <a:xfrm>
                <a:off x="3187" y="1744"/>
                <a:ext cx="74" cy="197"/>
              </a:xfrm>
              <a:custGeom>
                <a:avLst/>
                <a:gdLst>
                  <a:gd name="T0" fmla="*/ 0 w 298"/>
                  <a:gd name="T1" fmla="*/ 0 h 787"/>
                  <a:gd name="T2" fmla="*/ 0 w 298"/>
                  <a:gd name="T3" fmla="*/ 0 h 787"/>
                  <a:gd name="T4" fmla="*/ 0 w 298"/>
                  <a:gd name="T5" fmla="*/ 0 h 787"/>
                  <a:gd name="T6" fmla="*/ 0 w 298"/>
                  <a:gd name="T7" fmla="*/ 0 h 787"/>
                  <a:gd name="T8" fmla="*/ 0 w 298"/>
                  <a:gd name="T9" fmla="*/ 0 h 787"/>
                  <a:gd name="T10" fmla="*/ 0 w 298"/>
                  <a:gd name="T11" fmla="*/ 0 h 787"/>
                  <a:gd name="T12" fmla="*/ 0 w 298"/>
                  <a:gd name="T13" fmla="*/ 0 h 787"/>
                  <a:gd name="T14" fmla="*/ 0 w 298"/>
                  <a:gd name="T15" fmla="*/ 0 h 787"/>
                  <a:gd name="T16" fmla="*/ 0 w 298"/>
                  <a:gd name="T17" fmla="*/ 0 h 787"/>
                  <a:gd name="T18" fmla="*/ 0 w 298"/>
                  <a:gd name="T19" fmla="*/ 0 h 787"/>
                  <a:gd name="T20" fmla="*/ 0 w 298"/>
                  <a:gd name="T21" fmla="*/ 0 h 787"/>
                  <a:gd name="T22" fmla="*/ 0 w 298"/>
                  <a:gd name="T23" fmla="*/ 0 h 787"/>
                  <a:gd name="T24" fmla="*/ 0 w 298"/>
                  <a:gd name="T25" fmla="*/ 0 h 787"/>
                  <a:gd name="T26" fmla="*/ 0 w 298"/>
                  <a:gd name="T27" fmla="*/ 0 h 787"/>
                  <a:gd name="T28" fmla="*/ 0 w 298"/>
                  <a:gd name="T29" fmla="*/ 0 h 787"/>
                  <a:gd name="T30" fmla="*/ 0 w 298"/>
                  <a:gd name="T31" fmla="*/ 0 h 787"/>
                  <a:gd name="T32" fmla="*/ 0 w 298"/>
                  <a:gd name="T33" fmla="*/ 0 h 787"/>
                  <a:gd name="T34" fmla="*/ 0 w 298"/>
                  <a:gd name="T35" fmla="*/ 0 h 7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
                  <a:gd name="T55" fmla="*/ 0 h 787"/>
                  <a:gd name="T56" fmla="*/ 298 w 298"/>
                  <a:gd name="T57" fmla="*/ 787 h 7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 h="787">
                    <a:moveTo>
                      <a:pt x="268" y="0"/>
                    </a:moveTo>
                    <a:lnTo>
                      <a:pt x="293" y="242"/>
                    </a:lnTo>
                    <a:lnTo>
                      <a:pt x="298" y="316"/>
                    </a:lnTo>
                    <a:lnTo>
                      <a:pt x="293" y="372"/>
                    </a:lnTo>
                    <a:lnTo>
                      <a:pt x="293" y="437"/>
                    </a:lnTo>
                    <a:lnTo>
                      <a:pt x="281" y="481"/>
                    </a:lnTo>
                    <a:lnTo>
                      <a:pt x="263" y="534"/>
                    </a:lnTo>
                    <a:lnTo>
                      <a:pt x="247" y="581"/>
                    </a:lnTo>
                    <a:lnTo>
                      <a:pt x="211" y="636"/>
                    </a:lnTo>
                    <a:lnTo>
                      <a:pt x="177" y="683"/>
                    </a:lnTo>
                    <a:lnTo>
                      <a:pt x="113" y="769"/>
                    </a:lnTo>
                    <a:lnTo>
                      <a:pt x="63" y="787"/>
                    </a:lnTo>
                    <a:lnTo>
                      <a:pt x="33" y="758"/>
                    </a:lnTo>
                    <a:lnTo>
                      <a:pt x="4" y="665"/>
                    </a:lnTo>
                    <a:lnTo>
                      <a:pt x="0" y="556"/>
                    </a:lnTo>
                    <a:lnTo>
                      <a:pt x="12" y="452"/>
                    </a:lnTo>
                    <a:lnTo>
                      <a:pt x="56" y="350"/>
                    </a:lnTo>
                    <a:lnTo>
                      <a:pt x="26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5" name="Freeform 29"/>
              <p:cNvSpPr>
                <a:spLocks/>
              </p:cNvSpPr>
              <p:nvPr/>
            </p:nvSpPr>
            <p:spPr bwMode="auto">
              <a:xfrm>
                <a:off x="3226" y="1783"/>
                <a:ext cx="116" cy="172"/>
              </a:xfrm>
              <a:custGeom>
                <a:avLst/>
                <a:gdLst>
                  <a:gd name="T0" fmla="*/ 0 w 461"/>
                  <a:gd name="T1" fmla="*/ 0 h 691"/>
                  <a:gd name="T2" fmla="*/ 0 w 461"/>
                  <a:gd name="T3" fmla="*/ 0 h 691"/>
                  <a:gd name="T4" fmla="*/ 0 w 461"/>
                  <a:gd name="T5" fmla="*/ 0 h 691"/>
                  <a:gd name="T6" fmla="*/ 0 w 461"/>
                  <a:gd name="T7" fmla="*/ 0 h 691"/>
                  <a:gd name="T8" fmla="*/ 0 w 461"/>
                  <a:gd name="T9" fmla="*/ 0 h 691"/>
                  <a:gd name="T10" fmla="*/ 0 w 461"/>
                  <a:gd name="T11" fmla="*/ 0 h 691"/>
                  <a:gd name="T12" fmla="*/ 0 w 461"/>
                  <a:gd name="T13" fmla="*/ 0 h 691"/>
                  <a:gd name="T14" fmla="*/ 0 w 461"/>
                  <a:gd name="T15" fmla="*/ 0 h 691"/>
                  <a:gd name="T16" fmla="*/ 0 w 461"/>
                  <a:gd name="T17" fmla="*/ 0 h 691"/>
                  <a:gd name="T18" fmla="*/ 0 w 461"/>
                  <a:gd name="T19" fmla="*/ 0 h 691"/>
                  <a:gd name="T20" fmla="*/ 0 w 461"/>
                  <a:gd name="T21" fmla="*/ 0 h 691"/>
                  <a:gd name="T22" fmla="*/ 0 w 461"/>
                  <a:gd name="T23" fmla="*/ 0 h 691"/>
                  <a:gd name="T24" fmla="*/ 0 w 461"/>
                  <a:gd name="T25" fmla="*/ 0 h 691"/>
                  <a:gd name="T26" fmla="*/ 0 w 461"/>
                  <a:gd name="T27" fmla="*/ 0 h 691"/>
                  <a:gd name="T28" fmla="*/ 0 w 461"/>
                  <a:gd name="T29" fmla="*/ 0 h 691"/>
                  <a:gd name="T30" fmla="*/ 0 w 461"/>
                  <a:gd name="T31" fmla="*/ 0 h 691"/>
                  <a:gd name="T32" fmla="*/ 0 w 461"/>
                  <a:gd name="T33" fmla="*/ 0 h 691"/>
                  <a:gd name="T34" fmla="*/ 0 w 461"/>
                  <a:gd name="T35" fmla="*/ 0 h 691"/>
                  <a:gd name="T36" fmla="*/ 0 w 461"/>
                  <a:gd name="T37" fmla="*/ 0 h 691"/>
                  <a:gd name="T38" fmla="*/ 0 w 461"/>
                  <a:gd name="T39" fmla="*/ 0 h 691"/>
                  <a:gd name="T40" fmla="*/ 0 w 461"/>
                  <a:gd name="T41" fmla="*/ 0 h 691"/>
                  <a:gd name="T42" fmla="*/ 0 w 461"/>
                  <a:gd name="T43" fmla="*/ 0 h 691"/>
                  <a:gd name="T44" fmla="*/ 0 w 461"/>
                  <a:gd name="T45" fmla="*/ 0 h 691"/>
                  <a:gd name="T46" fmla="*/ 0 w 461"/>
                  <a:gd name="T47" fmla="*/ 0 h 691"/>
                  <a:gd name="T48" fmla="*/ 0 w 461"/>
                  <a:gd name="T49" fmla="*/ 0 h 691"/>
                  <a:gd name="T50" fmla="*/ 0 w 461"/>
                  <a:gd name="T51" fmla="*/ 0 h 6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1"/>
                  <a:gd name="T79" fmla="*/ 0 h 691"/>
                  <a:gd name="T80" fmla="*/ 461 w 461"/>
                  <a:gd name="T81" fmla="*/ 691 h 6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1" h="691">
                    <a:moveTo>
                      <a:pt x="461" y="0"/>
                    </a:moveTo>
                    <a:lnTo>
                      <a:pt x="259" y="150"/>
                    </a:lnTo>
                    <a:lnTo>
                      <a:pt x="210" y="195"/>
                    </a:lnTo>
                    <a:lnTo>
                      <a:pt x="163" y="230"/>
                    </a:lnTo>
                    <a:lnTo>
                      <a:pt x="127" y="275"/>
                    </a:lnTo>
                    <a:lnTo>
                      <a:pt x="93" y="316"/>
                    </a:lnTo>
                    <a:lnTo>
                      <a:pt x="70" y="363"/>
                    </a:lnTo>
                    <a:lnTo>
                      <a:pt x="47" y="409"/>
                    </a:lnTo>
                    <a:lnTo>
                      <a:pt x="29" y="471"/>
                    </a:lnTo>
                    <a:lnTo>
                      <a:pt x="12" y="528"/>
                    </a:lnTo>
                    <a:lnTo>
                      <a:pt x="0" y="585"/>
                    </a:lnTo>
                    <a:lnTo>
                      <a:pt x="0" y="632"/>
                    </a:lnTo>
                    <a:lnTo>
                      <a:pt x="0" y="665"/>
                    </a:lnTo>
                    <a:lnTo>
                      <a:pt x="12" y="683"/>
                    </a:lnTo>
                    <a:lnTo>
                      <a:pt x="29" y="691"/>
                    </a:lnTo>
                    <a:lnTo>
                      <a:pt x="59" y="691"/>
                    </a:lnTo>
                    <a:lnTo>
                      <a:pt x="93" y="673"/>
                    </a:lnTo>
                    <a:lnTo>
                      <a:pt x="145" y="636"/>
                    </a:lnTo>
                    <a:lnTo>
                      <a:pt x="192" y="614"/>
                    </a:lnTo>
                    <a:lnTo>
                      <a:pt x="231" y="574"/>
                    </a:lnTo>
                    <a:lnTo>
                      <a:pt x="264" y="540"/>
                    </a:lnTo>
                    <a:lnTo>
                      <a:pt x="300" y="494"/>
                    </a:lnTo>
                    <a:lnTo>
                      <a:pt x="323" y="456"/>
                    </a:lnTo>
                    <a:lnTo>
                      <a:pt x="351" y="397"/>
                    </a:lnTo>
                    <a:lnTo>
                      <a:pt x="375" y="339"/>
                    </a:lnTo>
                    <a:lnTo>
                      <a:pt x="46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6" name="Freeform 30"/>
              <p:cNvSpPr>
                <a:spLocks/>
              </p:cNvSpPr>
              <p:nvPr/>
            </p:nvSpPr>
            <p:spPr bwMode="auto">
              <a:xfrm>
                <a:off x="3178" y="1837"/>
                <a:ext cx="87" cy="191"/>
              </a:xfrm>
              <a:custGeom>
                <a:avLst/>
                <a:gdLst>
                  <a:gd name="T0" fmla="*/ 0 w 349"/>
                  <a:gd name="T1" fmla="*/ 0 h 766"/>
                  <a:gd name="T2" fmla="*/ 0 w 349"/>
                  <a:gd name="T3" fmla="*/ 0 h 766"/>
                  <a:gd name="T4" fmla="*/ 0 w 349"/>
                  <a:gd name="T5" fmla="*/ 0 h 766"/>
                  <a:gd name="T6" fmla="*/ 0 w 349"/>
                  <a:gd name="T7" fmla="*/ 0 h 766"/>
                  <a:gd name="T8" fmla="*/ 0 w 349"/>
                  <a:gd name="T9" fmla="*/ 0 h 766"/>
                  <a:gd name="T10" fmla="*/ 0 w 349"/>
                  <a:gd name="T11" fmla="*/ 0 h 766"/>
                  <a:gd name="T12" fmla="*/ 0 w 349"/>
                  <a:gd name="T13" fmla="*/ 0 h 766"/>
                  <a:gd name="T14" fmla="*/ 0 w 349"/>
                  <a:gd name="T15" fmla="*/ 0 h 766"/>
                  <a:gd name="T16" fmla="*/ 0 w 349"/>
                  <a:gd name="T17" fmla="*/ 0 h 766"/>
                  <a:gd name="T18" fmla="*/ 0 w 349"/>
                  <a:gd name="T19" fmla="*/ 0 h 766"/>
                  <a:gd name="T20" fmla="*/ 0 w 349"/>
                  <a:gd name="T21" fmla="*/ 0 h 766"/>
                  <a:gd name="T22" fmla="*/ 0 w 349"/>
                  <a:gd name="T23" fmla="*/ 0 h 766"/>
                  <a:gd name="T24" fmla="*/ 0 w 349"/>
                  <a:gd name="T25" fmla="*/ 0 h 766"/>
                  <a:gd name="T26" fmla="*/ 0 w 349"/>
                  <a:gd name="T27" fmla="*/ 0 h 766"/>
                  <a:gd name="T28" fmla="*/ 0 w 349"/>
                  <a:gd name="T29" fmla="*/ 0 h 766"/>
                  <a:gd name="T30" fmla="*/ 0 w 349"/>
                  <a:gd name="T31" fmla="*/ 0 h 766"/>
                  <a:gd name="T32" fmla="*/ 0 w 349"/>
                  <a:gd name="T33" fmla="*/ 0 h 766"/>
                  <a:gd name="T34" fmla="*/ 0 w 349"/>
                  <a:gd name="T35" fmla="*/ 0 h 766"/>
                  <a:gd name="T36" fmla="*/ 0 w 349"/>
                  <a:gd name="T37" fmla="*/ 0 h 766"/>
                  <a:gd name="T38" fmla="*/ 0 w 349"/>
                  <a:gd name="T39" fmla="*/ 0 h 766"/>
                  <a:gd name="T40" fmla="*/ 0 w 349"/>
                  <a:gd name="T41" fmla="*/ 0 h 766"/>
                  <a:gd name="T42" fmla="*/ 0 w 349"/>
                  <a:gd name="T43" fmla="*/ 0 h 766"/>
                  <a:gd name="T44" fmla="*/ 0 w 349"/>
                  <a:gd name="T45" fmla="*/ 0 h 766"/>
                  <a:gd name="T46" fmla="*/ 0 w 349"/>
                  <a:gd name="T47" fmla="*/ 0 h 766"/>
                  <a:gd name="T48" fmla="*/ 0 w 349"/>
                  <a:gd name="T49" fmla="*/ 0 h 766"/>
                  <a:gd name="T50" fmla="*/ 0 w 349"/>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9"/>
                  <a:gd name="T79" fmla="*/ 0 h 766"/>
                  <a:gd name="T80" fmla="*/ 349 w 349"/>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9" h="766">
                    <a:moveTo>
                      <a:pt x="349" y="0"/>
                    </a:moveTo>
                    <a:lnTo>
                      <a:pt x="184" y="197"/>
                    </a:lnTo>
                    <a:lnTo>
                      <a:pt x="138" y="254"/>
                    </a:lnTo>
                    <a:lnTo>
                      <a:pt x="98" y="301"/>
                    </a:lnTo>
                    <a:lnTo>
                      <a:pt x="68" y="353"/>
                    </a:lnTo>
                    <a:lnTo>
                      <a:pt x="47" y="397"/>
                    </a:lnTo>
                    <a:lnTo>
                      <a:pt x="21" y="448"/>
                    </a:lnTo>
                    <a:lnTo>
                      <a:pt x="10" y="502"/>
                    </a:lnTo>
                    <a:lnTo>
                      <a:pt x="6" y="559"/>
                    </a:lnTo>
                    <a:lnTo>
                      <a:pt x="0" y="617"/>
                    </a:lnTo>
                    <a:lnTo>
                      <a:pt x="6" y="674"/>
                    </a:lnTo>
                    <a:lnTo>
                      <a:pt x="6" y="721"/>
                    </a:lnTo>
                    <a:lnTo>
                      <a:pt x="18" y="751"/>
                    </a:lnTo>
                    <a:lnTo>
                      <a:pt x="29" y="761"/>
                    </a:lnTo>
                    <a:lnTo>
                      <a:pt x="51" y="766"/>
                    </a:lnTo>
                    <a:lnTo>
                      <a:pt x="76" y="754"/>
                    </a:lnTo>
                    <a:lnTo>
                      <a:pt x="109" y="732"/>
                    </a:lnTo>
                    <a:lnTo>
                      <a:pt x="155" y="692"/>
                    </a:lnTo>
                    <a:lnTo>
                      <a:pt x="194" y="650"/>
                    </a:lnTo>
                    <a:lnTo>
                      <a:pt x="235" y="605"/>
                    </a:lnTo>
                    <a:lnTo>
                      <a:pt x="264" y="566"/>
                    </a:lnTo>
                    <a:lnTo>
                      <a:pt x="287" y="512"/>
                    </a:lnTo>
                    <a:lnTo>
                      <a:pt x="303" y="461"/>
                    </a:lnTo>
                    <a:lnTo>
                      <a:pt x="316" y="404"/>
                    </a:lnTo>
                    <a:lnTo>
                      <a:pt x="328" y="340"/>
                    </a:lnTo>
                    <a:lnTo>
                      <a:pt x="3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7" name="Freeform 31"/>
              <p:cNvSpPr>
                <a:spLocks/>
              </p:cNvSpPr>
              <p:nvPr/>
            </p:nvSpPr>
            <p:spPr bwMode="auto">
              <a:xfrm>
                <a:off x="3153" y="1823"/>
                <a:ext cx="75" cy="197"/>
              </a:xfrm>
              <a:custGeom>
                <a:avLst/>
                <a:gdLst>
                  <a:gd name="T0" fmla="*/ 0 w 300"/>
                  <a:gd name="T1" fmla="*/ 0 h 788"/>
                  <a:gd name="T2" fmla="*/ 0 w 300"/>
                  <a:gd name="T3" fmla="*/ 0 h 788"/>
                  <a:gd name="T4" fmla="*/ 0 w 300"/>
                  <a:gd name="T5" fmla="*/ 0 h 788"/>
                  <a:gd name="T6" fmla="*/ 0 w 300"/>
                  <a:gd name="T7" fmla="*/ 0 h 788"/>
                  <a:gd name="T8" fmla="*/ 0 w 300"/>
                  <a:gd name="T9" fmla="*/ 0 h 788"/>
                  <a:gd name="T10" fmla="*/ 0 w 300"/>
                  <a:gd name="T11" fmla="*/ 0 h 788"/>
                  <a:gd name="T12" fmla="*/ 0 w 300"/>
                  <a:gd name="T13" fmla="*/ 0 h 788"/>
                  <a:gd name="T14" fmla="*/ 0 w 300"/>
                  <a:gd name="T15" fmla="*/ 0 h 788"/>
                  <a:gd name="T16" fmla="*/ 0 w 300"/>
                  <a:gd name="T17" fmla="*/ 0 h 788"/>
                  <a:gd name="T18" fmla="*/ 0 w 300"/>
                  <a:gd name="T19" fmla="*/ 0 h 788"/>
                  <a:gd name="T20" fmla="*/ 0 w 300"/>
                  <a:gd name="T21" fmla="*/ 0 h 788"/>
                  <a:gd name="T22" fmla="*/ 0 w 300"/>
                  <a:gd name="T23" fmla="*/ 0 h 788"/>
                  <a:gd name="T24" fmla="*/ 0 w 300"/>
                  <a:gd name="T25" fmla="*/ 0 h 788"/>
                  <a:gd name="T26" fmla="*/ 0 w 300"/>
                  <a:gd name="T27" fmla="*/ 0 h 788"/>
                  <a:gd name="T28" fmla="*/ 0 w 300"/>
                  <a:gd name="T29" fmla="*/ 0 h 788"/>
                  <a:gd name="T30" fmla="*/ 0 w 300"/>
                  <a:gd name="T31" fmla="*/ 0 h 788"/>
                  <a:gd name="T32" fmla="*/ 0 w 300"/>
                  <a:gd name="T33" fmla="*/ 0 h 788"/>
                  <a:gd name="T34" fmla="*/ 0 w 300"/>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88"/>
                  <a:gd name="T56" fmla="*/ 300 w 300"/>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88">
                    <a:moveTo>
                      <a:pt x="259" y="0"/>
                    </a:moveTo>
                    <a:lnTo>
                      <a:pt x="292" y="248"/>
                    </a:lnTo>
                    <a:lnTo>
                      <a:pt x="292" y="310"/>
                    </a:lnTo>
                    <a:lnTo>
                      <a:pt x="300" y="373"/>
                    </a:lnTo>
                    <a:lnTo>
                      <a:pt x="292" y="431"/>
                    </a:lnTo>
                    <a:lnTo>
                      <a:pt x="282" y="475"/>
                    </a:lnTo>
                    <a:lnTo>
                      <a:pt x="259" y="535"/>
                    </a:lnTo>
                    <a:lnTo>
                      <a:pt x="241" y="586"/>
                    </a:lnTo>
                    <a:lnTo>
                      <a:pt x="212" y="633"/>
                    </a:lnTo>
                    <a:lnTo>
                      <a:pt x="174" y="685"/>
                    </a:lnTo>
                    <a:lnTo>
                      <a:pt x="116" y="765"/>
                    </a:lnTo>
                    <a:lnTo>
                      <a:pt x="62" y="788"/>
                    </a:lnTo>
                    <a:lnTo>
                      <a:pt x="28" y="752"/>
                    </a:lnTo>
                    <a:lnTo>
                      <a:pt x="5" y="667"/>
                    </a:lnTo>
                    <a:lnTo>
                      <a:pt x="0" y="551"/>
                    </a:lnTo>
                    <a:lnTo>
                      <a:pt x="11" y="453"/>
                    </a:lnTo>
                    <a:lnTo>
                      <a:pt x="44" y="345"/>
                    </a:lnTo>
                    <a:lnTo>
                      <a:pt x="25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8" name="Freeform 32"/>
              <p:cNvSpPr>
                <a:spLocks/>
              </p:cNvSpPr>
              <p:nvPr/>
            </p:nvSpPr>
            <p:spPr bwMode="auto">
              <a:xfrm>
                <a:off x="3192" y="1860"/>
                <a:ext cx="115" cy="176"/>
              </a:xfrm>
              <a:custGeom>
                <a:avLst/>
                <a:gdLst>
                  <a:gd name="T0" fmla="*/ 0 w 460"/>
                  <a:gd name="T1" fmla="*/ 0 h 702"/>
                  <a:gd name="T2" fmla="*/ 0 w 460"/>
                  <a:gd name="T3" fmla="*/ 0 h 702"/>
                  <a:gd name="T4" fmla="*/ 0 w 460"/>
                  <a:gd name="T5" fmla="*/ 0 h 702"/>
                  <a:gd name="T6" fmla="*/ 0 w 460"/>
                  <a:gd name="T7" fmla="*/ 0 h 702"/>
                  <a:gd name="T8" fmla="*/ 0 w 460"/>
                  <a:gd name="T9" fmla="*/ 0 h 702"/>
                  <a:gd name="T10" fmla="*/ 0 w 460"/>
                  <a:gd name="T11" fmla="*/ 0 h 702"/>
                  <a:gd name="T12" fmla="*/ 0 w 460"/>
                  <a:gd name="T13" fmla="*/ 0 h 702"/>
                  <a:gd name="T14" fmla="*/ 0 w 460"/>
                  <a:gd name="T15" fmla="*/ 0 h 702"/>
                  <a:gd name="T16" fmla="*/ 0 w 460"/>
                  <a:gd name="T17" fmla="*/ 0 h 702"/>
                  <a:gd name="T18" fmla="*/ 0 w 460"/>
                  <a:gd name="T19" fmla="*/ 0 h 702"/>
                  <a:gd name="T20" fmla="*/ 0 w 460"/>
                  <a:gd name="T21" fmla="*/ 0 h 702"/>
                  <a:gd name="T22" fmla="*/ 0 w 460"/>
                  <a:gd name="T23" fmla="*/ 0 h 702"/>
                  <a:gd name="T24" fmla="*/ 0 w 460"/>
                  <a:gd name="T25" fmla="*/ 0 h 702"/>
                  <a:gd name="T26" fmla="*/ 0 w 460"/>
                  <a:gd name="T27" fmla="*/ 0 h 702"/>
                  <a:gd name="T28" fmla="*/ 0 w 460"/>
                  <a:gd name="T29" fmla="*/ 0 h 702"/>
                  <a:gd name="T30" fmla="*/ 0 w 460"/>
                  <a:gd name="T31" fmla="*/ 0 h 702"/>
                  <a:gd name="T32" fmla="*/ 0 w 460"/>
                  <a:gd name="T33" fmla="*/ 0 h 702"/>
                  <a:gd name="T34" fmla="*/ 0 w 460"/>
                  <a:gd name="T35" fmla="*/ 0 h 702"/>
                  <a:gd name="T36" fmla="*/ 0 w 460"/>
                  <a:gd name="T37" fmla="*/ 0 h 702"/>
                  <a:gd name="T38" fmla="*/ 0 w 460"/>
                  <a:gd name="T39" fmla="*/ 0 h 702"/>
                  <a:gd name="T40" fmla="*/ 0 w 460"/>
                  <a:gd name="T41" fmla="*/ 0 h 702"/>
                  <a:gd name="T42" fmla="*/ 0 w 460"/>
                  <a:gd name="T43" fmla="*/ 0 h 702"/>
                  <a:gd name="T44" fmla="*/ 0 w 460"/>
                  <a:gd name="T45" fmla="*/ 0 h 702"/>
                  <a:gd name="T46" fmla="*/ 0 w 460"/>
                  <a:gd name="T47" fmla="*/ 0 h 702"/>
                  <a:gd name="T48" fmla="*/ 0 w 460"/>
                  <a:gd name="T49" fmla="*/ 0 h 702"/>
                  <a:gd name="T50" fmla="*/ 0 w 460"/>
                  <a:gd name="T51" fmla="*/ 0 h 7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702"/>
                  <a:gd name="T80" fmla="*/ 460 w 460"/>
                  <a:gd name="T81" fmla="*/ 702 h 7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702">
                    <a:moveTo>
                      <a:pt x="460" y="0"/>
                    </a:moveTo>
                    <a:lnTo>
                      <a:pt x="264" y="149"/>
                    </a:lnTo>
                    <a:lnTo>
                      <a:pt x="213" y="196"/>
                    </a:lnTo>
                    <a:lnTo>
                      <a:pt x="166" y="235"/>
                    </a:lnTo>
                    <a:lnTo>
                      <a:pt x="127" y="275"/>
                    </a:lnTo>
                    <a:lnTo>
                      <a:pt x="98" y="322"/>
                    </a:lnTo>
                    <a:lnTo>
                      <a:pt x="70" y="368"/>
                    </a:lnTo>
                    <a:lnTo>
                      <a:pt x="52" y="419"/>
                    </a:lnTo>
                    <a:lnTo>
                      <a:pt x="34" y="473"/>
                    </a:lnTo>
                    <a:lnTo>
                      <a:pt x="19" y="528"/>
                    </a:lnTo>
                    <a:lnTo>
                      <a:pt x="0" y="592"/>
                    </a:lnTo>
                    <a:lnTo>
                      <a:pt x="0" y="632"/>
                    </a:lnTo>
                    <a:lnTo>
                      <a:pt x="0" y="668"/>
                    </a:lnTo>
                    <a:lnTo>
                      <a:pt x="11" y="683"/>
                    </a:lnTo>
                    <a:lnTo>
                      <a:pt x="34" y="702"/>
                    </a:lnTo>
                    <a:lnTo>
                      <a:pt x="62" y="696"/>
                    </a:lnTo>
                    <a:lnTo>
                      <a:pt x="98" y="683"/>
                    </a:lnTo>
                    <a:lnTo>
                      <a:pt x="145" y="644"/>
                    </a:lnTo>
                    <a:lnTo>
                      <a:pt x="189" y="616"/>
                    </a:lnTo>
                    <a:lnTo>
                      <a:pt x="230" y="575"/>
                    </a:lnTo>
                    <a:lnTo>
                      <a:pt x="271" y="547"/>
                    </a:lnTo>
                    <a:lnTo>
                      <a:pt x="300" y="500"/>
                    </a:lnTo>
                    <a:lnTo>
                      <a:pt x="329" y="456"/>
                    </a:lnTo>
                    <a:lnTo>
                      <a:pt x="351" y="397"/>
                    </a:lnTo>
                    <a:lnTo>
                      <a:pt x="375" y="345"/>
                    </a:lnTo>
                    <a:lnTo>
                      <a:pt x="46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79" name="Freeform 33"/>
              <p:cNvSpPr>
                <a:spLocks/>
              </p:cNvSpPr>
              <p:nvPr/>
            </p:nvSpPr>
            <p:spPr bwMode="auto">
              <a:xfrm>
                <a:off x="3144" y="1909"/>
                <a:ext cx="90" cy="191"/>
              </a:xfrm>
              <a:custGeom>
                <a:avLst/>
                <a:gdLst>
                  <a:gd name="T0" fmla="*/ 0 w 357"/>
                  <a:gd name="T1" fmla="*/ 0 h 764"/>
                  <a:gd name="T2" fmla="*/ 0 w 357"/>
                  <a:gd name="T3" fmla="*/ 0 h 764"/>
                  <a:gd name="T4" fmla="*/ 0 w 357"/>
                  <a:gd name="T5" fmla="*/ 0 h 764"/>
                  <a:gd name="T6" fmla="*/ 0 w 357"/>
                  <a:gd name="T7" fmla="*/ 0 h 764"/>
                  <a:gd name="T8" fmla="*/ 0 w 357"/>
                  <a:gd name="T9" fmla="*/ 0 h 764"/>
                  <a:gd name="T10" fmla="*/ 0 w 357"/>
                  <a:gd name="T11" fmla="*/ 0 h 764"/>
                  <a:gd name="T12" fmla="*/ 0 w 357"/>
                  <a:gd name="T13" fmla="*/ 0 h 764"/>
                  <a:gd name="T14" fmla="*/ 0 w 357"/>
                  <a:gd name="T15" fmla="*/ 0 h 764"/>
                  <a:gd name="T16" fmla="*/ 0 w 357"/>
                  <a:gd name="T17" fmla="*/ 0 h 764"/>
                  <a:gd name="T18" fmla="*/ 0 w 357"/>
                  <a:gd name="T19" fmla="*/ 0 h 764"/>
                  <a:gd name="T20" fmla="*/ 0 w 357"/>
                  <a:gd name="T21" fmla="*/ 0 h 764"/>
                  <a:gd name="T22" fmla="*/ 0 w 357"/>
                  <a:gd name="T23" fmla="*/ 0 h 764"/>
                  <a:gd name="T24" fmla="*/ 0 w 357"/>
                  <a:gd name="T25" fmla="*/ 0 h 764"/>
                  <a:gd name="T26" fmla="*/ 0 w 357"/>
                  <a:gd name="T27" fmla="*/ 0 h 764"/>
                  <a:gd name="T28" fmla="*/ 0 w 357"/>
                  <a:gd name="T29" fmla="*/ 0 h 764"/>
                  <a:gd name="T30" fmla="*/ 0 w 357"/>
                  <a:gd name="T31" fmla="*/ 0 h 764"/>
                  <a:gd name="T32" fmla="*/ 0 w 357"/>
                  <a:gd name="T33" fmla="*/ 0 h 764"/>
                  <a:gd name="T34" fmla="*/ 0 w 357"/>
                  <a:gd name="T35" fmla="*/ 0 h 764"/>
                  <a:gd name="T36" fmla="*/ 0 w 357"/>
                  <a:gd name="T37" fmla="*/ 0 h 764"/>
                  <a:gd name="T38" fmla="*/ 0 w 357"/>
                  <a:gd name="T39" fmla="*/ 0 h 764"/>
                  <a:gd name="T40" fmla="*/ 0 w 357"/>
                  <a:gd name="T41" fmla="*/ 0 h 764"/>
                  <a:gd name="T42" fmla="*/ 0 w 357"/>
                  <a:gd name="T43" fmla="*/ 0 h 764"/>
                  <a:gd name="T44" fmla="*/ 0 w 357"/>
                  <a:gd name="T45" fmla="*/ 0 h 764"/>
                  <a:gd name="T46" fmla="*/ 0 w 357"/>
                  <a:gd name="T47" fmla="*/ 0 h 764"/>
                  <a:gd name="T48" fmla="*/ 0 w 357"/>
                  <a:gd name="T49" fmla="*/ 0 h 764"/>
                  <a:gd name="T50" fmla="*/ 0 w 357"/>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4"/>
                  <a:gd name="T80" fmla="*/ 357 w 357"/>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4">
                    <a:moveTo>
                      <a:pt x="357" y="0"/>
                    </a:moveTo>
                    <a:lnTo>
                      <a:pt x="191" y="195"/>
                    </a:lnTo>
                    <a:lnTo>
                      <a:pt x="144" y="248"/>
                    </a:lnTo>
                    <a:lnTo>
                      <a:pt x="105" y="299"/>
                    </a:lnTo>
                    <a:lnTo>
                      <a:pt x="77" y="351"/>
                    </a:lnTo>
                    <a:lnTo>
                      <a:pt x="51" y="396"/>
                    </a:lnTo>
                    <a:lnTo>
                      <a:pt x="36" y="448"/>
                    </a:lnTo>
                    <a:lnTo>
                      <a:pt x="18" y="500"/>
                    </a:lnTo>
                    <a:lnTo>
                      <a:pt x="12" y="558"/>
                    </a:lnTo>
                    <a:lnTo>
                      <a:pt x="0" y="617"/>
                    </a:lnTo>
                    <a:lnTo>
                      <a:pt x="8" y="671"/>
                    </a:lnTo>
                    <a:lnTo>
                      <a:pt x="12" y="718"/>
                    </a:lnTo>
                    <a:lnTo>
                      <a:pt x="26" y="754"/>
                    </a:lnTo>
                    <a:lnTo>
                      <a:pt x="36" y="759"/>
                    </a:lnTo>
                    <a:lnTo>
                      <a:pt x="59" y="764"/>
                    </a:lnTo>
                    <a:lnTo>
                      <a:pt x="80" y="754"/>
                    </a:lnTo>
                    <a:lnTo>
                      <a:pt x="122" y="730"/>
                    </a:lnTo>
                    <a:lnTo>
                      <a:pt x="163" y="684"/>
                    </a:lnTo>
                    <a:lnTo>
                      <a:pt x="210" y="642"/>
                    </a:lnTo>
                    <a:lnTo>
                      <a:pt x="243" y="603"/>
                    </a:lnTo>
                    <a:lnTo>
                      <a:pt x="266" y="558"/>
                    </a:lnTo>
                    <a:lnTo>
                      <a:pt x="289" y="511"/>
                    </a:lnTo>
                    <a:lnTo>
                      <a:pt x="312" y="462"/>
                    </a:lnTo>
                    <a:lnTo>
                      <a:pt x="328" y="403"/>
                    </a:lnTo>
                    <a:lnTo>
                      <a:pt x="336" y="345"/>
                    </a:lnTo>
                    <a:lnTo>
                      <a:pt x="35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0" name="Freeform 34"/>
              <p:cNvSpPr>
                <a:spLocks/>
              </p:cNvSpPr>
              <p:nvPr/>
            </p:nvSpPr>
            <p:spPr bwMode="auto">
              <a:xfrm>
                <a:off x="3120" y="1893"/>
                <a:ext cx="77" cy="199"/>
              </a:xfrm>
              <a:custGeom>
                <a:avLst/>
                <a:gdLst>
                  <a:gd name="T0" fmla="*/ 0 w 306"/>
                  <a:gd name="T1" fmla="*/ 0 h 794"/>
                  <a:gd name="T2" fmla="*/ 0 w 306"/>
                  <a:gd name="T3" fmla="*/ 0 h 794"/>
                  <a:gd name="T4" fmla="*/ 0 w 306"/>
                  <a:gd name="T5" fmla="*/ 0 h 794"/>
                  <a:gd name="T6" fmla="*/ 0 w 306"/>
                  <a:gd name="T7" fmla="*/ 0 h 794"/>
                  <a:gd name="T8" fmla="*/ 0 w 306"/>
                  <a:gd name="T9" fmla="*/ 0 h 794"/>
                  <a:gd name="T10" fmla="*/ 0 w 306"/>
                  <a:gd name="T11" fmla="*/ 0 h 794"/>
                  <a:gd name="T12" fmla="*/ 0 w 306"/>
                  <a:gd name="T13" fmla="*/ 0 h 794"/>
                  <a:gd name="T14" fmla="*/ 0 w 306"/>
                  <a:gd name="T15" fmla="*/ 0 h 794"/>
                  <a:gd name="T16" fmla="*/ 0 w 306"/>
                  <a:gd name="T17" fmla="*/ 0 h 794"/>
                  <a:gd name="T18" fmla="*/ 0 w 306"/>
                  <a:gd name="T19" fmla="*/ 0 h 794"/>
                  <a:gd name="T20" fmla="*/ 0 w 306"/>
                  <a:gd name="T21" fmla="*/ 0 h 794"/>
                  <a:gd name="T22" fmla="*/ 0 w 306"/>
                  <a:gd name="T23" fmla="*/ 0 h 794"/>
                  <a:gd name="T24" fmla="*/ 0 w 306"/>
                  <a:gd name="T25" fmla="*/ 0 h 794"/>
                  <a:gd name="T26" fmla="*/ 0 w 306"/>
                  <a:gd name="T27" fmla="*/ 0 h 794"/>
                  <a:gd name="T28" fmla="*/ 0 w 306"/>
                  <a:gd name="T29" fmla="*/ 0 h 794"/>
                  <a:gd name="T30" fmla="*/ 0 w 306"/>
                  <a:gd name="T31" fmla="*/ 0 h 794"/>
                  <a:gd name="T32" fmla="*/ 0 w 306"/>
                  <a:gd name="T33" fmla="*/ 0 h 794"/>
                  <a:gd name="T34" fmla="*/ 0 w 306"/>
                  <a:gd name="T35" fmla="*/ 0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6"/>
                  <a:gd name="T55" fmla="*/ 0 h 794"/>
                  <a:gd name="T56" fmla="*/ 306 w 306"/>
                  <a:gd name="T57" fmla="*/ 794 h 7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6" h="794">
                    <a:moveTo>
                      <a:pt x="277" y="0"/>
                    </a:moveTo>
                    <a:lnTo>
                      <a:pt x="292" y="249"/>
                    </a:lnTo>
                    <a:lnTo>
                      <a:pt x="298" y="316"/>
                    </a:lnTo>
                    <a:lnTo>
                      <a:pt x="306" y="374"/>
                    </a:lnTo>
                    <a:lnTo>
                      <a:pt x="298" y="438"/>
                    </a:lnTo>
                    <a:lnTo>
                      <a:pt x="281" y="484"/>
                    </a:lnTo>
                    <a:lnTo>
                      <a:pt x="265" y="536"/>
                    </a:lnTo>
                    <a:lnTo>
                      <a:pt x="248" y="588"/>
                    </a:lnTo>
                    <a:lnTo>
                      <a:pt x="218" y="644"/>
                    </a:lnTo>
                    <a:lnTo>
                      <a:pt x="176" y="684"/>
                    </a:lnTo>
                    <a:lnTo>
                      <a:pt x="114" y="772"/>
                    </a:lnTo>
                    <a:lnTo>
                      <a:pt x="67" y="794"/>
                    </a:lnTo>
                    <a:lnTo>
                      <a:pt x="34" y="759"/>
                    </a:lnTo>
                    <a:lnTo>
                      <a:pt x="11" y="667"/>
                    </a:lnTo>
                    <a:lnTo>
                      <a:pt x="0" y="559"/>
                    </a:lnTo>
                    <a:lnTo>
                      <a:pt x="16" y="460"/>
                    </a:lnTo>
                    <a:lnTo>
                      <a:pt x="57" y="352"/>
                    </a:lnTo>
                    <a:lnTo>
                      <a:pt x="27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1" name="Freeform 35"/>
              <p:cNvSpPr>
                <a:spLocks/>
              </p:cNvSpPr>
              <p:nvPr/>
            </p:nvSpPr>
            <p:spPr bwMode="auto">
              <a:xfrm>
                <a:off x="3160" y="1933"/>
                <a:ext cx="115" cy="173"/>
              </a:xfrm>
              <a:custGeom>
                <a:avLst/>
                <a:gdLst>
                  <a:gd name="T0" fmla="*/ 0 w 460"/>
                  <a:gd name="T1" fmla="*/ 0 h 694"/>
                  <a:gd name="T2" fmla="*/ 0 w 460"/>
                  <a:gd name="T3" fmla="*/ 0 h 694"/>
                  <a:gd name="T4" fmla="*/ 0 w 460"/>
                  <a:gd name="T5" fmla="*/ 0 h 694"/>
                  <a:gd name="T6" fmla="*/ 0 w 460"/>
                  <a:gd name="T7" fmla="*/ 0 h 694"/>
                  <a:gd name="T8" fmla="*/ 0 w 460"/>
                  <a:gd name="T9" fmla="*/ 0 h 694"/>
                  <a:gd name="T10" fmla="*/ 0 w 460"/>
                  <a:gd name="T11" fmla="*/ 0 h 694"/>
                  <a:gd name="T12" fmla="*/ 0 w 460"/>
                  <a:gd name="T13" fmla="*/ 0 h 694"/>
                  <a:gd name="T14" fmla="*/ 0 w 460"/>
                  <a:gd name="T15" fmla="*/ 0 h 694"/>
                  <a:gd name="T16" fmla="*/ 0 w 460"/>
                  <a:gd name="T17" fmla="*/ 0 h 694"/>
                  <a:gd name="T18" fmla="*/ 0 w 460"/>
                  <a:gd name="T19" fmla="*/ 0 h 694"/>
                  <a:gd name="T20" fmla="*/ 0 w 460"/>
                  <a:gd name="T21" fmla="*/ 0 h 694"/>
                  <a:gd name="T22" fmla="*/ 0 w 460"/>
                  <a:gd name="T23" fmla="*/ 0 h 694"/>
                  <a:gd name="T24" fmla="*/ 0 w 460"/>
                  <a:gd name="T25" fmla="*/ 0 h 694"/>
                  <a:gd name="T26" fmla="*/ 0 w 460"/>
                  <a:gd name="T27" fmla="*/ 0 h 694"/>
                  <a:gd name="T28" fmla="*/ 0 w 460"/>
                  <a:gd name="T29" fmla="*/ 0 h 694"/>
                  <a:gd name="T30" fmla="*/ 0 w 460"/>
                  <a:gd name="T31" fmla="*/ 0 h 694"/>
                  <a:gd name="T32" fmla="*/ 0 w 460"/>
                  <a:gd name="T33" fmla="*/ 0 h 694"/>
                  <a:gd name="T34" fmla="*/ 0 w 460"/>
                  <a:gd name="T35" fmla="*/ 0 h 694"/>
                  <a:gd name="T36" fmla="*/ 0 w 460"/>
                  <a:gd name="T37" fmla="*/ 0 h 694"/>
                  <a:gd name="T38" fmla="*/ 0 w 460"/>
                  <a:gd name="T39" fmla="*/ 0 h 694"/>
                  <a:gd name="T40" fmla="*/ 0 w 460"/>
                  <a:gd name="T41" fmla="*/ 0 h 694"/>
                  <a:gd name="T42" fmla="*/ 0 w 460"/>
                  <a:gd name="T43" fmla="*/ 0 h 694"/>
                  <a:gd name="T44" fmla="*/ 0 w 460"/>
                  <a:gd name="T45" fmla="*/ 0 h 694"/>
                  <a:gd name="T46" fmla="*/ 0 w 460"/>
                  <a:gd name="T47" fmla="*/ 0 h 694"/>
                  <a:gd name="T48" fmla="*/ 0 w 460"/>
                  <a:gd name="T49" fmla="*/ 0 h 694"/>
                  <a:gd name="T50" fmla="*/ 0 w 460"/>
                  <a:gd name="T51" fmla="*/ 0 h 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4"/>
                  <a:gd name="T80" fmla="*/ 460 w 460"/>
                  <a:gd name="T81" fmla="*/ 694 h 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4">
                    <a:moveTo>
                      <a:pt x="460" y="0"/>
                    </a:moveTo>
                    <a:lnTo>
                      <a:pt x="264" y="148"/>
                    </a:lnTo>
                    <a:lnTo>
                      <a:pt x="208" y="195"/>
                    </a:lnTo>
                    <a:lnTo>
                      <a:pt x="168" y="235"/>
                    </a:lnTo>
                    <a:lnTo>
                      <a:pt x="127" y="281"/>
                    </a:lnTo>
                    <a:lnTo>
                      <a:pt x="99" y="314"/>
                    </a:lnTo>
                    <a:lnTo>
                      <a:pt x="70" y="369"/>
                    </a:lnTo>
                    <a:lnTo>
                      <a:pt x="53" y="413"/>
                    </a:lnTo>
                    <a:lnTo>
                      <a:pt x="34" y="469"/>
                    </a:lnTo>
                    <a:lnTo>
                      <a:pt x="16" y="527"/>
                    </a:lnTo>
                    <a:lnTo>
                      <a:pt x="0" y="586"/>
                    </a:lnTo>
                    <a:lnTo>
                      <a:pt x="0" y="632"/>
                    </a:lnTo>
                    <a:lnTo>
                      <a:pt x="0" y="666"/>
                    </a:lnTo>
                    <a:lnTo>
                      <a:pt x="13" y="682"/>
                    </a:lnTo>
                    <a:lnTo>
                      <a:pt x="34" y="694"/>
                    </a:lnTo>
                    <a:lnTo>
                      <a:pt x="63" y="689"/>
                    </a:lnTo>
                    <a:lnTo>
                      <a:pt x="99" y="679"/>
                    </a:lnTo>
                    <a:lnTo>
                      <a:pt x="146" y="642"/>
                    </a:lnTo>
                    <a:lnTo>
                      <a:pt x="189" y="615"/>
                    </a:lnTo>
                    <a:lnTo>
                      <a:pt x="231" y="578"/>
                    </a:lnTo>
                    <a:lnTo>
                      <a:pt x="272" y="539"/>
                    </a:lnTo>
                    <a:lnTo>
                      <a:pt x="301" y="498"/>
                    </a:lnTo>
                    <a:lnTo>
                      <a:pt x="323" y="452"/>
                    </a:lnTo>
                    <a:lnTo>
                      <a:pt x="352" y="394"/>
                    </a:lnTo>
                    <a:lnTo>
                      <a:pt x="373" y="339"/>
                    </a:lnTo>
                    <a:lnTo>
                      <a:pt x="46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2" name="Freeform 36"/>
              <p:cNvSpPr>
                <a:spLocks/>
              </p:cNvSpPr>
              <p:nvPr/>
            </p:nvSpPr>
            <p:spPr bwMode="auto">
              <a:xfrm>
                <a:off x="3114" y="1981"/>
                <a:ext cx="88" cy="191"/>
              </a:xfrm>
              <a:custGeom>
                <a:avLst/>
                <a:gdLst>
                  <a:gd name="T0" fmla="*/ 0 w 352"/>
                  <a:gd name="T1" fmla="*/ 0 h 764"/>
                  <a:gd name="T2" fmla="*/ 0 w 352"/>
                  <a:gd name="T3" fmla="*/ 0 h 764"/>
                  <a:gd name="T4" fmla="*/ 0 w 352"/>
                  <a:gd name="T5" fmla="*/ 0 h 764"/>
                  <a:gd name="T6" fmla="*/ 0 w 352"/>
                  <a:gd name="T7" fmla="*/ 0 h 764"/>
                  <a:gd name="T8" fmla="*/ 0 w 352"/>
                  <a:gd name="T9" fmla="*/ 0 h 764"/>
                  <a:gd name="T10" fmla="*/ 0 w 352"/>
                  <a:gd name="T11" fmla="*/ 0 h 764"/>
                  <a:gd name="T12" fmla="*/ 0 w 352"/>
                  <a:gd name="T13" fmla="*/ 0 h 764"/>
                  <a:gd name="T14" fmla="*/ 0 w 352"/>
                  <a:gd name="T15" fmla="*/ 0 h 764"/>
                  <a:gd name="T16" fmla="*/ 0 w 352"/>
                  <a:gd name="T17" fmla="*/ 0 h 764"/>
                  <a:gd name="T18" fmla="*/ 0 w 352"/>
                  <a:gd name="T19" fmla="*/ 0 h 764"/>
                  <a:gd name="T20" fmla="*/ 0 w 352"/>
                  <a:gd name="T21" fmla="*/ 0 h 764"/>
                  <a:gd name="T22" fmla="*/ 0 w 352"/>
                  <a:gd name="T23" fmla="*/ 0 h 764"/>
                  <a:gd name="T24" fmla="*/ 0 w 352"/>
                  <a:gd name="T25" fmla="*/ 0 h 764"/>
                  <a:gd name="T26" fmla="*/ 0 w 352"/>
                  <a:gd name="T27" fmla="*/ 0 h 764"/>
                  <a:gd name="T28" fmla="*/ 0 w 352"/>
                  <a:gd name="T29" fmla="*/ 0 h 764"/>
                  <a:gd name="T30" fmla="*/ 0 w 352"/>
                  <a:gd name="T31" fmla="*/ 0 h 764"/>
                  <a:gd name="T32" fmla="*/ 0 w 352"/>
                  <a:gd name="T33" fmla="*/ 0 h 764"/>
                  <a:gd name="T34" fmla="*/ 0 w 352"/>
                  <a:gd name="T35" fmla="*/ 0 h 764"/>
                  <a:gd name="T36" fmla="*/ 0 w 352"/>
                  <a:gd name="T37" fmla="*/ 0 h 764"/>
                  <a:gd name="T38" fmla="*/ 0 w 352"/>
                  <a:gd name="T39" fmla="*/ 0 h 764"/>
                  <a:gd name="T40" fmla="*/ 0 w 352"/>
                  <a:gd name="T41" fmla="*/ 0 h 764"/>
                  <a:gd name="T42" fmla="*/ 0 w 352"/>
                  <a:gd name="T43" fmla="*/ 0 h 764"/>
                  <a:gd name="T44" fmla="*/ 0 w 352"/>
                  <a:gd name="T45" fmla="*/ 0 h 764"/>
                  <a:gd name="T46" fmla="*/ 0 w 352"/>
                  <a:gd name="T47" fmla="*/ 0 h 764"/>
                  <a:gd name="T48" fmla="*/ 0 w 352"/>
                  <a:gd name="T49" fmla="*/ 0 h 764"/>
                  <a:gd name="T50" fmla="*/ 0 w 352"/>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2"/>
                  <a:gd name="T79" fmla="*/ 0 h 764"/>
                  <a:gd name="T80" fmla="*/ 352 w 352"/>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2" h="764">
                    <a:moveTo>
                      <a:pt x="352" y="0"/>
                    </a:moveTo>
                    <a:lnTo>
                      <a:pt x="179" y="195"/>
                    </a:lnTo>
                    <a:lnTo>
                      <a:pt x="132" y="246"/>
                    </a:lnTo>
                    <a:lnTo>
                      <a:pt x="99" y="299"/>
                    </a:lnTo>
                    <a:lnTo>
                      <a:pt x="70" y="344"/>
                    </a:lnTo>
                    <a:lnTo>
                      <a:pt x="45" y="391"/>
                    </a:lnTo>
                    <a:lnTo>
                      <a:pt x="24" y="442"/>
                    </a:lnTo>
                    <a:lnTo>
                      <a:pt x="12" y="494"/>
                    </a:lnTo>
                    <a:lnTo>
                      <a:pt x="6" y="551"/>
                    </a:lnTo>
                    <a:lnTo>
                      <a:pt x="0" y="609"/>
                    </a:lnTo>
                    <a:lnTo>
                      <a:pt x="0" y="672"/>
                    </a:lnTo>
                    <a:lnTo>
                      <a:pt x="6" y="719"/>
                    </a:lnTo>
                    <a:lnTo>
                      <a:pt x="16" y="748"/>
                    </a:lnTo>
                    <a:lnTo>
                      <a:pt x="29" y="759"/>
                    </a:lnTo>
                    <a:lnTo>
                      <a:pt x="53" y="764"/>
                    </a:lnTo>
                    <a:lnTo>
                      <a:pt x="81" y="748"/>
                    </a:lnTo>
                    <a:lnTo>
                      <a:pt x="117" y="735"/>
                    </a:lnTo>
                    <a:lnTo>
                      <a:pt x="156" y="683"/>
                    </a:lnTo>
                    <a:lnTo>
                      <a:pt x="197" y="642"/>
                    </a:lnTo>
                    <a:lnTo>
                      <a:pt x="231" y="597"/>
                    </a:lnTo>
                    <a:lnTo>
                      <a:pt x="260" y="551"/>
                    </a:lnTo>
                    <a:lnTo>
                      <a:pt x="283" y="505"/>
                    </a:lnTo>
                    <a:lnTo>
                      <a:pt x="305" y="458"/>
                    </a:lnTo>
                    <a:lnTo>
                      <a:pt x="311" y="396"/>
                    </a:lnTo>
                    <a:lnTo>
                      <a:pt x="330" y="344"/>
                    </a:lnTo>
                    <a:lnTo>
                      <a:pt x="35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3" name="Freeform 37"/>
              <p:cNvSpPr>
                <a:spLocks/>
              </p:cNvSpPr>
              <p:nvPr/>
            </p:nvSpPr>
            <p:spPr bwMode="auto">
              <a:xfrm>
                <a:off x="3088" y="1965"/>
                <a:ext cx="75" cy="200"/>
              </a:xfrm>
              <a:custGeom>
                <a:avLst/>
                <a:gdLst>
                  <a:gd name="T0" fmla="*/ 0 w 300"/>
                  <a:gd name="T1" fmla="*/ 0 h 800"/>
                  <a:gd name="T2" fmla="*/ 0 w 300"/>
                  <a:gd name="T3" fmla="*/ 0 h 800"/>
                  <a:gd name="T4" fmla="*/ 0 w 300"/>
                  <a:gd name="T5" fmla="*/ 0 h 800"/>
                  <a:gd name="T6" fmla="*/ 0 w 300"/>
                  <a:gd name="T7" fmla="*/ 0 h 800"/>
                  <a:gd name="T8" fmla="*/ 0 w 300"/>
                  <a:gd name="T9" fmla="*/ 0 h 800"/>
                  <a:gd name="T10" fmla="*/ 0 w 300"/>
                  <a:gd name="T11" fmla="*/ 0 h 800"/>
                  <a:gd name="T12" fmla="*/ 0 w 300"/>
                  <a:gd name="T13" fmla="*/ 0 h 800"/>
                  <a:gd name="T14" fmla="*/ 0 w 300"/>
                  <a:gd name="T15" fmla="*/ 0 h 800"/>
                  <a:gd name="T16" fmla="*/ 0 w 300"/>
                  <a:gd name="T17" fmla="*/ 0 h 800"/>
                  <a:gd name="T18" fmla="*/ 0 w 300"/>
                  <a:gd name="T19" fmla="*/ 0 h 800"/>
                  <a:gd name="T20" fmla="*/ 0 w 300"/>
                  <a:gd name="T21" fmla="*/ 0 h 800"/>
                  <a:gd name="T22" fmla="*/ 0 w 300"/>
                  <a:gd name="T23" fmla="*/ 0 h 800"/>
                  <a:gd name="T24" fmla="*/ 0 w 300"/>
                  <a:gd name="T25" fmla="*/ 0 h 800"/>
                  <a:gd name="T26" fmla="*/ 0 w 300"/>
                  <a:gd name="T27" fmla="*/ 0 h 800"/>
                  <a:gd name="T28" fmla="*/ 0 w 300"/>
                  <a:gd name="T29" fmla="*/ 0 h 800"/>
                  <a:gd name="T30" fmla="*/ 0 w 300"/>
                  <a:gd name="T31" fmla="*/ 0 h 800"/>
                  <a:gd name="T32" fmla="*/ 0 w 300"/>
                  <a:gd name="T33" fmla="*/ 0 h 800"/>
                  <a:gd name="T34" fmla="*/ 0 w 300"/>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800"/>
                  <a:gd name="T56" fmla="*/ 300 w 300"/>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800">
                    <a:moveTo>
                      <a:pt x="274" y="0"/>
                    </a:moveTo>
                    <a:lnTo>
                      <a:pt x="300" y="242"/>
                    </a:lnTo>
                    <a:lnTo>
                      <a:pt x="300" y="317"/>
                    </a:lnTo>
                    <a:lnTo>
                      <a:pt x="300" y="376"/>
                    </a:lnTo>
                    <a:lnTo>
                      <a:pt x="300" y="438"/>
                    </a:lnTo>
                    <a:lnTo>
                      <a:pt x="282" y="485"/>
                    </a:lnTo>
                    <a:lnTo>
                      <a:pt x="270" y="536"/>
                    </a:lnTo>
                    <a:lnTo>
                      <a:pt x="249" y="588"/>
                    </a:lnTo>
                    <a:lnTo>
                      <a:pt x="220" y="640"/>
                    </a:lnTo>
                    <a:lnTo>
                      <a:pt x="184" y="686"/>
                    </a:lnTo>
                    <a:lnTo>
                      <a:pt x="119" y="766"/>
                    </a:lnTo>
                    <a:lnTo>
                      <a:pt x="68" y="800"/>
                    </a:lnTo>
                    <a:lnTo>
                      <a:pt x="35" y="758"/>
                    </a:lnTo>
                    <a:lnTo>
                      <a:pt x="10" y="667"/>
                    </a:lnTo>
                    <a:lnTo>
                      <a:pt x="0" y="559"/>
                    </a:lnTo>
                    <a:lnTo>
                      <a:pt x="18" y="456"/>
                    </a:lnTo>
                    <a:lnTo>
                      <a:pt x="57" y="352"/>
                    </a:lnTo>
                    <a:lnTo>
                      <a:pt x="27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4" name="Freeform 38"/>
              <p:cNvSpPr>
                <a:spLocks/>
              </p:cNvSpPr>
              <p:nvPr/>
            </p:nvSpPr>
            <p:spPr bwMode="auto">
              <a:xfrm>
                <a:off x="3130" y="2004"/>
                <a:ext cx="114" cy="174"/>
              </a:xfrm>
              <a:custGeom>
                <a:avLst/>
                <a:gdLst>
                  <a:gd name="T0" fmla="*/ 0 w 455"/>
                  <a:gd name="T1" fmla="*/ 0 h 695"/>
                  <a:gd name="T2" fmla="*/ 0 w 455"/>
                  <a:gd name="T3" fmla="*/ 0 h 695"/>
                  <a:gd name="T4" fmla="*/ 0 w 455"/>
                  <a:gd name="T5" fmla="*/ 0 h 695"/>
                  <a:gd name="T6" fmla="*/ 0 w 455"/>
                  <a:gd name="T7" fmla="*/ 0 h 695"/>
                  <a:gd name="T8" fmla="*/ 0 w 455"/>
                  <a:gd name="T9" fmla="*/ 0 h 695"/>
                  <a:gd name="T10" fmla="*/ 0 w 455"/>
                  <a:gd name="T11" fmla="*/ 0 h 695"/>
                  <a:gd name="T12" fmla="*/ 0 w 455"/>
                  <a:gd name="T13" fmla="*/ 0 h 695"/>
                  <a:gd name="T14" fmla="*/ 0 w 455"/>
                  <a:gd name="T15" fmla="*/ 0 h 695"/>
                  <a:gd name="T16" fmla="*/ 0 w 455"/>
                  <a:gd name="T17" fmla="*/ 0 h 695"/>
                  <a:gd name="T18" fmla="*/ 0 w 455"/>
                  <a:gd name="T19" fmla="*/ 0 h 695"/>
                  <a:gd name="T20" fmla="*/ 0 w 455"/>
                  <a:gd name="T21" fmla="*/ 0 h 695"/>
                  <a:gd name="T22" fmla="*/ 0 w 455"/>
                  <a:gd name="T23" fmla="*/ 0 h 695"/>
                  <a:gd name="T24" fmla="*/ 0 w 455"/>
                  <a:gd name="T25" fmla="*/ 0 h 695"/>
                  <a:gd name="T26" fmla="*/ 0 w 455"/>
                  <a:gd name="T27" fmla="*/ 0 h 695"/>
                  <a:gd name="T28" fmla="*/ 0 w 455"/>
                  <a:gd name="T29" fmla="*/ 0 h 695"/>
                  <a:gd name="T30" fmla="*/ 0 w 455"/>
                  <a:gd name="T31" fmla="*/ 0 h 695"/>
                  <a:gd name="T32" fmla="*/ 0 w 455"/>
                  <a:gd name="T33" fmla="*/ 0 h 695"/>
                  <a:gd name="T34" fmla="*/ 0 w 455"/>
                  <a:gd name="T35" fmla="*/ 0 h 695"/>
                  <a:gd name="T36" fmla="*/ 0 w 455"/>
                  <a:gd name="T37" fmla="*/ 0 h 695"/>
                  <a:gd name="T38" fmla="*/ 0 w 455"/>
                  <a:gd name="T39" fmla="*/ 0 h 695"/>
                  <a:gd name="T40" fmla="*/ 0 w 455"/>
                  <a:gd name="T41" fmla="*/ 0 h 695"/>
                  <a:gd name="T42" fmla="*/ 0 w 455"/>
                  <a:gd name="T43" fmla="*/ 0 h 695"/>
                  <a:gd name="T44" fmla="*/ 0 w 455"/>
                  <a:gd name="T45" fmla="*/ 0 h 695"/>
                  <a:gd name="T46" fmla="*/ 0 w 455"/>
                  <a:gd name="T47" fmla="*/ 0 h 695"/>
                  <a:gd name="T48" fmla="*/ 0 w 455"/>
                  <a:gd name="T49" fmla="*/ 0 h 695"/>
                  <a:gd name="T50" fmla="*/ 0 w 455"/>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5"/>
                  <a:gd name="T79" fmla="*/ 0 h 695"/>
                  <a:gd name="T80" fmla="*/ 455 w 455"/>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5" h="695">
                    <a:moveTo>
                      <a:pt x="455" y="0"/>
                    </a:moveTo>
                    <a:lnTo>
                      <a:pt x="259" y="150"/>
                    </a:lnTo>
                    <a:lnTo>
                      <a:pt x="209" y="196"/>
                    </a:lnTo>
                    <a:lnTo>
                      <a:pt x="162" y="238"/>
                    </a:lnTo>
                    <a:lnTo>
                      <a:pt x="121" y="276"/>
                    </a:lnTo>
                    <a:lnTo>
                      <a:pt x="93" y="316"/>
                    </a:lnTo>
                    <a:lnTo>
                      <a:pt x="65" y="363"/>
                    </a:lnTo>
                    <a:lnTo>
                      <a:pt x="41" y="414"/>
                    </a:lnTo>
                    <a:lnTo>
                      <a:pt x="28" y="473"/>
                    </a:lnTo>
                    <a:lnTo>
                      <a:pt x="12" y="523"/>
                    </a:lnTo>
                    <a:lnTo>
                      <a:pt x="0" y="587"/>
                    </a:lnTo>
                    <a:lnTo>
                      <a:pt x="0" y="631"/>
                    </a:lnTo>
                    <a:lnTo>
                      <a:pt x="0" y="668"/>
                    </a:lnTo>
                    <a:lnTo>
                      <a:pt x="7" y="685"/>
                    </a:lnTo>
                    <a:lnTo>
                      <a:pt x="28" y="695"/>
                    </a:lnTo>
                    <a:lnTo>
                      <a:pt x="57" y="685"/>
                    </a:lnTo>
                    <a:lnTo>
                      <a:pt x="93" y="678"/>
                    </a:lnTo>
                    <a:lnTo>
                      <a:pt x="137" y="644"/>
                    </a:lnTo>
                    <a:lnTo>
                      <a:pt x="184" y="610"/>
                    </a:lnTo>
                    <a:lnTo>
                      <a:pt x="226" y="581"/>
                    </a:lnTo>
                    <a:lnTo>
                      <a:pt x="267" y="540"/>
                    </a:lnTo>
                    <a:lnTo>
                      <a:pt x="294" y="501"/>
                    </a:lnTo>
                    <a:lnTo>
                      <a:pt x="323" y="447"/>
                    </a:lnTo>
                    <a:lnTo>
                      <a:pt x="346" y="396"/>
                    </a:lnTo>
                    <a:lnTo>
                      <a:pt x="369" y="339"/>
                    </a:lnTo>
                    <a:lnTo>
                      <a:pt x="45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5" name="Freeform 39"/>
              <p:cNvSpPr>
                <a:spLocks/>
              </p:cNvSpPr>
              <p:nvPr/>
            </p:nvSpPr>
            <p:spPr bwMode="auto">
              <a:xfrm>
                <a:off x="3083" y="2053"/>
                <a:ext cx="87" cy="190"/>
              </a:xfrm>
              <a:custGeom>
                <a:avLst/>
                <a:gdLst>
                  <a:gd name="T0" fmla="*/ 0 w 351"/>
                  <a:gd name="T1" fmla="*/ 0 h 759"/>
                  <a:gd name="T2" fmla="*/ 0 w 351"/>
                  <a:gd name="T3" fmla="*/ 0 h 759"/>
                  <a:gd name="T4" fmla="*/ 0 w 351"/>
                  <a:gd name="T5" fmla="*/ 0 h 759"/>
                  <a:gd name="T6" fmla="*/ 0 w 351"/>
                  <a:gd name="T7" fmla="*/ 0 h 759"/>
                  <a:gd name="T8" fmla="*/ 0 w 351"/>
                  <a:gd name="T9" fmla="*/ 0 h 759"/>
                  <a:gd name="T10" fmla="*/ 0 w 351"/>
                  <a:gd name="T11" fmla="*/ 0 h 759"/>
                  <a:gd name="T12" fmla="*/ 0 w 351"/>
                  <a:gd name="T13" fmla="*/ 0 h 759"/>
                  <a:gd name="T14" fmla="*/ 0 w 351"/>
                  <a:gd name="T15" fmla="*/ 0 h 759"/>
                  <a:gd name="T16" fmla="*/ 0 w 351"/>
                  <a:gd name="T17" fmla="*/ 0 h 759"/>
                  <a:gd name="T18" fmla="*/ 0 w 351"/>
                  <a:gd name="T19" fmla="*/ 0 h 759"/>
                  <a:gd name="T20" fmla="*/ 0 w 351"/>
                  <a:gd name="T21" fmla="*/ 0 h 759"/>
                  <a:gd name="T22" fmla="*/ 0 w 351"/>
                  <a:gd name="T23" fmla="*/ 0 h 759"/>
                  <a:gd name="T24" fmla="*/ 0 w 351"/>
                  <a:gd name="T25" fmla="*/ 0 h 759"/>
                  <a:gd name="T26" fmla="*/ 0 w 351"/>
                  <a:gd name="T27" fmla="*/ 0 h 759"/>
                  <a:gd name="T28" fmla="*/ 0 w 351"/>
                  <a:gd name="T29" fmla="*/ 0 h 759"/>
                  <a:gd name="T30" fmla="*/ 0 w 351"/>
                  <a:gd name="T31" fmla="*/ 0 h 759"/>
                  <a:gd name="T32" fmla="*/ 0 w 351"/>
                  <a:gd name="T33" fmla="*/ 0 h 759"/>
                  <a:gd name="T34" fmla="*/ 0 w 351"/>
                  <a:gd name="T35" fmla="*/ 0 h 759"/>
                  <a:gd name="T36" fmla="*/ 0 w 351"/>
                  <a:gd name="T37" fmla="*/ 0 h 759"/>
                  <a:gd name="T38" fmla="*/ 0 w 351"/>
                  <a:gd name="T39" fmla="*/ 0 h 759"/>
                  <a:gd name="T40" fmla="*/ 0 w 351"/>
                  <a:gd name="T41" fmla="*/ 0 h 759"/>
                  <a:gd name="T42" fmla="*/ 0 w 351"/>
                  <a:gd name="T43" fmla="*/ 0 h 759"/>
                  <a:gd name="T44" fmla="*/ 0 w 351"/>
                  <a:gd name="T45" fmla="*/ 0 h 759"/>
                  <a:gd name="T46" fmla="*/ 0 w 351"/>
                  <a:gd name="T47" fmla="*/ 0 h 759"/>
                  <a:gd name="T48" fmla="*/ 0 w 351"/>
                  <a:gd name="T49" fmla="*/ 0 h 759"/>
                  <a:gd name="T50" fmla="*/ 0 w 351"/>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759"/>
                  <a:gd name="T80" fmla="*/ 351 w 351"/>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759">
                    <a:moveTo>
                      <a:pt x="351" y="0"/>
                    </a:moveTo>
                    <a:lnTo>
                      <a:pt x="179" y="197"/>
                    </a:lnTo>
                    <a:lnTo>
                      <a:pt x="132" y="247"/>
                    </a:lnTo>
                    <a:lnTo>
                      <a:pt x="98" y="293"/>
                    </a:lnTo>
                    <a:lnTo>
                      <a:pt x="70" y="344"/>
                    </a:lnTo>
                    <a:lnTo>
                      <a:pt x="41" y="391"/>
                    </a:lnTo>
                    <a:lnTo>
                      <a:pt x="23" y="448"/>
                    </a:lnTo>
                    <a:lnTo>
                      <a:pt x="11" y="495"/>
                    </a:lnTo>
                    <a:lnTo>
                      <a:pt x="11" y="554"/>
                    </a:lnTo>
                    <a:lnTo>
                      <a:pt x="0" y="608"/>
                    </a:lnTo>
                    <a:lnTo>
                      <a:pt x="0" y="667"/>
                    </a:lnTo>
                    <a:lnTo>
                      <a:pt x="11" y="712"/>
                    </a:lnTo>
                    <a:lnTo>
                      <a:pt x="16" y="748"/>
                    </a:lnTo>
                    <a:lnTo>
                      <a:pt x="29" y="759"/>
                    </a:lnTo>
                    <a:lnTo>
                      <a:pt x="51" y="759"/>
                    </a:lnTo>
                    <a:lnTo>
                      <a:pt x="88" y="748"/>
                    </a:lnTo>
                    <a:lnTo>
                      <a:pt x="116" y="730"/>
                    </a:lnTo>
                    <a:lnTo>
                      <a:pt x="150" y="683"/>
                    </a:lnTo>
                    <a:lnTo>
                      <a:pt x="196" y="637"/>
                    </a:lnTo>
                    <a:lnTo>
                      <a:pt x="230" y="598"/>
                    </a:lnTo>
                    <a:lnTo>
                      <a:pt x="258" y="554"/>
                    </a:lnTo>
                    <a:lnTo>
                      <a:pt x="282" y="507"/>
                    </a:lnTo>
                    <a:lnTo>
                      <a:pt x="305" y="453"/>
                    </a:lnTo>
                    <a:lnTo>
                      <a:pt x="310" y="396"/>
                    </a:lnTo>
                    <a:lnTo>
                      <a:pt x="326" y="339"/>
                    </a:lnTo>
                    <a:lnTo>
                      <a:pt x="3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6" name="Freeform 40"/>
              <p:cNvSpPr>
                <a:spLocks/>
              </p:cNvSpPr>
              <p:nvPr/>
            </p:nvSpPr>
            <p:spPr bwMode="auto">
              <a:xfrm>
                <a:off x="3057" y="2036"/>
                <a:ext cx="75" cy="200"/>
              </a:xfrm>
              <a:custGeom>
                <a:avLst/>
                <a:gdLst>
                  <a:gd name="T0" fmla="*/ 0 w 300"/>
                  <a:gd name="T1" fmla="*/ 0 h 799"/>
                  <a:gd name="T2" fmla="*/ 0 w 300"/>
                  <a:gd name="T3" fmla="*/ 0 h 799"/>
                  <a:gd name="T4" fmla="*/ 0 w 300"/>
                  <a:gd name="T5" fmla="*/ 0 h 799"/>
                  <a:gd name="T6" fmla="*/ 0 w 300"/>
                  <a:gd name="T7" fmla="*/ 0 h 799"/>
                  <a:gd name="T8" fmla="*/ 0 w 300"/>
                  <a:gd name="T9" fmla="*/ 0 h 799"/>
                  <a:gd name="T10" fmla="*/ 0 w 300"/>
                  <a:gd name="T11" fmla="*/ 0 h 799"/>
                  <a:gd name="T12" fmla="*/ 0 w 300"/>
                  <a:gd name="T13" fmla="*/ 0 h 799"/>
                  <a:gd name="T14" fmla="*/ 0 w 300"/>
                  <a:gd name="T15" fmla="*/ 0 h 799"/>
                  <a:gd name="T16" fmla="*/ 0 w 300"/>
                  <a:gd name="T17" fmla="*/ 0 h 799"/>
                  <a:gd name="T18" fmla="*/ 0 w 300"/>
                  <a:gd name="T19" fmla="*/ 0 h 799"/>
                  <a:gd name="T20" fmla="*/ 0 w 300"/>
                  <a:gd name="T21" fmla="*/ 0 h 799"/>
                  <a:gd name="T22" fmla="*/ 0 w 300"/>
                  <a:gd name="T23" fmla="*/ 0 h 799"/>
                  <a:gd name="T24" fmla="*/ 0 w 300"/>
                  <a:gd name="T25" fmla="*/ 0 h 799"/>
                  <a:gd name="T26" fmla="*/ 0 w 300"/>
                  <a:gd name="T27" fmla="*/ 0 h 799"/>
                  <a:gd name="T28" fmla="*/ 0 w 300"/>
                  <a:gd name="T29" fmla="*/ 0 h 799"/>
                  <a:gd name="T30" fmla="*/ 0 w 300"/>
                  <a:gd name="T31" fmla="*/ 0 h 799"/>
                  <a:gd name="T32" fmla="*/ 0 w 300"/>
                  <a:gd name="T33" fmla="*/ 0 h 799"/>
                  <a:gd name="T34" fmla="*/ 0 w 300"/>
                  <a:gd name="T35" fmla="*/ 0 h 7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99"/>
                  <a:gd name="T56" fmla="*/ 300 w 300"/>
                  <a:gd name="T57" fmla="*/ 799 h 7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99">
                    <a:moveTo>
                      <a:pt x="270" y="0"/>
                    </a:moveTo>
                    <a:lnTo>
                      <a:pt x="293" y="248"/>
                    </a:lnTo>
                    <a:lnTo>
                      <a:pt x="300" y="320"/>
                    </a:lnTo>
                    <a:lnTo>
                      <a:pt x="300" y="379"/>
                    </a:lnTo>
                    <a:lnTo>
                      <a:pt x="293" y="442"/>
                    </a:lnTo>
                    <a:lnTo>
                      <a:pt x="288" y="483"/>
                    </a:lnTo>
                    <a:lnTo>
                      <a:pt x="270" y="541"/>
                    </a:lnTo>
                    <a:lnTo>
                      <a:pt x="246" y="586"/>
                    </a:lnTo>
                    <a:lnTo>
                      <a:pt x="220" y="638"/>
                    </a:lnTo>
                    <a:lnTo>
                      <a:pt x="184" y="690"/>
                    </a:lnTo>
                    <a:lnTo>
                      <a:pt x="115" y="770"/>
                    </a:lnTo>
                    <a:lnTo>
                      <a:pt x="65" y="799"/>
                    </a:lnTo>
                    <a:lnTo>
                      <a:pt x="34" y="765"/>
                    </a:lnTo>
                    <a:lnTo>
                      <a:pt x="7" y="673"/>
                    </a:lnTo>
                    <a:lnTo>
                      <a:pt x="0" y="564"/>
                    </a:lnTo>
                    <a:lnTo>
                      <a:pt x="11" y="460"/>
                    </a:lnTo>
                    <a:lnTo>
                      <a:pt x="58" y="357"/>
                    </a:lnTo>
                    <a:lnTo>
                      <a:pt x="27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7" name="Freeform 41"/>
              <p:cNvSpPr>
                <a:spLocks/>
              </p:cNvSpPr>
              <p:nvPr/>
            </p:nvSpPr>
            <p:spPr bwMode="auto">
              <a:xfrm>
                <a:off x="3097" y="2076"/>
                <a:ext cx="115" cy="173"/>
              </a:xfrm>
              <a:custGeom>
                <a:avLst/>
                <a:gdLst>
                  <a:gd name="T0" fmla="*/ 0 w 460"/>
                  <a:gd name="T1" fmla="*/ 0 h 690"/>
                  <a:gd name="T2" fmla="*/ 0 w 460"/>
                  <a:gd name="T3" fmla="*/ 0 h 690"/>
                  <a:gd name="T4" fmla="*/ 0 w 460"/>
                  <a:gd name="T5" fmla="*/ 0 h 690"/>
                  <a:gd name="T6" fmla="*/ 0 w 460"/>
                  <a:gd name="T7" fmla="*/ 0 h 690"/>
                  <a:gd name="T8" fmla="*/ 0 w 460"/>
                  <a:gd name="T9" fmla="*/ 0 h 690"/>
                  <a:gd name="T10" fmla="*/ 0 w 460"/>
                  <a:gd name="T11" fmla="*/ 0 h 690"/>
                  <a:gd name="T12" fmla="*/ 0 w 460"/>
                  <a:gd name="T13" fmla="*/ 0 h 690"/>
                  <a:gd name="T14" fmla="*/ 0 w 460"/>
                  <a:gd name="T15" fmla="*/ 0 h 690"/>
                  <a:gd name="T16" fmla="*/ 0 w 460"/>
                  <a:gd name="T17" fmla="*/ 0 h 690"/>
                  <a:gd name="T18" fmla="*/ 0 w 460"/>
                  <a:gd name="T19" fmla="*/ 0 h 690"/>
                  <a:gd name="T20" fmla="*/ 0 w 460"/>
                  <a:gd name="T21" fmla="*/ 0 h 690"/>
                  <a:gd name="T22" fmla="*/ 0 w 460"/>
                  <a:gd name="T23" fmla="*/ 0 h 690"/>
                  <a:gd name="T24" fmla="*/ 0 w 460"/>
                  <a:gd name="T25" fmla="*/ 0 h 690"/>
                  <a:gd name="T26" fmla="*/ 0 w 460"/>
                  <a:gd name="T27" fmla="*/ 0 h 690"/>
                  <a:gd name="T28" fmla="*/ 0 w 460"/>
                  <a:gd name="T29" fmla="*/ 0 h 690"/>
                  <a:gd name="T30" fmla="*/ 0 w 460"/>
                  <a:gd name="T31" fmla="*/ 0 h 690"/>
                  <a:gd name="T32" fmla="*/ 0 w 460"/>
                  <a:gd name="T33" fmla="*/ 0 h 690"/>
                  <a:gd name="T34" fmla="*/ 0 w 460"/>
                  <a:gd name="T35" fmla="*/ 0 h 690"/>
                  <a:gd name="T36" fmla="*/ 0 w 460"/>
                  <a:gd name="T37" fmla="*/ 0 h 690"/>
                  <a:gd name="T38" fmla="*/ 0 w 460"/>
                  <a:gd name="T39" fmla="*/ 0 h 690"/>
                  <a:gd name="T40" fmla="*/ 0 w 460"/>
                  <a:gd name="T41" fmla="*/ 0 h 690"/>
                  <a:gd name="T42" fmla="*/ 0 w 460"/>
                  <a:gd name="T43" fmla="*/ 0 h 690"/>
                  <a:gd name="T44" fmla="*/ 0 w 460"/>
                  <a:gd name="T45" fmla="*/ 0 h 690"/>
                  <a:gd name="T46" fmla="*/ 0 w 460"/>
                  <a:gd name="T47" fmla="*/ 0 h 690"/>
                  <a:gd name="T48" fmla="*/ 0 w 460"/>
                  <a:gd name="T49" fmla="*/ 0 h 690"/>
                  <a:gd name="T50" fmla="*/ 0 w 460"/>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0"/>
                  <a:gd name="T80" fmla="*/ 460 w 460"/>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0">
                    <a:moveTo>
                      <a:pt x="460" y="0"/>
                    </a:moveTo>
                    <a:lnTo>
                      <a:pt x="265" y="144"/>
                    </a:lnTo>
                    <a:lnTo>
                      <a:pt x="214" y="188"/>
                    </a:lnTo>
                    <a:lnTo>
                      <a:pt x="167" y="230"/>
                    </a:lnTo>
                    <a:lnTo>
                      <a:pt x="131" y="277"/>
                    </a:lnTo>
                    <a:lnTo>
                      <a:pt x="97" y="314"/>
                    </a:lnTo>
                    <a:lnTo>
                      <a:pt x="68" y="361"/>
                    </a:lnTo>
                    <a:lnTo>
                      <a:pt x="45" y="415"/>
                    </a:lnTo>
                    <a:lnTo>
                      <a:pt x="30" y="465"/>
                    </a:lnTo>
                    <a:lnTo>
                      <a:pt x="12" y="529"/>
                    </a:lnTo>
                    <a:lnTo>
                      <a:pt x="4" y="587"/>
                    </a:lnTo>
                    <a:lnTo>
                      <a:pt x="0" y="632"/>
                    </a:lnTo>
                    <a:lnTo>
                      <a:pt x="4" y="667"/>
                    </a:lnTo>
                    <a:lnTo>
                      <a:pt x="12" y="679"/>
                    </a:lnTo>
                    <a:lnTo>
                      <a:pt x="33" y="690"/>
                    </a:lnTo>
                    <a:lnTo>
                      <a:pt x="58" y="690"/>
                    </a:lnTo>
                    <a:lnTo>
                      <a:pt x="97" y="671"/>
                    </a:lnTo>
                    <a:lnTo>
                      <a:pt x="143" y="638"/>
                    </a:lnTo>
                    <a:lnTo>
                      <a:pt x="188" y="609"/>
                    </a:lnTo>
                    <a:lnTo>
                      <a:pt x="235" y="575"/>
                    </a:lnTo>
                    <a:lnTo>
                      <a:pt x="268" y="540"/>
                    </a:lnTo>
                    <a:lnTo>
                      <a:pt x="293" y="495"/>
                    </a:lnTo>
                    <a:lnTo>
                      <a:pt x="328" y="444"/>
                    </a:lnTo>
                    <a:lnTo>
                      <a:pt x="351" y="397"/>
                    </a:lnTo>
                    <a:lnTo>
                      <a:pt x="373" y="340"/>
                    </a:lnTo>
                    <a:lnTo>
                      <a:pt x="46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8" name="Freeform 42"/>
              <p:cNvSpPr>
                <a:spLocks/>
              </p:cNvSpPr>
              <p:nvPr/>
            </p:nvSpPr>
            <p:spPr bwMode="auto">
              <a:xfrm>
                <a:off x="3050" y="2123"/>
                <a:ext cx="89" cy="190"/>
              </a:xfrm>
              <a:custGeom>
                <a:avLst/>
                <a:gdLst>
                  <a:gd name="T0" fmla="*/ 0 w 357"/>
                  <a:gd name="T1" fmla="*/ 0 h 760"/>
                  <a:gd name="T2" fmla="*/ 0 w 357"/>
                  <a:gd name="T3" fmla="*/ 0 h 760"/>
                  <a:gd name="T4" fmla="*/ 0 w 357"/>
                  <a:gd name="T5" fmla="*/ 0 h 760"/>
                  <a:gd name="T6" fmla="*/ 0 w 357"/>
                  <a:gd name="T7" fmla="*/ 0 h 760"/>
                  <a:gd name="T8" fmla="*/ 0 w 357"/>
                  <a:gd name="T9" fmla="*/ 0 h 760"/>
                  <a:gd name="T10" fmla="*/ 0 w 357"/>
                  <a:gd name="T11" fmla="*/ 0 h 760"/>
                  <a:gd name="T12" fmla="*/ 0 w 357"/>
                  <a:gd name="T13" fmla="*/ 0 h 760"/>
                  <a:gd name="T14" fmla="*/ 0 w 357"/>
                  <a:gd name="T15" fmla="*/ 0 h 760"/>
                  <a:gd name="T16" fmla="*/ 0 w 357"/>
                  <a:gd name="T17" fmla="*/ 0 h 760"/>
                  <a:gd name="T18" fmla="*/ 0 w 357"/>
                  <a:gd name="T19" fmla="*/ 0 h 760"/>
                  <a:gd name="T20" fmla="*/ 0 w 357"/>
                  <a:gd name="T21" fmla="*/ 0 h 760"/>
                  <a:gd name="T22" fmla="*/ 0 w 357"/>
                  <a:gd name="T23" fmla="*/ 0 h 760"/>
                  <a:gd name="T24" fmla="*/ 0 w 357"/>
                  <a:gd name="T25" fmla="*/ 0 h 760"/>
                  <a:gd name="T26" fmla="*/ 0 w 357"/>
                  <a:gd name="T27" fmla="*/ 0 h 760"/>
                  <a:gd name="T28" fmla="*/ 0 w 357"/>
                  <a:gd name="T29" fmla="*/ 0 h 760"/>
                  <a:gd name="T30" fmla="*/ 0 w 357"/>
                  <a:gd name="T31" fmla="*/ 0 h 760"/>
                  <a:gd name="T32" fmla="*/ 0 w 357"/>
                  <a:gd name="T33" fmla="*/ 0 h 760"/>
                  <a:gd name="T34" fmla="*/ 0 w 357"/>
                  <a:gd name="T35" fmla="*/ 0 h 760"/>
                  <a:gd name="T36" fmla="*/ 0 w 357"/>
                  <a:gd name="T37" fmla="*/ 0 h 760"/>
                  <a:gd name="T38" fmla="*/ 0 w 357"/>
                  <a:gd name="T39" fmla="*/ 0 h 760"/>
                  <a:gd name="T40" fmla="*/ 0 w 357"/>
                  <a:gd name="T41" fmla="*/ 0 h 760"/>
                  <a:gd name="T42" fmla="*/ 0 w 357"/>
                  <a:gd name="T43" fmla="*/ 0 h 760"/>
                  <a:gd name="T44" fmla="*/ 0 w 357"/>
                  <a:gd name="T45" fmla="*/ 0 h 760"/>
                  <a:gd name="T46" fmla="*/ 0 w 357"/>
                  <a:gd name="T47" fmla="*/ 0 h 760"/>
                  <a:gd name="T48" fmla="*/ 0 w 357"/>
                  <a:gd name="T49" fmla="*/ 0 h 760"/>
                  <a:gd name="T50" fmla="*/ 0 w 357"/>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0"/>
                  <a:gd name="T80" fmla="*/ 357 w 357"/>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0">
                    <a:moveTo>
                      <a:pt x="357" y="0"/>
                    </a:moveTo>
                    <a:lnTo>
                      <a:pt x="183" y="197"/>
                    </a:lnTo>
                    <a:lnTo>
                      <a:pt x="143" y="248"/>
                    </a:lnTo>
                    <a:lnTo>
                      <a:pt x="98" y="300"/>
                    </a:lnTo>
                    <a:lnTo>
                      <a:pt x="68" y="352"/>
                    </a:lnTo>
                    <a:lnTo>
                      <a:pt x="47" y="393"/>
                    </a:lnTo>
                    <a:lnTo>
                      <a:pt x="23" y="450"/>
                    </a:lnTo>
                    <a:lnTo>
                      <a:pt x="18" y="502"/>
                    </a:lnTo>
                    <a:lnTo>
                      <a:pt x="6" y="559"/>
                    </a:lnTo>
                    <a:lnTo>
                      <a:pt x="0" y="613"/>
                    </a:lnTo>
                    <a:lnTo>
                      <a:pt x="0" y="667"/>
                    </a:lnTo>
                    <a:lnTo>
                      <a:pt x="6" y="714"/>
                    </a:lnTo>
                    <a:lnTo>
                      <a:pt x="18" y="750"/>
                    </a:lnTo>
                    <a:lnTo>
                      <a:pt x="28" y="760"/>
                    </a:lnTo>
                    <a:lnTo>
                      <a:pt x="57" y="760"/>
                    </a:lnTo>
                    <a:lnTo>
                      <a:pt x="80" y="750"/>
                    </a:lnTo>
                    <a:lnTo>
                      <a:pt x="114" y="731"/>
                    </a:lnTo>
                    <a:lnTo>
                      <a:pt x="155" y="685"/>
                    </a:lnTo>
                    <a:lnTo>
                      <a:pt x="194" y="646"/>
                    </a:lnTo>
                    <a:lnTo>
                      <a:pt x="235" y="605"/>
                    </a:lnTo>
                    <a:lnTo>
                      <a:pt x="264" y="559"/>
                    </a:lnTo>
                    <a:lnTo>
                      <a:pt x="287" y="509"/>
                    </a:lnTo>
                    <a:lnTo>
                      <a:pt x="303" y="462"/>
                    </a:lnTo>
                    <a:lnTo>
                      <a:pt x="321" y="403"/>
                    </a:lnTo>
                    <a:lnTo>
                      <a:pt x="328" y="347"/>
                    </a:lnTo>
                    <a:lnTo>
                      <a:pt x="35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89" name="Freeform 43"/>
              <p:cNvSpPr>
                <a:spLocks/>
              </p:cNvSpPr>
              <p:nvPr/>
            </p:nvSpPr>
            <p:spPr bwMode="auto">
              <a:xfrm>
                <a:off x="3024" y="2108"/>
                <a:ext cx="76" cy="198"/>
              </a:xfrm>
              <a:custGeom>
                <a:avLst/>
                <a:gdLst>
                  <a:gd name="T0" fmla="*/ 0 w 306"/>
                  <a:gd name="T1" fmla="*/ 0 h 793"/>
                  <a:gd name="T2" fmla="*/ 0 w 306"/>
                  <a:gd name="T3" fmla="*/ 0 h 793"/>
                  <a:gd name="T4" fmla="*/ 0 w 306"/>
                  <a:gd name="T5" fmla="*/ 0 h 793"/>
                  <a:gd name="T6" fmla="*/ 0 w 306"/>
                  <a:gd name="T7" fmla="*/ 0 h 793"/>
                  <a:gd name="T8" fmla="*/ 0 w 306"/>
                  <a:gd name="T9" fmla="*/ 0 h 793"/>
                  <a:gd name="T10" fmla="*/ 0 w 306"/>
                  <a:gd name="T11" fmla="*/ 0 h 793"/>
                  <a:gd name="T12" fmla="*/ 0 w 306"/>
                  <a:gd name="T13" fmla="*/ 0 h 793"/>
                  <a:gd name="T14" fmla="*/ 0 w 306"/>
                  <a:gd name="T15" fmla="*/ 0 h 793"/>
                  <a:gd name="T16" fmla="*/ 0 w 306"/>
                  <a:gd name="T17" fmla="*/ 0 h 793"/>
                  <a:gd name="T18" fmla="*/ 0 w 306"/>
                  <a:gd name="T19" fmla="*/ 0 h 793"/>
                  <a:gd name="T20" fmla="*/ 0 w 306"/>
                  <a:gd name="T21" fmla="*/ 0 h 793"/>
                  <a:gd name="T22" fmla="*/ 0 w 306"/>
                  <a:gd name="T23" fmla="*/ 0 h 793"/>
                  <a:gd name="T24" fmla="*/ 0 w 306"/>
                  <a:gd name="T25" fmla="*/ 0 h 793"/>
                  <a:gd name="T26" fmla="*/ 0 w 306"/>
                  <a:gd name="T27" fmla="*/ 0 h 793"/>
                  <a:gd name="T28" fmla="*/ 0 w 306"/>
                  <a:gd name="T29" fmla="*/ 0 h 793"/>
                  <a:gd name="T30" fmla="*/ 0 w 306"/>
                  <a:gd name="T31" fmla="*/ 0 h 793"/>
                  <a:gd name="T32" fmla="*/ 0 w 306"/>
                  <a:gd name="T33" fmla="*/ 0 h 793"/>
                  <a:gd name="T34" fmla="*/ 0 w 306"/>
                  <a:gd name="T35" fmla="*/ 0 h 7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6"/>
                  <a:gd name="T55" fmla="*/ 0 h 793"/>
                  <a:gd name="T56" fmla="*/ 306 w 306"/>
                  <a:gd name="T57" fmla="*/ 793 h 7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6" h="793">
                    <a:moveTo>
                      <a:pt x="269" y="0"/>
                    </a:moveTo>
                    <a:lnTo>
                      <a:pt x="298" y="243"/>
                    </a:lnTo>
                    <a:lnTo>
                      <a:pt x="306" y="318"/>
                    </a:lnTo>
                    <a:lnTo>
                      <a:pt x="298" y="372"/>
                    </a:lnTo>
                    <a:lnTo>
                      <a:pt x="298" y="437"/>
                    </a:lnTo>
                    <a:lnTo>
                      <a:pt x="287" y="483"/>
                    </a:lnTo>
                    <a:lnTo>
                      <a:pt x="269" y="535"/>
                    </a:lnTo>
                    <a:lnTo>
                      <a:pt x="247" y="587"/>
                    </a:lnTo>
                    <a:lnTo>
                      <a:pt x="223" y="638"/>
                    </a:lnTo>
                    <a:lnTo>
                      <a:pt x="184" y="690"/>
                    </a:lnTo>
                    <a:lnTo>
                      <a:pt x="122" y="771"/>
                    </a:lnTo>
                    <a:lnTo>
                      <a:pt x="68" y="793"/>
                    </a:lnTo>
                    <a:lnTo>
                      <a:pt x="35" y="759"/>
                    </a:lnTo>
                    <a:lnTo>
                      <a:pt x="11" y="667"/>
                    </a:lnTo>
                    <a:lnTo>
                      <a:pt x="0" y="558"/>
                    </a:lnTo>
                    <a:lnTo>
                      <a:pt x="17" y="455"/>
                    </a:lnTo>
                    <a:lnTo>
                      <a:pt x="58" y="351"/>
                    </a:lnTo>
                    <a:lnTo>
                      <a:pt x="26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0" name="Freeform 44"/>
              <p:cNvSpPr>
                <a:spLocks/>
              </p:cNvSpPr>
              <p:nvPr/>
            </p:nvSpPr>
            <p:spPr bwMode="auto">
              <a:xfrm>
                <a:off x="3064" y="2146"/>
                <a:ext cx="115" cy="174"/>
              </a:xfrm>
              <a:custGeom>
                <a:avLst/>
                <a:gdLst>
                  <a:gd name="T0" fmla="*/ 0 w 461"/>
                  <a:gd name="T1" fmla="*/ 0 h 696"/>
                  <a:gd name="T2" fmla="*/ 0 w 461"/>
                  <a:gd name="T3" fmla="*/ 0 h 696"/>
                  <a:gd name="T4" fmla="*/ 0 w 461"/>
                  <a:gd name="T5" fmla="*/ 0 h 696"/>
                  <a:gd name="T6" fmla="*/ 0 w 461"/>
                  <a:gd name="T7" fmla="*/ 0 h 696"/>
                  <a:gd name="T8" fmla="*/ 0 w 461"/>
                  <a:gd name="T9" fmla="*/ 0 h 696"/>
                  <a:gd name="T10" fmla="*/ 0 w 461"/>
                  <a:gd name="T11" fmla="*/ 0 h 696"/>
                  <a:gd name="T12" fmla="*/ 0 w 461"/>
                  <a:gd name="T13" fmla="*/ 0 h 696"/>
                  <a:gd name="T14" fmla="*/ 0 w 461"/>
                  <a:gd name="T15" fmla="*/ 0 h 696"/>
                  <a:gd name="T16" fmla="*/ 0 w 461"/>
                  <a:gd name="T17" fmla="*/ 0 h 696"/>
                  <a:gd name="T18" fmla="*/ 0 w 461"/>
                  <a:gd name="T19" fmla="*/ 0 h 696"/>
                  <a:gd name="T20" fmla="*/ 0 w 461"/>
                  <a:gd name="T21" fmla="*/ 0 h 696"/>
                  <a:gd name="T22" fmla="*/ 0 w 461"/>
                  <a:gd name="T23" fmla="*/ 0 h 696"/>
                  <a:gd name="T24" fmla="*/ 0 w 461"/>
                  <a:gd name="T25" fmla="*/ 0 h 696"/>
                  <a:gd name="T26" fmla="*/ 0 w 461"/>
                  <a:gd name="T27" fmla="*/ 0 h 696"/>
                  <a:gd name="T28" fmla="*/ 0 w 461"/>
                  <a:gd name="T29" fmla="*/ 0 h 696"/>
                  <a:gd name="T30" fmla="*/ 0 w 461"/>
                  <a:gd name="T31" fmla="*/ 0 h 696"/>
                  <a:gd name="T32" fmla="*/ 0 w 461"/>
                  <a:gd name="T33" fmla="*/ 0 h 696"/>
                  <a:gd name="T34" fmla="*/ 0 w 461"/>
                  <a:gd name="T35" fmla="*/ 0 h 696"/>
                  <a:gd name="T36" fmla="*/ 0 w 461"/>
                  <a:gd name="T37" fmla="*/ 0 h 696"/>
                  <a:gd name="T38" fmla="*/ 0 w 461"/>
                  <a:gd name="T39" fmla="*/ 0 h 696"/>
                  <a:gd name="T40" fmla="*/ 0 w 461"/>
                  <a:gd name="T41" fmla="*/ 0 h 696"/>
                  <a:gd name="T42" fmla="*/ 0 w 461"/>
                  <a:gd name="T43" fmla="*/ 0 h 696"/>
                  <a:gd name="T44" fmla="*/ 0 w 461"/>
                  <a:gd name="T45" fmla="*/ 0 h 696"/>
                  <a:gd name="T46" fmla="*/ 0 w 461"/>
                  <a:gd name="T47" fmla="*/ 0 h 696"/>
                  <a:gd name="T48" fmla="*/ 0 w 461"/>
                  <a:gd name="T49" fmla="*/ 0 h 696"/>
                  <a:gd name="T50" fmla="*/ 0 w 461"/>
                  <a:gd name="T51" fmla="*/ 0 h 6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1"/>
                  <a:gd name="T79" fmla="*/ 0 h 696"/>
                  <a:gd name="T80" fmla="*/ 461 w 461"/>
                  <a:gd name="T81" fmla="*/ 696 h 6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1" h="696">
                    <a:moveTo>
                      <a:pt x="461" y="0"/>
                    </a:moveTo>
                    <a:lnTo>
                      <a:pt x="264" y="144"/>
                    </a:lnTo>
                    <a:lnTo>
                      <a:pt x="213" y="191"/>
                    </a:lnTo>
                    <a:lnTo>
                      <a:pt x="173" y="231"/>
                    </a:lnTo>
                    <a:lnTo>
                      <a:pt x="133" y="282"/>
                    </a:lnTo>
                    <a:lnTo>
                      <a:pt x="98" y="318"/>
                    </a:lnTo>
                    <a:lnTo>
                      <a:pt x="70" y="369"/>
                    </a:lnTo>
                    <a:lnTo>
                      <a:pt x="52" y="416"/>
                    </a:lnTo>
                    <a:lnTo>
                      <a:pt x="29" y="473"/>
                    </a:lnTo>
                    <a:lnTo>
                      <a:pt x="11" y="530"/>
                    </a:lnTo>
                    <a:lnTo>
                      <a:pt x="5" y="587"/>
                    </a:lnTo>
                    <a:lnTo>
                      <a:pt x="0" y="638"/>
                    </a:lnTo>
                    <a:lnTo>
                      <a:pt x="5" y="667"/>
                    </a:lnTo>
                    <a:lnTo>
                      <a:pt x="11" y="685"/>
                    </a:lnTo>
                    <a:lnTo>
                      <a:pt x="36" y="696"/>
                    </a:lnTo>
                    <a:lnTo>
                      <a:pt x="62" y="691"/>
                    </a:lnTo>
                    <a:lnTo>
                      <a:pt x="98" y="675"/>
                    </a:lnTo>
                    <a:lnTo>
                      <a:pt x="145" y="645"/>
                    </a:lnTo>
                    <a:lnTo>
                      <a:pt x="191" y="616"/>
                    </a:lnTo>
                    <a:lnTo>
                      <a:pt x="236" y="574"/>
                    </a:lnTo>
                    <a:lnTo>
                      <a:pt x="271" y="541"/>
                    </a:lnTo>
                    <a:lnTo>
                      <a:pt x="300" y="494"/>
                    </a:lnTo>
                    <a:lnTo>
                      <a:pt x="333" y="456"/>
                    </a:lnTo>
                    <a:lnTo>
                      <a:pt x="357" y="398"/>
                    </a:lnTo>
                    <a:lnTo>
                      <a:pt x="372" y="339"/>
                    </a:lnTo>
                    <a:lnTo>
                      <a:pt x="46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1" name="Line 45"/>
              <p:cNvSpPr>
                <a:spLocks noChangeShapeType="1"/>
              </p:cNvSpPr>
              <p:nvPr/>
            </p:nvSpPr>
            <p:spPr bwMode="auto">
              <a:xfrm flipV="1">
                <a:off x="3400" y="1570"/>
                <a:ext cx="54" cy="31"/>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2" name="Freeform 46"/>
              <p:cNvSpPr>
                <a:spLocks/>
              </p:cNvSpPr>
              <p:nvPr/>
            </p:nvSpPr>
            <p:spPr bwMode="auto">
              <a:xfrm>
                <a:off x="3356" y="1308"/>
                <a:ext cx="79" cy="217"/>
              </a:xfrm>
              <a:custGeom>
                <a:avLst/>
                <a:gdLst>
                  <a:gd name="T0" fmla="*/ 0 w 315"/>
                  <a:gd name="T1" fmla="*/ 0 h 870"/>
                  <a:gd name="T2" fmla="*/ 0 w 315"/>
                  <a:gd name="T3" fmla="*/ 0 h 870"/>
                  <a:gd name="T4" fmla="*/ 0 w 315"/>
                  <a:gd name="T5" fmla="*/ 0 h 870"/>
                  <a:gd name="T6" fmla="*/ 0 w 315"/>
                  <a:gd name="T7" fmla="*/ 0 h 870"/>
                  <a:gd name="T8" fmla="*/ 0 w 315"/>
                  <a:gd name="T9" fmla="*/ 0 h 870"/>
                  <a:gd name="T10" fmla="*/ 0 w 315"/>
                  <a:gd name="T11" fmla="*/ 0 h 870"/>
                  <a:gd name="T12" fmla="*/ 0 w 315"/>
                  <a:gd name="T13" fmla="*/ 0 h 870"/>
                  <a:gd name="T14" fmla="*/ 0 60000 65536"/>
                  <a:gd name="T15" fmla="*/ 0 60000 65536"/>
                  <a:gd name="T16" fmla="*/ 0 60000 65536"/>
                  <a:gd name="T17" fmla="*/ 0 60000 65536"/>
                  <a:gd name="T18" fmla="*/ 0 60000 65536"/>
                  <a:gd name="T19" fmla="*/ 0 60000 65536"/>
                  <a:gd name="T20" fmla="*/ 0 60000 65536"/>
                  <a:gd name="T21" fmla="*/ 0 w 315"/>
                  <a:gd name="T22" fmla="*/ 0 h 870"/>
                  <a:gd name="T23" fmla="*/ 315 w 315"/>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870">
                    <a:moveTo>
                      <a:pt x="0" y="870"/>
                    </a:moveTo>
                    <a:lnTo>
                      <a:pt x="73" y="749"/>
                    </a:lnTo>
                    <a:lnTo>
                      <a:pt x="124" y="608"/>
                    </a:lnTo>
                    <a:lnTo>
                      <a:pt x="159" y="431"/>
                    </a:lnTo>
                    <a:lnTo>
                      <a:pt x="188" y="257"/>
                    </a:lnTo>
                    <a:lnTo>
                      <a:pt x="251" y="121"/>
                    </a:lnTo>
                    <a:lnTo>
                      <a:pt x="31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3" name="Freeform 47"/>
              <p:cNvSpPr>
                <a:spLocks/>
              </p:cNvSpPr>
              <p:nvPr/>
            </p:nvSpPr>
            <p:spPr bwMode="auto">
              <a:xfrm>
                <a:off x="3375" y="1305"/>
                <a:ext cx="77" cy="266"/>
              </a:xfrm>
              <a:custGeom>
                <a:avLst/>
                <a:gdLst>
                  <a:gd name="T0" fmla="*/ 0 w 312"/>
                  <a:gd name="T1" fmla="*/ 0 h 1064"/>
                  <a:gd name="T2" fmla="*/ 0 w 312"/>
                  <a:gd name="T3" fmla="*/ 0 h 1064"/>
                  <a:gd name="T4" fmla="*/ 0 w 312"/>
                  <a:gd name="T5" fmla="*/ 0 h 1064"/>
                  <a:gd name="T6" fmla="*/ 0 w 312"/>
                  <a:gd name="T7" fmla="*/ 0 h 1064"/>
                  <a:gd name="T8" fmla="*/ 0 w 312"/>
                  <a:gd name="T9" fmla="*/ 0 h 1064"/>
                  <a:gd name="T10" fmla="*/ 0 w 312"/>
                  <a:gd name="T11" fmla="*/ 0 h 1064"/>
                  <a:gd name="T12" fmla="*/ 0 w 312"/>
                  <a:gd name="T13" fmla="*/ 0 h 1064"/>
                  <a:gd name="T14" fmla="*/ 0 60000 65536"/>
                  <a:gd name="T15" fmla="*/ 0 60000 65536"/>
                  <a:gd name="T16" fmla="*/ 0 60000 65536"/>
                  <a:gd name="T17" fmla="*/ 0 60000 65536"/>
                  <a:gd name="T18" fmla="*/ 0 60000 65536"/>
                  <a:gd name="T19" fmla="*/ 0 60000 65536"/>
                  <a:gd name="T20" fmla="*/ 0 60000 65536"/>
                  <a:gd name="T21" fmla="*/ 0 w 312"/>
                  <a:gd name="T22" fmla="*/ 0 h 1064"/>
                  <a:gd name="T23" fmla="*/ 312 w 312"/>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1064">
                    <a:moveTo>
                      <a:pt x="0" y="1064"/>
                    </a:moveTo>
                    <a:lnTo>
                      <a:pt x="64" y="907"/>
                    </a:lnTo>
                    <a:lnTo>
                      <a:pt x="117" y="740"/>
                    </a:lnTo>
                    <a:lnTo>
                      <a:pt x="150" y="524"/>
                    </a:lnTo>
                    <a:lnTo>
                      <a:pt x="182" y="318"/>
                    </a:lnTo>
                    <a:lnTo>
                      <a:pt x="242" y="149"/>
                    </a:lnTo>
                    <a:lnTo>
                      <a:pt x="31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4" name="Freeform 48"/>
              <p:cNvSpPr>
                <a:spLocks/>
              </p:cNvSpPr>
              <p:nvPr/>
            </p:nvSpPr>
            <p:spPr bwMode="auto">
              <a:xfrm>
                <a:off x="3336" y="1290"/>
                <a:ext cx="52" cy="277"/>
              </a:xfrm>
              <a:custGeom>
                <a:avLst/>
                <a:gdLst>
                  <a:gd name="T0" fmla="*/ 0 w 207"/>
                  <a:gd name="T1" fmla="*/ 0 h 1108"/>
                  <a:gd name="T2" fmla="*/ 0 w 207"/>
                  <a:gd name="T3" fmla="*/ 0 h 1108"/>
                  <a:gd name="T4" fmla="*/ 0 w 207"/>
                  <a:gd name="T5" fmla="*/ 0 h 1108"/>
                  <a:gd name="T6" fmla="*/ 0 w 207"/>
                  <a:gd name="T7" fmla="*/ 0 h 1108"/>
                  <a:gd name="T8" fmla="*/ 0 w 207"/>
                  <a:gd name="T9" fmla="*/ 0 h 1108"/>
                  <a:gd name="T10" fmla="*/ 0 w 207"/>
                  <a:gd name="T11" fmla="*/ 0 h 1108"/>
                  <a:gd name="T12" fmla="*/ 0 w 207"/>
                  <a:gd name="T13" fmla="*/ 0 h 1108"/>
                  <a:gd name="T14" fmla="*/ 0 w 207"/>
                  <a:gd name="T15" fmla="*/ 0 h 1108"/>
                  <a:gd name="T16" fmla="*/ 0 w 207"/>
                  <a:gd name="T17" fmla="*/ 0 h 1108"/>
                  <a:gd name="T18" fmla="*/ 0 w 207"/>
                  <a:gd name="T19" fmla="*/ 0 h 1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1108"/>
                  <a:gd name="T32" fmla="*/ 207 w 207"/>
                  <a:gd name="T33" fmla="*/ 1108 h 1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1108">
                    <a:moveTo>
                      <a:pt x="0" y="1108"/>
                    </a:moveTo>
                    <a:lnTo>
                      <a:pt x="56" y="943"/>
                    </a:lnTo>
                    <a:lnTo>
                      <a:pt x="96" y="767"/>
                    </a:lnTo>
                    <a:lnTo>
                      <a:pt x="101" y="668"/>
                    </a:lnTo>
                    <a:lnTo>
                      <a:pt x="101" y="614"/>
                    </a:lnTo>
                    <a:lnTo>
                      <a:pt x="101" y="583"/>
                    </a:lnTo>
                    <a:lnTo>
                      <a:pt x="97" y="550"/>
                    </a:lnTo>
                    <a:lnTo>
                      <a:pt x="108" y="347"/>
                    </a:lnTo>
                    <a:lnTo>
                      <a:pt x="155" y="165"/>
                    </a:lnTo>
                    <a:lnTo>
                      <a:pt x="20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5" name="Freeform 49"/>
              <p:cNvSpPr>
                <a:spLocks/>
              </p:cNvSpPr>
              <p:nvPr/>
            </p:nvSpPr>
            <p:spPr bwMode="auto">
              <a:xfrm>
                <a:off x="3426" y="1364"/>
                <a:ext cx="172" cy="226"/>
              </a:xfrm>
              <a:custGeom>
                <a:avLst/>
                <a:gdLst>
                  <a:gd name="T0" fmla="*/ 0 w 685"/>
                  <a:gd name="T1" fmla="*/ 0 h 902"/>
                  <a:gd name="T2" fmla="*/ 0 w 685"/>
                  <a:gd name="T3" fmla="*/ 0 h 902"/>
                  <a:gd name="T4" fmla="*/ 0 w 685"/>
                  <a:gd name="T5" fmla="*/ 0 h 902"/>
                  <a:gd name="T6" fmla="*/ 0 w 685"/>
                  <a:gd name="T7" fmla="*/ 0 h 902"/>
                  <a:gd name="T8" fmla="*/ 0 w 685"/>
                  <a:gd name="T9" fmla="*/ 0 h 902"/>
                  <a:gd name="T10" fmla="*/ 0 w 685"/>
                  <a:gd name="T11" fmla="*/ 0 h 902"/>
                  <a:gd name="T12" fmla="*/ 0 w 685"/>
                  <a:gd name="T13" fmla="*/ 0 h 902"/>
                  <a:gd name="T14" fmla="*/ 0 60000 65536"/>
                  <a:gd name="T15" fmla="*/ 0 60000 65536"/>
                  <a:gd name="T16" fmla="*/ 0 60000 65536"/>
                  <a:gd name="T17" fmla="*/ 0 60000 65536"/>
                  <a:gd name="T18" fmla="*/ 0 60000 65536"/>
                  <a:gd name="T19" fmla="*/ 0 60000 65536"/>
                  <a:gd name="T20" fmla="*/ 0 60000 65536"/>
                  <a:gd name="T21" fmla="*/ 0 w 685"/>
                  <a:gd name="T22" fmla="*/ 0 h 902"/>
                  <a:gd name="T23" fmla="*/ 685 w 685"/>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 h="902">
                    <a:moveTo>
                      <a:pt x="0" y="902"/>
                    </a:moveTo>
                    <a:lnTo>
                      <a:pt x="92" y="747"/>
                    </a:lnTo>
                    <a:lnTo>
                      <a:pt x="195" y="595"/>
                    </a:lnTo>
                    <a:lnTo>
                      <a:pt x="351" y="448"/>
                    </a:lnTo>
                    <a:lnTo>
                      <a:pt x="498" y="303"/>
                    </a:lnTo>
                    <a:lnTo>
                      <a:pt x="604" y="150"/>
                    </a:lnTo>
                    <a:lnTo>
                      <a:pt x="68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6" name="Freeform 50"/>
              <p:cNvSpPr>
                <a:spLocks/>
              </p:cNvSpPr>
              <p:nvPr/>
            </p:nvSpPr>
            <p:spPr bwMode="auto">
              <a:xfrm>
                <a:off x="3025" y="2119"/>
                <a:ext cx="17" cy="187"/>
              </a:xfrm>
              <a:custGeom>
                <a:avLst/>
                <a:gdLst>
                  <a:gd name="T0" fmla="*/ 0 w 72"/>
                  <a:gd name="T1" fmla="*/ 0 h 747"/>
                  <a:gd name="T2" fmla="*/ 0 w 72"/>
                  <a:gd name="T3" fmla="*/ 0 h 747"/>
                  <a:gd name="T4" fmla="*/ 0 w 72"/>
                  <a:gd name="T5" fmla="*/ 0 h 747"/>
                  <a:gd name="T6" fmla="*/ 0 w 72"/>
                  <a:gd name="T7" fmla="*/ 0 h 747"/>
                  <a:gd name="T8" fmla="*/ 0 w 72"/>
                  <a:gd name="T9" fmla="*/ 0 h 747"/>
                  <a:gd name="T10" fmla="*/ 0 w 72"/>
                  <a:gd name="T11" fmla="*/ 0 h 747"/>
                  <a:gd name="T12" fmla="*/ 0 w 72"/>
                  <a:gd name="T13" fmla="*/ 0 h 747"/>
                  <a:gd name="T14" fmla="*/ 0 w 72"/>
                  <a:gd name="T15" fmla="*/ 0 h 747"/>
                  <a:gd name="T16" fmla="*/ 0 w 72"/>
                  <a:gd name="T17" fmla="*/ 0 h 747"/>
                  <a:gd name="T18" fmla="*/ 0 w 72"/>
                  <a:gd name="T19" fmla="*/ 0 h 747"/>
                  <a:gd name="T20" fmla="*/ 0 w 72"/>
                  <a:gd name="T21" fmla="*/ 0 h 7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747"/>
                  <a:gd name="T35" fmla="*/ 72 w 72"/>
                  <a:gd name="T36" fmla="*/ 747 h 7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747">
                    <a:moveTo>
                      <a:pt x="55" y="747"/>
                    </a:moveTo>
                    <a:lnTo>
                      <a:pt x="14" y="644"/>
                    </a:lnTo>
                    <a:lnTo>
                      <a:pt x="3" y="588"/>
                    </a:lnTo>
                    <a:lnTo>
                      <a:pt x="2" y="561"/>
                    </a:lnTo>
                    <a:lnTo>
                      <a:pt x="0" y="531"/>
                    </a:lnTo>
                    <a:lnTo>
                      <a:pt x="32" y="403"/>
                    </a:lnTo>
                    <a:lnTo>
                      <a:pt x="68" y="268"/>
                    </a:lnTo>
                    <a:lnTo>
                      <a:pt x="72" y="206"/>
                    </a:lnTo>
                    <a:lnTo>
                      <a:pt x="72" y="171"/>
                    </a:lnTo>
                    <a:lnTo>
                      <a:pt x="65" y="132"/>
                    </a:lnTo>
                    <a:lnTo>
                      <a:pt x="4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7" name="Freeform 51"/>
              <p:cNvSpPr>
                <a:spLocks/>
              </p:cNvSpPr>
              <p:nvPr/>
            </p:nvSpPr>
            <p:spPr bwMode="auto">
              <a:xfrm>
                <a:off x="3077" y="2181"/>
                <a:ext cx="137" cy="147"/>
              </a:xfrm>
              <a:custGeom>
                <a:avLst/>
                <a:gdLst>
                  <a:gd name="T0" fmla="*/ 0 w 546"/>
                  <a:gd name="T1" fmla="*/ 0 h 586"/>
                  <a:gd name="T2" fmla="*/ 0 w 546"/>
                  <a:gd name="T3" fmla="*/ 0 h 586"/>
                  <a:gd name="T4" fmla="*/ 0 w 546"/>
                  <a:gd name="T5" fmla="*/ 0 h 586"/>
                  <a:gd name="T6" fmla="*/ 0 w 546"/>
                  <a:gd name="T7" fmla="*/ 0 h 586"/>
                  <a:gd name="T8" fmla="*/ 0 w 546"/>
                  <a:gd name="T9" fmla="*/ 0 h 586"/>
                  <a:gd name="T10" fmla="*/ 0 w 546"/>
                  <a:gd name="T11" fmla="*/ 0 h 586"/>
                  <a:gd name="T12" fmla="*/ 0 w 546"/>
                  <a:gd name="T13" fmla="*/ 0 h 586"/>
                  <a:gd name="T14" fmla="*/ 0 60000 65536"/>
                  <a:gd name="T15" fmla="*/ 0 60000 65536"/>
                  <a:gd name="T16" fmla="*/ 0 60000 65536"/>
                  <a:gd name="T17" fmla="*/ 0 60000 65536"/>
                  <a:gd name="T18" fmla="*/ 0 60000 65536"/>
                  <a:gd name="T19" fmla="*/ 0 60000 65536"/>
                  <a:gd name="T20" fmla="*/ 0 60000 65536"/>
                  <a:gd name="T21" fmla="*/ 0 w 546"/>
                  <a:gd name="T22" fmla="*/ 0 h 586"/>
                  <a:gd name="T23" fmla="*/ 546 w 546"/>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586">
                    <a:moveTo>
                      <a:pt x="0" y="586"/>
                    </a:moveTo>
                    <a:lnTo>
                      <a:pt x="103" y="518"/>
                    </a:lnTo>
                    <a:lnTo>
                      <a:pt x="191" y="429"/>
                    </a:lnTo>
                    <a:lnTo>
                      <a:pt x="277" y="288"/>
                    </a:lnTo>
                    <a:lnTo>
                      <a:pt x="356" y="148"/>
                    </a:lnTo>
                    <a:lnTo>
                      <a:pt x="450" y="63"/>
                    </a:lnTo>
                    <a:lnTo>
                      <a:pt x="54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8" name="Freeform 52"/>
              <p:cNvSpPr>
                <a:spLocks/>
              </p:cNvSpPr>
              <p:nvPr/>
            </p:nvSpPr>
            <p:spPr bwMode="auto">
              <a:xfrm>
                <a:off x="3363" y="1206"/>
                <a:ext cx="79" cy="266"/>
              </a:xfrm>
              <a:custGeom>
                <a:avLst/>
                <a:gdLst>
                  <a:gd name="T0" fmla="*/ 0 w 314"/>
                  <a:gd name="T1" fmla="*/ 0 h 1064"/>
                  <a:gd name="T2" fmla="*/ 0 w 314"/>
                  <a:gd name="T3" fmla="*/ 0 h 1064"/>
                  <a:gd name="T4" fmla="*/ 0 w 314"/>
                  <a:gd name="T5" fmla="*/ 0 h 1064"/>
                  <a:gd name="T6" fmla="*/ 0 w 314"/>
                  <a:gd name="T7" fmla="*/ 0 h 1064"/>
                  <a:gd name="T8" fmla="*/ 0 w 314"/>
                  <a:gd name="T9" fmla="*/ 0 h 1064"/>
                  <a:gd name="T10" fmla="*/ 0 w 314"/>
                  <a:gd name="T11" fmla="*/ 0 h 1064"/>
                  <a:gd name="T12" fmla="*/ 0 w 314"/>
                  <a:gd name="T13" fmla="*/ 0 h 1064"/>
                  <a:gd name="T14" fmla="*/ 0 60000 65536"/>
                  <a:gd name="T15" fmla="*/ 0 60000 65536"/>
                  <a:gd name="T16" fmla="*/ 0 60000 65536"/>
                  <a:gd name="T17" fmla="*/ 0 60000 65536"/>
                  <a:gd name="T18" fmla="*/ 0 60000 65536"/>
                  <a:gd name="T19" fmla="*/ 0 60000 65536"/>
                  <a:gd name="T20" fmla="*/ 0 60000 65536"/>
                  <a:gd name="T21" fmla="*/ 0 w 314"/>
                  <a:gd name="T22" fmla="*/ 0 h 1064"/>
                  <a:gd name="T23" fmla="*/ 314 w 314"/>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1064">
                    <a:moveTo>
                      <a:pt x="0" y="1064"/>
                    </a:moveTo>
                    <a:lnTo>
                      <a:pt x="62" y="909"/>
                    </a:lnTo>
                    <a:lnTo>
                      <a:pt x="121" y="742"/>
                    </a:lnTo>
                    <a:lnTo>
                      <a:pt x="155" y="529"/>
                    </a:lnTo>
                    <a:lnTo>
                      <a:pt x="185" y="316"/>
                    </a:lnTo>
                    <a:lnTo>
                      <a:pt x="246" y="143"/>
                    </a:lnTo>
                    <a:lnTo>
                      <a:pt x="31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99" name="Freeform 53"/>
              <p:cNvSpPr>
                <a:spLocks/>
              </p:cNvSpPr>
              <p:nvPr/>
            </p:nvSpPr>
            <p:spPr bwMode="auto">
              <a:xfrm>
                <a:off x="3412" y="1334"/>
                <a:ext cx="91" cy="263"/>
              </a:xfrm>
              <a:custGeom>
                <a:avLst/>
                <a:gdLst>
                  <a:gd name="T0" fmla="*/ 0 w 362"/>
                  <a:gd name="T1" fmla="*/ 0 h 1053"/>
                  <a:gd name="T2" fmla="*/ 0 w 362"/>
                  <a:gd name="T3" fmla="*/ 0 h 1053"/>
                  <a:gd name="T4" fmla="*/ 0 w 362"/>
                  <a:gd name="T5" fmla="*/ 0 h 1053"/>
                  <a:gd name="T6" fmla="*/ 0 w 362"/>
                  <a:gd name="T7" fmla="*/ 0 h 1053"/>
                  <a:gd name="T8" fmla="*/ 0 w 362"/>
                  <a:gd name="T9" fmla="*/ 0 h 1053"/>
                  <a:gd name="T10" fmla="*/ 0 w 362"/>
                  <a:gd name="T11" fmla="*/ 0 h 1053"/>
                  <a:gd name="T12" fmla="*/ 0 w 362"/>
                  <a:gd name="T13" fmla="*/ 0 h 1053"/>
                  <a:gd name="T14" fmla="*/ 0 60000 65536"/>
                  <a:gd name="T15" fmla="*/ 0 60000 65536"/>
                  <a:gd name="T16" fmla="*/ 0 60000 65536"/>
                  <a:gd name="T17" fmla="*/ 0 60000 65536"/>
                  <a:gd name="T18" fmla="*/ 0 60000 65536"/>
                  <a:gd name="T19" fmla="*/ 0 60000 65536"/>
                  <a:gd name="T20" fmla="*/ 0 60000 65536"/>
                  <a:gd name="T21" fmla="*/ 0 w 362"/>
                  <a:gd name="T22" fmla="*/ 0 h 1053"/>
                  <a:gd name="T23" fmla="*/ 362 w 362"/>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2" h="1053">
                    <a:moveTo>
                      <a:pt x="0" y="1053"/>
                    </a:moveTo>
                    <a:lnTo>
                      <a:pt x="41" y="885"/>
                    </a:lnTo>
                    <a:lnTo>
                      <a:pt x="83" y="717"/>
                    </a:lnTo>
                    <a:lnTo>
                      <a:pt x="184" y="523"/>
                    </a:lnTo>
                    <a:lnTo>
                      <a:pt x="278" y="332"/>
                    </a:lnTo>
                    <a:lnTo>
                      <a:pt x="328" y="162"/>
                    </a:lnTo>
                    <a:lnTo>
                      <a:pt x="36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0" name="Freeform 54"/>
              <p:cNvSpPr>
                <a:spLocks/>
              </p:cNvSpPr>
              <p:nvPr/>
            </p:nvSpPr>
            <p:spPr bwMode="auto">
              <a:xfrm>
                <a:off x="3485" y="1236"/>
                <a:ext cx="88" cy="264"/>
              </a:xfrm>
              <a:custGeom>
                <a:avLst/>
                <a:gdLst>
                  <a:gd name="T0" fmla="*/ 0 w 351"/>
                  <a:gd name="T1" fmla="*/ 0 h 1053"/>
                  <a:gd name="T2" fmla="*/ 0 w 351"/>
                  <a:gd name="T3" fmla="*/ 0 h 1053"/>
                  <a:gd name="T4" fmla="*/ 0 w 351"/>
                  <a:gd name="T5" fmla="*/ 0 h 1053"/>
                  <a:gd name="T6" fmla="*/ 0 w 351"/>
                  <a:gd name="T7" fmla="*/ 0 h 1053"/>
                  <a:gd name="T8" fmla="*/ 0 w 351"/>
                  <a:gd name="T9" fmla="*/ 0 h 1053"/>
                  <a:gd name="T10" fmla="*/ 0 w 351"/>
                  <a:gd name="T11" fmla="*/ 0 h 1053"/>
                  <a:gd name="T12" fmla="*/ 0 w 351"/>
                  <a:gd name="T13" fmla="*/ 0 h 1053"/>
                  <a:gd name="T14" fmla="*/ 0 60000 65536"/>
                  <a:gd name="T15" fmla="*/ 0 60000 65536"/>
                  <a:gd name="T16" fmla="*/ 0 60000 65536"/>
                  <a:gd name="T17" fmla="*/ 0 60000 65536"/>
                  <a:gd name="T18" fmla="*/ 0 60000 65536"/>
                  <a:gd name="T19" fmla="*/ 0 60000 65536"/>
                  <a:gd name="T20" fmla="*/ 0 60000 65536"/>
                  <a:gd name="T21" fmla="*/ 0 w 351"/>
                  <a:gd name="T22" fmla="*/ 0 h 1053"/>
                  <a:gd name="T23" fmla="*/ 351 w 351"/>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1053">
                    <a:moveTo>
                      <a:pt x="0" y="1053"/>
                    </a:moveTo>
                    <a:lnTo>
                      <a:pt x="30" y="890"/>
                    </a:lnTo>
                    <a:lnTo>
                      <a:pt x="77" y="719"/>
                    </a:lnTo>
                    <a:lnTo>
                      <a:pt x="173" y="528"/>
                    </a:lnTo>
                    <a:lnTo>
                      <a:pt x="271" y="334"/>
                    </a:lnTo>
                    <a:lnTo>
                      <a:pt x="318" y="166"/>
                    </a:lnTo>
                    <a:lnTo>
                      <a:pt x="35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1" name="Freeform 55"/>
              <p:cNvSpPr>
                <a:spLocks/>
              </p:cNvSpPr>
              <p:nvPr/>
            </p:nvSpPr>
            <p:spPr bwMode="auto">
              <a:xfrm>
                <a:off x="3431" y="1226"/>
                <a:ext cx="80" cy="316"/>
              </a:xfrm>
              <a:custGeom>
                <a:avLst/>
                <a:gdLst>
                  <a:gd name="T0" fmla="*/ 0 w 322"/>
                  <a:gd name="T1" fmla="*/ 0 h 1265"/>
                  <a:gd name="T2" fmla="*/ 0 w 322"/>
                  <a:gd name="T3" fmla="*/ 0 h 1265"/>
                  <a:gd name="T4" fmla="*/ 0 w 322"/>
                  <a:gd name="T5" fmla="*/ 0 h 1265"/>
                  <a:gd name="T6" fmla="*/ 0 w 322"/>
                  <a:gd name="T7" fmla="*/ 0 h 1265"/>
                  <a:gd name="T8" fmla="*/ 0 w 322"/>
                  <a:gd name="T9" fmla="*/ 0 h 1265"/>
                  <a:gd name="T10" fmla="*/ 0 w 322"/>
                  <a:gd name="T11" fmla="*/ 0 h 1265"/>
                  <a:gd name="T12" fmla="*/ 0 w 322"/>
                  <a:gd name="T13" fmla="*/ 0 h 1265"/>
                  <a:gd name="T14" fmla="*/ 0 60000 65536"/>
                  <a:gd name="T15" fmla="*/ 0 60000 65536"/>
                  <a:gd name="T16" fmla="*/ 0 60000 65536"/>
                  <a:gd name="T17" fmla="*/ 0 60000 65536"/>
                  <a:gd name="T18" fmla="*/ 0 60000 65536"/>
                  <a:gd name="T19" fmla="*/ 0 60000 65536"/>
                  <a:gd name="T20" fmla="*/ 0 60000 65536"/>
                  <a:gd name="T21" fmla="*/ 0 w 322"/>
                  <a:gd name="T22" fmla="*/ 0 h 1265"/>
                  <a:gd name="T23" fmla="*/ 322 w 32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265">
                    <a:moveTo>
                      <a:pt x="0" y="1265"/>
                    </a:moveTo>
                    <a:lnTo>
                      <a:pt x="29" y="1069"/>
                    </a:lnTo>
                    <a:lnTo>
                      <a:pt x="71" y="861"/>
                    </a:lnTo>
                    <a:lnTo>
                      <a:pt x="160" y="627"/>
                    </a:lnTo>
                    <a:lnTo>
                      <a:pt x="251" y="400"/>
                    </a:lnTo>
                    <a:lnTo>
                      <a:pt x="298" y="197"/>
                    </a:lnTo>
                    <a:lnTo>
                      <a:pt x="32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2" name="Freeform 56"/>
              <p:cNvSpPr>
                <a:spLocks/>
              </p:cNvSpPr>
              <p:nvPr/>
            </p:nvSpPr>
            <p:spPr bwMode="auto">
              <a:xfrm>
                <a:off x="3410" y="1205"/>
                <a:ext cx="80" cy="267"/>
              </a:xfrm>
              <a:custGeom>
                <a:avLst/>
                <a:gdLst>
                  <a:gd name="T0" fmla="*/ 0 w 320"/>
                  <a:gd name="T1" fmla="*/ 0 h 1068"/>
                  <a:gd name="T2" fmla="*/ 0 w 320"/>
                  <a:gd name="T3" fmla="*/ 0 h 1068"/>
                  <a:gd name="T4" fmla="*/ 0 w 320"/>
                  <a:gd name="T5" fmla="*/ 0 h 1068"/>
                  <a:gd name="T6" fmla="*/ 0 w 320"/>
                  <a:gd name="T7" fmla="*/ 0 h 1068"/>
                  <a:gd name="T8" fmla="*/ 0 w 320"/>
                  <a:gd name="T9" fmla="*/ 0 h 1068"/>
                  <a:gd name="T10" fmla="*/ 0 w 320"/>
                  <a:gd name="T11" fmla="*/ 0 h 1068"/>
                  <a:gd name="T12" fmla="*/ 0 w 320"/>
                  <a:gd name="T13" fmla="*/ 0 h 1068"/>
                  <a:gd name="T14" fmla="*/ 0 60000 65536"/>
                  <a:gd name="T15" fmla="*/ 0 60000 65536"/>
                  <a:gd name="T16" fmla="*/ 0 60000 65536"/>
                  <a:gd name="T17" fmla="*/ 0 60000 65536"/>
                  <a:gd name="T18" fmla="*/ 0 60000 65536"/>
                  <a:gd name="T19" fmla="*/ 0 60000 65536"/>
                  <a:gd name="T20" fmla="*/ 0 60000 65536"/>
                  <a:gd name="T21" fmla="*/ 0 w 320"/>
                  <a:gd name="T22" fmla="*/ 0 h 1068"/>
                  <a:gd name="T23" fmla="*/ 320 w 320"/>
                  <a:gd name="T24" fmla="*/ 1068 h 10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1068">
                    <a:moveTo>
                      <a:pt x="0" y="1068"/>
                    </a:moveTo>
                    <a:lnTo>
                      <a:pt x="67" y="906"/>
                    </a:lnTo>
                    <a:lnTo>
                      <a:pt x="126" y="742"/>
                    </a:lnTo>
                    <a:lnTo>
                      <a:pt x="159" y="527"/>
                    </a:lnTo>
                    <a:lnTo>
                      <a:pt x="189" y="319"/>
                    </a:lnTo>
                    <a:lnTo>
                      <a:pt x="245" y="147"/>
                    </a:lnTo>
                    <a:lnTo>
                      <a:pt x="32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3" name="Freeform 57"/>
              <p:cNvSpPr>
                <a:spLocks/>
              </p:cNvSpPr>
              <p:nvPr/>
            </p:nvSpPr>
            <p:spPr bwMode="auto">
              <a:xfrm>
                <a:off x="3164" y="2052"/>
                <a:ext cx="170" cy="103"/>
              </a:xfrm>
              <a:custGeom>
                <a:avLst/>
                <a:gdLst>
                  <a:gd name="T0" fmla="*/ 0 w 680"/>
                  <a:gd name="T1" fmla="*/ 0 h 411"/>
                  <a:gd name="T2" fmla="*/ 0 w 680"/>
                  <a:gd name="T3" fmla="*/ 0 h 411"/>
                  <a:gd name="T4" fmla="*/ 0 w 680"/>
                  <a:gd name="T5" fmla="*/ 0 h 411"/>
                  <a:gd name="T6" fmla="*/ 0 w 680"/>
                  <a:gd name="T7" fmla="*/ 0 h 411"/>
                  <a:gd name="T8" fmla="*/ 0 w 680"/>
                  <a:gd name="T9" fmla="*/ 0 h 411"/>
                  <a:gd name="T10" fmla="*/ 0 w 680"/>
                  <a:gd name="T11" fmla="*/ 0 h 411"/>
                  <a:gd name="T12" fmla="*/ 0 w 680"/>
                  <a:gd name="T13" fmla="*/ 0 h 411"/>
                  <a:gd name="T14" fmla="*/ 0 60000 65536"/>
                  <a:gd name="T15" fmla="*/ 0 60000 65536"/>
                  <a:gd name="T16" fmla="*/ 0 60000 65536"/>
                  <a:gd name="T17" fmla="*/ 0 60000 65536"/>
                  <a:gd name="T18" fmla="*/ 0 60000 65536"/>
                  <a:gd name="T19" fmla="*/ 0 60000 65536"/>
                  <a:gd name="T20" fmla="*/ 0 60000 65536"/>
                  <a:gd name="T21" fmla="*/ 0 w 680"/>
                  <a:gd name="T22" fmla="*/ 0 h 411"/>
                  <a:gd name="T23" fmla="*/ 680 w 680"/>
                  <a:gd name="T24" fmla="*/ 411 h 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411">
                    <a:moveTo>
                      <a:pt x="0" y="411"/>
                    </a:moveTo>
                    <a:lnTo>
                      <a:pt x="116" y="374"/>
                    </a:lnTo>
                    <a:lnTo>
                      <a:pt x="227" y="315"/>
                    </a:lnTo>
                    <a:lnTo>
                      <a:pt x="347" y="202"/>
                    </a:lnTo>
                    <a:lnTo>
                      <a:pt x="458" y="90"/>
                    </a:lnTo>
                    <a:lnTo>
                      <a:pt x="571" y="33"/>
                    </a:lnTo>
                    <a:lnTo>
                      <a:pt x="6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4" name="Freeform 58"/>
              <p:cNvSpPr>
                <a:spLocks/>
              </p:cNvSpPr>
              <p:nvPr/>
            </p:nvSpPr>
            <p:spPr bwMode="auto">
              <a:xfrm>
                <a:off x="3205" y="1962"/>
                <a:ext cx="158" cy="119"/>
              </a:xfrm>
              <a:custGeom>
                <a:avLst/>
                <a:gdLst>
                  <a:gd name="T0" fmla="*/ 0 w 634"/>
                  <a:gd name="T1" fmla="*/ 0 h 476"/>
                  <a:gd name="T2" fmla="*/ 0 w 634"/>
                  <a:gd name="T3" fmla="*/ 0 h 476"/>
                  <a:gd name="T4" fmla="*/ 0 w 634"/>
                  <a:gd name="T5" fmla="*/ 0 h 476"/>
                  <a:gd name="T6" fmla="*/ 0 w 634"/>
                  <a:gd name="T7" fmla="*/ 0 h 476"/>
                  <a:gd name="T8" fmla="*/ 0 w 634"/>
                  <a:gd name="T9" fmla="*/ 0 h 476"/>
                  <a:gd name="T10" fmla="*/ 0 w 634"/>
                  <a:gd name="T11" fmla="*/ 0 h 476"/>
                  <a:gd name="T12" fmla="*/ 0 w 634"/>
                  <a:gd name="T13" fmla="*/ 0 h 476"/>
                  <a:gd name="T14" fmla="*/ 0 60000 65536"/>
                  <a:gd name="T15" fmla="*/ 0 60000 65536"/>
                  <a:gd name="T16" fmla="*/ 0 60000 65536"/>
                  <a:gd name="T17" fmla="*/ 0 60000 65536"/>
                  <a:gd name="T18" fmla="*/ 0 60000 65536"/>
                  <a:gd name="T19" fmla="*/ 0 60000 65536"/>
                  <a:gd name="T20" fmla="*/ 0 60000 65536"/>
                  <a:gd name="T21" fmla="*/ 0 w 634"/>
                  <a:gd name="T22" fmla="*/ 0 h 476"/>
                  <a:gd name="T23" fmla="*/ 634 w 634"/>
                  <a:gd name="T24" fmla="*/ 476 h 4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4" h="476">
                    <a:moveTo>
                      <a:pt x="0" y="476"/>
                    </a:moveTo>
                    <a:lnTo>
                      <a:pt x="111" y="429"/>
                    </a:lnTo>
                    <a:lnTo>
                      <a:pt x="212" y="360"/>
                    </a:lnTo>
                    <a:lnTo>
                      <a:pt x="316" y="235"/>
                    </a:lnTo>
                    <a:lnTo>
                      <a:pt x="417" y="108"/>
                    </a:lnTo>
                    <a:lnTo>
                      <a:pt x="523" y="39"/>
                    </a:lnTo>
                    <a:lnTo>
                      <a:pt x="63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5" name="Freeform 59"/>
              <p:cNvSpPr>
                <a:spLocks/>
              </p:cNvSpPr>
              <p:nvPr/>
            </p:nvSpPr>
            <p:spPr bwMode="auto">
              <a:xfrm>
                <a:off x="3247" y="1889"/>
                <a:ext cx="158" cy="122"/>
              </a:xfrm>
              <a:custGeom>
                <a:avLst/>
                <a:gdLst>
                  <a:gd name="T0" fmla="*/ 0 w 631"/>
                  <a:gd name="T1" fmla="*/ 0 h 487"/>
                  <a:gd name="T2" fmla="*/ 0 w 631"/>
                  <a:gd name="T3" fmla="*/ 0 h 487"/>
                  <a:gd name="T4" fmla="*/ 0 w 631"/>
                  <a:gd name="T5" fmla="*/ 0 h 487"/>
                  <a:gd name="T6" fmla="*/ 0 w 631"/>
                  <a:gd name="T7" fmla="*/ 0 h 487"/>
                  <a:gd name="T8" fmla="*/ 0 w 631"/>
                  <a:gd name="T9" fmla="*/ 0 h 487"/>
                  <a:gd name="T10" fmla="*/ 0 w 631"/>
                  <a:gd name="T11" fmla="*/ 0 h 487"/>
                  <a:gd name="T12" fmla="*/ 0 w 631"/>
                  <a:gd name="T13" fmla="*/ 0 h 487"/>
                  <a:gd name="T14" fmla="*/ 0 60000 65536"/>
                  <a:gd name="T15" fmla="*/ 0 60000 65536"/>
                  <a:gd name="T16" fmla="*/ 0 60000 65536"/>
                  <a:gd name="T17" fmla="*/ 0 60000 65536"/>
                  <a:gd name="T18" fmla="*/ 0 60000 65536"/>
                  <a:gd name="T19" fmla="*/ 0 60000 65536"/>
                  <a:gd name="T20" fmla="*/ 0 60000 65536"/>
                  <a:gd name="T21" fmla="*/ 0 w 631"/>
                  <a:gd name="T22" fmla="*/ 0 h 487"/>
                  <a:gd name="T23" fmla="*/ 631 w 631"/>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487">
                    <a:moveTo>
                      <a:pt x="0" y="487"/>
                    </a:moveTo>
                    <a:lnTo>
                      <a:pt x="101" y="436"/>
                    </a:lnTo>
                    <a:lnTo>
                      <a:pt x="207" y="364"/>
                    </a:lnTo>
                    <a:lnTo>
                      <a:pt x="315" y="235"/>
                    </a:lnTo>
                    <a:lnTo>
                      <a:pt x="418" y="110"/>
                    </a:lnTo>
                    <a:lnTo>
                      <a:pt x="522" y="40"/>
                    </a:lnTo>
                    <a:lnTo>
                      <a:pt x="63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6" name="Freeform 60"/>
              <p:cNvSpPr>
                <a:spLocks/>
              </p:cNvSpPr>
              <p:nvPr/>
            </p:nvSpPr>
            <p:spPr bwMode="auto">
              <a:xfrm>
                <a:off x="3277" y="1820"/>
                <a:ext cx="157" cy="124"/>
              </a:xfrm>
              <a:custGeom>
                <a:avLst/>
                <a:gdLst>
                  <a:gd name="T0" fmla="*/ 0 w 628"/>
                  <a:gd name="T1" fmla="*/ 0 h 494"/>
                  <a:gd name="T2" fmla="*/ 0 w 628"/>
                  <a:gd name="T3" fmla="*/ 0 h 494"/>
                  <a:gd name="T4" fmla="*/ 0 w 628"/>
                  <a:gd name="T5" fmla="*/ 0 h 494"/>
                  <a:gd name="T6" fmla="*/ 0 w 628"/>
                  <a:gd name="T7" fmla="*/ 0 h 494"/>
                  <a:gd name="T8" fmla="*/ 0 w 628"/>
                  <a:gd name="T9" fmla="*/ 0 h 494"/>
                  <a:gd name="T10" fmla="*/ 0 w 628"/>
                  <a:gd name="T11" fmla="*/ 0 h 494"/>
                  <a:gd name="T12" fmla="*/ 0 w 628"/>
                  <a:gd name="T13" fmla="*/ 0 h 494"/>
                  <a:gd name="T14" fmla="*/ 0 60000 65536"/>
                  <a:gd name="T15" fmla="*/ 0 60000 65536"/>
                  <a:gd name="T16" fmla="*/ 0 60000 65536"/>
                  <a:gd name="T17" fmla="*/ 0 60000 65536"/>
                  <a:gd name="T18" fmla="*/ 0 60000 65536"/>
                  <a:gd name="T19" fmla="*/ 0 60000 65536"/>
                  <a:gd name="T20" fmla="*/ 0 60000 65536"/>
                  <a:gd name="T21" fmla="*/ 0 w 628"/>
                  <a:gd name="T22" fmla="*/ 0 h 494"/>
                  <a:gd name="T23" fmla="*/ 628 w 628"/>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8" h="494">
                    <a:moveTo>
                      <a:pt x="0" y="494"/>
                    </a:moveTo>
                    <a:lnTo>
                      <a:pt x="104" y="435"/>
                    </a:lnTo>
                    <a:lnTo>
                      <a:pt x="210" y="367"/>
                    </a:lnTo>
                    <a:lnTo>
                      <a:pt x="318" y="240"/>
                    </a:lnTo>
                    <a:lnTo>
                      <a:pt x="417" y="114"/>
                    </a:lnTo>
                    <a:lnTo>
                      <a:pt x="524" y="45"/>
                    </a:lnTo>
                    <a:lnTo>
                      <a:pt x="62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7" name="Freeform 61"/>
              <p:cNvSpPr>
                <a:spLocks/>
              </p:cNvSpPr>
              <p:nvPr/>
            </p:nvSpPr>
            <p:spPr bwMode="auto">
              <a:xfrm>
                <a:off x="3303" y="1742"/>
                <a:ext cx="157" cy="124"/>
              </a:xfrm>
              <a:custGeom>
                <a:avLst/>
                <a:gdLst>
                  <a:gd name="T0" fmla="*/ 0 w 628"/>
                  <a:gd name="T1" fmla="*/ 0 h 496"/>
                  <a:gd name="T2" fmla="*/ 0 w 628"/>
                  <a:gd name="T3" fmla="*/ 0 h 496"/>
                  <a:gd name="T4" fmla="*/ 0 w 628"/>
                  <a:gd name="T5" fmla="*/ 0 h 496"/>
                  <a:gd name="T6" fmla="*/ 0 w 628"/>
                  <a:gd name="T7" fmla="*/ 0 h 496"/>
                  <a:gd name="T8" fmla="*/ 0 w 628"/>
                  <a:gd name="T9" fmla="*/ 0 h 496"/>
                  <a:gd name="T10" fmla="*/ 0 w 628"/>
                  <a:gd name="T11" fmla="*/ 0 h 496"/>
                  <a:gd name="T12" fmla="*/ 0 w 628"/>
                  <a:gd name="T13" fmla="*/ 0 h 496"/>
                  <a:gd name="T14" fmla="*/ 0 60000 65536"/>
                  <a:gd name="T15" fmla="*/ 0 60000 65536"/>
                  <a:gd name="T16" fmla="*/ 0 60000 65536"/>
                  <a:gd name="T17" fmla="*/ 0 60000 65536"/>
                  <a:gd name="T18" fmla="*/ 0 60000 65536"/>
                  <a:gd name="T19" fmla="*/ 0 60000 65536"/>
                  <a:gd name="T20" fmla="*/ 0 60000 65536"/>
                  <a:gd name="T21" fmla="*/ 0 w 628"/>
                  <a:gd name="T22" fmla="*/ 0 h 496"/>
                  <a:gd name="T23" fmla="*/ 628 w 628"/>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8" h="496">
                    <a:moveTo>
                      <a:pt x="0" y="496"/>
                    </a:moveTo>
                    <a:lnTo>
                      <a:pt x="110" y="444"/>
                    </a:lnTo>
                    <a:lnTo>
                      <a:pt x="210" y="372"/>
                    </a:lnTo>
                    <a:lnTo>
                      <a:pt x="315" y="242"/>
                    </a:lnTo>
                    <a:lnTo>
                      <a:pt x="417" y="115"/>
                    </a:lnTo>
                    <a:lnTo>
                      <a:pt x="524" y="47"/>
                    </a:lnTo>
                    <a:lnTo>
                      <a:pt x="62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8" name="Freeform 62"/>
              <p:cNvSpPr>
                <a:spLocks/>
              </p:cNvSpPr>
              <p:nvPr/>
            </p:nvSpPr>
            <p:spPr bwMode="auto">
              <a:xfrm>
                <a:off x="3330" y="1672"/>
                <a:ext cx="157" cy="123"/>
              </a:xfrm>
              <a:custGeom>
                <a:avLst/>
                <a:gdLst>
                  <a:gd name="T0" fmla="*/ 0 w 627"/>
                  <a:gd name="T1" fmla="*/ 0 h 492"/>
                  <a:gd name="T2" fmla="*/ 0 w 627"/>
                  <a:gd name="T3" fmla="*/ 0 h 492"/>
                  <a:gd name="T4" fmla="*/ 0 w 627"/>
                  <a:gd name="T5" fmla="*/ 0 h 492"/>
                  <a:gd name="T6" fmla="*/ 0 w 627"/>
                  <a:gd name="T7" fmla="*/ 0 h 492"/>
                  <a:gd name="T8" fmla="*/ 0 w 627"/>
                  <a:gd name="T9" fmla="*/ 0 h 492"/>
                  <a:gd name="T10" fmla="*/ 0 w 627"/>
                  <a:gd name="T11" fmla="*/ 0 h 492"/>
                  <a:gd name="T12" fmla="*/ 0 w 627"/>
                  <a:gd name="T13" fmla="*/ 0 h 492"/>
                  <a:gd name="T14" fmla="*/ 0 60000 65536"/>
                  <a:gd name="T15" fmla="*/ 0 60000 65536"/>
                  <a:gd name="T16" fmla="*/ 0 60000 65536"/>
                  <a:gd name="T17" fmla="*/ 0 60000 65536"/>
                  <a:gd name="T18" fmla="*/ 0 60000 65536"/>
                  <a:gd name="T19" fmla="*/ 0 60000 65536"/>
                  <a:gd name="T20" fmla="*/ 0 60000 65536"/>
                  <a:gd name="T21" fmla="*/ 0 w 627"/>
                  <a:gd name="T22" fmla="*/ 0 h 492"/>
                  <a:gd name="T23" fmla="*/ 627 w 627"/>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7" h="492">
                    <a:moveTo>
                      <a:pt x="0" y="492"/>
                    </a:moveTo>
                    <a:lnTo>
                      <a:pt x="104" y="442"/>
                    </a:lnTo>
                    <a:lnTo>
                      <a:pt x="209" y="370"/>
                    </a:lnTo>
                    <a:lnTo>
                      <a:pt x="317" y="240"/>
                    </a:lnTo>
                    <a:lnTo>
                      <a:pt x="416" y="116"/>
                    </a:lnTo>
                    <a:lnTo>
                      <a:pt x="523" y="50"/>
                    </a:lnTo>
                    <a:lnTo>
                      <a:pt x="62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09" name="Freeform 63"/>
              <p:cNvSpPr>
                <a:spLocks/>
              </p:cNvSpPr>
              <p:nvPr/>
            </p:nvSpPr>
            <p:spPr bwMode="auto">
              <a:xfrm>
                <a:off x="3354" y="1600"/>
                <a:ext cx="159" cy="125"/>
              </a:xfrm>
              <a:custGeom>
                <a:avLst/>
                <a:gdLst>
                  <a:gd name="T0" fmla="*/ 0 w 634"/>
                  <a:gd name="T1" fmla="*/ 0 h 501"/>
                  <a:gd name="T2" fmla="*/ 0 w 634"/>
                  <a:gd name="T3" fmla="*/ 0 h 501"/>
                  <a:gd name="T4" fmla="*/ 0 w 634"/>
                  <a:gd name="T5" fmla="*/ 0 h 501"/>
                  <a:gd name="T6" fmla="*/ 0 w 634"/>
                  <a:gd name="T7" fmla="*/ 0 h 501"/>
                  <a:gd name="T8" fmla="*/ 0 w 634"/>
                  <a:gd name="T9" fmla="*/ 0 h 501"/>
                  <a:gd name="T10" fmla="*/ 0 w 634"/>
                  <a:gd name="T11" fmla="*/ 0 h 501"/>
                  <a:gd name="T12" fmla="*/ 0 w 634"/>
                  <a:gd name="T13" fmla="*/ 0 h 501"/>
                  <a:gd name="T14" fmla="*/ 0 60000 65536"/>
                  <a:gd name="T15" fmla="*/ 0 60000 65536"/>
                  <a:gd name="T16" fmla="*/ 0 60000 65536"/>
                  <a:gd name="T17" fmla="*/ 0 60000 65536"/>
                  <a:gd name="T18" fmla="*/ 0 60000 65536"/>
                  <a:gd name="T19" fmla="*/ 0 60000 65536"/>
                  <a:gd name="T20" fmla="*/ 0 60000 65536"/>
                  <a:gd name="T21" fmla="*/ 0 w 634"/>
                  <a:gd name="T22" fmla="*/ 0 h 501"/>
                  <a:gd name="T23" fmla="*/ 634 w 634"/>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4" h="501">
                    <a:moveTo>
                      <a:pt x="0" y="501"/>
                    </a:moveTo>
                    <a:lnTo>
                      <a:pt x="109" y="444"/>
                    </a:lnTo>
                    <a:lnTo>
                      <a:pt x="214" y="371"/>
                    </a:lnTo>
                    <a:lnTo>
                      <a:pt x="318" y="243"/>
                    </a:lnTo>
                    <a:lnTo>
                      <a:pt x="422" y="120"/>
                    </a:lnTo>
                    <a:lnTo>
                      <a:pt x="523" y="51"/>
                    </a:lnTo>
                    <a:lnTo>
                      <a:pt x="63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0" name="Freeform 64"/>
              <p:cNvSpPr>
                <a:spLocks/>
              </p:cNvSpPr>
              <p:nvPr/>
            </p:nvSpPr>
            <p:spPr bwMode="auto">
              <a:xfrm>
                <a:off x="3375" y="1538"/>
                <a:ext cx="156" cy="124"/>
              </a:xfrm>
              <a:custGeom>
                <a:avLst/>
                <a:gdLst>
                  <a:gd name="T0" fmla="*/ 0 w 627"/>
                  <a:gd name="T1" fmla="*/ 0 h 494"/>
                  <a:gd name="T2" fmla="*/ 0 w 627"/>
                  <a:gd name="T3" fmla="*/ 0 h 494"/>
                  <a:gd name="T4" fmla="*/ 0 w 627"/>
                  <a:gd name="T5" fmla="*/ 0 h 494"/>
                  <a:gd name="T6" fmla="*/ 0 w 627"/>
                  <a:gd name="T7" fmla="*/ 0 h 494"/>
                  <a:gd name="T8" fmla="*/ 0 w 627"/>
                  <a:gd name="T9" fmla="*/ 0 h 494"/>
                  <a:gd name="T10" fmla="*/ 0 w 627"/>
                  <a:gd name="T11" fmla="*/ 0 h 494"/>
                  <a:gd name="T12" fmla="*/ 0 w 627"/>
                  <a:gd name="T13" fmla="*/ 0 h 494"/>
                  <a:gd name="T14" fmla="*/ 0 60000 65536"/>
                  <a:gd name="T15" fmla="*/ 0 60000 65536"/>
                  <a:gd name="T16" fmla="*/ 0 60000 65536"/>
                  <a:gd name="T17" fmla="*/ 0 60000 65536"/>
                  <a:gd name="T18" fmla="*/ 0 60000 65536"/>
                  <a:gd name="T19" fmla="*/ 0 60000 65536"/>
                  <a:gd name="T20" fmla="*/ 0 60000 65536"/>
                  <a:gd name="T21" fmla="*/ 0 w 627"/>
                  <a:gd name="T22" fmla="*/ 0 h 494"/>
                  <a:gd name="T23" fmla="*/ 627 w 627"/>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7" h="494">
                    <a:moveTo>
                      <a:pt x="0" y="494"/>
                    </a:moveTo>
                    <a:lnTo>
                      <a:pt x="103" y="435"/>
                    </a:lnTo>
                    <a:lnTo>
                      <a:pt x="209" y="366"/>
                    </a:lnTo>
                    <a:lnTo>
                      <a:pt x="317" y="241"/>
                    </a:lnTo>
                    <a:lnTo>
                      <a:pt x="417" y="113"/>
                    </a:lnTo>
                    <a:lnTo>
                      <a:pt x="523" y="44"/>
                    </a:lnTo>
                    <a:lnTo>
                      <a:pt x="62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1" name="Freeform 65"/>
              <p:cNvSpPr>
                <a:spLocks/>
              </p:cNvSpPr>
              <p:nvPr/>
            </p:nvSpPr>
            <p:spPr bwMode="auto">
              <a:xfrm>
                <a:off x="3395" y="1472"/>
                <a:ext cx="171" cy="99"/>
              </a:xfrm>
              <a:custGeom>
                <a:avLst/>
                <a:gdLst>
                  <a:gd name="T0" fmla="*/ 0 w 684"/>
                  <a:gd name="T1" fmla="*/ 0 h 397"/>
                  <a:gd name="T2" fmla="*/ 0 w 684"/>
                  <a:gd name="T3" fmla="*/ 0 h 397"/>
                  <a:gd name="T4" fmla="*/ 0 w 684"/>
                  <a:gd name="T5" fmla="*/ 0 h 397"/>
                  <a:gd name="T6" fmla="*/ 0 w 684"/>
                  <a:gd name="T7" fmla="*/ 0 h 397"/>
                  <a:gd name="T8" fmla="*/ 0 w 684"/>
                  <a:gd name="T9" fmla="*/ 0 h 397"/>
                  <a:gd name="T10" fmla="*/ 0 w 684"/>
                  <a:gd name="T11" fmla="*/ 0 h 397"/>
                  <a:gd name="T12" fmla="*/ 0 w 684"/>
                  <a:gd name="T13" fmla="*/ 0 h 397"/>
                  <a:gd name="T14" fmla="*/ 0 60000 65536"/>
                  <a:gd name="T15" fmla="*/ 0 60000 65536"/>
                  <a:gd name="T16" fmla="*/ 0 60000 65536"/>
                  <a:gd name="T17" fmla="*/ 0 60000 65536"/>
                  <a:gd name="T18" fmla="*/ 0 60000 65536"/>
                  <a:gd name="T19" fmla="*/ 0 60000 65536"/>
                  <a:gd name="T20" fmla="*/ 0 60000 65536"/>
                  <a:gd name="T21" fmla="*/ 0 w 684"/>
                  <a:gd name="T22" fmla="*/ 0 h 397"/>
                  <a:gd name="T23" fmla="*/ 684 w 684"/>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397">
                    <a:moveTo>
                      <a:pt x="0" y="397"/>
                    </a:moveTo>
                    <a:lnTo>
                      <a:pt x="109" y="357"/>
                    </a:lnTo>
                    <a:lnTo>
                      <a:pt x="223" y="305"/>
                    </a:lnTo>
                    <a:lnTo>
                      <a:pt x="345" y="195"/>
                    </a:lnTo>
                    <a:lnTo>
                      <a:pt x="465" y="83"/>
                    </a:lnTo>
                    <a:lnTo>
                      <a:pt x="579" y="29"/>
                    </a:lnTo>
                    <a:lnTo>
                      <a:pt x="68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2" name="Freeform 66"/>
              <p:cNvSpPr>
                <a:spLocks/>
              </p:cNvSpPr>
              <p:nvPr/>
            </p:nvSpPr>
            <p:spPr bwMode="auto">
              <a:xfrm>
                <a:off x="3107" y="1849"/>
                <a:ext cx="21" cy="191"/>
              </a:xfrm>
              <a:custGeom>
                <a:avLst/>
                <a:gdLst>
                  <a:gd name="T0" fmla="*/ 0 w 81"/>
                  <a:gd name="T1" fmla="*/ 0 h 766"/>
                  <a:gd name="T2" fmla="*/ 0 w 81"/>
                  <a:gd name="T3" fmla="*/ 0 h 766"/>
                  <a:gd name="T4" fmla="*/ 0 w 81"/>
                  <a:gd name="T5" fmla="*/ 0 h 766"/>
                  <a:gd name="T6" fmla="*/ 0 w 81"/>
                  <a:gd name="T7" fmla="*/ 0 h 766"/>
                  <a:gd name="T8" fmla="*/ 0 w 81"/>
                  <a:gd name="T9" fmla="*/ 0 h 766"/>
                  <a:gd name="T10" fmla="*/ 0 w 81"/>
                  <a:gd name="T11" fmla="*/ 0 h 766"/>
                  <a:gd name="T12" fmla="*/ 0 w 81"/>
                  <a:gd name="T13" fmla="*/ 0 h 766"/>
                  <a:gd name="T14" fmla="*/ 0 w 81"/>
                  <a:gd name="T15" fmla="*/ 0 h 766"/>
                  <a:gd name="T16" fmla="*/ 0 w 81"/>
                  <a:gd name="T17" fmla="*/ 0 h 766"/>
                  <a:gd name="T18" fmla="*/ 0 w 81"/>
                  <a:gd name="T19" fmla="*/ 0 h 7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66"/>
                  <a:gd name="T32" fmla="*/ 81 w 81"/>
                  <a:gd name="T33" fmla="*/ 766 h 7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66">
                    <a:moveTo>
                      <a:pt x="81" y="766"/>
                    </a:moveTo>
                    <a:lnTo>
                      <a:pt x="44" y="662"/>
                    </a:lnTo>
                    <a:lnTo>
                      <a:pt x="24" y="535"/>
                    </a:lnTo>
                    <a:lnTo>
                      <a:pt x="26" y="462"/>
                    </a:lnTo>
                    <a:lnTo>
                      <a:pt x="40" y="372"/>
                    </a:lnTo>
                    <a:lnTo>
                      <a:pt x="61" y="220"/>
                    </a:lnTo>
                    <a:lnTo>
                      <a:pt x="61" y="190"/>
                    </a:lnTo>
                    <a:lnTo>
                      <a:pt x="56" y="160"/>
                    </a:lnTo>
                    <a:lnTo>
                      <a:pt x="34" y="10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3" name="Freeform 67"/>
              <p:cNvSpPr>
                <a:spLocks/>
              </p:cNvSpPr>
              <p:nvPr/>
            </p:nvSpPr>
            <p:spPr bwMode="auto">
              <a:xfrm>
                <a:off x="3133" y="1768"/>
                <a:ext cx="20" cy="199"/>
              </a:xfrm>
              <a:custGeom>
                <a:avLst/>
                <a:gdLst>
                  <a:gd name="T0" fmla="*/ 0 w 81"/>
                  <a:gd name="T1" fmla="*/ 0 h 795"/>
                  <a:gd name="T2" fmla="*/ 0 w 81"/>
                  <a:gd name="T3" fmla="*/ 0 h 795"/>
                  <a:gd name="T4" fmla="*/ 0 w 81"/>
                  <a:gd name="T5" fmla="*/ 0 h 795"/>
                  <a:gd name="T6" fmla="*/ 0 w 81"/>
                  <a:gd name="T7" fmla="*/ 0 h 795"/>
                  <a:gd name="T8" fmla="*/ 0 w 81"/>
                  <a:gd name="T9" fmla="*/ 0 h 795"/>
                  <a:gd name="T10" fmla="*/ 0 w 81"/>
                  <a:gd name="T11" fmla="*/ 0 h 795"/>
                  <a:gd name="T12" fmla="*/ 0 w 81"/>
                  <a:gd name="T13" fmla="*/ 0 h 795"/>
                  <a:gd name="T14" fmla="*/ 0 w 81"/>
                  <a:gd name="T15" fmla="*/ 0 h 795"/>
                  <a:gd name="T16" fmla="*/ 0 w 81"/>
                  <a:gd name="T17" fmla="*/ 0 h 7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95"/>
                  <a:gd name="T29" fmla="*/ 81 w 81"/>
                  <a:gd name="T30" fmla="*/ 795 h 7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95">
                    <a:moveTo>
                      <a:pt x="81" y="795"/>
                    </a:moveTo>
                    <a:lnTo>
                      <a:pt x="42" y="680"/>
                    </a:lnTo>
                    <a:lnTo>
                      <a:pt x="23" y="554"/>
                    </a:lnTo>
                    <a:lnTo>
                      <a:pt x="42" y="393"/>
                    </a:lnTo>
                    <a:lnTo>
                      <a:pt x="63" y="229"/>
                    </a:lnTo>
                    <a:lnTo>
                      <a:pt x="63" y="198"/>
                    </a:lnTo>
                    <a:lnTo>
                      <a:pt x="59" y="168"/>
                    </a:lnTo>
                    <a:lnTo>
                      <a:pt x="42"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4" name="Freeform 68"/>
              <p:cNvSpPr>
                <a:spLocks/>
              </p:cNvSpPr>
              <p:nvPr/>
            </p:nvSpPr>
            <p:spPr bwMode="auto">
              <a:xfrm>
                <a:off x="3175" y="1699"/>
                <a:ext cx="20" cy="200"/>
              </a:xfrm>
              <a:custGeom>
                <a:avLst/>
                <a:gdLst>
                  <a:gd name="T0" fmla="*/ 0 w 80"/>
                  <a:gd name="T1" fmla="*/ 0 h 799"/>
                  <a:gd name="T2" fmla="*/ 0 w 80"/>
                  <a:gd name="T3" fmla="*/ 0 h 799"/>
                  <a:gd name="T4" fmla="*/ 0 w 80"/>
                  <a:gd name="T5" fmla="*/ 0 h 799"/>
                  <a:gd name="T6" fmla="*/ 0 w 80"/>
                  <a:gd name="T7" fmla="*/ 0 h 799"/>
                  <a:gd name="T8" fmla="*/ 0 w 80"/>
                  <a:gd name="T9" fmla="*/ 0 h 799"/>
                  <a:gd name="T10" fmla="*/ 0 w 80"/>
                  <a:gd name="T11" fmla="*/ 0 h 799"/>
                  <a:gd name="T12" fmla="*/ 0 w 80"/>
                  <a:gd name="T13" fmla="*/ 0 h 799"/>
                  <a:gd name="T14" fmla="*/ 0 w 80"/>
                  <a:gd name="T15" fmla="*/ 0 h 799"/>
                  <a:gd name="T16" fmla="*/ 0 w 80"/>
                  <a:gd name="T17" fmla="*/ 0 h 799"/>
                  <a:gd name="T18" fmla="*/ 0 w 80"/>
                  <a:gd name="T19" fmla="*/ 0 h 7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9"/>
                  <a:gd name="T32" fmla="*/ 80 w 80"/>
                  <a:gd name="T33" fmla="*/ 799 h 7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9">
                    <a:moveTo>
                      <a:pt x="80" y="799"/>
                    </a:moveTo>
                    <a:lnTo>
                      <a:pt x="41" y="688"/>
                    </a:lnTo>
                    <a:lnTo>
                      <a:pt x="23" y="563"/>
                    </a:lnTo>
                    <a:lnTo>
                      <a:pt x="24" y="489"/>
                    </a:lnTo>
                    <a:lnTo>
                      <a:pt x="33" y="395"/>
                    </a:lnTo>
                    <a:lnTo>
                      <a:pt x="55" y="234"/>
                    </a:lnTo>
                    <a:lnTo>
                      <a:pt x="55" y="202"/>
                    </a:lnTo>
                    <a:lnTo>
                      <a:pt x="51" y="170"/>
                    </a:lnTo>
                    <a:lnTo>
                      <a:pt x="33"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5" name="Freeform 69"/>
              <p:cNvSpPr>
                <a:spLocks/>
              </p:cNvSpPr>
              <p:nvPr/>
            </p:nvSpPr>
            <p:spPr bwMode="auto">
              <a:xfrm>
                <a:off x="3201" y="1621"/>
                <a:ext cx="20" cy="200"/>
              </a:xfrm>
              <a:custGeom>
                <a:avLst/>
                <a:gdLst>
                  <a:gd name="T0" fmla="*/ 0 w 82"/>
                  <a:gd name="T1" fmla="*/ 0 h 801"/>
                  <a:gd name="T2" fmla="*/ 0 w 82"/>
                  <a:gd name="T3" fmla="*/ 0 h 801"/>
                  <a:gd name="T4" fmla="*/ 0 w 82"/>
                  <a:gd name="T5" fmla="*/ 0 h 801"/>
                  <a:gd name="T6" fmla="*/ 0 w 82"/>
                  <a:gd name="T7" fmla="*/ 0 h 801"/>
                  <a:gd name="T8" fmla="*/ 0 w 82"/>
                  <a:gd name="T9" fmla="*/ 0 h 801"/>
                  <a:gd name="T10" fmla="*/ 0 w 82"/>
                  <a:gd name="T11" fmla="*/ 0 h 801"/>
                  <a:gd name="T12" fmla="*/ 0 w 82"/>
                  <a:gd name="T13" fmla="*/ 0 h 801"/>
                  <a:gd name="T14" fmla="*/ 0 w 82"/>
                  <a:gd name="T15" fmla="*/ 0 h 801"/>
                  <a:gd name="T16" fmla="*/ 0 w 82"/>
                  <a:gd name="T17" fmla="*/ 0 h 801"/>
                  <a:gd name="T18" fmla="*/ 0 w 82"/>
                  <a:gd name="T19" fmla="*/ 0 h 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01"/>
                  <a:gd name="T32" fmla="*/ 82 w 82"/>
                  <a:gd name="T33" fmla="*/ 801 h 8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01">
                    <a:moveTo>
                      <a:pt x="82" y="801"/>
                    </a:moveTo>
                    <a:lnTo>
                      <a:pt x="41" y="686"/>
                    </a:lnTo>
                    <a:lnTo>
                      <a:pt x="24" y="561"/>
                    </a:lnTo>
                    <a:lnTo>
                      <a:pt x="27" y="488"/>
                    </a:lnTo>
                    <a:lnTo>
                      <a:pt x="41" y="398"/>
                    </a:lnTo>
                    <a:lnTo>
                      <a:pt x="62" y="234"/>
                    </a:lnTo>
                    <a:lnTo>
                      <a:pt x="62" y="204"/>
                    </a:lnTo>
                    <a:lnTo>
                      <a:pt x="57" y="172"/>
                    </a:lnTo>
                    <a:lnTo>
                      <a:pt x="36" y="1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6" name="Freeform 70"/>
              <p:cNvSpPr>
                <a:spLocks/>
              </p:cNvSpPr>
              <p:nvPr/>
            </p:nvSpPr>
            <p:spPr bwMode="auto">
              <a:xfrm>
                <a:off x="3236" y="1551"/>
                <a:ext cx="22" cy="200"/>
              </a:xfrm>
              <a:custGeom>
                <a:avLst/>
                <a:gdLst>
                  <a:gd name="T0" fmla="*/ 0 w 86"/>
                  <a:gd name="T1" fmla="*/ 0 h 800"/>
                  <a:gd name="T2" fmla="*/ 0 w 86"/>
                  <a:gd name="T3" fmla="*/ 0 h 800"/>
                  <a:gd name="T4" fmla="*/ 0 w 86"/>
                  <a:gd name="T5" fmla="*/ 0 h 800"/>
                  <a:gd name="T6" fmla="*/ 0 w 86"/>
                  <a:gd name="T7" fmla="*/ 0 h 800"/>
                  <a:gd name="T8" fmla="*/ 0 w 86"/>
                  <a:gd name="T9" fmla="*/ 0 h 800"/>
                  <a:gd name="T10" fmla="*/ 0 w 86"/>
                  <a:gd name="T11" fmla="*/ 0 h 800"/>
                  <a:gd name="T12" fmla="*/ 0 w 86"/>
                  <a:gd name="T13" fmla="*/ 0 h 800"/>
                  <a:gd name="T14" fmla="*/ 0 w 86"/>
                  <a:gd name="T15" fmla="*/ 0 h 800"/>
                  <a:gd name="T16" fmla="*/ 0 w 86"/>
                  <a:gd name="T17" fmla="*/ 0 h 800"/>
                  <a:gd name="T18" fmla="*/ 0 w 86"/>
                  <a:gd name="T19" fmla="*/ 0 h 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00"/>
                  <a:gd name="T32" fmla="*/ 86 w 86"/>
                  <a:gd name="T33" fmla="*/ 800 h 8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00">
                    <a:moveTo>
                      <a:pt x="86" y="800"/>
                    </a:moveTo>
                    <a:lnTo>
                      <a:pt x="52" y="686"/>
                    </a:lnTo>
                    <a:lnTo>
                      <a:pt x="25" y="557"/>
                    </a:lnTo>
                    <a:lnTo>
                      <a:pt x="29" y="484"/>
                    </a:lnTo>
                    <a:lnTo>
                      <a:pt x="47" y="391"/>
                    </a:lnTo>
                    <a:lnTo>
                      <a:pt x="62" y="232"/>
                    </a:lnTo>
                    <a:lnTo>
                      <a:pt x="62" y="202"/>
                    </a:lnTo>
                    <a:lnTo>
                      <a:pt x="58" y="170"/>
                    </a:lnTo>
                    <a:lnTo>
                      <a:pt x="42"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7" name="Freeform 71"/>
              <p:cNvSpPr>
                <a:spLocks/>
              </p:cNvSpPr>
              <p:nvPr/>
            </p:nvSpPr>
            <p:spPr bwMode="auto">
              <a:xfrm>
                <a:off x="3264" y="1481"/>
                <a:ext cx="20" cy="198"/>
              </a:xfrm>
              <a:custGeom>
                <a:avLst/>
                <a:gdLst>
                  <a:gd name="T0" fmla="*/ 0 w 80"/>
                  <a:gd name="T1" fmla="*/ 0 h 794"/>
                  <a:gd name="T2" fmla="*/ 0 w 80"/>
                  <a:gd name="T3" fmla="*/ 0 h 794"/>
                  <a:gd name="T4" fmla="*/ 0 w 80"/>
                  <a:gd name="T5" fmla="*/ 0 h 794"/>
                  <a:gd name="T6" fmla="*/ 0 w 80"/>
                  <a:gd name="T7" fmla="*/ 0 h 794"/>
                  <a:gd name="T8" fmla="*/ 0 w 80"/>
                  <a:gd name="T9" fmla="*/ 0 h 794"/>
                  <a:gd name="T10" fmla="*/ 0 w 80"/>
                  <a:gd name="T11" fmla="*/ 0 h 794"/>
                  <a:gd name="T12" fmla="*/ 0 w 80"/>
                  <a:gd name="T13" fmla="*/ 0 h 794"/>
                  <a:gd name="T14" fmla="*/ 0 w 80"/>
                  <a:gd name="T15" fmla="*/ 0 h 794"/>
                  <a:gd name="T16" fmla="*/ 0 w 80"/>
                  <a:gd name="T17" fmla="*/ 0 h 794"/>
                  <a:gd name="T18" fmla="*/ 0 w 80"/>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4"/>
                  <a:gd name="T32" fmla="*/ 80 w 80"/>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4">
                    <a:moveTo>
                      <a:pt x="80" y="794"/>
                    </a:moveTo>
                    <a:lnTo>
                      <a:pt x="45" y="683"/>
                    </a:lnTo>
                    <a:lnTo>
                      <a:pt x="22" y="557"/>
                    </a:lnTo>
                    <a:lnTo>
                      <a:pt x="26" y="484"/>
                    </a:lnTo>
                    <a:lnTo>
                      <a:pt x="45" y="390"/>
                    </a:lnTo>
                    <a:lnTo>
                      <a:pt x="63" y="232"/>
                    </a:lnTo>
                    <a:lnTo>
                      <a:pt x="63" y="202"/>
                    </a:lnTo>
                    <a:lnTo>
                      <a:pt x="57" y="170"/>
                    </a:lnTo>
                    <a:lnTo>
                      <a:pt x="41"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8" name="Freeform 72"/>
              <p:cNvSpPr>
                <a:spLocks/>
              </p:cNvSpPr>
              <p:nvPr/>
            </p:nvSpPr>
            <p:spPr bwMode="auto">
              <a:xfrm>
                <a:off x="3301" y="1413"/>
                <a:ext cx="20" cy="200"/>
              </a:xfrm>
              <a:custGeom>
                <a:avLst/>
                <a:gdLst>
                  <a:gd name="T0" fmla="*/ 0 w 80"/>
                  <a:gd name="T1" fmla="*/ 0 h 798"/>
                  <a:gd name="T2" fmla="*/ 0 w 80"/>
                  <a:gd name="T3" fmla="*/ 0 h 798"/>
                  <a:gd name="T4" fmla="*/ 0 w 80"/>
                  <a:gd name="T5" fmla="*/ 0 h 798"/>
                  <a:gd name="T6" fmla="*/ 0 w 80"/>
                  <a:gd name="T7" fmla="*/ 0 h 798"/>
                  <a:gd name="T8" fmla="*/ 0 w 80"/>
                  <a:gd name="T9" fmla="*/ 0 h 798"/>
                  <a:gd name="T10" fmla="*/ 0 w 80"/>
                  <a:gd name="T11" fmla="*/ 0 h 798"/>
                  <a:gd name="T12" fmla="*/ 0 w 80"/>
                  <a:gd name="T13" fmla="*/ 0 h 798"/>
                  <a:gd name="T14" fmla="*/ 0 w 80"/>
                  <a:gd name="T15" fmla="*/ 0 h 798"/>
                  <a:gd name="T16" fmla="*/ 0 w 80"/>
                  <a:gd name="T17" fmla="*/ 0 h 798"/>
                  <a:gd name="T18" fmla="*/ 0 w 80"/>
                  <a:gd name="T19" fmla="*/ 0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8"/>
                  <a:gd name="T32" fmla="*/ 80 w 80"/>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8">
                    <a:moveTo>
                      <a:pt x="80" y="798"/>
                    </a:moveTo>
                    <a:lnTo>
                      <a:pt x="39" y="685"/>
                    </a:lnTo>
                    <a:lnTo>
                      <a:pt x="25" y="558"/>
                    </a:lnTo>
                    <a:lnTo>
                      <a:pt x="27" y="484"/>
                    </a:lnTo>
                    <a:lnTo>
                      <a:pt x="39" y="390"/>
                    </a:lnTo>
                    <a:lnTo>
                      <a:pt x="61" y="233"/>
                    </a:lnTo>
                    <a:lnTo>
                      <a:pt x="61" y="202"/>
                    </a:lnTo>
                    <a:lnTo>
                      <a:pt x="57" y="172"/>
                    </a:lnTo>
                    <a:lnTo>
                      <a:pt x="39" y="11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19" name="Freeform 73"/>
              <p:cNvSpPr>
                <a:spLocks/>
              </p:cNvSpPr>
              <p:nvPr/>
            </p:nvSpPr>
            <p:spPr bwMode="auto">
              <a:xfrm>
                <a:off x="3337" y="1450"/>
                <a:ext cx="22" cy="199"/>
              </a:xfrm>
              <a:custGeom>
                <a:avLst/>
                <a:gdLst>
                  <a:gd name="T0" fmla="*/ 0 w 88"/>
                  <a:gd name="T1" fmla="*/ 0 h 795"/>
                  <a:gd name="T2" fmla="*/ 0 w 88"/>
                  <a:gd name="T3" fmla="*/ 0 h 795"/>
                  <a:gd name="T4" fmla="*/ 0 w 88"/>
                  <a:gd name="T5" fmla="*/ 0 h 795"/>
                  <a:gd name="T6" fmla="*/ 0 w 88"/>
                  <a:gd name="T7" fmla="*/ 0 h 795"/>
                  <a:gd name="T8" fmla="*/ 0 w 88"/>
                  <a:gd name="T9" fmla="*/ 0 h 795"/>
                  <a:gd name="T10" fmla="*/ 0 w 88"/>
                  <a:gd name="T11" fmla="*/ 0 h 795"/>
                  <a:gd name="T12" fmla="*/ 0 w 88"/>
                  <a:gd name="T13" fmla="*/ 0 h 795"/>
                  <a:gd name="T14" fmla="*/ 0 w 88"/>
                  <a:gd name="T15" fmla="*/ 0 h 795"/>
                  <a:gd name="T16" fmla="*/ 0 w 88"/>
                  <a:gd name="T17" fmla="*/ 0 h 795"/>
                  <a:gd name="T18" fmla="*/ 0 w 88"/>
                  <a:gd name="T19" fmla="*/ 0 h 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95"/>
                  <a:gd name="T32" fmla="*/ 88 w 88"/>
                  <a:gd name="T33" fmla="*/ 795 h 7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95">
                    <a:moveTo>
                      <a:pt x="88" y="795"/>
                    </a:moveTo>
                    <a:lnTo>
                      <a:pt x="51" y="684"/>
                    </a:lnTo>
                    <a:lnTo>
                      <a:pt x="26" y="560"/>
                    </a:lnTo>
                    <a:lnTo>
                      <a:pt x="30" y="486"/>
                    </a:lnTo>
                    <a:lnTo>
                      <a:pt x="47" y="393"/>
                    </a:lnTo>
                    <a:lnTo>
                      <a:pt x="65" y="233"/>
                    </a:lnTo>
                    <a:lnTo>
                      <a:pt x="65" y="203"/>
                    </a:lnTo>
                    <a:lnTo>
                      <a:pt x="60" y="171"/>
                    </a:lnTo>
                    <a:lnTo>
                      <a:pt x="41"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0" name="Freeform 74"/>
              <p:cNvSpPr>
                <a:spLocks/>
              </p:cNvSpPr>
              <p:nvPr/>
            </p:nvSpPr>
            <p:spPr bwMode="auto">
              <a:xfrm>
                <a:off x="3074" y="1926"/>
                <a:ext cx="20" cy="193"/>
              </a:xfrm>
              <a:custGeom>
                <a:avLst/>
                <a:gdLst>
                  <a:gd name="T0" fmla="*/ 0 w 80"/>
                  <a:gd name="T1" fmla="*/ 0 h 771"/>
                  <a:gd name="T2" fmla="*/ 0 w 80"/>
                  <a:gd name="T3" fmla="*/ 0 h 771"/>
                  <a:gd name="T4" fmla="*/ 0 w 80"/>
                  <a:gd name="T5" fmla="*/ 0 h 771"/>
                  <a:gd name="T6" fmla="*/ 0 w 80"/>
                  <a:gd name="T7" fmla="*/ 0 h 771"/>
                  <a:gd name="T8" fmla="*/ 0 w 80"/>
                  <a:gd name="T9" fmla="*/ 0 h 771"/>
                  <a:gd name="T10" fmla="*/ 0 w 80"/>
                  <a:gd name="T11" fmla="*/ 0 h 771"/>
                  <a:gd name="T12" fmla="*/ 0 w 80"/>
                  <a:gd name="T13" fmla="*/ 0 h 771"/>
                  <a:gd name="T14" fmla="*/ 0 w 80"/>
                  <a:gd name="T15" fmla="*/ 0 h 771"/>
                  <a:gd name="T16" fmla="*/ 0 w 80"/>
                  <a:gd name="T17" fmla="*/ 0 h 771"/>
                  <a:gd name="T18" fmla="*/ 0 w 80"/>
                  <a:gd name="T19" fmla="*/ 0 h 7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71"/>
                  <a:gd name="T32" fmla="*/ 80 w 80"/>
                  <a:gd name="T33" fmla="*/ 771 h 7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71">
                    <a:moveTo>
                      <a:pt x="80" y="771"/>
                    </a:moveTo>
                    <a:lnTo>
                      <a:pt x="45" y="662"/>
                    </a:lnTo>
                    <a:lnTo>
                      <a:pt x="24" y="538"/>
                    </a:lnTo>
                    <a:lnTo>
                      <a:pt x="28" y="469"/>
                    </a:lnTo>
                    <a:lnTo>
                      <a:pt x="45" y="380"/>
                    </a:lnTo>
                    <a:lnTo>
                      <a:pt x="61" y="226"/>
                    </a:lnTo>
                    <a:lnTo>
                      <a:pt x="61" y="195"/>
                    </a:lnTo>
                    <a:lnTo>
                      <a:pt x="57" y="165"/>
                    </a:lnTo>
                    <a:lnTo>
                      <a:pt x="40" y="10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1" name="Freeform 75"/>
              <p:cNvSpPr>
                <a:spLocks/>
              </p:cNvSpPr>
              <p:nvPr/>
            </p:nvSpPr>
            <p:spPr bwMode="auto">
              <a:xfrm>
                <a:off x="3155" y="2134"/>
                <a:ext cx="81" cy="112"/>
              </a:xfrm>
              <a:custGeom>
                <a:avLst/>
                <a:gdLst>
                  <a:gd name="T0" fmla="*/ 0 w 328"/>
                  <a:gd name="T1" fmla="*/ 0 h 449"/>
                  <a:gd name="T2" fmla="*/ 0 w 328"/>
                  <a:gd name="T3" fmla="*/ 0 h 449"/>
                  <a:gd name="T4" fmla="*/ 0 w 328"/>
                  <a:gd name="T5" fmla="*/ 0 h 449"/>
                  <a:gd name="T6" fmla="*/ 0 w 328"/>
                  <a:gd name="T7" fmla="*/ 0 h 449"/>
                  <a:gd name="T8" fmla="*/ 0 w 328"/>
                  <a:gd name="T9" fmla="*/ 0 h 449"/>
                  <a:gd name="T10" fmla="*/ 0 60000 65536"/>
                  <a:gd name="T11" fmla="*/ 0 60000 65536"/>
                  <a:gd name="T12" fmla="*/ 0 60000 65536"/>
                  <a:gd name="T13" fmla="*/ 0 60000 65536"/>
                  <a:gd name="T14" fmla="*/ 0 60000 65536"/>
                  <a:gd name="T15" fmla="*/ 0 w 328"/>
                  <a:gd name="T16" fmla="*/ 0 h 449"/>
                  <a:gd name="T17" fmla="*/ 328 w 328"/>
                  <a:gd name="T18" fmla="*/ 449 h 449"/>
                </a:gdLst>
                <a:ahLst/>
                <a:cxnLst>
                  <a:cxn ang="T10">
                    <a:pos x="T0" y="T1"/>
                  </a:cxn>
                  <a:cxn ang="T11">
                    <a:pos x="T2" y="T3"/>
                  </a:cxn>
                  <a:cxn ang="T12">
                    <a:pos x="T4" y="T5"/>
                  </a:cxn>
                  <a:cxn ang="T13">
                    <a:pos x="T6" y="T7"/>
                  </a:cxn>
                  <a:cxn ang="T14">
                    <a:pos x="T8" y="T9"/>
                  </a:cxn>
                </a:cxnLst>
                <a:rect l="T15" t="T16" r="T17" b="T18"/>
                <a:pathLst>
                  <a:path w="328" h="449">
                    <a:moveTo>
                      <a:pt x="0" y="449"/>
                    </a:moveTo>
                    <a:lnTo>
                      <a:pt x="70" y="286"/>
                    </a:lnTo>
                    <a:lnTo>
                      <a:pt x="149" y="149"/>
                    </a:lnTo>
                    <a:lnTo>
                      <a:pt x="236" y="63"/>
                    </a:lnTo>
                    <a:lnTo>
                      <a:pt x="32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2" name="Freeform 76"/>
              <p:cNvSpPr>
                <a:spLocks/>
              </p:cNvSpPr>
              <p:nvPr/>
            </p:nvSpPr>
            <p:spPr bwMode="auto">
              <a:xfrm>
                <a:off x="3043" y="2059"/>
                <a:ext cx="22" cy="132"/>
              </a:xfrm>
              <a:custGeom>
                <a:avLst/>
                <a:gdLst>
                  <a:gd name="T0" fmla="*/ 0 w 89"/>
                  <a:gd name="T1" fmla="*/ 0 h 530"/>
                  <a:gd name="T2" fmla="*/ 0 w 89"/>
                  <a:gd name="T3" fmla="*/ 0 h 530"/>
                  <a:gd name="T4" fmla="*/ 0 w 89"/>
                  <a:gd name="T5" fmla="*/ 0 h 530"/>
                  <a:gd name="T6" fmla="*/ 0 w 89"/>
                  <a:gd name="T7" fmla="*/ 0 h 530"/>
                  <a:gd name="T8" fmla="*/ 0 w 89"/>
                  <a:gd name="T9" fmla="*/ 0 h 530"/>
                  <a:gd name="T10" fmla="*/ 0 w 89"/>
                  <a:gd name="T11" fmla="*/ 0 h 530"/>
                  <a:gd name="T12" fmla="*/ 0 w 89"/>
                  <a:gd name="T13" fmla="*/ 0 h 530"/>
                  <a:gd name="T14" fmla="*/ 0 60000 65536"/>
                  <a:gd name="T15" fmla="*/ 0 60000 65536"/>
                  <a:gd name="T16" fmla="*/ 0 60000 65536"/>
                  <a:gd name="T17" fmla="*/ 0 60000 65536"/>
                  <a:gd name="T18" fmla="*/ 0 60000 65536"/>
                  <a:gd name="T19" fmla="*/ 0 60000 65536"/>
                  <a:gd name="T20" fmla="*/ 0 60000 65536"/>
                  <a:gd name="T21" fmla="*/ 0 w 89"/>
                  <a:gd name="T22" fmla="*/ 0 h 530"/>
                  <a:gd name="T23" fmla="*/ 89 w 89"/>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530">
                    <a:moveTo>
                      <a:pt x="0" y="530"/>
                    </a:moveTo>
                    <a:lnTo>
                      <a:pt x="46" y="396"/>
                    </a:lnTo>
                    <a:lnTo>
                      <a:pt x="84" y="264"/>
                    </a:lnTo>
                    <a:lnTo>
                      <a:pt x="89" y="201"/>
                    </a:lnTo>
                    <a:lnTo>
                      <a:pt x="89" y="166"/>
                    </a:lnTo>
                    <a:lnTo>
                      <a:pt x="85" y="131"/>
                    </a:lnTo>
                    <a:lnTo>
                      <a:pt x="6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3" name="Freeform 77"/>
              <p:cNvSpPr>
                <a:spLocks/>
              </p:cNvSpPr>
              <p:nvPr/>
            </p:nvSpPr>
            <p:spPr bwMode="auto">
              <a:xfrm>
                <a:off x="2654" y="2237"/>
                <a:ext cx="562" cy="797"/>
              </a:xfrm>
              <a:custGeom>
                <a:avLst/>
                <a:gdLst>
                  <a:gd name="T0" fmla="*/ 0 w 2250"/>
                  <a:gd name="T1" fmla="*/ 0 h 3184"/>
                  <a:gd name="T2" fmla="*/ 0 w 2250"/>
                  <a:gd name="T3" fmla="*/ 0 h 3184"/>
                  <a:gd name="T4" fmla="*/ 0 w 2250"/>
                  <a:gd name="T5" fmla="*/ 0 h 3184"/>
                  <a:gd name="T6" fmla="*/ 0 w 2250"/>
                  <a:gd name="T7" fmla="*/ 0 h 3184"/>
                  <a:gd name="T8" fmla="*/ 0 w 2250"/>
                  <a:gd name="T9" fmla="*/ 0 h 3184"/>
                  <a:gd name="T10" fmla="*/ 0 w 2250"/>
                  <a:gd name="T11" fmla="*/ 0 h 3184"/>
                  <a:gd name="T12" fmla="*/ 0 w 2250"/>
                  <a:gd name="T13" fmla="*/ 0 h 3184"/>
                  <a:gd name="T14" fmla="*/ 0 w 2250"/>
                  <a:gd name="T15" fmla="*/ 0 h 3184"/>
                  <a:gd name="T16" fmla="*/ 0 w 2250"/>
                  <a:gd name="T17" fmla="*/ 0 h 3184"/>
                  <a:gd name="T18" fmla="*/ 0 w 2250"/>
                  <a:gd name="T19" fmla="*/ 0 h 3184"/>
                  <a:gd name="T20" fmla="*/ 0 w 2250"/>
                  <a:gd name="T21" fmla="*/ 0 h 3184"/>
                  <a:gd name="T22" fmla="*/ 0 w 2250"/>
                  <a:gd name="T23" fmla="*/ 0 h 3184"/>
                  <a:gd name="T24" fmla="*/ 0 w 2250"/>
                  <a:gd name="T25" fmla="*/ 0 h 3184"/>
                  <a:gd name="T26" fmla="*/ 0 w 2250"/>
                  <a:gd name="T27" fmla="*/ 0 h 3184"/>
                  <a:gd name="T28" fmla="*/ 0 w 2250"/>
                  <a:gd name="T29" fmla="*/ 0 h 3184"/>
                  <a:gd name="T30" fmla="*/ 0 w 2250"/>
                  <a:gd name="T31" fmla="*/ 0 h 3184"/>
                  <a:gd name="T32" fmla="*/ 0 w 2250"/>
                  <a:gd name="T33" fmla="*/ 0 h 3184"/>
                  <a:gd name="T34" fmla="*/ 0 w 2250"/>
                  <a:gd name="T35" fmla="*/ 0 h 3184"/>
                  <a:gd name="T36" fmla="*/ 0 w 2250"/>
                  <a:gd name="T37" fmla="*/ 0 h 3184"/>
                  <a:gd name="T38" fmla="*/ 0 w 2250"/>
                  <a:gd name="T39" fmla="*/ 0 h 3184"/>
                  <a:gd name="T40" fmla="*/ 0 w 2250"/>
                  <a:gd name="T41" fmla="*/ 0 h 3184"/>
                  <a:gd name="T42" fmla="*/ 0 w 2250"/>
                  <a:gd name="T43" fmla="*/ 0 h 3184"/>
                  <a:gd name="T44" fmla="*/ 0 w 2250"/>
                  <a:gd name="T45" fmla="*/ 0 h 3184"/>
                  <a:gd name="T46" fmla="*/ 0 w 2250"/>
                  <a:gd name="T47" fmla="*/ 0 h 3184"/>
                  <a:gd name="T48" fmla="*/ 0 w 2250"/>
                  <a:gd name="T49" fmla="*/ 0 h 3184"/>
                  <a:gd name="T50" fmla="*/ 0 w 2250"/>
                  <a:gd name="T51" fmla="*/ 0 h 3184"/>
                  <a:gd name="T52" fmla="*/ 0 w 2250"/>
                  <a:gd name="T53" fmla="*/ 0 h 3184"/>
                  <a:gd name="T54" fmla="*/ 0 w 2250"/>
                  <a:gd name="T55" fmla="*/ 0 h 3184"/>
                  <a:gd name="T56" fmla="*/ 0 w 2250"/>
                  <a:gd name="T57" fmla="*/ 0 h 3184"/>
                  <a:gd name="T58" fmla="*/ 0 w 2250"/>
                  <a:gd name="T59" fmla="*/ 0 h 3184"/>
                  <a:gd name="T60" fmla="*/ 0 w 2250"/>
                  <a:gd name="T61" fmla="*/ 0 h 3184"/>
                  <a:gd name="T62" fmla="*/ 0 w 2250"/>
                  <a:gd name="T63" fmla="*/ 0 h 3184"/>
                  <a:gd name="T64" fmla="*/ 0 w 2250"/>
                  <a:gd name="T65" fmla="*/ 0 h 3184"/>
                  <a:gd name="T66" fmla="*/ 0 w 2250"/>
                  <a:gd name="T67" fmla="*/ 0 h 3184"/>
                  <a:gd name="T68" fmla="*/ 0 w 2250"/>
                  <a:gd name="T69" fmla="*/ 0 h 3184"/>
                  <a:gd name="T70" fmla="*/ 0 w 2250"/>
                  <a:gd name="T71" fmla="*/ 0 h 3184"/>
                  <a:gd name="T72" fmla="*/ 0 w 2250"/>
                  <a:gd name="T73" fmla="*/ 0 h 3184"/>
                  <a:gd name="T74" fmla="*/ 0 w 2250"/>
                  <a:gd name="T75" fmla="*/ 0 h 3184"/>
                  <a:gd name="T76" fmla="*/ 0 w 2250"/>
                  <a:gd name="T77" fmla="*/ 0 h 3184"/>
                  <a:gd name="T78" fmla="*/ 0 w 2250"/>
                  <a:gd name="T79" fmla="*/ 0 h 3184"/>
                  <a:gd name="T80" fmla="*/ 0 w 2250"/>
                  <a:gd name="T81" fmla="*/ 0 h 3184"/>
                  <a:gd name="T82" fmla="*/ 0 w 2250"/>
                  <a:gd name="T83" fmla="*/ 0 h 3184"/>
                  <a:gd name="T84" fmla="*/ 0 w 2250"/>
                  <a:gd name="T85" fmla="*/ 0 h 3184"/>
                  <a:gd name="T86" fmla="*/ 0 w 2250"/>
                  <a:gd name="T87" fmla="*/ 0 h 3184"/>
                  <a:gd name="T88" fmla="*/ 0 w 2250"/>
                  <a:gd name="T89" fmla="*/ 0 h 3184"/>
                  <a:gd name="T90" fmla="*/ 0 w 2250"/>
                  <a:gd name="T91" fmla="*/ 0 h 3184"/>
                  <a:gd name="T92" fmla="*/ 0 w 2250"/>
                  <a:gd name="T93" fmla="*/ 0 h 3184"/>
                  <a:gd name="T94" fmla="*/ 0 w 2250"/>
                  <a:gd name="T95" fmla="*/ 0 h 3184"/>
                  <a:gd name="T96" fmla="*/ 0 w 2250"/>
                  <a:gd name="T97" fmla="*/ 0 h 3184"/>
                  <a:gd name="T98" fmla="*/ 0 w 2250"/>
                  <a:gd name="T99" fmla="*/ 0 h 3184"/>
                  <a:gd name="T100" fmla="*/ 0 w 2250"/>
                  <a:gd name="T101" fmla="*/ 0 h 3184"/>
                  <a:gd name="T102" fmla="*/ 0 w 2250"/>
                  <a:gd name="T103" fmla="*/ 0 h 3184"/>
                  <a:gd name="T104" fmla="*/ 0 w 2250"/>
                  <a:gd name="T105" fmla="*/ 0 h 3184"/>
                  <a:gd name="T106" fmla="*/ 0 w 2250"/>
                  <a:gd name="T107" fmla="*/ 0 h 3184"/>
                  <a:gd name="T108" fmla="*/ 0 w 2250"/>
                  <a:gd name="T109" fmla="*/ 0 h 3184"/>
                  <a:gd name="T110" fmla="*/ 0 w 2250"/>
                  <a:gd name="T111" fmla="*/ 0 h 3184"/>
                  <a:gd name="T112" fmla="*/ 0 w 2250"/>
                  <a:gd name="T113" fmla="*/ 0 h 3184"/>
                  <a:gd name="T114" fmla="*/ 0 w 2250"/>
                  <a:gd name="T115" fmla="*/ 0 h 3184"/>
                  <a:gd name="T116" fmla="*/ 0 w 2250"/>
                  <a:gd name="T117" fmla="*/ 0 h 3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50"/>
                  <a:gd name="T178" fmla="*/ 0 h 3184"/>
                  <a:gd name="T179" fmla="*/ 2250 w 2250"/>
                  <a:gd name="T180" fmla="*/ 3184 h 31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50" h="3184">
                    <a:moveTo>
                      <a:pt x="2250" y="108"/>
                    </a:moveTo>
                    <a:lnTo>
                      <a:pt x="2105" y="251"/>
                    </a:lnTo>
                    <a:lnTo>
                      <a:pt x="2038" y="320"/>
                    </a:lnTo>
                    <a:lnTo>
                      <a:pt x="1979" y="378"/>
                    </a:lnTo>
                    <a:lnTo>
                      <a:pt x="1945" y="423"/>
                    </a:lnTo>
                    <a:lnTo>
                      <a:pt x="1916" y="457"/>
                    </a:lnTo>
                    <a:lnTo>
                      <a:pt x="1894" y="504"/>
                    </a:lnTo>
                    <a:lnTo>
                      <a:pt x="1865" y="545"/>
                    </a:lnTo>
                    <a:lnTo>
                      <a:pt x="1818" y="612"/>
                    </a:lnTo>
                    <a:lnTo>
                      <a:pt x="1766" y="682"/>
                    </a:lnTo>
                    <a:lnTo>
                      <a:pt x="1744" y="729"/>
                    </a:lnTo>
                    <a:lnTo>
                      <a:pt x="1715" y="763"/>
                    </a:lnTo>
                    <a:lnTo>
                      <a:pt x="1686" y="796"/>
                    </a:lnTo>
                    <a:lnTo>
                      <a:pt x="1669" y="822"/>
                    </a:lnTo>
                    <a:lnTo>
                      <a:pt x="1645" y="851"/>
                    </a:lnTo>
                    <a:lnTo>
                      <a:pt x="1622" y="876"/>
                    </a:lnTo>
                    <a:lnTo>
                      <a:pt x="1606" y="895"/>
                    </a:lnTo>
                    <a:lnTo>
                      <a:pt x="1583" y="918"/>
                    </a:lnTo>
                    <a:lnTo>
                      <a:pt x="1560" y="935"/>
                    </a:lnTo>
                    <a:lnTo>
                      <a:pt x="1542" y="959"/>
                    </a:lnTo>
                    <a:lnTo>
                      <a:pt x="1519" y="993"/>
                    </a:lnTo>
                    <a:lnTo>
                      <a:pt x="1500" y="1021"/>
                    </a:lnTo>
                    <a:lnTo>
                      <a:pt x="1485" y="1057"/>
                    </a:lnTo>
                    <a:lnTo>
                      <a:pt x="1463" y="1090"/>
                    </a:lnTo>
                    <a:lnTo>
                      <a:pt x="1446" y="1132"/>
                    </a:lnTo>
                    <a:lnTo>
                      <a:pt x="1416" y="1177"/>
                    </a:lnTo>
                    <a:lnTo>
                      <a:pt x="1392" y="1229"/>
                    </a:lnTo>
                    <a:lnTo>
                      <a:pt x="1374" y="1274"/>
                    </a:lnTo>
                    <a:lnTo>
                      <a:pt x="1345" y="1321"/>
                    </a:lnTo>
                    <a:lnTo>
                      <a:pt x="1324" y="1355"/>
                    </a:lnTo>
                    <a:lnTo>
                      <a:pt x="1301" y="1396"/>
                    </a:lnTo>
                    <a:lnTo>
                      <a:pt x="1265" y="1429"/>
                    </a:lnTo>
                    <a:lnTo>
                      <a:pt x="1227" y="1471"/>
                    </a:lnTo>
                    <a:lnTo>
                      <a:pt x="1186" y="1505"/>
                    </a:lnTo>
                    <a:lnTo>
                      <a:pt x="1151" y="1547"/>
                    </a:lnTo>
                    <a:lnTo>
                      <a:pt x="1110" y="1584"/>
                    </a:lnTo>
                    <a:lnTo>
                      <a:pt x="1077" y="1626"/>
                    </a:lnTo>
                    <a:lnTo>
                      <a:pt x="1035" y="1660"/>
                    </a:lnTo>
                    <a:lnTo>
                      <a:pt x="1002" y="1702"/>
                    </a:lnTo>
                    <a:lnTo>
                      <a:pt x="967" y="1740"/>
                    </a:lnTo>
                    <a:lnTo>
                      <a:pt x="922" y="1786"/>
                    </a:lnTo>
                    <a:lnTo>
                      <a:pt x="880" y="1831"/>
                    </a:lnTo>
                    <a:lnTo>
                      <a:pt x="835" y="1886"/>
                    </a:lnTo>
                    <a:lnTo>
                      <a:pt x="794" y="1924"/>
                    </a:lnTo>
                    <a:lnTo>
                      <a:pt x="760" y="1975"/>
                    </a:lnTo>
                    <a:lnTo>
                      <a:pt x="725" y="2012"/>
                    </a:lnTo>
                    <a:lnTo>
                      <a:pt x="696" y="2051"/>
                    </a:lnTo>
                    <a:lnTo>
                      <a:pt x="663" y="2086"/>
                    </a:lnTo>
                    <a:lnTo>
                      <a:pt x="634" y="2125"/>
                    </a:lnTo>
                    <a:lnTo>
                      <a:pt x="595" y="2154"/>
                    </a:lnTo>
                    <a:lnTo>
                      <a:pt x="570" y="2200"/>
                    </a:lnTo>
                    <a:lnTo>
                      <a:pt x="541" y="2235"/>
                    </a:lnTo>
                    <a:lnTo>
                      <a:pt x="512" y="2280"/>
                    </a:lnTo>
                    <a:lnTo>
                      <a:pt x="494" y="2315"/>
                    </a:lnTo>
                    <a:lnTo>
                      <a:pt x="473" y="2361"/>
                    </a:lnTo>
                    <a:lnTo>
                      <a:pt x="455" y="2402"/>
                    </a:lnTo>
                    <a:lnTo>
                      <a:pt x="450" y="2460"/>
                    </a:lnTo>
                    <a:lnTo>
                      <a:pt x="440" y="2500"/>
                    </a:lnTo>
                    <a:lnTo>
                      <a:pt x="422" y="2557"/>
                    </a:lnTo>
                    <a:lnTo>
                      <a:pt x="403" y="2608"/>
                    </a:lnTo>
                    <a:lnTo>
                      <a:pt x="386" y="2661"/>
                    </a:lnTo>
                    <a:lnTo>
                      <a:pt x="376" y="2695"/>
                    </a:lnTo>
                    <a:lnTo>
                      <a:pt x="352" y="2752"/>
                    </a:lnTo>
                    <a:lnTo>
                      <a:pt x="329" y="2799"/>
                    </a:lnTo>
                    <a:lnTo>
                      <a:pt x="295" y="2850"/>
                    </a:lnTo>
                    <a:lnTo>
                      <a:pt x="265" y="2892"/>
                    </a:lnTo>
                    <a:lnTo>
                      <a:pt x="208" y="2994"/>
                    </a:lnTo>
                    <a:lnTo>
                      <a:pt x="168" y="3069"/>
                    </a:lnTo>
                    <a:lnTo>
                      <a:pt x="145" y="3120"/>
                    </a:lnTo>
                    <a:lnTo>
                      <a:pt x="133" y="3156"/>
                    </a:lnTo>
                    <a:lnTo>
                      <a:pt x="122" y="3184"/>
                    </a:lnTo>
                    <a:lnTo>
                      <a:pt x="104" y="3178"/>
                    </a:lnTo>
                    <a:lnTo>
                      <a:pt x="83" y="3149"/>
                    </a:lnTo>
                    <a:lnTo>
                      <a:pt x="41" y="3087"/>
                    </a:lnTo>
                    <a:lnTo>
                      <a:pt x="11" y="3018"/>
                    </a:lnTo>
                    <a:lnTo>
                      <a:pt x="0" y="2954"/>
                    </a:lnTo>
                    <a:lnTo>
                      <a:pt x="19" y="2896"/>
                    </a:lnTo>
                    <a:lnTo>
                      <a:pt x="71" y="2821"/>
                    </a:lnTo>
                    <a:lnTo>
                      <a:pt x="122" y="2752"/>
                    </a:lnTo>
                    <a:lnTo>
                      <a:pt x="163" y="2695"/>
                    </a:lnTo>
                    <a:lnTo>
                      <a:pt x="197" y="2644"/>
                    </a:lnTo>
                    <a:lnTo>
                      <a:pt x="220" y="2575"/>
                    </a:lnTo>
                    <a:lnTo>
                      <a:pt x="248" y="2511"/>
                    </a:lnTo>
                    <a:lnTo>
                      <a:pt x="271" y="2449"/>
                    </a:lnTo>
                    <a:lnTo>
                      <a:pt x="318" y="2384"/>
                    </a:lnTo>
                    <a:lnTo>
                      <a:pt x="368" y="2293"/>
                    </a:lnTo>
                    <a:lnTo>
                      <a:pt x="427" y="2224"/>
                    </a:lnTo>
                    <a:lnTo>
                      <a:pt x="479" y="2149"/>
                    </a:lnTo>
                    <a:lnTo>
                      <a:pt x="536" y="2086"/>
                    </a:lnTo>
                    <a:lnTo>
                      <a:pt x="587" y="2016"/>
                    </a:lnTo>
                    <a:lnTo>
                      <a:pt x="645" y="1948"/>
                    </a:lnTo>
                    <a:lnTo>
                      <a:pt x="686" y="1896"/>
                    </a:lnTo>
                    <a:lnTo>
                      <a:pt x="725" y="1849"/>
                    </a:lnTo>
                    <a:lnTo>
                      <a:pt x="771" y="1804"/>
                    </a:lnTo>
                    <a:lnTo>
                      <a:pt x="823" y="1753"/>
                    </a:lnTo>
                    <a:lnTo>
                      <a:pt x="870" y="1712"/>
                    </a:lnTo>
                    <a:lnTo>
                      <a:pt x="926" y="1647"/>
                    </a:lnTo>
                    <a:lnTo>
                      <a:pt x="990" y="1562"/>
                    </a:lnTo>
                    <a:lnTo>
                      <a:pt x="1059" y="1500"/>
                    </a:lnTo>
                    <a:lnTo>
                      <a:pt x="1117" y="1417"/>
                    </a:lnTo>
                    <a:lnTo>
                      <a:pt x="1174" y="1355"/>
                    </a:lnTo>
                    <a:lnTo>
                      <a:pt x="1232" y="1281"/>
                    </a:lnTo>
                    <a:lnTo>
                      <a:pt x="1291" y="1212"/>
                    </a:lnTo>
                    <a:lnTo>
                      <a:pt x="1341" y="1132"/>
                    </a:lnTo>
                    <a:lnTo>
                      <a:pt x="1392" y="1045"/>
                    </a:lnTo>
                    <a:lnTo>
                      <a:pt x="1449" y="942"/>
                    </a:lnTo>
                    <a:lnTo>
                      <a:pt x="1500" y="837"/>
                    </a:lnTo>
                    <a:lnTo>
                      <a:pt x="1555" y="763"/>
                    </a:lnTo>
                    <a:lnTo>
                      <a:pt x="1593" y="703"/>
                    </a:lnTo>
                    <a:lnTo>
                      <a:pt x="1640" y="653"/>
                    </a:lnTo>
                    <a:lnTo>
                      <a:pt x="1681" y="608"/>
                    </a:lnTo>
                    <a:lnTo>
                      <a:pt x="1731" y="548"/>
                    </a:lnTo>
                    <a:lnTo>
                      <a:pt x="1789" y="475"/>
                    </a:lnTo>
                    <a:lnTo>
                      <a:pt x="1870" y="383"/>
                    </a:lnTo>
                    <a:lnTo>
                      <a:pt x="1940" y="286"/>
                    </a:lnTo>
                    <a:lnTo>
                      <a:pt x="2002" y="209"/>
                    </a:lnTo>
                    <a:lnTo>
                      <a:pt x="2059" y="155"/>
                    </a:lnTo>
                    <a:lnTo>
                      <a:pt x="2204" y="0"/>
                    </a:lnTo>
                    <a:lnTo>
                      <a:pt x="2250" y="108"/>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4" name="Freeform 78"/>
              <p:cNvSpPr>
                <a:spLocks/>
              </p:cNvSpPr>
              <p:nvPr/>
            </p:nvSpPr>
            <p:spPr bwMode="auto">
              <a:xfrm>
                <a:off x="3623" y="1649"/>
                <a:ext cx="141" cy="156"/>
              </a:xfrm>
              <a:custGeom>
                <a:avLst/>
                <a:gdLst>
                  <a:gd name="T0" fmla="*/ 0 w 564"/>
                  <a:gd name="T1" fmla="*/ 0 h 622"/>
                  <a:gd name="T2" fmla="*/ 0 w 564"/>
                  <a:gd name="T3" fmla="*/ 0 h 622"/>
                  <a:gd name="T4" fmla="*/ 0 w 564"/>
                  <a:gd name="T5" fmla="*/ 0 h 622"/>
                  <a:gd name="T6" fmla="*/ 0 w 564"/>
                  <a:gd name="T7" fmla="*/ 0 h 622"/>
                  <a:gd name="T8" fmla="*/ 0 w 564"/>
                  <a:gd name="T9" fmla="*/ 0 h 622"/>
                  <a:gd name="T10" fmla="*/ 0 w 564"/>
                  <a:gd name="T11" fmla="*/ 0 h 622"/>
                  <a:gd name="T12" fmla="*/ 0 w 564"/>
                  <a:gd name="T13" fmla="*/ 0 h 622"/>
                  <a:gd name="T14" fmla="*/ 0 w 564"/>
                  <a:gd name="T15" fmla="*/ 0 h 622"/>
                  <a:gd name="T16" fmla="*/ 0 w 564"/>
                  <a:gd name="T17" fmla="*/ 0 h 622"/>
                  <a:gd name="T18" fmla="*/ 0 w 564"/>
                  <a:gd name="T19" fmla="*/ 0 h 622"/>
                  <a:gd name="T20" fmla="*/ 0 w 564"/>
                  <a:gd name="T21" fmla="*/ 0 h 622"/>
                  <a:gd name="T22" fmla="*/ 0 w 564"/>
                  <a:gd name="T23" fmla="*/ 0 h 622"/>
                  <a:gd name="T24" fmla="*/ 0 w 564"/>
                  <a:gd name="T25" fmla="*/ 0 h 622"/>
                  <a:gd name="T26" fmla="*/ 0 w 564"/>
                  <a:gd name="T27" fmla="*/ 0 h 622"/>
                  <a:gd name="T28" fmla="*/ 0 w 564"/>
                  <a:gd name="T29" fmla="*/ 0 h 622"/>
                  <a:gd name="T30" fmla="*/ 0 w 564"/>
                  <a:gd name="T31" fmla="*/ 0 h 622"/>
                  <a:gd name="T32" fmla="*/ 0 w 564"/>
                  <a:gd name="T33" fmla="*/ 0 h 622"/>
                  <a:gd name="T34" fmla="*/ 0 w 564"/>
                  <a:gd name="T35" fmla="*/ 0 h 622"/>
                  <a:gd name="T36" fmla="*/ 0 w 564"/>
                  <a:gd name="T37" fmla="*/ 0 h 622"/>
                  <a:gd name="T38" fmla="*/ 0 w 564"/>
                  <a:gd name="T39" fmla="*/ 0 h 622"/>
                  <a:gd name="T40" fmla="*/ 0 w 564"/>
                  <a:gd name="T41" fmla="*/ 0 h 622"/>
                  <a:gd name="T42" fmla="*/ 0 w 564"/>
                  <a:gd name="T43" fmla="*/ 0 h 622"/>
                  <a:gd name="T44" fmla="*/ 0 w 564"/>
                  <a:gd name="T45" fmla="*/ 0 h 622"/>
                  <a:gd name="T46" fmla="*/ 0 w 564"/>
                  <a:gd name="T47" fmla="*/ 0 h 622"/>
                  <a:gd name="T48" fmla="*/ 0 w 564"/>
                  <a:gd name="T49" fmla="*/ 0 h 622"/>
                  <a:gd name="T50" fmla="*/ 0 w 564"/>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2"/>
                  <a:gd name="T80" fmla="*/ 564 w 564"/>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2">
                    <a:moveTo>
                      <a:pt x="564" y="0"/>
                    </a:moveTo>
                    <a:lnTo>
                      <a:pt x="334" y="126"/>
                    </a:lnTo>
                    <a:lnTo>
                      <a:pt x="277" y="165"/>
                    </a:lnTo>
                    <a:lnTo>
                      <a:pt x="225" y="194"/>
                    </a:lnTo>
                    <a:lnTo>
                      <a:pt x="173" y="236"/>
                    </a:lnTo>
                    <a:lnTo>
                      <a:pt x="140" y="269"/>
                    </a:lnTo>
                    <a:lnTo>
                      <a:pt x="99" y="316"/>
                    </a:lnTo>
                    <a:lnTo>
                      <a:pt x="81" y="362"/>
                    </a:lnTo>
                    <a:lnTo>
                      <a:pt x="52" y="409"/>
                    </a:lnTo>
                    <a:lnTo>
                      <a:pt x="23" y="460"/>
                    </a:lnTo>
                    <a:lnTo>
                      <a:pt x="6" y="517"/>
                    </a:lnTo>
                    <a:lnTo>
                      <a:pt x="6" y="557"/>
                    </a:lnTo>
                    <a:lnTo>
                      <a:pt x="0" y="585"/>
                    </a:lnTo>
                    <a:lnTo>
                      <a:pt x="13" y="604"/>
                    </a:lnTo>
                    <a:lnTo>
                      <a:pt x="29" y="622"/>
                    </a:lnTo>
                    <a:lnTo>
                      <a:pt x="59" y="615"/>
                    </a:lnTo>
                    <a:lnTo>
                      <a:pt x="99" y="604"/>
                    </a:lnTo>
                    <a:lnTo>
                      <a:pt x="151" y="580"/>
                    </a:lnTo>
                    <a:lnTo>
                      <a:pt x="207" y="551"/>
                    </a:lnTo>
                    <a:lnTo>
                      <a:pt x="254" y="522"/>
                    </a:lnTo>
                    <a:lnTo>
                      <a:pt x="295" y="494"/>
                    </a:lnTo>
                    <a:lnTo>
                      <a:pt x="328" y="460"/>
                    </a:lnTo>
                    <a:lnTo>
                      <a:pt x="368" y="413"/>
                    </a:lnTo>
                    <a:lnTo>
                      <a:pt x="399" y="362"/>
                    </a:lnTo>
                    <a:lnTo>
                      <a:pt x="426" y="310"/>
                    </a:lnTo>
                    <a:lnTo>
                      <a:pt x="56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5" name="Freeform 79"/>
              <p:cNvSpPr>
                <a:spLocks/>
              </p:cNvSpPr>
              <p:nvPr/>
            </p:nvSpPr>
            <p:spPr bwMode="auto">
              <a:xfrm>
                <a:off x="3608" y="1619"/>
                <a:ext cx="118" cy="169"/>
              </a:xfrm>
              <a:custGeom>
                <a:avLst/>
                <a:gdLst>
                  <a:gd name="T0" fmla="*/ 0 w 471"/>
                  <a:gd name="T1" fmla="*/ 0 h 678"/>
                  <a:gd name="T2" fmla="*/ 0 w 471"/>
                  <a:gd name="T3" fmla="*/ 0 h 678"/>
                  <a:gd name="T4" fmla="*/ 0 w 471"/>
                  <a:gd name="T5" fmla="*/ 0 h 678"/>
                  <a:gd name="T6" fmla="*/ 0 w 471"/>
                  <a:gd name="T7" fmla="*/ 0 h 678"/>
                  <a:gd name="T8" fmla="*/ 0 w 471"/>
                  <a:gd name="T9" fmla="*/ 0 h 678"/>
                  <a:gd name="T10" fmla="*/ 0 w 471"/>
                  <a:gd name="T11" fmla="*/ 0 h 678"/>
                  <a:gd name="T12" fmla="*/ 0 w 471"/>
                  <a:gd name="T13" fmla="*/ 0 h 678"/>
                  <a:gd name="T14" fmla="*/ 0 w 471"/>
                  <a:gd name="T15" fmla="*/ 0 h 678"/>
                  <a:gd name="T16" fmla="*/ 0 w 471"/>
                  <a:gd name="T17" fmla="*/ 0 h 678"/>
                  <a:gd name="T18" fmla="*/ 0 w 471"/>
                  <a:gd name="T19" fmla="*/ 0 h 678"/>
                  <a:gd name="T20" fmla="*/ 0 w 471"/>
                  <a:gd name="T21" fmla="*/ 0 h 678"/>
                  <a:gd name="T22" fmla="*/ 0 w 471"/>
                  <a:gd name="T23" fmla="*/ 0 h 678"/>
                  <a:gd name="T24" fmla="*/ 0 w 471"/>
                  <a:gd name="T25" fmla="*/ 0 h 678"/>
                  <a:gd name="T26" fmla="*/ 0 w 471"/>
                  <a:gd name="T27" fmla="*/ 0 h 678"/>
                  <a:gd name="T28" fmla="*/ 0 w 471"/>
                  <a:gd name="T29" fmla="*/ 0 h 678"/>
                  <a:gd name="T30" fmla="*/ 0 w 471"/>
                  <a:gd name="T31" fmla="*/ 0 h 678"/>
                  <a:gd name="T32" fmla="*/ 0 w 471"/>
                  <a:gd name="T33" fmla="*/ 0 h 678"/>
                  <a:gd name="T34" fmla="*/ 0 w 471"/>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678"/>
                  <a:gd name="T56" fmla="*/ 471 w 471"/>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678">
                    <a:moveTo>
                      <a:pt x="471" y="0"/>
                    </a:moveTo>
                    <a:lnTo>
                      <a:pt x="414" y="242"/>
                    </a:lnTo>
                    <a:lnTo>
                      <a:pt x="390" y="304"/>
                    </a:lnTo>
                    <a:lnTo>
                      <a:pt x="372" y="362"/>
                    </a:lnTo>
                    <a:lnTo>
                      <a:pt x="349" y="419"/>
                    </a:lnTo>
                    <a:lnTo>
                      <a:pt x="321" y="459"/>
                    </a:lnTo>
                    <a:lnTo>
                      <a:pt x="287" y="501"/>
                    </a:lnTo>
                    <a:lnTo>
                      <a:pt x="259" y="545"/>
                    </a:lnTo>
                    <a:lnTo>
                      <a:pt x="213" y="586"/>
                    </a:lnTo>
                    <a:lnTo>
                      <a:pt x="161" y="621"/>
                    </a:lnTo>
                    <a:lnTo>
                      <a:pt x="75" y="672"/>
                    </a:lnTo>
                    <a:lnTo>
                      <a:pt x="21" y="678"/>
                    </a:lnTo>
                    <a:lnTo>
                      <a:pt x="0" y="638"/>
                    </a:lnTo>
                    <a:lnTo>
                      <a:pt x="4" y="545"/>
                    </a:lnTo>
                    <a:lnTo>
                      <a:pt x="29" y="437"/>
                    </a:lnTo>
                    <a:lnTo>
                      <a:pt x="75" y="346"/>
                    </a:lnTo>
                    <a:lnTo>
                      <a:pt x="147" y="257"/>
                    </a:lnTo>
                    <a:lnTo>
                      <a:pt x="47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6" name="Freeform 80"/>
              <p:cNvSpPr>
                <a:spLocks/>
              </p:cNvSpPr>
              <p:nvPr/>
            </p:nvSpPr>
            <p:spPr bwMode="auto">
              <a:xfrm>
                <a:off x="3633" y="1683"/>
                <a:ext cx="161" cy="131"/>
              </a:xfrm>
              <a:custGeom>
                <a:avLst/>
                <a:gdLst>
                  <a:gd name="T0" fmla="*/ 0 w 646"/>
                  <a:gd name="T1" fmla="*/ 0 h 524"/>
                  <a:gd name="T2" fmla="*/ 0 w 646"/>
                  <a:gd name="T3" fmla="*/ 0 h 524"/>
                  <a:gd name="T4" fmla="*/ 0 w 646"/>
                  <a:gd name="T5" fmla="*/ 0 h 524"/>
                  <a:gd name="T6" fmla="*/ 0 w 646"/>
                  <a:gd name="T7" fmla="*/ 0 h 524"/>
                  <a:gd name="T8" fmla="*/ 0 w 646"/>
                  <a:gd name="T9" fmla="*/ 0 h 524"/>
                  <a:gd name="T10" fmla="*/ 0 w 646"/>
                  <a:gd name="T11" fmla="*/ 0 h 524"/>
                  <a:gd name="T12" fmla="*/ 0 w 646"/>
                  <a:gd name="T13" fmla="*/ 0 h 524"/>
                  <a:gd name="T14" fmla="*/ 0 w 646"/>
                  <a:gd name="T15" fmla="*/ 0 h 524"/>
                  <a:gd name="T16" fmla="*/ 0 w 646"/>
                  <a:gd name="T17" fmla="*/ 0 h 524"/>
                  <a:gd name="T18" fmla="*/ 0 w 646"/>
                  <a:gd name="T19" fmla="*/ 0 h 524"/>
                  <a:gd name="T20" fmla="*/ 0 w 646"/>
                  <a:gd name="T21" fmla="*/ 0 h 524"/>
                  <a:gd name="T22" fmla="*/ 0 w 646"/>
                  <a:gd name="T23" fmla="*/ 0 h 524"/>
                  <a:gd name="T24" fmla="*/ 0 w 646"/>
                  <a:gd name="T25" fmla="*/ 0 h 524"/>
                  <a:gd name="T26" fmla="*/ 0 w 646"/>
                  <a:gd name="T27" fmla="*/ 0 h 524"/>
                  <a:gd name="T28" fmla="*/ 0 w 646"/>
                  <a:gd name="T29" fmla="*/ 0 h 524"/>
                  <a:gd name="T30" fmla="*/ 0 w 646"/>
                  <a:gd name="T31" fmla="*/ 0 h 524"/>
                  <a:gd name="T32" fmla="*/ 0 w 646"/>
                  <a:gd name="T33" fmla="*/ 0 h 524"/>
                  <a:gd name="T34" fmla="*/ 0 w 646"/>
                  <a:gd name="T35" fmla="*/ 0 h 524"/>
                  <a:gd name="T36" fmla="*/ 0 w 646"/>
                  <a:gd name="T37" fmla="*/ 0 h 524"/>
                  <a:gd name="T38" fmla="*/ 0 w 646"/>
                  <a:gd name="T39" fmla="*/ 0 h 524"/>
                  <a:gd name="T40" fmla="*/ 0 w 646"/>
                  <a:gd name="T41" fmla="*/ 0 h 524"/>
                  <a:gd name="T42" fmla="*/ 0 w 646"/>
                  <a:gd name="T43" fmla="*/ 0 h 524"/>
                  <a:gd name="T44" fmla="*/ 0 w 646"/>
                  <a:gd name="T45" fmla="*/ 0 h 524"/>
                  <a:gd name="T46" fmla="*/ 0 w 646"/>
                  <a:gd name="T47" fmla="*/ 0 h 524"/>
                  <a:gd name="T48" fmla="*/ 0 w 646"/>
                  <a:gd name="T49" fmla="*/ 0 h 524"/>
                  <a:gd name="T50" fmla="*/ 0 w 646"/>
                  <a:gd name="T51" fmla="*/ 0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524"/>
                  <a:gd name="T80" fmla="*/ 646 w 646"/>
                  <a:gd name="T81" fmla="*/ 524 h 5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524">
                    <a:moveTo>
                      <a:pt x="646" y="0"/>
                    </a:moveTo>
                    <a:lnTo>
                      <a:pt x="415" y="76"/>
                    </a:lnTo>
                    <a:lnTo>
                      <a:pt x="347" y="105"/>
                    </a:lnTo>
                    <a:lnTo>
                      <a:pt x="295" y="129"/>
                    </a:lnTo>
                    <a:lnTo>
                      <a:pt x="248" y="159"/>
                    </a:lnTo>
                    <a:lnTo>
                      <a:pt x="202" y="184"/>
                    </a:lnTo>
                    <a:lnTo>
                      <a:pt x="158" y="226"/>
                    </a:lnTo>
                    <a:lnTo>
                      <a:pt x="122" y="260"/>
                    </a:lnTo>
                    <a:lnTo>
                      <a:pt x="87" y="306"/>
                    </a:lnTo>
                    <a:lnTo>
                      <a:pt x="54" y="353"/>
                    </a:lnTo>
                    <a:lnTo>
                      <a:pt x="25" y="410"/>
                    </a:lnTo>
                    <a:lnTo>
                      <a:pt x="8" y="449"/>
                    </a:lnTo>
                    <a:lnTo>
                      <a:pt x="0" y="486"/>
                    </a:lnTo>
                    <a:lnTo>
                      <a:pt x="8" y="502"/>
                    </a:lnTo>
                    <a:lnTo>
                      <a:pt x="20" y="519"/>
                    </a:lnTo>
                    <a:lnTo>
                      <a:pt x="46" y="524"/>
                    </a:lnTo>
                    <a:lnTo>
                      <a:pt x="87" y="524"/>
                    </a:lnTo>
                    <a:lnTo>
                      <a:pt x="134" y="508"/>
                    </a:lnTo>
                    <a:lnTo>
                      <a:pt x="197" y="490"/>
                    </a:lnTo>
                    <a:lnTo>
                      <a:pt x="248" y="472"/>
                    </a:lnTo>
                    <a:lnTo>
                      <a:pt x="289" y="449"/>
                    </a:lnTo>
                    <a:lnTo>
                      <a:pt x="336" y="421"/>
                    </a:lnTo>
                    <a:lnTo>
                      <a:pt x="376" y="386"/>
                    </a:lnTo>
                    <a:lnTo>
                      <a:pt x="415" y="347"/>
                    </a:lnTo>
                    <a:lnTo>
                      <a:pt x="457" y="294"/>
                    </a:lnTo>
                    <a:lnTo>
                      <a:pt x="64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7" name="Freeform 81"/>
              <p:cNvSpPr>
                <a:spLocks/>
              </p:cNvSpPr>
              <p:nvPr/>
            </p:nvSpPr>
            <p:spPr bwMode="auto">
              <a:xfrm>
                <a:off x="3569" y="1706"/>
                <a:ext cx="142" cy="157"/>
              </a:xfrm>
              <a:custGeom>
                <a:avLst/>
                <a:gdLst>
                  <a:gd name="T0" fmla="*/ 0 w 569"/>
                  <a:gd name="T1" fmla="*/ 0 h 629"/>
                  <a:gd name="T2" fmla="*/ 0 w 569"/>
                  <a:gd name="T3" fmla="*/ 0 h 629"/>
                  <a:gd name="T4" fmla="*/ 0 w 569"/>
                  <a:gd name="T5" fmla="*/ 0 h 629"/>
                  <a:gd name="T6" fmla="*/ 0 w 569"/>
                  <a:gd name="T7" fmla="*/ 0 h 629"/>
                  <a:gd name="T8" fmla="*/ 0 w 569"/>
                  <a:gd name="T9" fmla="*/ 0 h 629"/>
                  <a:gd name="T10" fmla="*/ 0 w 569"/>
                  <a:gd name="T11" fmla="*/ 0 h 629"/>
                  <a:gd name="T12" fmla="*/ 0 w 569"/>
                  <a:gd name="T13" fmla="*/ 0 h 629"/>
                  <a:gd name="T14" fmla="*/ 0 w 569"/>
                  <a:gd name="T15" fmla="*/ 0 h 629"/>
                  <a:gd name="T16" fmla="*/ 0 w 569"/>
                  <a:gd name="T17" fmla="*/ 0 h 629"/>
                  <a:gd name="T18" fmla="*/ 0 w 569"/>
                  <a:gd name="T19" fmla="*/ 0 h 629"/>
                  <a:gd name="T20" fmla="*/ 0 w 569"/>
                  <a:gd name="T21" fmla="*/ 0 h 629"/>
                  <a:gd name="T22" fmla="*/ 0 w 569"/>
                  <a:gd name="T23" fmla="*/ 0 h 629"/>
                  <a:gd name="T24" fmla="*/ 0 w 569"/>
                  <a:gd name="T25" fmla="*/ 0 h 629"/>
                  <a:gd name="T26" fmla="*/ 0 w 569"/>
                  <a:gd name="T27" fmla="*/ 0 h 629"/>
                  <a:gd name="T28" fmla="*/ 0 w 569"/>
                  <a:gd name="T29" fmla="*/ 0 h 629"/>
                  <a:gd name="T30" fmla="*/ 0 w 569"/>
                  <a:gd name="T31" fmla="*/ 0 h 629"/>
                  <a:gd name="T32" fmla="*/ 0 w 569"/>
                  <a:gd name="T33" fmla="*/ 0 h 629"/>
                  <a:gd name="T34" fmla="*/ 0 w 569"/>
                  <a:gd name="T35" fmla="*/ 0 h 629"/>
                  <a:gd name="T36" fmla="*/ 0 w 569"/>
                  <a:gd name="T37" fmla="*/ 0 h 629"/>
                  <a:gd name="T38" fmla="*/ 0 w 569"/>
                  <a:gd name="T39" fmla="*/ 0 h 629"/>
                  <a:gd name="T40" fmla="*/ 0 w 569"/>
                  <a:gd name="T41" fmla="*/ 0 h 629"/>
                  <a:gd name="T42" fmla="*/ 0 w 569"/>
                  <a:gd name="T43" fmla="*/ 0 h 629"/>
                  <a:gd name="T44" fmla="*/ 0 w 569"/>
                  <a:gd name="T45" fmla="*/ 0 h 629"/>
                  <a:gd name="T46" fmla="*/ 0 w 569"/>
                  <a:gd name="T47" fmla="*/ 0 h 629"/>
                  <a:gd name="T48" fmla="*/ 0 w 569"/>
                  <a:gd name="T49" fmla="*/ 0 h 629"/>
                  <a:gd name="T50" fmla="*/ 0 w 569"/>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9"/>
                  <a:gd name="T79" fmla="*/ 0 h 629"/>
                  <a:gd name="T80" fmla="*/ 569 w 569"/>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9" h="629">
                    <a:moveTo>
                      <a:pt x="569" y="0"/>
                    </a:moveTo>
                    <a:lnTo>
                      <a:pt x="339" y="129"/>
                    </a:lnTo>
                    <a:lnTo>
                      <a:pt x="281" y="163"/>
                    </a:lnTo>
                    <a:lnTo>
                      <a:pt x="230" y="196"/>
                    </a:lnTo>
                    <a:lnTo>
                      <a:pt x="184" y="232"/>
                    </a:lnTo>
                    <a:lnTo>
                      <a:pt x="137" y="272"/>
                    </a:lnTo>
                    <a:lnTo>
                      <a:pt x="108" y="313"/>
                    </a:lnTo>
                    <a:lnTo>
                      <a:pt x="80" y="357"/>
                    </a:lnTo>
                    <a:lnTo>
                      <a:pt x="51" y="416"/>
                    </a:lnTo>
                    <a:lnTo>
                      <a:pt x="33" y="462"/>
                    </a:lnTo>
                    <a:lnTo>
                      <a:pt x="15" y="520"/>
                    </a:lnTo>
                    <a:lnTo>
                      <a:pt x="0" y="559"/>
                    </a:lnTo>
                    <a:lnTo>
                      <a:pt x="0" y="594"/>
                    </a:lnTo>
                    <a:lnTo>
                      <a:pt x="15" y="611"/>
                    </a:lnTo>
                    <a:lnTo>
                      <a:pt x="33" y="629"/>
                    </a:lnTo>
                    <a:lnTo>
                      <a:pt x="62" y="617"/>
                    </a:lnTo>
                    <a:lnTo>
                      <a:pt x="101" y="611"/>
                    </a:lnTo>
                    <a:lnTo>
                      <a:pt x="155" y="582"/>
                    </a:lnTo>
                    <a:lnTo>
                      <a:pt x="213" y="553"/>
                    </a:lnTo>
                    <a:lnTo>
                      <a:pt x="256" y="524"/>
                    </a:lnTo>
                    <a:lnTo>
                      <a:pt x="298" y="496"/>
                    </a:lnTo>
                    <a:lnTo>
                      <a:pt x="331" y="457"/>
                    </a:lnTo>
                    <a:lnTo>
                      <a:pt x="372" y="416"/>
                    </a:lnTo>
                    <a:lnTo>
                      <a:pt x="401" y="365"/>
                    </a:lnTo>
                    <a:lnTo>
                      <a:pt x="430" y="307"/>
                    </a:lnTo>
                    <a:lnTo>
                      <a:pt x="56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8" name="Freeform 82"/>
              <p:cNvSpPr>
                <a:spLocks/>
              </p:cNvSpPr>
              <p:nvPr/>
            </p:nvSpPr>
            <p:spPr bwMode="auto">
              <a:xfrm>
                <a:off x="3554" y="1677"/>
                <a:ext cx="118" cy="169"/>
              </a:xfrm>
              <a:custGeom>
                <a:avLst/>
                <a:gdLst>
                  <a:gd name="T0" fmla="*/ 0 w 473"/>
                  <a:gd name="T1" fmla="*/ 0 h 677"/>
                  <a:gd name="T2" fmla="*/ 0 w 473"/>
                  <a:gd name="T3" fmla="*/ 0 h 677"/>
                  <a:gd name="T4" fmla="*/ 0 w 473"/>
                  <a:gd name="T5" fmla="*/ 0 h 677"/>
                  <a:gd name="T6" fmla="*/ 0 w 473"/>
                  <a:gd name="T7" fmla="*/ 0 h 677"/>
                  <a:gd name="T8" fmla="*/ 0 w 473"/>
                  <a:gd name="T9" fmla="*/ 0 h 677"/>
                  <a:gd name="T10" fmla="*/ 0 w 473"/>
                  <a:gd name="T11" fmla="*/ 0 h 677"/>
                  <a:gd name="T12" fmla="*/ 0 w 473"/>
                  <a:gd name="T13" fmla="*/ 0 h 677"/>
                  <a:gd name="T14" fmla="*/ 0 w 473"/>
                  <a:gd name="T15" fmla="*/ 0 h 677"/>
                  <a:gd name="T16" fmla="*/ 0 w 473"/>
                  <a:gd name="T17" fmla="*/ 0 h 677"/>
                  <a:gd name="T18" fmla="*/ 0 w 473"/>
                  <a:gd name="T19" fmla="*/ 0 h 677"/>
                  <a:gd name="T20" fmla="*/ 0 w 473"/>
                  <a:gd name="T21" fmla="*/ 0 h 677"/>
                  <a:gd name="T22" fmla="*/ 0 w 473"/>
                  <a:gd name="T23" fmla="*/ 0 h 677"/>
                  <a:gd name="T24" fmla="*/ 0 w 473"/>
                  <a:gd name="T25" fmla="*/ 0 h 677"/>
                  <a:gd name="T26" fmla="*/ 0 w 473"/>
                  <a:gd name="T27" fmla="*/ 0 h 677"/>
                  <a:gd name="T28" fmla="*/ 0 w 473"/>
                  <a:gd name="T29" fmla="*/ 0 h 677"/>
                  <a:gd name="T30" fmla="*/ 0 w 473"/>
                  <a:gd name="T31" fmla="*/ 0 h 677"/>
                  <a:gd name="T32" fmla="*/ 0 w 473"/>
                  <a:gd name="T33" fmla="*/ 0 h 677"/>
                  <a:gd name="T34" fmla="*/ 0 w 473"/>
                  <a:gd name="T35" fmla="*/ 0 h 6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7"/>
                  <a:gd name="T56" fmla="*/ 473 w 473"/>
                  <a:gd name="T57" fmla="*/ 677 h 6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7">
                    <a:moveTo>
                      <a:pt x="473" y="0"/>
                    </a:moveTo>
                    <a:lnTo>
                      <a:pt x="408" y="235"/>
                    </a:lnTo>
                    <a:lnTo>
                      <a:pt x="390" y="299"/>
                    </a:lnTo>
                    <a:lnTo>
                      <a:pt x="375" y="361"/>
                    </a:lnTo>
                    <a:lnTo>
                      <a:pt x="351" y="412"/>
                    </a:lnTo>
                    <a:lnTo>
                      <a:pt x="323" y="458"/>
                    </a:lnTo>
                    <a:lnTo>
                      <a:pt x="289" y="498"/>
                    </a:lnTo>
                    <a:lnTo>
                      <a:pt x="253" y="545"/>
                    </a:lnTo>
                    <a:lnTo>
                      <a:pt x="214" y="586"/>
                    </a:lnTo>
                    <a:lnTo>
                      <a:pt x="167" y="614"/>
                    </a:lnTo>
                    <a:lnTo>
                      <a:pt x="74" y="671"/>
                    </a:lnTo>
                    <a:lnTo>
                      <a:pt x="18" y="677"/>
                    </a:lnTo>
                    <a:lnTo>
                      <a:pt x="0" y="638"/>
                    </a:lnTo>
                    <a:lnTo>
                      <a:pt x="5" y="539"/>
                    </a:lnTo>
                    <a:lnTo>
                      <a:pt x="33" y="436"/>
                    </a:lnTo>
                    <a:lnTo>
                      <a:pt x="80" y="340"/>
                    </a:lnTo>
                    <a:lnTo>
                      <a:pt x="150" y="257"/>
                    </a:lnTo>
                    <a:lnTo>
                      <a:pt x="47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29" name="Freeform 83"/>
              <p:cNvSpPr>
                <a:spLocks/>
              </p:cNvSpPr>
              <p:nvPr/>
            </p:nvSpPr>
            <p:spPr bwMode="auto">
              <a:xfrm>
                <a:off x="3580" y="1739"/>
                <a:ext cx="161" cy="133"/>
              </a:xfrm>
              <a:custGeom>
                <a:avLst/>
                <a:gdLst>
                  <a:gd name="T0" fmla="*/ 0 w 642"/>
                  <a:gd name="T1" fmla="*/ 0 h 528"/>
                  <a:gd name="T2" fmla="*/ 0 w 642"/>
                  <a:gd name="T3" fmla="*/ 0 h 528"/>
                  <a:gd name="T4" fmla="*/ 0 w 642"/>
                  <a:gd name="T5" fmla="*/ 0 h 528"/>
                  <a:gd name="T6" fmla="*/ 0 w 642"/>
                  <a:gd name="T7" fmla="*/ 0 h 528"/>
                  <a:gd name="T8" fmla="*/ 0 w 642"/>
                  <a:gd name="T9" fmla="*/ 0 h 528"/>
                  <a:gd name="T10" fmla="*/ 0 w 642"/>
                  <a:gd name="T11" fmla="*/ 0 h 528"/>
                  <a:gd name="T12" fmla="*/ 0 w 642"/>
                  <a:gd name="T13" fmla="*/ 0 h 528"/>
                  <a:gd name="T14" fmla="*/ 0 w 642"/>
                  <a:gd name="T15" fmla="*/ 0 h 528"/>
                  <a:gd name="T16" fmla="*/ 0 w 642"/>
                  <a:gd name="T17" fmla="*/ 0 h 528"/>
                  <a:gd name="T18" fmla="*/ 0 w 642"/>
                  <a:gd name="T19" fmla="*/ 0 h 528"/>
                  <a:gd name="T20" fmla="*/ 0 w 642"/>
                  <a:gd name="T21" fmla="*/ 0 h 528"/>
                  <a:gd name="T22" fmla="*/ 0 w 642"/>
                  <a:gd name="T23" fmla="*/ 0 h 528"/>
                  <a:gd name="T24" fmla="*/ 0 w 642"/>
                  <a:gd name="T25" fmla="*/ 0 h 528"/>
                  <a:gd name="T26" fmla="*/ 0 w 642"/>
                  <a:gd name="T27" fmla="*/ 0 h 528"/>
                  <a:gd name="T28" fmla="*/ 0 w 642"/>
                  <a:gd name="T29" fmla="*/ 0 h 528"/>
                  <a:gd name="T30" fmla="*/ 0 w 642"/>
                  <a:gd name="T31" fmla="*/ 0 h 528"/>
                  <a:gd name="T32" fmla="*/ 0 w 642"/>
                  <a:gd name="T33" fmla="*/ 0 h 528"/>
                  <a:gd name="T34" fmla="*/ 0 w 642"/>
                  <a:gd name="T35" fmla="*/ 0 h 528"/>
                  <a:gd name="T36" fmla="*/ 0 w 642"/>
                  <a:gd name="T37" fmla="*/ 0 h 528"/>
                  <a:gd name="T38" fmla="*/ 0 w 642"/>
                  <a:gd name="T39" fmla="*/ 0 h 528"/>
                  <a:gd name="T40" fmla="*/ 0 w 642"/>
                  <a:gd name="T41" fmla="*/ 0 h 528"/>
                  <a:gd name="T42" fmla="*/ 0 w 642"/>
                  <a:gd name="T43" fmla="*/ 0 h 528"/>
                  <a:gd name="T44" fmla="*/ 0 w 642"/>
                  <a:gd name="T45" fmla="*/ 0 h 528"/>
                  <a:gd name="T46" fmla="*/ 0 w 642"/>
                  <a:gd name="T47" fmla="*/ 0 h 528"/>
                  <a:gd name="T48" fmla="*/ 0 w 642"/>
                  <a:gd name="T49" fmla="*/ 0 h 528"/>
                  <a:gd name="T50" fmla="*/ 0 w 642"/>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2"/>
                  <a:gd name="T79" fmla="*/ 0 h 528"/>
                  <a:gd name="T80" fmla="*/ 642 w 642"/>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2" h="528">
                    <a:moveTo>
                      <a:pt x="642" y="0"/>
                    </a:moveTo>
                    <a:lnTo>
                      <a:pt x="407" y="80"/>
                    </a:lnTo>
                    <a:lnTo>
                      <a:pt x="344" y="103"/>
                    </a:lnTo>
                    <a:lnTo>
                      <a:pt x="293" y="132"/>
                    </a:lnTo>
                    <a:lnTo>
                      <a:pt x="240" y="155"/>
                    </a:lnTo>
                    <a:lnTo>
                      <a:pt x="200" y="189"/>
                    </a:lnTo>
                    <a:lnTo>
                      <a:pt x="155" y="223"/>
                    </a:lnTo>
                    <a:lnTo>
                      <a:pt x="127" y="260"/>
                    </a:lnTo>
                    <a:lnTo>
                      <a:pt x="85" y="315"/>
                    </a:lnTo>
                    <a:lnTo>
                      <a:pt x="50" y="362"/>
                    </a:lnTo>
                    <a:lnTo>
                      <a:pt x="21" y="415"/>
                    </a:lnTo>
                    <a:lnTo>
                      <a:pt x="5" y="455"/>
                    </a:lnTo>
                    <a:lnTo>
                      <a:pt x="0" y="489"/>
                    </a:lnTo>
                    <a:lnTo>
                      <a:pt x="5" y="507"/>
                    </a:lnTo>
                    <a:lnTo>
                      <a:pt x="16" y="523"/>
                    </a:lnTo>
                    <a:lnTo>
                      <a:pt x="45" y="528"/>
                    </a:lnTo>
                    <a:lnTo>
                      <a:pt x="80" y="523"/>
                    </a:lnTo>
                    <a:lnTo>
                      <a:pt x="138" y="512"/>
                    </a:lnTo>
                    <a:lnTo>
                      <a:pt x="194" y="495"/>
                    </a:lnTo>
                    <a:lnTo>
                      <a:pt x="240" y="477"/>
                    </a:lnTo>
                    <a:lnTo>
                      <a:pt x="285" y="455"/>
                    </a:lnTo>
                    <a:lnTo>
                      <a:pt x="332" y="419"/>
                    </a:lnTo>
                    <a:lnTo>
                      <a:pt x="373" y="390"/>
                    </a:lnTo>
                    <a:lnTo>
                      <a:pt x="412" y="352"/>
                    </a:lnTo>
                    <a:lnTo>
                      <a:pt x="448" y="298"/>
                    </a:lnTo>
                    <a:lnTo>
                      <a:pt x="64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0" name="Freeform 84"/>
              <p:cNvSpPr>
                <a:spLocks/>
              </p:cNvSpPr>
              <p:nvPr/>
            </p:nvSpPr>
            <p:spPr bwMode="auto">
              <a:xfrm>
                <a:off x="3516" y="1764"/>
                <a:ext cx="140" cy="155"/>
              </a:xfrm>
              <a:custGeom>
                <a:avLst/>
                <a:gdLst>
                  <a:gd name="T0" fmla="*/ 0 w 563"/>
                  <a:gd name="T1" fmla="*/ 0 h 620"/>
                  <a:gd name="T2" fmla="*/ 0 w 563"/>
                  <a:gd name="T3" fmla="*/ 0 h 620"/>
                  <a:gd name="T4" fmla="*/ 0 w 563"/>
                  <a:gd name="T5" fmla="*/ 0 h 620"/>
                  <a:gd name="T6" fmla="*/ 0 w 563"/>
                  <a:gd name="T7" fmla="*/ 0 h 620"/>
                  <a:gd name="T8" fmla="*/ 0 w 563"/>
                  <a:gd name="T9" fmla="*/ 0 h 620"/>
                  <a:gd name="T10" fmla="*/ 0 w 563"/>
                  <a:gd name="T11" fmla="*/ 0 h 620"/>
                  <a:gd name="T12" fmla="*/ 0 w 563"/>
                  <a:gd name="T13" fmla="*/ 0 h 620"/>
                  <a:gd name="T14" fmla="*/ 0 w 563"/>
                  <a:gd name="T15" fmla="*/ 0 h 620"/>
                  <a:gd name="T16" fmla="*/ 0 w 563"/>
                  <a:gd name="T17" fmla="*/ 0 h 620"/>
                  <a:gd name="T18" fmla="*/ 0 w 563"/>
                  <a:gd name="T19" fmla="*/ 0 h 620"/>
                  <a:gd name="T20" fmla="*/ 0 w 563"/>
                  <a:gd name="T21" fmla="*/ 0 h 620"/>
                  <a:gd name="T22" fmla="*/ 0 w 563"/>
                  <a:gd name="T23" fmla="*/ 0 h 620"/>
                  <a:gd name="T24" fmla="*/ 0 w 563"/>
                  <a:gd name="T25" fmla="*/ 0 h 620"/>
                  <a:gd name="T26" fmla="*/ 0 w 563"/>
                  <a:gd name="T27" fmla="*/ 0 h 620"/>
                  <a:gd name="T28" fmla="*/ 0 w 563"/>
                  <a:gd name="T29" fmla="*/ 0 h 620"/>
                  <a:gd name="T30" fmla="*/ 0 w 563"/>
                  <a:gd name="T31" fmla="*/ 0 h 620"/>
                  <a:gd name="T32" fmla="*/ 0 w 563"/>
                  <a:gd name="T33" fmla="*/ 0 h 620"/>
                  <a:gd name="T34" fmla="*/ 0 w 563"/>
                  <a:gd name="T35" fmla="*/ 0 h 620"/>
                  <a:gd name="T36" fmla="*/ 0 w 563"/>
                  <a:gd name="T37" fmla="*/ 0 h 620"/>
                  <a:gd name="T38" fmla="*/ 0 w 563"/>
                  <a:gd name="T39" fmla="*/ 0 h 620"/>
                  <a:gd name="T40" fmla="*/ 0 w 563"/>
                  <a:gd name="T41" fmla="*/ 0 h 620"/>
                  <a:gd name="T42" fmla="*/ 0 w 563"/>
                  <a:gd name="T43" fmla="*/ 0 h 620"/>
                  <a:gd name="T44" fmla="*/ 0 w 563"/>
                  <a:gd name="T45" fmla="*/ 0 h 620"/>
                  <a:gd name="T46" fmla="*/ 0 w 563"/>
                  <a:gd name="T47" fmla="*/ 0 h 620"/>
                  <a:gd name="T48" fmla="*/ 0 w 563"/>
                  <a:gd name="T49" fmla="*/ 0 h 620"/>
                  <a:gd name="T50" fmla="*/ 0 w 563"/>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3"/>
                  <a:gd name="T79" fmla="*/ 0 h 620"/>
                  <a:gd name="T80" fmla="*/ 563 w 563"/>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3" h="620">
                    <a:moveTo>
                      <a:pt x="563" y="0"/>
                    </a:moveTo>
                    <a:lnTo>
                      <a:pt x="335" y="120"/>
                    </a:lnTo>
                    <a:lnTo>
                      <a:pt x="281" y="155"/>
                    </a:lnTo>
                    <a:lnTo>
                      <a:pt x="225" y="195"/>
                    </a:lnTo>
                    <a:lnTo>
                      <a:pt x="185" y="236"/>
                    </a:lnTo>
                    <a:lnTo>
                      <a:pt x="144" y="264"/>
                    </a:lnTo>
                    <a:lnTo>
                      <a:pt x="110" y="305"/>
                    </a:lnTo>
                    <a:lnTo>
                      <a:pt x="87" y="357"/>
                    </a:lnTo>
                    <a:lnTo>
                      <a:pt x="51" y="409"/>
                    </a:lnTo>
                    <a:lnTo>
                      <a:pt x="33" y="460"/>
                    </a:lnTo>
                    <a:lnTo>
                      <a:pt x="18" y="512"/>
                    </a:lnTo>
                    <a:lnTo>
                      <a:pt x="0" y="556"/>
                    </a:lnTo>
                    <a:lnTo>
                      <a:pt x="0" y="585"/>
                    </a:lnTo>
                    <a:lnTo>
                      <a:pt x="12" y="609"/>
                    </a:lnTo>
                    <a:lnTo>
                      <a:pt x="33" y="620"/>
                    </a:lnTo>
                    <a:lnTo>
                      <a:pt x="63" y="615"/>
                    </a:lnTo>
                    <a:lnTo>
                      <a:pt x="103" y="603"/>
                    </a:lnTo>
                    <a:lnTo>
                      <a:pt x="155" y="581"/>
                    </a:lnTo>
                    <a:lnTo>
                      <a:pt x="214" y="552"/>
                    </a:lnTo>
                    <a:lnTo>
                      <a:pt x="260" y="523"/>
                    </a:lnTo>
                    <a:lnTo>
                      <a:pt x="305" y="489"/>
                    </a:lnTo>
                    <a:lnTo>
                      <a:pt x="335" y="454"/>
                    </a:lnTo>
                    <a:lnTo>
                      <a:pt x="373" y="414"/>
                    </a:lnTo>
                    <a:lnTo>
                      <a:pt x="402" y="362"/>
                    </a:lnTo>
                    <a:lnTo>
                      <a:pt x="431" y="310"/>
                    </a:lnTo>
                    <a:lnTo>
                      <a:pt x="56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1" name="Freeform 85"/>
              <p:cNvSpPr>
                <a:spLocks/>
              </p:cNvSpPr>
              <p:nvPr/>
            </p:nvSpPr>
            <p:spPr bwMode="auto">
              <a:xfrm>
                <a:off x="3501" y="1733"/>
                <a:ext cx="118" cy="170"/>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473" y="0"/>
                    </a:moveTo>
                    <a:lnTo>
                      <a:pt x="409" y="237"/>
                    </a:lnTo>
                    <a:lnTo>
                      <a:pt x="393" y="306"/>
                    </a:lnTo>
                    <a:lnTo>
                      <a:pt x="373" y="363"/>
                    </a:lnTo>
                    <a:lnTo>
                      <a:pt x="347" y="414"/>
                    </a:lnTo>
                    <a:lnTo>
                      <a:pt x="323" y="461"/>
                    </a:lnTo>
                    <a:lnTo>
                      <a:pt x="287" y="501"/>
                    </a:lnTo>
                    <a:lnTo>
                      <a:pt x="260" y="541"/>
                    </a:lnTo>
                    <a:lnTo>
                      <a:pt x="218" y="587"/>
                    </a:lnTo>
                    <a:lnTo>
                      <a:pt x="161" y="611"/>
                    </a:lnTo>
                    <a:lnTo>
                      <a:pt x="76" y="668"/>
                    </a:lnTo>
                    <a:lnTo>
                      <a:pt x="17" y="678"/>
                    </a:lnTo>
                    <a:lnTo>
                      <a:pt x="0" y="639"/>
                    </a:lnTo>
                    <a:lnTo>
                      <a:pt x="6" y="547"/>
                    </a:lnTo>
                    <a:lnTo>
                      <a:pt x="29" y="439"/>
                    </a:lnTo>
                    <a:lnTo>
                      <a:pt x="81" y="347"/>
                    </a:lnTo>
                    <a:lnTo>
                      <a:pt x="150" y="255"/>
                    </a:lnTo>
                    <a:lnTo>
                      <a:pt x="47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2" name="Freeform 86"/>
              <p:cNvSpPr>
                <a:spLocks/>
              </p:cNvSpPr>
              <p:nvPr/>
            </p:nvSpPr>
            <p:spPr bwMode="auto">
              <a:xfrm>
                <a:off x="3527" y="1798"/>
                <a:ext cx="161" cy="130"/>
              </a:xfrm>
              <a:custGeom>
                <a:avLst/>
                <a:gdLst>
                  <a:gd name="T0" fmla="*/ 0 w 645"/>
                  <a:gd name="T1" fmla="*/ 0 h 519"/>
                  <a:gd name="T2" fmla="*/ 0 w 645"/>
                  <a:gd name="T3" fmla="*/ 0 h 519"/>
                  <a:gd name="T4" fmla="*/ 0 w 645"/>
                  <a:gd name="T5" fmla="*/ 0 h 519"/>
                  <a:gd name="T6" fmla="*/ 0 w 645"/>
                  <a:gd name="T7" fmla="*/ 0 h 519"/>
                  <a:gd name="T8" fmla="*/ 0 w 645"/>
                  <a:gd name="T9" fmla="*/ 0 h 519"/>
                  <a:gd name="T10" fmla="*/ 0 w 645"/>
                  <a:gd name="T11" fmla="*/ 0 h 519"/>
                  <a:gd name="T12" fmla="*/ 0 w 645"/>
                  <a:gd name="T13" fmla="*/ 0 h 519"/>
                  <a:gd name="T14" fmla="*/ 0 w 645"/>
                  <a:gd name="T15" fmla="*/ 0 h 519"/>
                  <a:gd name="T16" fmla="*/ 0 w 645"/>
                  <a:gd name="T17" fmla="*/ 0 h 519"/>
                  <a:gd name="T18" fmla="*/ 0 w 645"/>
                  <a:gd name="T19" fmla="*/ 0 h 519"/>
                  <a:gd name="T20" fmla="*/ 0 w 645"/>
                  <a:gd name="T21" fmla="*/ 0 h 519"/>
                  <a:gd name="T22" fmla="*/ 0 w 645"/>
                  <a:gd name="T23" fmla="*/ 0 h 519"/>
                  <a:gd name="T24" fmla="*/ 0 w 645"/>
                  <a:gd name="T25" fmla="*/ 0 h 519"/>
                  <a:gd name="T26" fmla="*/ 0 w 645"/>
                  <a:gd name="T27" fmla="*/ 0 h 519"/>
                  <a:gd name="T28" fmla="*/ 0 w 645"/>
                  <a:gd name="T29" fmla="*/ 0 h 519"/>
                  <a:gd name="T30" fmla="*/ 0 w 645"/>
                  <a:gd name="T31" fmla="*/ 0 h 519"/>
                  <a:gd name="T32" fmla="*/ 0 w 645"/>
                  <a:gd name="T33" fmla="*/ 0 h 519"/>
                  <a:gd name="T34" fmla="*/ 0 w 645"/>
                  <a:gd name="T35" fmla="*/ 0 h 519"/>
                  <a:gd name="T36" fmla="*/ 0 w 645"/>
                  <a:gd name="T37" fmla="*/ 0 h 519"/>
                  <a:gd name="T38" fmla="*/ 0 w 645"/>
                  <a:gd name="T39" fmla="*/ 0 h 519"/>
                  <a:gd name="T40" fmla="*/ 0 w 645"/>
                  <a:gd name="T41" fmla="*/ 0 h 519"/>
                  <a:gd name="T42" fmla="*/ 0 w 645"/>
                  <a:gd name="T43" fmla="*/ 0 h 519"/>
                  <a:gd name="T44" fmla="*/ 0 w 645"/>
                  <a:gd name="T45" fmla="*/ 0 h 519"/>
                  <a:gd name="T46" fmla="*/ 0 w 645"/>
                  <a:gd name="T47" fmla="*/ 0 h 519"/>
                  <a:gd name="T48" fmla="*/ 0 w 645"/>
                  <a:gd name="T49" fmla="*/ 0 h 519"/>
                  <a:gd name="T50" fmla="*/ 0 w 645"/>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5"/>
                  <a:gd name="T79" fmla="*/ 0 h 519"/>
                  <a:gd name="T80" fmla="*/ 645 w 645"/>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5" h="519">
                    <a:moveTo>
                      <a:pt x="645" y="0"/>
                    </a:moveTo>
                    <a:lnTo>
                      <a:pt x="409" y="76"/>
                    </a:lnTo>
                    <a:lnTo>
                      <a:pt x="353" y="99"/>
                    </a:lnTo>
                    <a:lnTo>
                      <a:pt x="290" y="127"/>
                    </a:lnTo>
                    <a:lnTo>
                      <a:pt x="244" y="151"/>
                    </a:lnTo>
                    <a:lnTo>
                      <a:pt x="202" y="184"/>
                    </a:lnTo>
                    <a:lnTo>
                      <a:pt x="161" y="220"/>
                    </a:lnTo>
                    <a:lnTo>
                      <a:pt x="122" y="260"/>
                    </a:lnTo>
                    <a:lnTo>
                      <a:pt x="93" y="306"/>
                    </a:lnTo>
                    <a:lnTo>
                      <a:pt x="52" y="347"/>
                    </a:lnTo>
                    <a:lnTo>
                      <a:pt x="24" y="404"/>
                    </a:lnTo>
                    <a:lnTo>
                      <a:pt x="6" y="448"/>
                    </a:lnTo>
                    <a:lnTo>
                      <a:pt x="0" y="478"/>
                    </a:lnTo>
                    <a:lnTo>
                      <a:pt x="0" y="502"/>
                    </a:lnTo>
                    <a:lnTo>
                      <a:pt x="18" y="519"/>
                    </a:lnTo>
                    <a:lnTo>
                      <a:pt x="47" y="519"/>
                    </a:lnTo>
                    <a:lnTo>
                      <a:pt x="81" y="519"/>
                    </a:lnTo>
                    <a:lnTo>
                      <a:pt x="133" y="502"/>
                    </a:lnTo>
                    <a:lnTo>
                      <a:pt x="198" y="490"/>
                    </a:lnTo>
                    <a:lnTo>
                      <a:pt x="244" y="472"/>
                    </a:lnTo>
                    <a:lnTo>
                      <a:pt x="290" y="448"/>
                    </a:lnTo>
                    <a:lnTo>
                      <a:pt x="335" y="419"/>
                    </a:lnTo>
                    <a:lnTo>
                      <a:pt x="382" y="380"/>
                    </a:lnTo>
                    <a:lnTo>
                      <a:pt x="415" y="339"/>
                    </a:lnTo>
                    <a:lnTo>
                      <a:pt x="455" y="293"/>
                    </a:lnTo>
                    <a:lnTo>
                      <a:pt x="64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3" name="Freeform 87"/>
              <p:cNvSpPr>
                <a:spLocks/>
              </p:cNvSpPr>
              <p:nvPr/>
            </p:nvSpPr>
            <p:spPr bwMode="auto">
              <a:xfrm>
                <a:off x="3462" y="1820"/>
                <a:ext cx="141" cy="157"/>
              </a:xfrm>
              <a:custGeom>
                <a:avLst/>
                <a:gdLst>
                  <a:gd name="T0" fmla="*/ 0 w 564"/>
                  <a:gd name="T1" fmla="*/ 0 h 626"/>
                  <a:gd name="T2" fmla="*/ 0 w 564"/>
                  <a:gd name="T3" fmla="*/ 0 h 626"/>
                  <a:gd name="T4" fmla="*/ 0 w 564"/>
                  <a:gd name="T5" fmla="*/ 0 h 626"/>
                  <a:gd name="T6" fmla="*/ 0 w 564"/>
                  <a:gd name="T7" fmla="*/ 0 h 626"/>
                  <a:gd name="T8" fmla="*/ 0 w 564"/>
                  <a:gd name="T9" fmla="*/ 0 h 626"/>
                  <a:gd name="T10" fmla="*/ 0 w 564"/>
                  <a:gd name="T11" fmla="*/ 0 h 626"/>
                  <a:gd name="T12" fmla="*/ 0 w 564"/>
                  <a:gd name="T13" fmla="*/ 0 h 626"/>
                  <a:gd name="T14" fmla="*/ 0 w 564"/>
                  <a:gd name="T15" fmla="*/ 0 h 626"/>
                  <a:gd name="T16" fmla="*/ 0 w 564"/>
                  <a:gd name="T17" fmla="*/ 0 h 626"/>
                  <a:gd name="T18" fmla="*/ 0 w 564"/>
                  <a:gd name="T19" fmla="*/ 0 h 626"/>
                  <a:gd name="T20" fmla="*/ 0 w 564"/>
                  <a:gd name="T21" fmla="*/ 0 h 626"/>
                  <a:gd name="T22" fmla="*/ 0 w 564"/>
                  <a:gd name="T23" fmla="*/ 0 h 626"/>
                  <a:gd name="T24" fmla="*/ 0 w 564"/>
                  <a:gd name="T25" fmla="*/ 0 h 626"/>
                  <a:gd name="T26" fmla="*/ 0 w 564"/>
                  <a:gd name="T27" fmla="*/ 0 h 626"/>
                  <a:gd name="T28" fmla="*/ 0 w 564"/>
                  <a:gd name="T29" fmla="*/ 0 h 626"/>
                  <a:gd name="T30" fmla="*/ 0 w 564"/>
                  <a:gd name="T31" fmla="*/ 0 h 626"/>
                  <a:gd name="T32" fmla="*/ 0 w 564"/>
                  <a:gd name="T33" fmla="*/ 0 h 626"/>
                  <a:gd name="T34" fmla="*/ 0 w 564"/>
                  <a:gd name="T35" fmla="*/ 0 h 626"/>
                  <a:gd name="T36" fmla="*/ 0 w 564"/>
                  <a:gd name="T37" fmla="*/ 0 h 626"/>
                  <a:gd name="T38" fmla="*/ 0 w 564"/>
                  <a:gd name="T39" fmla="*/ 0 h 626"/>
                  <a:gd name="T40" fmla="*/ 0 w 564"/>
                  <a:gd name="T41" fmla="*/ 0 h 626"/>
                  <a:gd name="T42" fmla="*/ 0 w 564"/>
                  <a:gd name="T43" fmla="*/ 0 h 626"/>
                  <a:gd name="T44" fmla="*/ 0 w 564"/>
                  <a:gd name="T45" fmla="*/ 0 h 626"/>
                  <a:gd name="T46" fmla="*/ 0 w 564"/>
                  <a:gd name="T47" fmla="*/ 0 h 626"/>
                  <a:gd name="T48" fmla="*/ 0 w 564"/>
                  <a:gd name="T49" fmla="*/ 0 h 626"/>
                  <a:gd name="T50" fmla="*/ 0 w 564"/>
                  <a:gd name="T51" fmla="*/ 0 h 6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6"/>
                  <a:gd name="T80" fmla="*/ 564 w 564"/>
                  <a:gd name="T81" fmla="*/ 626 h 6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6">
                    <a:moveTo>
                      <a:pt x="564" y="0"/>
                    </a:moveTo>
                    <a:lnTo>
                      <a:pt x="339" y="132"/>
                    </a:lnTo>
                    <a:lnTo>
                      <a:pt x="282" y="160"/>
                    </a:lnTo>
                    <a:lnTo>
                      <a:pt x="231" y="194"/>
                    </a:lnTo>
                    <a:lnTo>
                      <a:pt x="184" y="235"/>
                    </a:lnTo>
                    <a:lnTo>
                      <a:pt x="145" y="276"/>
                    </a:lnTo>
                    <a:lnTo>
                      <a:pt x="109" y="316"/>
                    </a:lnTo>
                    <a:lnTo>
                      <a:pt x="88" y="360"/>
                    </a:lnTo>
                    <a:lnTo>
                      <a:pt x="52" y="407"/>
                    </a:lnTo>
                    <a:lnTo>
                      <a:pt x="34" y="461"/>
                    </a:lnTo>
                    <a:lnTo>
                      <a:pt x="17" y="515"/>
                    </a:lnTo>
                    <a:lnTo>
                      <a:pt x="0" y="562"/>
                    </a:lnTo>
                    <a:lnTo>
                      <a:pt x="0" y="597"/>
                    </a:lnTo>
                    <a:lnTo>
                      <a:pt x="11" y="608"/>
                    </a:lnTo>
                    <a:lnTo>
                      <a:pt x="34" y="626"/>
                    </a:lnTo>
                    <a:lnTo>
                      <a:pt x="62" y="619"/>
                    </a:lnTo>
                    <a:lnTo>
                      <a:pt x="103" y="608"/>
                    </a:lnTo>
                    <a:lnTo>
                      <a:pt x="161" y="579"/>
                    </a:lnTo>
                    <a:lnTo>
                      <a:pt x="207" y="557"/>
                    </a:lnTo>
                    <a:lnTo>
                      <a:pt x="258" y="528"/>
                    </a:lnTo>
                    <a:lnTo>
                      <a:pt x="300" y="494"/>
                    </a:lnTo>
                    <a:lnTo>
                      <a:pt x="339" y="461"/>
                    </a:lnTo>
                    <a:lnTo>
                      <a:pt x="373" y="414"/>
                    </a:lnTo>
                    <a:lnTo>
                      <a:pt x="401" y="360"/>
                    </a:lnTo>
                    <a:lnTo>
                      <a:pt x="431" y="309"/>
                    </a:lnTo>
                    <a:lnTo>
                      <a:pt x="56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4" name="Freeform 88"/>
              <p:cNvSpPr>
                <a:spLocks/>
              </p:cNvSpPr>
              <p:nvPr/>
            </p:nvSpPr>
            <p:spPr bwMode="auto">
              <a:xfrm>
                <a:off x="3446" y="1790"/>
                <a:ext cx="120" cy="170"/>
              </a:xfrm>
              <a:custGeom>
                <a:avLst/>
                <a:gdLst>
                  <a:gd name="T0" fmla="*/ 0 w 479"/>
                  <a:gd name="T1" fmla="*/ 0 h 678"/>
                  <a:gd name="T2" fmla="*/ 0 w 479"/>
                  <a:gd name="T3" fmla="*/ 0 h 678"/>
                  <a:gd name="T4" fmla="*/ 0 w 479"/>
                  <a:gd name="T5" fmla="*/ 0 h 678"/>
                  <a:gd name="T6" fmla="*/ 0 w 479"/>
                  <a:gd name="T7" fmla="*/ 0 h 678"/>
                  <a:gd name="T8" fmla="*/ 0 w 479"/>
                  <a:gd name="T9" fmla="*/ 0 h 678"/>
                  <a:gd name="T10" fmla="*/ 0 w 479"/>
                  <a:gd name="T11" fmla="*/ 0 h 678"/>
                  <a:gd name="T12" fmla="*/ 0 w 479"/>
                  <a:gd name="T13" fmla="*/ 0 h 678"/>
                  <a:gd name="T14" fmla="*/ 0 w 479"/>
                  <a:gd name="T15" fmla="*/ 0 h 678"/>
                  <a:gd name="T16" fmla="*/ 0 w 479"/>
                  <a:gd name="T17" fmla="*/ 0 h 678"/>
                  <a:gd name="T18" fmla="*/ 0 w 479"/>
                  <a:gd name="T19" fmla="*/ 0 h 678"/>
                  <a:gd name="T20" fmla="*/ 0 w 479"/>
                  <a:gd name="T21" fmla="*/ 0 h 678"/>
                  <a:gd name="T22" fmla="*/ 0 w 479"/>
                  <a:gd name="T23" fmla="*/ 0 h 678"/>
                  <a:gd name="T24" fmla="*/ 0 w 479"/>
                  <a:gd name="T25" fmla="*/ 0 h 678"/>
                  <a:gd name="T26" fmla="*/ 0 w 479"/>
                  <a:gd name="T27" fmla="*/ 0 h 678"/>
                  <a:gd name="T28" fmla="*/ 0 w 479"/>
                  <a:gd name="T29" fmla="*/ 0 h 678"/>
                  <a:gd name="T30" fmla="*/ 0 w 479"/>
                  <a:gd name="T31" fmla="*/ 0 h 678"/>
                  <a:gd name="T32" fmla="*/ 0 w 479"/>
                  <a:gd name="T33" fmla="*/ 0 h 678"/>
                  <a:gd name="T34" fmla="*/ 0 w 479"/>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9"/>
                  <a:gd name="T55" fmla="*/ 0 h 678"/>
                  <a:gd name="T56" fmla="*/ 479 w 479"/>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9" h="678">
                    <a:moveTo>
                      <a:pt x="479" y="0"/>
                    </a:moveTo>
                    <a:lnTo>
                      <a:pt x="415" y="235"/>
                    </a:lnTo>
                    <a:lnTo>
                      <a:pt x="403" y="310"/>
                    </a:lnTo>
                    <a:lnTo>
                      <a:pt x="380" y="361"/>
                    </a:lnTo>
                    <a:lnTo>
                      <a:pt x="357" y="419"/>
                    </a:lnTo>
                    <a:lnTo>
                      <a:pt x="336" y="465"/>
                    </a:lnTo>
                    <a:lnTo>
                      <a:pt x="295" y="505"/>
                    </a:lnTo>
                    <a:lnTo>
                      <a:pt x="266" y="545"/>
                    </a:lnTo>
                    <a:lnTo>
                      <a:pt x="219" y="585"/>
                    </a:lnTo>
                    <a:lnTo>
                      <a:pt x="167" y="621"/>
                    </a:lnTo>
                    <a:lnTo>
                      <a:pt x="81" y="678"/>
                    </a:lnTo>
                    <a:lnTo>
                      <a:pt x="30" y="678"/>
                    </a:lnTo>
                    <a:lnTo>
                      <a:pt x="0" y="644"/>
                    </a:lnTo>
                    <a:lnTo>
                      <a:pt x="12" y="545"/>
                    </a:lnTo>
                    <a:lnTo>
                      <a:pt x="41" y="442"/>
                    </a:lnTo>
                    <a:lnTo>
                      <a:pt x="88" y="350"/>
                    </a:lnTo>
                    <a:lnTo>
                      <a:pt x="155" y="264"/>
                    </a:lnTo>
                    <a:lnTo>
                      <a:pt x="47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5" name="Freeform 89"/>
              <p:cNvSpPr>
                <a:spLocks/>
              </p:cNvSpPr>
              <p:nvPr/>
            </p:nvSpPr>
            <p:spPr bwMode="auto">
              <a:xfrm>
                <a:off x="3472" y="1856"/>
                <a:ext cx="163" cy="129"/>
              </a:xfrm>
              <a:custGeom>
                <a:avLst/>
                <a:gdLst>
                  <a:gd name="T0" fmla="*/ 0 w 650"/>
                  <a:gd name="T1" fmla="*/ 0 h 517"/>
                  <a:gd name="T2" fmla="*/ 0 w 650"/>
                  <a:gd name="T3" fmla="*/ 0 h 517"/>
                  <a:gd name="T4" fmla="*/ 0 w 650"/>
                  <a:gd name="T5" fmla="*/ 0 h 517"/>
                  <a:gd name="T6" fmla="*/ 0 w 650"/>
                  <a:gd name="T7" fmla="*/ 0 h 517"/>
                  <a:gd name="T8" fmla="*/ 0 w 650"/>
                  <a:gd name="T9" fmla="*/ 0 h 517"/>
                  <a:gd name="T10" fmla="*/ 0 w 650"/>
                  <a:gd name="T11" fmla="*/ 0 h 517"/>
                  <a:gd name="T12" fmla="*/ 0 w 650"/>
                  <a:gd name="T13" fmla="*/ 0 h 517"/>
                  <a:gd name="T14" fmla="*/ 0 w 650"/>
                  <a:gd name="T15" fmla="*/ 0 h 517"/>
                  <a:gd name="T16" fmla="*/ 0 w 650"/>
                  <a:gd name="T17" fmla="*/ 0 h 517"/>
                  <a:gd name="T18" fmla="*/ 0 w 650"/>
                  <a:gd name="T19" fmla="*/ 0 h 517"/>
                  <a:gd name="T20" fmla="*/ 0 w 650"/>
                  <a:gd name="T21" fmla="*/ 0 h 517"/>
                  <a:gd name="T22" fmla="*/ 0 w 650"/>
                  <a:gd name="T23" fmla="*/ 0 h 517"/>
                  <a:gd name="T24" fmla="*/ 0 w 650"/>
                  <a:gd name="T25" fmla="*/ 0 h 517"/>
                  <a:gd name="T26" fmla="*/ 0 w 650"/>
                  <a:gd name="T27" fmla="*/ 0 h 517"/>
                  <a:gd name="T28" fmla="*/ 0 w 650"/>
                  <a:gd name="T29" fmla="*/ 0 h 517"/>
                  <a:gd name="T30" fmla="*/ 0 w 650"/>
                  <a:gd name="T31" fmla="*/ 0 h 517"/>
                  <a:gd name="T32" fmla="*/ 0 w 650"/>
                  <a:gd name="T33" fmla="*/ 0 h 517"/>
                  <a:gd name="T34" fmla="*/ 0 w 650"/>
                  <a:gd name="T35" fmla="*/ 0 h 517"/>
                  <a:gd name="T36" fmla="*/ 0 w 650"/>
                  <a:gd name="T37" fmla="*/ 0 h 517"/>
                  <a:gd name="T38" fmla="*/ 0 w 650"/>
                  <a:gd name="T39" fmla="*/ 0 h 517"/>
                  <a:gd name="T40" fmla="*/ 0 w 650"/>
                  <a:gd name="T41" fmla="*/ 0 h 517"/>
                  <a:gd name="T42" fmla="*/ 0 w 650"/>
                  <a:gd name="T43" fmla="*/ 0 h 517"/>
                  <a:gd name="T44" fmla="*/ 0 w 650"/>
                  <a:gd name="T45" fmla="*/ 0 h 517"/>
                  <a:gd name="T46" fmla="*/ 0 w 650"/>
                  <a:gd name="T47" fmla="*/ 0 h 517"/>
                  <a:gd name="T48" fmla="*/ 0 w 650"/>
                  <a:gd name="T49" fmla="*/ 0 h 517"/>
                  <a:gd name="T50" fmla="*/ 0 w 650"/>
                  <a:gd name="T51" fmla="*/ 0 h 5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17"/>
                  <a:gd name="T80" fmla="*/ 650 w 650"/>
                  <a:gd name="T81" fmla="*/ 517 h 5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17">
                    <a:moveTo>
                      <a:pt x="650" y="0"/>
                    </a:moveTo>
                    <a:lnTo>
                      <a:pt x="419" y="75"/>
                    </a:lnTo>
                    <a:lnTo>
                      <a:pt x="350" y="97"/>
                    </a:lnTo>
                    <a:lnTo>
                      <a:pt x="298" y="121"/>
                    </a:lnTo>
                    <a:lnTo>
                      <a:pt x="246" y="149"/>
                    </a:lnTo>
                    <a:lnTo>
                      <a:pt x="205" y="178"/>
                    </a:lnTo>
                    <a:lnTo>
                      <a:pt x="166" y="213"/>
                    </a:lnTo>
                    <a:lnTo>
                      <a:pt x="127" y="259"/>
                    </a:lnTo>
                    <a:lnTo>
                      <a:pt x="91" y="306"/>
                    </a:lnTo>
                    <a:lnTo>
                      <a:pt x="58" y="343"/>
                    </a:lnTo>
                    <a:lnTo>
                      <a:pt x="29" y="403"/>
                    </a:lnTo>
                    <a:lnTo>
                      <a:pt x="11" y="443"/>
                    </a:lnTo>
                    <a:lnTo>
                      <a:pt x="0" y="476"/>
                    </a:lnTo>
                    <a:lnTo>
                      <a:pt x="11" y="501"/>
                    </a:lnTo>
                    <a:lnTo>
                      <a:pt x="21" y="512"/>
                    </a:lnTo>
                    <a:lnTo>
                      <a:pt x="50" y="517"/>
                    </a:lnTo>
                    <a:lnTo>
                      <a:pt x="86" y="517"/>
                    </a:lnTo>
                    <a:lnTo>
                      <a:pt x="143" y="501"/>
                    </a:lnTo>
                    <a:lnTo>
                      <a:pt x="195" y="490"/>
                    </a:lnTo>
                    <a:lnTo>
                      <a:pt x="252" y="465"/>
                    </a:lnTo>
                    <a:lnTo>
                      <a:pt x="298" y="448"/>
                    </a:lnTo>
                    <a:lnTo>
                      <a:pt x="339" y="414"/>
                    </a:lnTo>
                    <a:lnTo>
                      <a:pt x="378" y="380"/>
                    </a:lnTo>
                    <a:lnTo>
                      <a:pt x="419" y="339"/>
                    </a:lnTo>
                    <a:lnTo>
                      <a:pt x="461" y="288"/>
                    </a:lnTo>
                    <a:lnTo>
                      <a:pt x="65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6" name="Freeform 90"/>
              <p:cNvSpPr>
                <a:spLocks/>
              </p:cNvSpPr>
              <p:nvPr/>
            </p:nvSpPr>
            <p:spPr bwMode="auto">
              <a:xfrm>
                <a:off x="3405" y="1883"/>
                <a:ext cx="142" cy="157"/>
              </a:xfrm>
              <a:custGeom>
                <a:avLst/>
                <a:gdLst>
                  <a:gd name="T0" fmla="*/ 0 w 569"/>
                  <a:gd name="T1" fmla="*/ 0 h 629"/>
                  <a:gd name="T2" fmla="*/ 0 w 569"/>
                  <a:gd name="T3" fmla="*/ 0 h 629"/>
                  <a:gd name="T4" fmla="*/ 0 w 569"/>
                  <a:gd name="T5" fmla="*/ 0 h 629"/>
                  <a:gd name="T6" fmla="*/ 0 w 569"/>
                  <a:gd name="T7" fmla="*/ 0 h 629"/>
                  <a:gd name="T8" fmla="*/ 0 w 569"/>
                  <a:gd name="T9" fmla="*/ 0 h 629"/>
                  <a:gd name="T10" fmla="*/ 0 w 569"/>
                  <a:gd name="T11" fmla="*/ 0 h 629"/>
                  <a:gd name="T12" fmla="*/ 0 w 569"/>
                  <a:gd name="T13" fmla="*/ 0 h 629"/>
                  <a:gd name="T14" fmla="*/ 0 w 569"/>
                  <a:gd name="T15" fmla="*/ 0 h 629"/>
                  <a:gd name="T16" fmla="*/ 0 w 569"/>
                  <a:gd name="T17" fmla="*/ 0 h 629"/>
                  <a:gd name="T18" fmla="*/ 0 w 569"/>
                  <a:gd name="T19" fmla="*/ 0 h 629"/>
                  <a:gd name="T20" fmla="*/ 0 w 569"/>
                  <a:gd name="T21" fmla="*/ 0 h 629"/>
                  <a:gd name="T22" fmla="*/ 0 w 569"/>
                  <a:gd name="T23" fmla="*/ 0 h 629"/>
                  <a:gd name="T24" fmla="*/ 0 w 569"/>
                  <a:gd name="T25" fmla="*/ 0 h 629"/>
                  <a:gd name="T26" fmla="*/ 0 w 569"/>
                  <a:gd name="T27" fmla="*/ 0 h 629"/>
                  <a:gd name="T28" fmla="*/ 0 w 569"/>
                  <a:gd name="T29" fmla="*/ 0 h 629"/>
                  <a:gd name="T30" fmla="*/ 0 w 569"/>
                  <a:gd name="T31" fmla="*/ 0 h 629"/>
                  <a:gd name="T32" fmla="*/ 0 w 569"/>
                  <a:gd name="T33" fmla="*/ 0 h 629"/>
                  <a:gd name="T34" fmla="*/ 0 w 569"/>
                  <a:gd name="T35" fmla="*/ 0 h 629"/>
                  <a:gd name="T36" fmla="*/ 0 w 569"/>
                  <a:gd name="T37" fmla="*/ 0 h 629"/>
                  <a:gd name="T38" fmla="*/ 0 w 569"/>
                  <a:gd name="T39" fmla="*/ 0 h 629"/>
                  <a:gd name="T40" fmla="*/ 0 w 569"/>
                  <a:gd name="T41" fmla="*/ 0 h 629"/>
                  <a:gd name="T42" fmla="*/ 0 w 569"/>
                  <a:gd name="T43" fmla="*/ 0 h 629"/>
                  <a:gd name="T44" fmla="*/ 0 w 569"/>
                  <a:gd name="T45" fmla="*/ 0 h 629"/>
                  <a:gd name="T46" fmla="*/ 0 w 569"/>
                  <a:gd name="T47" fmla="*/ 0 h 629"/>
                  <a:gd name="T48" fmla="*/ 0 w 569"/>
                  <a:gd name="T49" fmla="*/ 0 h 629"/>
                  <a:gd name="T50" fmla="*/ 0 w 569"/>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9"/>
                  <a:gd name="T79" fmla="*/ 0 h 629"/>
                  <a:gd name="T80" fmla="*/ 569 w 569"/>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9" h="629">
                    <a:moveTo>
                      <a:pt x="569" y="0"/>
                    </a:moveTo>
                    <a:lnTo>
                      <a:pt x="339" y="127"/>
                    </a:lnTo>
                    <a:lnTo>
                      <a:pt x="282" y="163"/>
                    </a:lnTo>
                    <a:lnTo>
                      <a:pt x="230" y="202"/>
                    </a:lnTo>
                    <a:lnTo>
                      <a:pt x="184" y="235"/>
                    </a:lnTo>
                    <a:lnTo>
                      <a:pt x="145" y="272"/>
                    </a:lnTo>
                    <a:lnTo>
                      <a:pt x="108" y="318"/>
                    </a:lnTo>
                    <a:lnTo>
                      <a:pt x="81" y="357"/>
                    </a:lnTo>
                    <a:lnTo>
                      <a:pt x="57" y="415"/>
                    </a:lnTo>
                    <a:lnTo>
                      <a:pt x="29" y="466"/>
                    </a:lnTo>
                    <a:lnTo>
                      <a:pt x="19" y="525"/>
                    </a:lnTo>
                    <a:lnTo>
                      <a:pt x="0" y="559"/>
                    </a:lnTo>
                    <a:lnTo>
                      <a:pt x="0" y="592"/>
                    </a:lnTo>
                    <a:lnTo>
                      <a:pt x="19" y="611"/>
                    </a:lnTo>
                    <a:lnTo>
                      <a:pt x="29" y="629"/>
                    </a:lnTo>
                    <a:lnTo>
                      <a:pt x="62" y="629"/>
                    </a:lnTo>
                    <a:lnTo>
                      <a:pt x="104" y="611"/>
                    </a:lnTo>
                    <a:lnTo>
                      <a:pt x="155" y="588"/>
                    </a:lnTo>
                    <a:lnTo>
                      <a:pt x="213" y="559"/>
                    </a:lnTo>
                    <a:lnTo>
                      <a:pt x="254" y="530"/>
                    </a:lnTo>
                    <a:lnTo>
                      <a:pt x="300" y="508"/>
                    </a:lnTo>
                    <a:lnTo>
                      <a:pt x="333" y="456"/>
                    </a:lnTo>
                    <a:lnTo>
                      <a:pt x="375" y="415"/>
                    </a:lnTo>
                    <a:lnTo>
                      <a:pt x="402" y="368"/>
                    </a:lnTo>
                    <a:lnTo>
                      <a:pt x="432" y="318"/>
                    </a:lnTo>
                    <a:lnTo>
                      <a:pt x="56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7" name="Freeform 91"/>
              <p:cNvSpPr>
                <a:spLocks/>
              </p:cNvSpPr>
              <p:nvPr/>
            </p:nvSpPr>
            <p:spPr bwMode="auto">
              <a:xfrm>
                <a:off x="3390" y="1853"/>
                <a:ext cx="117" cy="170"/>
              </a:xfrm>
              <a:custGeom>
                <a:avLst/>
                <a:gdLst>
                  <a:gd name="T0" fmla="*/ 0 w 466"/>
                  <a:gd name="T1" fmla="*/ 0 h 678"/>
                  <a:gd name="T2" fmla="*/ 0 w 466"/>
                  <a:gd name="T3" fmla="*/ 0 h 678"/>
                  <a:gd name="T4" fmla="*/ 0 w 466"/>
                  <a:gd name="T5" fmla="*/ 0 h 678"/>
                  <a:gd name="T6" fmla="*/ 0 w 466"/>
                  <a:gd name="T7" fmla="*/ 0 h 678"/>
                  <a:gd name="T8" fmla="*/ 0 w 466"/>
                  <a:gd name="T9" fmla="*/ 0 h 678"/>
                  <a:gd name="T10" fmla="*/ 0 w 466"/>
                  <a:gd name="T11" fmla="*/ 0 h 678"/>
                  <a:gd name="T12" fmla="*/ 0 w 466"/>
                  <a:gd name="T13" fmla="*/ 0 h 678"/>
                  <a:gd name="T14" fmla="*/ 0 w 466"/>
                  <a:gd name="T15" fmla="*/ 0 h 678"/>
                  <a:gd name="T16" fmla="*/ 0 w 466"/>
                  <a:gd name="T17" fmla="*/ 0 h 678"/>
                  <a:gd name="T18" fmla="*/ 0 w 466"/>
                  <a:gd name="T19" fmla="*/ 0 h 678"/>
                  <a:gd name="T20" fmla="*/ 0 w 466"/>
                  <a:gd name="T21" fmla="*/ 0 h 678"/>
                  <a:gd name="T22" fmla="*/ 0 w 466"/>
                  <a:gd name="T23" fmla="*/ 0 h 678"/>
                  <a:gd name="T24" fmla="*/ 0 w 466"/>
                  <a:gd name="T25" fmla="*/ 0 h 678"/>
                  <a:gd name="T26" fmla="*/ 0 w 466"/>
                  <a:gd name="T27" fmla="*/ 0 h 678"/>
                  <a:gd name="T28" fmla="*/ 0 w 466"/>
                  <a:gd name="T29" fmla="*/ 0 h 678"/>
                  <a:gd name="T30" fmla="*/ 0 w 466"/>
                  <a:gd name="T31" fmla="*/ 0 h 678"/>
                  <a:gd name="T32" fmla="*/ 0 w 466"/>
                  <a:gd name="T33" fmla="*/ 0 h 678"/>
                  <a:gd name="T34" fmla="*/ 0 w 466"/>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78"/>
                  <a:gd name="T56" fmla="*/ 466 w 466"/>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78">
                    <a:moveTo>
                      <a:pt x="466" y="0"/>
                    </a:moveTo>
                    <a:lnTo>
                      <a:pt x="414" y="241"/>
                    </a:lnTo>
                    <a:lnTo>
                      <a:pt x="396" y="303"/>
                    </a:lnTo>
                    <a:lnTo>
                      <a:pt x="378" y="368"/>
                    </a:lnTo>
                    <a:lnTo>
                      <a:pt x="349" y="425"/>
                    </a:lnTo>
                    <a:lnTo>
                      <a:pt x="321" y="465"/>
                    </a:lnTo>
                    <a:lnTo>
                      <a:pt x="287" y="512"/>
                    </a:lnTo>
                    <a:lnTo>
                      <a:pt x="258" y="546"/>
                    </a:lnTo>
                    <a:lnTo>
                      <a:pt x="220" y="585"/>
                    </a:lnTo>
                    <a:lnTo>
                      <a:pt x="161" y="620"/>
                    </a:lnTo>
                    <a:lnTo>
                      <a:pt x="76" y="672"/>
                    </a:lnTo>
                    <a:lnTo>
                      <a:pt x="18" y="678"/>
                    </a:lnTo>
                    <a:lnTo>
                      <a:pt x="0" y="644"/>
                    </a:lnTo>
                    <a:lnTo>
                      <a:pt x="0" y="546"/>
                    </a:lnTo>
                    <a:lnTo>
                      <a:pt x="35" y="443"/>
                    </a:lnTo>
                    <a:lnTo>
                      <a:pt x="76" y="350"/>
                    </a:lnTo>
                    <a:lnTo>
                      <a:pt x="155" y="258"/>
                    </a:lnTo>
                    <a:lnTo>
                      <a:pt x="46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8" name="Freeform 92"/>
              <p:cNvSpPr>
                <a:spLocks/>
              </p:cNvSpPr>
              <p:nvPr/>
            </p:nvSpPr>
            <p:spPr bwMode="auto">
              <a:xfrm>
                <a:off x="3415" y="1919"/>
                <a:ext cx="162" cy="130"/>
              </a:xfrm>
              <a:custGeom>
                <a:avLst/>
                <a:gdLst>
                  <a:gd name="T0" fmla="*/ 0 w 649"/>
                  <a:gd name="T1" fmla="*/ 0 h 519"/>
                  <a:gd name="T2" fmla="*/ 0 w 649"/>
                  <a:gd name="T3" fmla="*/ 0 h 519"/>
                  <a:gd name="T4" fmla="*/ 0 w 649"/>
                  <a:gd name="T5" fmla="*/ 0 h 519"/>
                  <a:gd name="T6" fmla="*/ 0 w 649"/>
                  <a:gd name="T7" fmla="*/ 0 h 519"/>
                  <a:gd name="T8" fmla="*/ 0 w 649"/>
                  <a:gd name="T9" fmla="*/ 0 h 519"/>
                  <a:gd name="T10" fmla="*/ 0 w 649"/>
                  <a:gd name="T11" fmla="*/ 0 h 519"/>
                  <a:gd name="T12" fmla="*/ 0 w 649"/>
                  <a:gd name="T13" fmla="*/ 0 h 519"/>
                  <a:gd name="T14" fmla="*/ 0 w 649"/>
                  <a:gd name="T15" fmla="*/ 0 h 519"/>
                  <a:gd name="T16" fmla="*/ 0 w 649"/>
                  <a:gd name="T17" fmla="*/ 0 h 519"/>
                  <a:gd name="T18" fmla="*/ 0 w 649"/>
                  <a:gd name="T19" fmla="*/ 0 h 519"/>
                  <a:gd name="T20" fmla="*/ 0 w 649"/>
                  <a:gd name="T21" fmla="*/ 0 h 519"/>
                  <a:gd name="T22" fmla="*/ 0 w 649"/>
                  <a:gd name="T23" fmla="*/ 0 h 519"/>
                  <a:gd name="T24" fmla="*/ 0 w 649"/>
                  <a:gd name="T25" fmla="*/ 0 h 519"/>
                  <a:gd name="T26" fmla="*/ 0 w 649"/>
                  <a:gd name="T27" fmla="*/ 0 h 519"/>
                  <a:gd name="T28" fmla="*/ 0 w 649"/>
                  <a:gd name="T29" fmla="*/ 0 h 519"/>
                  <a:gd name="T30" fmla="*/ 0 w 649"/>
                  <a:gd name="T31" fmla="*/ 0 h 519"/>
                  <a:gd name="T32" fmla="*/ 0 w 649"/>
                  <a:gd name="T33" fmla="*/ 0 h 519"/>
                  <a:gd name="T34" fmla="*/ 0 w 649"/>
                  <a:gd name="T35" fmla="*/ 0 h 519"/>
                  <a:gd name="T36" fmla="*/ 0 w 649"/>
                  <a:gd name="T37" fmla="*/ 0 h 519"/>
                  <a:gd name="T38" fmla="*/ 0 w 649"/>
                  <a:gd name="T39" fmla="*/ 0 h 519"/>
                  <a:gd name="T40" fmla="*/ 0 w 649"/>
                  <a:gd name="T41" fmla="*/ 0 h 519"/>
                  <a:gd name="T42" fmla="*/ 0 w 649"/>
                  <a:gd name="T43" fmla="*/ 0 h 519"/>
                  <a:gd name="T44" fmla="*/ 0 w 649"/>
                  <a:gd name="T45" fmla="*/ 0 h 519"/>
                  <a:gd name="T46" fmla="*/ 0 w 649"/>
                  <a:gd name="T47" fmla="*/ 0 h 519"/>
                  <a:gd name="T48" fmla="*/ 0 w 649"/>
                  <a:gd name="T49" fmla="*/ 0 h 519"/>
                  <a:gd name="T50" fmla="*/ 0 w 649"/>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19"/>
                  <a:gd name="T80" fmla="*/ 649 w 649"/>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19">
                    <a:moveTo>
                      <a:pt x="649" y="0"/>
                    </a:moveTo>
                    <a:lnTo>
                      <a:pt x="420" y="76"/>
                    </a:lnTo>
                    <a:lnTo>
                      <a:pt x="350" y="91"/>
                    </a:lnTo>
                    <a:lnTo>
                      <a:pt x="298" y="120"/>
                    </a:lnTo>
                    <a:lnTo>
                      <a:pt x="247" y="151"/>
                    </a:lnTo>
                    <a:lnTo>
                      <a:pt x="206" y="180"/>
                    </a:lnTo>
                    <a:lnTo>
                      <a:pt x="160" y="213"/>
                    </a:lnTo>
                    <a:lnTo>
                      <a:pt x="125" y="254"/>
                    </a:lnTo>
                    <a:lnTo>
                      <a:pt x="92" y="306"/>
                    </a:lnTo>
                    <a:lnTo>
                      <a:pt x="57" y="357"/>
                    </a:lnTo>
                    <a:lnTo>
                      <a:pt x="29" y="404"/>
                    </a:lnTo>
                    <a:lnTo>
                      <a:pt x="16" y="448"/>
                    </a:lnTo>
                    <a:lnTo>
                      <a:pt x="0" y="485"/>
                    </a:lnTo>
                    <a:lnTo>
                      <a:pt x="5" y="501"/>
                    </a:lnTo>
                    <a:lnTo>
                      <a:pt x="21" y="519"/>
                    </a:lnTo>
                    <a:lnTo>
                      <a:pt x="45" y="519"/>
                    </a:lnTo>
                    <a:lnTo>
                      <a:pt x="92" y="519"/>
                    </a:lnTo>
                    <a:lnTo>
                      <a:pt x="137" y="501"/>
                    </a:lnTo>
                    <a:lnTo>
                      <a:pt x="200" y="490"/>
                    </a:lnTo>
                    <a:lnTo>
                      <a:pt x="247" y="467"/>
                    </a:lnTo>
                    <a:lnTo>
                      <a:pt x="292" y="448"/>
                    </a:lnTo>
                    <a:lnTo>
                      <a:pt x="334" y="409"/>
                    </a:lnTo>
                    <a:lnTo>
                      <a:pt x="380" y="381"/>
                    </a:lnTo>
                    <a:lnTo>
                      <a:pt x="420" y="340"/>
                    </a:lnTo>
                    <a:lnTo>
                      <a:pt x="453" y="289"/>
                    </a:lnTo>
                    <a:lnTo>
                      <a:pt x="6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39" name="Freeform 93"/>
              <p:cNvSpPr>
                <a:spLocks/>
              </p:cNvSpPr>
              <p:nvPr/>
            </p:nvSpPr>
            <p:spPr bwMode="auto">
              <a:xfrm>
                <a:off x="3353" y="1941"/>
                <a:ext cx="141" cy="157"/>
              </a:xfrm>
              <a:custGeom>
                <a:avLst/>
                <a:gdLst>
                  <a:gd name="T0" fmla="*/ 0 w 563"/>
                  <a:gd name="T1" fmla="*/ 0 h 628"/>
                  <a:gd name="T2" fmla="*/ 0 w 563"/>
                  <a:gd name="T3" fmla="*/ 0 h 628"/>
                  <a:gd name="T4" fmla="*/ 0 w 563"/>
                  <a:gd name="T5" fmla="*/ 0 h 628"/>
                  <a:gd name="T6" fmla="*/ 0 w 563"/>
                  <a:gd name="T7" fmla="*/ 0 h 628"/>
                  <a:gd name="T8" fmla="*/ 0 w 563"/>
                  <a:gd name="T9" fmla="*/ 0 h 628"/>
                  <a:gd name="T10" fmla="*/ 0 w 563"/>
                  <a:gd name="T11" fmla="*/ 0 h 628"/>
                  <a:gd name="T12" fmla="*/ 0 w 563"/>
                  <a:gd name="T13" fmla="*/ 0 h 628"/>
                  <a:gd name="T14" fmla="*/ 0 w 563"/>
                  <a:gd name="T15" fmla="*/ 0 h 628"/>
                  <a:gd name="T16" fmla="*/ 0 w 563"/>
                  <a:gd name="T17" fmla="*/ 0 h 628"/>
                  <a:gd name="T18" fmla="*/ 0 w 563"/>
                  <a:gd name="T19" fmla="*/ 0 h 628"/>
                  <a:gd name="T20" fmla="*/ 0 w 563"/>
                  <a:gd name="T21" fmla="*/ 0 h 628"/>
                  <a:gd name="T22" fmla="*/ 0 w 563"/>
                  <a:gd name="T23" fmla="*/ 0 h 628"/>
                  <a:gd name="T24" fmla="*/ 0 w 563"/>
                  <a:gd name="T25" fmla="*/ 0 h 628"/>
                  <a:gd name="T26" fmla="*/ 0 w 563"/>
                  <a:gd name="T27" fmla="*/ 0 h 628"/>
                  <a:gd name="T28" fmla="*/ 0 w 563"/>
                  <a:gd name="T29" fmla="*/ 0 h 628"/>
                  <a:gd name="T30" fmla="*/ 0 w 563"/>
                  <a:gd name="T31" fmla="*/ 0 h 628"/>
                  <a:gd name="T32" fmla="*/ 0 w 563"/>
                  <a:gd name="T33" fmla="*/ 0 h 628"/>
                  <a:gd name="T34" fmla="*/ 0 w 563"/>
                  <a:gd name="T35" fmla="*/ 0 h 628"/>
                  <a:gd name="T36" fmla="*/ 0 w 563"/>
                  <a:gd name="T37" fmla="*/ 0 h 628"/>
                  <a:gd name="T38" fmla="*/ 0 w 563"/>
                  <a:gd name="T39" fmla="*/ 0 h 628"/>
                  <a:gd name="T40" fmla="*/ 0 w 563"/>
                  <a:gd name="T41" fmla="*/ 0 h 628"/>
                  <a:gd name="T42" fmla="*/ 0 w 563"/>
                  <a:gd name="T43" fmla="*/ 0 h 628"/>
                  <a:gd name="T44" fmla="*/ 0 w 563"/>
                  <a:gd name="T45" fmla="*/ 0 h 628"/>
                  <a:gd name="T46" fmla="*/ 0 w 563"/>
                  <a:gd name="T47" fmla="*/ 0 h 628"/>
                  <a:gd name="T48" fmla="*/ 0 w 563"/>
                  <a:gd name="T49" fmla="*/ 0 h 628"/>
                  <a:gd name="T50" fmla="*/ 0 w 563"/>
                  <a:gd name="T51" fmla="*/ 0 h 6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3"/>
                  <a:gd name="T79" fmla="*/ 0 h 628"/>
                  <a:gd name="T80" fmla="*/ 563 w 563"/>
                  <a:gd name="T81" fmla="*/ 628 h 6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3" h="628">
                    <a:moveTo>
                      <a:pt x="563" y="0"/>
                    </a:moveTo>
                    <a:lnTo>
                      <a:pt x="333" y="126"/>
                    </a:lnTo>
                    <a:lnTo>
                      <a:pt x="276" y="162"/>
                    </a:lnTo>
                    <a:lnTo>
                      <a:pt x="225" y="196"/>
                    </a:lnTo>
                    <a:lnTo>
                      <a:pt x="178" y="235"/>
                    </a:lnTo>
                    <a:lnTo>
                      <a:pt x="137" y="270"/>
                    </a:lnTo>
                    <a:lnTo>
                      <a:pt x="103" y="310"/>
                    </a:lnTo>
                    <a:lnTo>
                      <a:pt x="79" y="361"/>
                    </a:lnTo>
                    <a:lnTo>
                      <a:pt x="51" y="414"/>
                    </a:lnTo>
                    <a:lnTo>
                      <a:pt x="27" y="465"/>
                    </a:lnTo>
                    <a:lnTo>
                      <a:pt x="12" y="516"/>
                    </a:lnTo>
                    <a:lnTo>
                      <a:pt x="0" y="563"/>
                    </a:lnTo>
                    <a:lnTo>
                      <a:pt x="0" y="592"/>
                    </a:lnTo>
                    <a:lnTo>
                      <a:pt x="12" y="609"/>
                    </a:lnTo>
                    <a:lnTo>
                      <a:pt x="27" y="628"/>
                    </a:lnTo>
                    <a:lnTo>
                      <a:pt x="56" y="616"/>
                    </a:lnTo>
                    <a:lnTo>
                      <a:pt x="97" y="609"/>
                    </a:lnTo>
                    <a:lnTo>
                      <a:pt x="149" y="582"/>
                    </a:lnTo>
                    <a:lnTo>
                      <a:pt x="206" y="558"/>
                    </a:lnTo>
                    <a:lnTo>
                      <a:pt x="252" y="524"/>
                    </a:lnTo>
                    <a:lnTo>
                      <a:pt x="292" y="494"/>
                    </a:lnTo>
                    <a:lnTo>
                      <a:pt x="327" y="461"/>
                    </a:lnTo>
                    <a:lnTo>
                      <a:pt x="369" y="414"/>
                    </a:lnTo>
                    <a:lnTo>
                      <a:pt x="397" y="361"/>
                    </a:lnTo>
                    <a:lnTo>
                      <a:pt x="431" y="310"/>
                    </a:lnTo>
                    <a:lnTo>
                      <a:pt x="56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0" name="Freeform 94"/>
              <p:cNvSpPr>
                <a:spLocks/>
              </p:cNvSpPr>
              <p:nvPr/>
            </p:nvSpPr>
            <p:spPr bwMode="auto">
              <a:xfrm>
                <a:off x="3337" y="1910"/>
                <a:ext cx="118" cy="170"/>
              </a:xfrm>
              <a:custGeom>
                <a:avLst/>
                <a:gdLst>
                  <a:gd name="T0" fmla="*/ 0 w 472"/>
                  <a:gd name="T1" fmla="*/ 0 h 680"/>
                  <a:gd name="T2" fmla="*/ 0 w 472"/>
                  <a:gd name="T3" fmla="*/ 0 h 680"/>
                  <a:gd name="T4" fmla="*/ 0 w 472"/>
                  <a:gd name="T5" fmla="*/ 0 h 680"/>
                  <a:gd name="T6" fmla="*/ 0 w 472"/>
                  <a:gd name="T7" fmla="*/ 0 h 680"/>
                  <a:gd name="T8" fmla="*/ 0 w 472"/>
                  <a:gd name="T9" fmla="*/ 0 h 680"/>
                  <a:gd name="T10" fmla="*/ 0 w 472"/>
                  <a:gd name="T11" fmla="*/ 0 h 680"/>
                  <a:gd name="T12" fmla="*/ 0 w 472"/>
                  <a:gd name="T13" fmla="*/ 0 h 680"/>
                  <a:gd name="T14" fmla="*/ 0 w 472"/>
                  <a:gd name="T15" fmla="*/ 0 h 680"/>
                  <a:gd name="T16" fmla="*/ 0 w 472"/>
                  <a:gd name="T17" fmla="*/ 0 h 680"/>
                  <a:gd name="T18" fmla="*/ 0 w 472"/>
                  <a:gd name="T19" fmla="*/ 0 h 680"/>
                  <a:gd name="T20" fmla="*/ 0 w 472"/>
                  <a:gd name="T21" fmla="*/ 0 h 680"/>
                  <a:gd name="T22" fmla="*/ 0 w 472"/>
                  <a:gd name="T23" fmla="*/ 0 h 680"/>
                  <a:gd name="T24" fmla="*/ 0 w 472"/>
                  <a:gd name="T25" fmla="*/ 0 h 680"/>
                  <a:gd name="T26" fmla="*/ 0 w 472"/>
                  <a:gd name="T27" fmla="*/ 0 h 680"/>
                  <a:gd name="T28" fmla="*/ 0 w 472"/>
                  <a:gd name="T29" fmla="*/ 0 h 680"/>
                  <a:gd name="T30" fmla="*/ 0 w 472"/>
                  <a:gd name="T31" fmla="*/ 0 h 680"/>
                  <a:gd name="T32" fmla="*/ 0 w 472"/>
                  <a:gd name="T33" fmla="*/ 0 h 680"/>
                  <a:gd name="T34" fmla="*/ 0 w 472"/>
                  <a:gd name="T35" fmla="*/ 0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2"/>
                  <a:gd name="T55" fmla="*/ 0 h 680"/>
                  <a:gd name="T56" fmla="*/ 472 w 472"/>
                  <a:gd name="T57" fmla="*/ 680 h 6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2" h="680">
                    <a:moveTo>
                      <a:pt x="472" y="0"/>
                    </a:moveTo>
                    <a:lnTo>
                      <a:pt x="408" y="244"/>
                    </a:lnTo>
                    <a:lnTo>
                      <a:pt x="392" y="306"/>
                    </a:lnTo>
                    <a:lnTo>
                      <a:pt x="375" y="365"/>
                    </a:lnTo>
                    <a:lnTo>
                      <a:pt x="352" y="421"/>
                    </a:lnTo>
                    <a:lnTo>
                      <a:pt x="328" y="461"/>
                    </a:lnTo>
                    <a:lnTo>
                      <a:pt x="290" y="502"/>
                    </a:lnTo>
                    <a:lnTo>
                      <a:pt x="261" y="548"/>
                    </a:lnTo>
                    <a:lnTo>
                      <a:pt x="214" y="595"/>
                    </a:lnTo>
                    <a:lnTo>
                      <a:pt x="162" y="623"/>
                    </a:lnTo>
                    <a:lnTo>
                      <a:pt x="77" y="680"/>
                    </a:lnTo>
                    <a:lnTo>
                      <a:pt x="18" y="680"/>
                    </a:lnTo>
                    <a:lnTo>
                      <a:pt x="0" y="638"/>
                    </a:lnTo>
                    <a:lnTo>
                      <a:pt x="7" y="548"/>
                    </a:lnTo>
                    <a:lnTo>
                      <a:pt x="36" y="439"/>
                    </a:lnTo>
                    <a:lnTo>
                      <a:pt x="77" y="347"/>
                    </a:lnTo>
                    <a:lnTo>
                      <a:pt x="150" y="259"/>
                    </a:lnTo>
                    <a:lnTo>
                      <a:pt x="47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1" name="Freeform 95"/>
              <p:cNvSpPr>
                <a:spLocks/>
              </p:cNvSpPr>
              <p:nvPr/>
            </p:nvSpPr>
            <p:spPr bwMode="auto">
              <a:xfrm>
                <a:off x="3362" y="1974"/>
                <a:ext cx="162" cy="134"/>
              </a:xfrm>
              <a:custGeom>
                <a:avLst/>
                <a:gdLst>
                  <a:gd name="T0" fmla="*/ 0 w 649"/>
                  <a:gd name="T1" fmla="*/ 0 h 533"/>
                  <a:gd name="T2" fmla="*/ 0 w 649"/>
                  <a:gd name="T3" fmla="*/ 0 h 533"/>
                  <a:gd name="T4" fmla="*/ 0 w 649"/>
                  <a:gd name="T5" fmla="*/ 0 h 533"/>
                  <a:gd name="T6" fmla="*/ 0 w 649"/>
                  <a:gd name="T7" fmla="*/ 0 h 533"/>
                  <a:gd name="T8" fmla="*/ 0 w 649"/>
                  <a:gd name="T9" fmla="*/ 0 h 533"/>
                  <a:gd name="T10" fmla="*/ 0 w 649"/>
                  <a:gd name="T11" fmla="*/ 0 h 533"/>
                  <a:gd name="T12" fmla="*/ 0 w 649"/>
                  <a:gd name="T13" fmla="*/ 0 h 533"/>
                  <a:gd name="T14" fmla="*/ 0 w 649"/>
                  <a:gd name="T15" fmla="*/ 0 h 533"/>
                  <a:gd name="T16" fmla="*/ 0 w 649"/>
                  <a:gd name="T17" fmla="*/ 0 h 533"/>
                  <a:gd name="T18" fmla="*/ 0 w 649"/>
                  <a:gd name="T19" fmla="*/ 0 h 533"/>
                  <a:gd name="T20" fmla="*/ 0 w 649"/>
                  <a:gd name="T21" fmla="*/ 0 h 533"/>
                  <a:gd name="T22" fmla="*/ 0 w 649"/>
                  <a:gd name="T23" fmla="*/ 0 h 533"/>
                  <a:gd name="T24" fmla="*/ 0 w 649"/>
                  <a:gd name="T25" fmla="*/ 0 h 533"/>
                  <a:gd name="T26" fmla="*/ 0 w 649"/>
                  <a:gd name="T27" fmla="*/ 0 h 533"/>
                  <a:gd name="T28" fmla="*/ 0 w 649"/>
                  <a:gd name="T29" fmla="*/ 0 h 533"/>
                  <a:gd name="T30" fmla="*/ 0 w 649"/>
                  <a:gd name="T31" fmla="*/ 0 h 533"/>
                  <a:gd name="T32" fmla="*/ 0 w 649"/>
                  <a:gd name="T33" fmla="*/ 0 h 533"/>
                  <a:gd name="T34" fmla="*/ 0 w 649"/>
                  <a:gd name="T35" fmla="*/ 0 h 533"/>
                  <a:gd name="T36" fmla="*/ 0 w 649"/>
                  <a:gd name="T37" fmla="*/ 0 h 533"/>
                  <a:gd name="T38" fmla="*/ 0 w 649"/>
                  <a:gd name="T39" fmla="*/ 0 h 533"/>
                  <a:gd name="T40" fmla="*/ 0 w 649"/>
                  <a:gd name="T41" fmla="*/ 0 h 533"/>
                  <a:gd name="T42" fmla="*/ 0 w 649"/>
                  <a:gd name="T43" fmla="*/ 0 h 533"/>
                  <a:gd name="T44" fmla="*/ 0 w 649"/>
                  <a:gd name="T45" fmla="*/ 0 h 533"/>
                  <a:gd name="T46" fmla="*/ 0 w 649"/>
                  <a:gd name="T47" fmla="*/ 0 h 533"/>
                  <a:gd name="T48" fmla="*/ 0 w 649"/>
                  <a:gd name="T49" fmla="*/ 0 h 533"/>
                  <a:gd name="T50" fmla="*/ 0 w 649"/>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33"/>
                  <a:gd name="T80" fmla="*/ 649 w 649"/>
                  <a:gd name="T81" fmla="*/ 533 h 5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33">
                    <a:moveTo>
                      <a:pt x="649" y="0"/>
                    </a:moveTo>
                    <a:lnTo>
                      <a:pt x="414" y="80"/>
                    </a:lnTo>
                    <a:lnTo>
                      <a:pt x="351" y="101"/>
                    </a:lnTo>
                    <a:lnTo>
                      <a:pt x="300" y="130"/>
                    </a:lnTo>
                    <a:lnTo>
                      <a:pt x="248" y="160"/>
                    </a:lnTo>
                    <a:lnTo>
                      <a:pt x="202" y="188"/>
                    </a:lnTo>
                    <a:lnTo>
                      <a:pt x="167" y="227"/>
                    </a:lnTo>
                    <a:lnTo>
                      <a:pt x="134" y="264"/>
                    </a:lnTo>
                    <a:lnTo>
                      <a:pt x="93" y="310"/>
                    </a:lnTo>
                    <a:lnTo>
                      <a:pt x="59" y="357"/>
                    </a:lnTo>
                    <a:lnTo>
                      <a:pt x="30" y="411"/>
                    </a:lnTo>
                    <a:lnTo>
                      <a:pt x="12" y="453"/>
                    </a:lnTo>
                    <a:lnTo>
                      <a:pt x="0" y="486"/>
                    </a:lnTo>
                    <a:lnTo>
                      <a:pt x="8" y="512"/>
                    </a:lnTo>
                    <a:lnTo>
                      <a:pt x="30" y="522"/>
                    </a:lnTo>
                    <a:lnTo>
                      <a:pt x="52" y="533"/>
                    </a:lnTo>
                    <a:lnTo>
                      <a:pt x="87" y="533"/>
                    </a:lnTo>
                    <a:lnTo>
                      <a:pt x="145" y="515"/>
                    </a:lnTo>
                    <a:lnTo>
                      <a:pt x="202" y="499"/>
                    </a:lnTo>
                    <a:lnTo>
                      <a:pt x="248" y="475"/>
                    </a:lnTo>
                    <a:lnTo>
                      <a:pt x="294" y="458"/>
                    </a:lnTo>
                    <a:lnTo>
                      <a:pt x="339" y="424"/>
                    </a:lnTo>
                    <a:lnTo>
                      <a:pt x="380" y="390"/>
                    </a:lnTo>
                    <a:lnTo>
                      <a:pt x="420" y="349"/>
                    </a:lnTo>
                    <a:lnTo>
                      <a:pt x="461" y="298"/>
                    </a:lnTo>
                    <a:lnTo>
                      <a:pt x="6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2" name="Freeform 96"/>
              <p:cNvSpPr>
                <a:spLocks/>
              </p:cNvSpPr>
              <p:nvPr/>
            </p:nvSpPr>
            <p:spPr bwMode="auto">
              <a:xfrm>
                <a:off x="3298" y="1998"/>
                <a:ext cx="143" cy="156"/>
              </a:xfrm>
              <a:custGeom>
                <a:avLst/>
                <a:gdLst>
                  <a:gd name="T0" fmla="*/ 0 w 570"/>
                  <a:gd name="T1" fmla="*/ 0 h 621"/>
                  <a:gd name="T2" fmla="*/ 0 w 570"/>
                  <a:gd name="T3" fmla="*/ 0 h 621"/>
                  <a:gd name="T4" fmla="*/ 0 w 570"/>
                  <a:gd name="T5" fmla="*/ 0 h 621"/>
                  <a:gd name="T6" fmla="*/ 0 w 570"/>
                  <a:gd name="T7" fmla="*/ 0 h 621"/>
                  <a:gd name="T8" fmla="*/ 0 w 570"/>
                  <a:gd name="T9" fmla="*/ 0 h 621"/>
                  <a:gd name="T10" fmla="*/ 0 w 570"/>
                  <a:gd name="T11" fmla="*/ 0 h 621"/>
                  <a:gd name="T12" fmla="*/ 0 w 570"/>
                  <a:gd name="T13" fmla="*/ 0 h 621"/>
                  <a:gd name="T14" fmla="*/ 0 w 570"/>
                  <a:gd name="T15" fmla="*/ 0 h 621"/>
                  <a:gd name="T16" fmla="*/ 0 w 570"/>
                  <a:gd name="T17" fmla="*/ 0 h 621"/>
                  <a:gd name="T18" fmla="*/ 0 w 570"/>
                  <a:gd name="T19" fmla="*/ 0 h 621"/>
                  <a:gd name="T20" fmla="*/ 0 w 570"/>
                  <a:gd name="T21" fmla="*/ 0 h 621"/>
                  <a:gd name="T22" fmla="*/ 0 w 570"/>
                  <a:gd name="T23" fmla="*/ 0 h 621"/>
                  <a:gd name="T24" fmla="*/ 0 w 570"/>
                  <a:gd name="T25" fmla="*/ 0 h 621"/>
                  <a:gd name="T26" fmla="*/ 0 w 570"/>
                  <a:gd name="T27" fmla="*/ 0 h 621"/>
                  <a:gd name="T28" fmla="*/ 0 w 570"/>
                  <a:gd name="T29" fmla="*/ 0 h 621"/>
                  <a:gd name="T30" fmla="*/ 0 w 570"/>
                  <a:gd name="T31" fmla="*/ 0 h 621"/>
                  <a:gd name="T32" fmla="*/ 0 w 570"/>
                  <a:gd name="T33" fmla="*/ 0 h 621"/>
                  <a:gd name="T34" fmla="*/ 0 w 570"/>
                  <a:gd name="T35" fmla="*/ 0 h 621"/>
                  <a:gd name="T36" fmla="*/ 0 w 570"/>
                  <a:gd name="T37" fmla="*/ 0 h 621"/>
                  <a:gd name="T38" fmla="*/ 0 w 570"/>
                  <a:gd name="T39" fmla="*/ 0 h 621"/>
                  <a:gd name="T40" fmla="*/ 0 w 570"/>
                  <a:gd name="T41" fmla="*/ 0 h 621"/>
                  <a:gd name="T42" fmla="*/ 0 w 570"/>
                  <a:gd name="T43" fmla="*/ 0 h 621"/>
                  <a:gd name="T44" fmla="*/ 0 w 570"/>
                  <a:gd name="T45" fmla="*/ 0 h 621"/>
                  <a:gd name="T46" fmla="*/ 0 w 570"/>
                  <a:gd name="T47" fmla="*/ 0 h 621"/>
                  <a:gd name="T48" fmla="*/ 0 w 570"/>
                  <a:gd name="T49" fmla="*/ 0 h 621"/>
                  <a:gd name="T50" fmla="*/ 0 w 570"/>
                  <a:gd name="T51" fmla="*/ 0 h 6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0"/>
                  <a:gd name="T79" fmla="*/ 0 h 621"/>
                  <a:gd name="T80" fmla="*/ 570 w 570"/>
                  <a:gd name="T81" fmla="*/ 621 h 6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0" h="621">
                    <a:moveTo>
                      <a:pt x="570" y="0"/>
                    </a:moveTo>
                    <a:lnTo>
                      <a:pt x="339" y="131"/>
                    </a:lnTo>
                    <a:lnTo>
                      <a:pt x="282" y="160"/>
                    </a:lnTo>
                    <a:lnTo>
                      <a:pt x="231" y="196"/>
                    </a:lnTo>
                    <a:lnTo>
                      <a:pt x="184" y="235"/>
                    </a:lnTo>
                    <a:lnTo>
                      <a:pt x="143" y="271"/>
                    </a:lnTo>
                    <a:lnTo>
                      <a:pt x="114" y="311"/>
                    </a:lnTo>
                    <a:lnTo>
                      <a:pt x="80" y="357"/>
                    </a:lnTo>
                    <a:lnTo>
                      <a:pt x="58" y="416"/>
                    </a:lnTo>
                    <a:lnTo>
                      <a:pt x="34" y="466"/>
                    </a:lnTo>
                    <a:lnTo>
                      <a:pt x="11" y="517"/>
                    </a:lnTo>
                    <a:lnTo>
                      <a:pt x="11" y="558"/>
                    </a:lnTo>
                    <a:lnTo>
                      <a:pt x="0" y="592"/>
                    </a:lnTo>
                    <a:lnTo>
                      <a:pt x="17" y="610"/>
                    </a:lnTo>
                    <a:lnTo>
                      <a:pt x="34" y="621"/>
                    </a:lnTo>
                    <a:lnTo>
                      <a:pt x="62" y="621"/>
                    </a:lnTo>
                    <a:lnTo>
                      <a:pt x="104" y="610"/>
                    </a:lnTo>
                    <a:lnTo>
                      <a:pt x="154" y="581"/>
                    </a:lnTo>
                    <a:lnTo>
                      <a:pt x="213" y="558"/>
                    </a:lnTo>
                    <a:lnTo>
                      <a:pt x="252" y="529"/>
                    </a:lnTo>
                    <a:lnTo>
                      <a:pt x="298" y="496"/>
                    </a:lnTo>
                    <a:lnTo>
                      <a:pt x="332" y="455"/>
                    </a:lnTo>
                    <a:lnTo>
                      <a:pt x="368" y="419"/>
                    </a:lnTo>
                    <a:lnTo>
                      <a:pt x="403" y="362"/>
                    </a:lnTo>
                    <a:lnTo>
                      <a:pt x="430" y="311"/>
                    </a:lnTo>
                    <a:lnTo>
                      <a:pt x="57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3" name="Freeform 97"/>
              <p:cNvSpPr>
                <a:spLocks/>
              </p:cNvSpPr>
              <p:nvPr/>
            </p:nvSpPr>
            <p:spPr bwMode="auto">
              <a:xfrm>
                <a:off x="3284" y="1968"/>
                <a:ext cx="118" cy="171"/>
              </a:xfrm>
              <a:custGeom>
                <a:avLst/>
                <a:gdLst>
                  <a:gd name="T0" fmla="*/ 0 w 473"/>
                  <a:gd name="T1" fmla="*/ 0 h 684"/>
                  <a:gd name="T2" fmla="*/ 0 w 473"/>
                  <a:gd name="T3" fmla="*/ 0 h 684"/>
                  <a:gd name="T4" fmla="*/ 0 w 473"/>
                  <a:gd name="T5" fmla="*/ 0 h 684"/>
                  <a:gd name="T6" fmla="*/ 0 w 473"/>
                  <a:gd name="T7" fmla="*/ 0 h 684"/>
                  <a:gd name="T8" fmla="*/ 0 w 473"/>
                  <a:gd name="T9" fmla="*/ 0 h 684"/>
                  <a:gd name="T10" fmla="*/ 0 w 473"/>
                  <a:gd name="T11" fmla="*/ 0 h 684"/>
                  <a:gd name="T12" fmla="*/ 0 w 473"/>
                  <a:gd name="T13" fmla="*/ 0 h 684"/>
                  <a:gd name="T14" fmla="*/ 0 w 473"/>
                  <a:gd name="T15" fmla="*/ 0 h 684"/>
                  <a:gd name="T16" fmla="*/ 0 w 473"/>
                  <a:gd name="T17" fmla="*/ 0 h 684"/>
                  <a:gd name="T18" fmla="*/ 0 w 473"/>
                  <a:gd name="T19" fmla="*/ 0 h 684"/>
                  <a:gd name="T20" fmla="*/ 0 w 473"/>
                  <a:gd name="T21" fmla="*/ 0 h 684"/>
                  <a:gd name="T22" fmla="*/ 0 w 473"/>
                  <a:gd name="T23" fmla="*/ 0 h 684"/>
                  <a:gd name="T24" fmla="*/ 0 w 473"/>
                  <a:gd name="T25" fmla="*/ 0 h 684"/>
                  <a:gd name="T26" fmla="*/ 0 w 473"/>
                  <a:gd name="T27" fmla="*/ 0 h 684"/>
                  <a:gd name="T28" fmla="*/ 0 w 473"/>
                  <a:gd name="T29" fmla="*/ 0 h 684"/>
                  <a:gd name="T30" fmla="*/ 0 w 473"/>
                  <a:gd name="T31" fmla="*/ 0 h 684"/>
                  <a:gd name="T32" fmla="*/ 0 w 473"/>
                  <a:gd name="T33" fmla="*/ 0 h 684"/>
                  <a:gd name="T34" fmla="*/ 0 w 473"/>
                  <a:gd name="T35" fmla="*/ 0 h 6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84"/>
                  <a:gd name="T56" fmla="*/ 473 w 473"/>
                  <a:gd name="T57" fmla="*/ 684 h 6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84">
                    <a:moveTo>
                      <a:pt x="473" y="0"/>
                    </a:moveTo>
                    <a:lnTo>
                      <a:pt x="409" y="242"/>
                    </a:lnTo>
                    <a:lnTo>
                      <a:pt x="390" y="305"/>
                    </a:lnTo>
                    <a:lnTo>
                      <a:pt x="374" y="364"/>
                    </a:lnTo>
                    <a:lnTo>
                      <a:pt x="351" y="415"/>
                    </a:lnTo>
                    <a:lnTo>
                      <a:pt x="322" y="460"/>
                    </a:lnTo>
                    <a:lnTo>
                      <a:pt x="289" y="500"/>
                    </a:lnTo>
                    <a:lnTo>
                      <a:pt x="253" y="547"/>
                    </a:lnTo>
                    <a:lnTo>
                      <a:pt x="212" y="587"/>
                    </a:lnTo>
                    <a:lnTo>
                      <a:pt x="162" y="620"/>
                    </a:lnTo>
                    <a:lnTo>
                      <a:pt x="75" y="679"/>
                    </a:lnTo>
                    <a:lnTo>
                      <a:pt x="17" y="684"/>
                    </a:lnTo>
                    <a:lnTo>
                      <a:pt x="0" y="638"/>
                    </a:lnTo>
                    <a:lnTo>
                      <a:pt x="7" y="547"/>
                    </a:lnTo>
                    <a:lnTo>
                      <a:pt x="33" y="436"/>
                    </a:lnTo>
                    <a:lnTo>
                      <a:pt x="79" y="345"/>
                    </a:lnTo>
                    <a:lnTo>
                      <a:pt x="149" y="265"/>
                    </a:lnTo>
                    <a:lnTo>
                      <a:pt x="47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4" name="Freeform 98"/>
              <p:cNvSpPr>
                <a:spLocks/>
              </p:cNvSpPr>
              <p:nvPr/>
            </p:nvSpPr>
            <p:spPr bwMode="auto">
              <a:xfrm>
                <a:off x="3308" y="2033"/>
                <a:ext cx="163" cy="131"/>
              </a:xfrm>
              <a:custGeom>
                <a:avLst/>
                <a:gdLst>
                  <a:gd name="T0" fmla="*/ 0 w 650"/>
                  <a:gd name="T1" fmla="*/ 0 h 523"/>
                  <a:gd name="T2" fmla="*/ 0 w 650"/>
                  <a:gd name="T3" fmla="*/ 0 h 523"/>
                  <a:gd name="T4" fmla="*/ 0 w 650"/>
                  <a:gd name="T5" fmla="*/ 0 h 523"/>
                  <a:gd name="T6" fmla="*/ 0 w 650"/>
                  <a:gd name="T7" fmla="*/ 0 h 523"/>
                  <a:gd name="T8" fmla="*/ 0 w 650"/>
                  <a:gd name="T9" fmla="*/ 0 h 523"/>
                  <a:gd name="T10" fmla="*/ 0 w 650"/>
                  <a:gd name="T11" fmla="*/ 0 h 523"/>
                  <a:gd name="T12" fmla="*/ 0 w 650"/>
                  <a:gd name="T13" fmla="*/ 0 h 523"/>
                  <a:gd name="T14" fmla="*/ 0 w 650"/>
                  <a:gd name="T15" fmla="*/ 0 h 523"/>
                  <a:gd name="T16" fmla="*/ 0 w 650"/>
                  <a:gd name="T17" fmla="*/ 0 h 523"/>
                  <a:gd name="T18" fmla="*/ 0 w 650"/>
                  <a:gd name="T19" fmla="*/ 0 h 523"/>
                  <a:gd name="T20" fmla="*/ 0 w 650"/>
                  <a:gd name="T21" fmla="*/ 0 h 523"/>
                  <a:gd name="T22" fmla="*/ 0 w 650"/>
                  <a:gd name="T23" fmla="*/ 0 h 523"/>
                  <a:gd name="T24" fmla="*/ 0 w 650"/>
                  <a:gd name="T25" fmla="*/ 0 h 523"/>
                  <a:gd name="T26" fmla="*/ 0 w 650"/>
                  <a:gd name="T27" fmla="*/ 0 h 523"/>
                  <a:gd name="T28" fmla="*/ 0 w 650"/>
                  <a:gd name="T29" fmla="*/ 0 h 523"/>
                  <a:gd name="T30" fmla="*/ 0 w 650"/>
                  <a:gd name="T31" fmla="*/ 0 h 523"/>
                  <a:gd name="T32" fmla="*/ 0 w 650"/>
                  <a:gd name="T33" fmla="*/ 0 h 523"/>
                  <a:gd name="T34" fmla="*/ 0 w 650"/>
                  <a:gd name="T35" fmla="*/ 0 h 523"/>
                  <a:gd name="T36" fmla="*/ 0 w 650"/>
                  <a:gd name="T37" fmla="*/ 0 h 523"/>
                  <a:gd name="T38" fmla="*/ 0 w 650"/>
                  <a:gd name="T39" fmla="*/ 0 h 523"/>
                  <a:gd name="T40" fmla="*/ 0 w 650"/>
                  <a:gd name="T41" fmla="*/ 0 h 523"/>
                  <a:gd name="T42" fmla="*/ 0 w 650"/>
                  <a:gd name="T43" fmla="*/ 0 h 523"/>
                  <a:gd name="T44" fmla="*/ 0 w 650"/>
                  <a:gd name="T45" fmla="*/ 0 h 523"/>
                  <a:gd name="T46" fmla="*/ 0 w 650"/>
                  <a:gd name="T47" fmla="*/ 0 h 523"/>
                  <a:gd name="T48" fmla="*/ 0 w 650"/>
                  <a:gd name="T49" fmla="*/ 0 h 523"/>
                  <a:gd name="T50" fmla="*/ 0 w 650"/>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23"/>
                  <a:gd name="T80" fmla="*/ 650 w 650"/>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23">
                    <a:moveTo>
                      <a:pt x="650" y="0"/>
                    </a:moveTo>
                    <a:lnTo>
                      <a:pt x="415" y="80"/>
                    </a:lnTo>
                    <a:lnTo>
                      <a:pt x="358" y="104"/>
                    </a:lnTo>
                    <a:lnTo>
                      <a:pt x="293" y="125"/>
                    </a:lnTo>
                    <a:lnTo>
                      <a:pt x="248" y="147"/>
                    </a:lnTo>
                    <a:lnTo>
                      <a:pt x="203" y="184"/>
                    </a:lnTo>
                    <a:lnTo>
                      <a:pt x="162" y="218"/>
                    </a:lnTo>
                    <a:lnTo>
                      <a:pt x="128" y="259"/>
                    </a:lnTo>
                    <a:lnTo>
                      <a:pt x="91" y="310"/>
                    </a:lnTo>
                    <a:lnTo>
                      <a:pt x="65" y="349"/>
                    </a:lnTo>
                    <a:lnTo>
                      <a:pt x="29" y="402"/>
                    </a:lnTo>
                    <a:lnTo>
                      <a:pt x="11" y="453"/>
                    </a:lnTo>
                    <a:lnTo>
                      <a:pt x="0" y="482"/>
                    </a:lnTo>
                    <a:lnTo>
                      <a:pt x="8" y="500"/>
                    </a:lnTo>
                    <a:lnTo>
                      <a:pt x="23" y="512"/>
                    </a:lnTo>
                    <a:lnTo>
                      <a:pt x="52" y="523"/>
                    </a:lnTo>
                    <a:lnTo>
                      <a:pt x="88" y="523"/>
                    </a:lnTo>
                    <a:lnTo>
                      <a:pt x="145" y="505"/>
                    </a:lnTo>
                    <a:lnTo>
                      <a:pt x="196" y="494"/>
                    </a:lnTo>
                    <a:lnTo>
                      <a:pt x="243" y="471"/>
                    </a:lnTo>
                    <a:lnTo>
                      <a:pt x="293" y="453"/>
                    </a:lnTo>
                    <a:lnTo>
                      <a:pt x="335" y="419"/>
                    </a:lnTo>
                    <a:lnTo>
                      <a:pt x="380" y="385"/>
                    </a:lnTo>
                    <a:lnTo>
                      <a:pt x="415" y="344"/>
                    </a:lnTo>
                    <a:lnTo>
                      <a:pt x="461" y="287"/>
                    </a:lnTo>
                    <a:lnTo>
                      <a:pt x="65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5" name="Freeform 99"/>
              <p:cNvSpPr>
                <a:spLocks/>
              </p:cNvSpPr>
              <p:nvPr/>
            </p:nvSpPr>
            <p:spPr bwMode="auto">
              <a:xfrm>
                <a:off x="3245" y="2056"/>
                <a:ext cx="141" cy="155"/>
              </a:xfrm>
              <a:custGeom>
                <a:avLst/>
                <a:gdLst>
                  <a:gd name="T0" fmla="*/ 0 w 564"/>
                  <a:gd name="T1" fmla="*/ 0 h 620"/>
                  <a:gd name="T2" fmla="*/ 0 w 564"/>
                  <a:gd name="T3" fmla="*/ 0 h 620"/>
                  <a:gd name="T4" fmla="*/ 0 w 564"/>
                  <a:gd name="T5" fmla="*/ 0 h 620"/>
                  <a:gd name="T6" fmla="*/ 0 w 564"/>
                  <a:gd name="T7" fmla="*/ 0 h 620"/>
                  <a:gd name="T8" fmla="*/ 0 w 564"/>
                  <a:gd name="T9" fmla="*/ 0 h 620"/>
                  <a:gd name="T10" fmla="*/ 0 w 564"/>
                  <a:gd name="T11" fmla="*/ 0 h 620"/>
                  <a:gd name="T12" fmla="*/ 0 w 564"/>
                  <a:gd name="T13" fmla="*/ 0 h 620"/>
                  <a:gd name="T14" fmla="*/ 0 w 564"/>
                  <a:gd name="T15" fmla="*/ 0 h 620"/>
                  <a:gd name="T16" fmla="*/ 0 w 564"/>
                  <a:gd name="T17" fmla="*/ 0 h 620"/>
                  <a:gd name="T18" fmla="*/ 0 w 564"/>
                  <a:gd name="T19" fmla="*/ 0 h 620"/>
                  <a:gd name="T20" fmla="*/ 0 w 564"/>
                  <a:gd name="T21" fmla="*/ 0 h 620"/>
                  <a:gd name="T22" fmla="*/ 0 w 564"/>
                  <a:gd name="T23" fmla="*/ 0 h 620"/>
                  <a:gd name="T24" fmla="*/ 0 w 564"/>
                  <a:gd name="T25" fmla="*/ 0 h 620"/>
                  <a:gd name="T26" fmla="*/ 0 w 564"/>
                  <a:gd name="T27" fmla="*/ 0 h 620"/>
                  <a:gd name="T28" fmla="*/ 0 w 564"/>
                  <a:gd name="T29" fmla="*/ 0 h 620"/>
                  <a:gd name="T30" fmla="*/ 0 w 564"/>
                  <a:gd name="T31" fmla="*/ 0 h 620"/>
                  <a:gd name="T32" fmla="*/ 0 w 564"/>
                  <a:gd name="T33" fmla="*/ 0 h 620"/>
                  <a:gd name="T34" fmla="*/ 0 w 564"/>
                  <a:gd name="T35" fmla="*/ 0 h 620"/>
                  <a:gd name="T36" fmla="*/ 0 w 564"/>
                  <a:gd name="T37" fmla="*/ 0 h 620"/>
                  <a:gd name="T38" fmla="*/ 0 w 564"/>
                  <a:gd name="T39" fmla="*/ 0 h 620"/>
                  <a:gd name="T40" fmla="*/ 0 w 564"/>
                  <a:gd name="T41" fmla="*/ 0 h 620"/>
                  <a:gd name="T42" fmla="*/ 0 w 564"/>
                  <a:gd name="T43" fmla="*/ 0 h 620"/>
                  <a:gd name="T44" fmla="*/ 0 w 564"/>
                  <a:gd name="T45" fmla="*/ 0 h 620"/>
                  <a:gd name="T46" fmla="*/ 0 w 564"/>
                  <a:gd name="T47" fmla="*/ 0 h 620"/>
                  <a:gd name="T48" fmla="*/ 0 w 564"/>
                  <a:gd name="T49" fmla="*/ 0 h 620"/>
                  <a:gd name="T50" fmla="*/ 0 w 564"/>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0"/>
                  <a:gd name="T80" fmla="*/ 564 w 564"/>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0">
                    <a:moveTo>
                      <a:pt x="564" y="0"/>
                    </a:moveTo>
                    <a:lnTo>
                      <a:pt x="340" y="121"/>
                    </a:lnTo>
                    <a:lnTo>
                      <a:pt x="281" y="159"/>
                    </a:lnTo>
                    <a:lnTo>
                      <a:pt x="224" y="195"/>
                    </a:lnTo>
                    <a:lnTo>
                      <a:pt x="183" y="235"/>
                    </a:lnTo>
                    <a:lnTo>
                      <a:pt x="144" y="268"/>
                    </a:lnTo>
                    <a:lnTo>
                      <a:pt x="108" y="310"/>
                    </a:lnTo>
                    <a:lnTo>
                      <a:pt x="79" y="350"/>
                    </a:lnTo>
                    <a:lnTo>
                      <a:pt x="58" y="413"/>
                    </a:lnTo>
                    <a:lnTo>
                      <a:pt x="33" y="465"/>
                    </a:lnTo>
                    <a:lnTo>
                      <a:pt x="17" y="516"/>
                    </a:lnTo>
                    <a:lnTo>
                      <a:pt x="7" y="557"/>
                    </a:lnTo>
                    <a:lnTo>
                      <a:pt x="0" y="592"/>
                    </a:lnTo>
                    <a:lnTo>
                      <a:pt x="17" y="609"/>
                    </a:lnTo>
                    <a:lnTo>
                      <a:pt x="33" y="620"/>
                    </a:lnTo>
                    <a:lnTo>
                      <a:pt x="69" y="620"/>
                    </a:lnTo>
                    <a:lnTo>
                      <a:pt x="105" y="604"/>
                    </a:lnTo>
                    <a:lnTo>
                      <a:pt x="155" y="578"/>
                    </a:lnTo>
                    <a:lnTo>
                      <a:pt x="207" y="557"/>
                    </a:lnTo>
                    <a:lnTo>
                      <a:pt x="252" y="524"/>
                    </a:lnTo>
                    <a:lnTo>
                      <a:pt x="299" y="495"/>
                    </a:lnTo>
                    <a:lnTo>
                      <a:pt x="333" y="453"/>
                    </a:lnTo>
                    <a:lnTo>
                      <a:pt x="367" y="413"/>
                    </a:lnTo>
                    <a:lnTo>
                      <a:pt x="403" y="361"/>
                    </a:lnTo>
                    <a:lnTo>
                      <a:pt x="432" y="310"/>
                    </a:lnTo>
                    <a:lnTo>
                      <a:pt x="56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6" name="Freeform 100"/>
              <p:cNvSpPr>
                <a:spLocks/>
              </p:cNvSpPr>
              <p:nvPr/>
            </p:nvSpPr>
            <p:spPr bwMode="auto">
              <a:xfrm>
                <a:off x="3231" y="2025"/>
                <a:ext cx="116" cy="170"/>
              </a:xfrm>
              <a:custGeom>
                <a:avLst/>
                <a:gdLst>
                  <a:gd name="T0" fmla="*/ 0 w 466"/>
                  <a:gd name="T1" fmla="*/ 0 h 682"/>
                  <a:gd name="T2" fmla="*/ 0 w 466"/>
                  <a:gd name="T3" fmla="*/ 0 h 682"/>
                  <a:gd name="T4" fmla="*/ 0 w 466"/>
                  <a:gd name="T5" fmla="*/ 0 h 682"/>
                  <a:gd name="T6" fmla="*/ 0 w 466"/>
                  <a:gd name="T7" fmla="*/ 0 h 682"/>
                  <a:gd name="T8" fmla="*/ 0 w 466"/>
                  <a:gd name="T9" fmla="*/ 0 h 682"/>
                  <a:gd name="T10" fmla="*/ 0 w 466"/>
                  <a:gd name="T11" fmla="*/ 0 h 682"/>
                  <a:gd name="T12" fmla="*/ 0 w 466"/>
                  <a:gd name="T13" fmla="*/ 0 h 682"/>
                  <a:gd name="T14" fmla="*/ 0 w 466"/>
                  <a:gd name="T15" fmla="*/ 0 h 682"/>
                  <a:gd name="T16" fmla="*/ 0 w 466"/>
                  <a:gd name="T17" fmla="*/ 0 h 682"/>
                  <a:gd name="T18" fmla="*/ 0 w 466"/>
                  <a:gd name="T19" fmla="*/ 0 h 682"/>
                  <a:gd name="T20" fmla="*/ 0 w 466"/>
                  <a:gd name="T21" fmla="*/ 0 h 682"/>
                  <a:gd name="T22" fmla="*/ 0 w 466"/>
                  <a:gd name="T23" fmla="*/ 0 h 682"/>
                  <a:gd name="T24" fmla="*/ 0 w 466"/>
                  <a:gd name="T25" fmla="*/ 0 h 682"/>
                  <a:gd name="T26" fmla="*/ 0 w 466"/>
                  <a:gd name="T27" fmla="*/ 0 h 682"/>
                  <a:gd name="T28" fmla="*/ 0 w 466"/>
                  <a:gd name="T29" fmla="*/ 0 h 682"/>
                  <a:gd name="T30" fmla="*/ 0 w 466"/>
                  <a:gd name="T31" fmla="*/ 0 h 682"/>
                  <a:gd name="T32" fmla="*/ 0 w 466"/>
                  <a:gd name="T33" fmla="*/ 0 h 682"/>
                  <a:gd name="T34" fmla="*/ 0 w 466"/>
                  <a:gd name="T35" fmla="*/ 0 h 6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2"/>
                  <a:gd name="T56" fmla="*/ 466 w 466"/>
                  <a:gd name="T57" fmla="*/ 682 h 6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2">
                    <a:moveTo>
                      <a:pt x="466" y="0"/>
                    </a:moveTo>
                    <a:lnTo>
                      <a:pt x="409" y="238"/>
                    </a:lnTo>
                    <a:lnTo>
                      <a:pt x="398" y="310"/>
                    </a:lnTo>
                    <a:lnTo>
                      <a:pt x="375" y="364"/>
                    </a:lnTo>
                    <a:lnTo>
                      <a:pt x="357" y="418"/>
                    </a:lnTo>
                    <a:lnTo>
                      <a:pt x="321" y="465"/>
                    </a:lnTo>
                    <a:lnTo>
                      <a:pt x="292" y="504"/>
                    </a:lnTo>
                    <a:lnTo>
                      <a:pt x="254" y="545"/>
                    </a:lnTo>
                    <a:lnTo>
                      <a:pt x="220" y="590"/>
                    </a:lnTo>
                    <a:lnTo>
                      <a:pt x="163" y="620"/>
                    </a:lnTo>
                    <a:lnTo>
                      <a:pt x="75" y="677"/>
                    </a:lnTo>
                    <a:lnTo>
                      <a:pt x="19" y="682"/>
                    </a:lnTo>
                    <a:lnTo>
                      <a:pt x="0" y="641"/>
                    </a:lnTo>
                    <a:lnTo>
                      <a:pt x="8" y="545"/>
                    </a:lnTo>
                    <a:lnTo>
                      <a:pt x="34" y="440"/>
                    </a:lnTo>
                    <a:lnTo>
                      <a:pt x="75" y="349"/>
                    </a:lnTo>
                    <a:lnTo>
                      <a:pt x="150" y="256"/>
                    </a:lnTo>
                    <a:lnTo>
                      <a:pt x="46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7" name="Freeform 101"/>
              <p:cNvSpPr>
                <a:spLocks/>
              </p:cNvSpPr>
              <p:nvPr/>
            </p:nvSpPr>
            <p:spPr bwMode="auto">
              <a:xfrm>
                <a:off x="3257" y="2089"/>
                <a:ext cx="162" cy="132"/>
              </a:xfrm>
              <a:custGeom>
                <a:avLst/>
                <a:gdLst>
                  <a:gd name="T0" fmla="*/ 0 w 649"/>
                  <a:gd name="T1" fmla="*/ 0 h 530"/>
                  <a:gd name="T2" fmla="*/ 0 w 649"/>
                  <a:gd name="T3" fmla="*/ 0 h 530"/>
                  <a:gd name="T4" fmla="*/ 0 w 649"/>
                  <a:gd name="T5" fmla="*/ 0 h 530"/>
                  <a:gd name="T6" fmla="*/ 0 w 649"/>
                  <a:gd name="T7" fmla="*/ 0 h 530"/>
                  <a:gd name="T8" fmla="*/ 0 w 649"/>
                  <a:gd name="T9" fmla="*/ 0 h 530"/>
                  <a:gd name="T10" fmla="*/ 0 w 649"/>
                  <a:gd name="T11" fmla="*/ 0 h 530"/>
                  <a:gd name="T12" fmla="*/ 0 w 649"/>
                  <a:gd name="T13" fmla="*/ 0 h 530"/>
                  <a:gd name="T14" fmla="*/ 0 w 649"/>
                  <a:gd name="T15" fmla="*/ 0 h 530"/>
                  <a:gd name="T16" fmla="*/ 0 w 649"/>
                  <a:gd name="T17" fmla="*/ 0 h 530"/>
                  <a:gd name="T18" fmla="*/ 0 w 649"/>
                  <a:gd name="T19" fmla="*/ 0 h 530"/>
                  <a:gd name="T20" fmla="*/ 0 w 649"/>
                  <a:gd name="T21" fmla="*/ 0 h 530"/>
                  <a:gd name="T22" fmla="*/ 0 w 649"/>
                  <a:gd name="T23" fmla="*/ 0 h 530"/>
                  <a:gd name="T24" fmla="*/ 0 w 649"/>
                  <a:gd name="T25" fmla="*/ 0 h 530"/>
                  <a:gd name="T26" fmla="*/ 0 w 649"/>
                  <a:gd name="T27" fmla="*/ 0 h 530"/>
                  <a:gd name="T28" fmla="*/ 0 w 649"/>
                  <a:gd name="T29" fmla="*/ 0 h 530"/>
                  <a:gd name="T30" fmla="*/ 0 w 649"/>
                  <a:gd name="T31" fmla="*/ 0 h 530"/>
                  <a:gd name="T32" fmla="*/ 0 w 649"/>
                  <a:gd name="T33" fmla="*/ 0 h 530"/>
                  <a:gd name="T34" fmla="*/ 0 w 649"/>
                  <a:gd name="T35" fmla="*/ 0 h 530"/>
                  <a:gd name="T36" fmla="*/ 0 w 649"/>
                  <a:gd name="T37" fmla="*/ 0 h 530"/>
                  <a:gd name="T38" fmla="*/ 0 w 649"/>
                  <a:gd name="T39" fmla="*/ 0 h 530"/>
                  <a:gd name="T40" fmla="*/ 0 w 649"/>
                  <a:gd name="T41" fmla="*/ 0 h 530"/>
                  <a:gd name="T42" fmla="*/ 0 w 649"/>
                  <a:gd name="T43" fmla="*/ 0 h 530"/>
                  <a:gd name="T44" fmla="*/ 0 w 649"/>
                  <a:gd name="T45" fmla="*/ 0 h 530"/>
                  <a:gd name="T46" fmla="*/ 0 w 649"/>
                  <a:gd name="T47" fmla="*/ 0 h 530"/>
                  <a:gd name="T48" fmla="*/ 0 w 649"/>
                  <a:gd name="T49" fmla="*/ 0 h 530"/>
                  <a:gd name="T50" fmla="*/ 0 w 649"/>
                  <a:gd name="T51" fmla="*/ 0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30"/>
                  <a:gd name="T80" fmla="*/ 649 w 649"/>
                  <a:gd name="T81" fmla="*/ 530 h 5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30">
                    <a:moveTo>
                      <a:pt x="649" y="0"/>
                    </a:moveTo>
                    <a:lnTo>
                      <a:pt x="413" y="83"/>
                    </a:lnTo>
                    <a:lnTo>
                      <a:pt x="351" y="108"/>
                    </a:lnTo>
                    <a:lnTo>
                      <a:pt x="294" y="126"/>
                    </a:lnTo>
                    <a:lnTo>
                      <a:pt x="243" y="162"/>
                    </a:lnTo>
                    <a:lnTo>
                      <a:pt x="201" y="184"/>
                    </a:lnTo>
                    <a:lnTo>
                      <a:pt x="155" y="219"/>
                    </a:lnTo>
                    <a:lnTo>
                      <a:pt x="126" y="263"/>
                    </a:lnTo>
                    <a:lnTo>
                      <a:pt x="88" y="310"/>
                    </a:lnTo>
                    <a:lnTo>
                      <a:pt x="51" y="356"/>
                    </a:lnTo>
                    <a:lnTo>
                      <a:pt x="23" y="414"/>
                    </a:lnTo>
                    <a:lnTo>
                      <a:pt x="5" y="455"/>
                    </a:lnTo>
                    <a:lnTo>
                      <a:pt x="0" y="484"/>
                    </a:lnTo>
                    <a:lnTo>
                      <a:pt x="0" y="512"/>
                    </a:lnTo>
                    <a:lnTo>
                      <a:pt x="23" y="524"/>
                    </a:lnTo>
                    <a:lnTo>
                      <a:pt x="41" y="530"/>
                    </a:lnTo>
                    <a:lnTo>
                      <a:pt x="88" y="530"/>
                    </a:lnTo>
                    <a:lnTo>
                      <a:pt x="132" y="512"/>
                    </a:lnTo>
                    <a:lnTo>
                      <a:pt x="188" y="494"/>
                    </a:lnTo>
                    <a:lnTo>
                      <a:pt x="243" y="478"/>
                    </a:lnTo>
                    <a:lnTo>
                      <a:pt x="287" y="455"/>
                    </a:lnTo>
                    <a:lnTo>
                      <a:pt x="334" y="421"/>
                    </a:lnTo>
                    <a:lnTo>
                      <a:pt x="372" y="393"/>
                    </a:lnTo>
                    <a:lnTo>
                      <a:pt x="413" y="346"/>
                    </a:lnTo>
                    <a:lnTo>
                      <a:pt x="449" y="305"/>
                    </a:lnTo>
                    <a:lnTo>
                      <a:pt x="6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8" name="Freeform 102"/>
              <p:cNvSpPr>
                <a:spLocks/>
              </p:cNvSpPr>
              <p:nvPr/>
            </p:nvSpPr>
            <p:spPr bwMode="auto">
              <a:xfrm>
                <a:off x="3192" y="2112"/>
                <a:ext cx="141" cy="154"/>
              </a:xfrm>
              <a:custGeom>
                <a:avLst/>
                <a:gdLst>
                  <a:gd name="T0" fmla="*/ 0 w 564"/>
                  <a:gd name="T1" fmla="*/ 0 h 615"/>
                  <a:gd name="T2" fmla="*/ 0 w 564"/>
                  <a:gd name="T3" fmla="*/ 0 h 615"/>
                  <a:gd name="T4" fmla="*/ 0 w 564"/>
                  <a:gd name="T5" fmla="*/ 0 h 615"/>
                  <a:gd name="T6" fmla="*/ 0 w 564"/>
                  <a:gd name="T7" fmla="*/ 0 h 615"/>
                  <a:gd name="T8" fmla="*/ 0 w 564"/>
                  <a:gd name="T9" fmla="*/ 0 h 615"/>
                  <a:gd name="T10" fmla="*/ 0 w 564"/>
                  <a:gd name="T11" fmla="*/ 0 h 615"/>
                  <a:gd name="T12" fmla="*/ 0 w 564"/>
                  <a:gd name="T13" fmla="*/ 0 h 615"/>
                  <a:gd name="T14" fmla="*/ 0 w 564"/>
                  <a:gd name="T15" fmla="*/ 0 h 615"/>
                  <a:gd name="T16" fmla="*/ 0 w 564"/>
                  <a:gd name="T17" fmla="*/ 0 h 615"/>
                  <a:gd name="T18" fmla="*/ 0 w 564"/>
                  <a:gd name="T19" fmla="*/ 0 h 615"/>
                  <a:gd name="T20" fmla="*/ 0 w 564"/>
                  <a:gd name="T21" fmla="*/ 0 h 615"/>
                  <a:gd name="T22" fmla="*/ 0 w 564"/>
                  <a:gd name="T23" fmla="*/ 0 h 615"/>
                  <a:gd name="T24" fmla="*/ 0 w 564"/>
                  <a:gd name="T25" fmla="*/ 0 h 615"/>
                  <a:gd name="T26" fmla="*/ 0 w 564"/>
                  <a:gd name="T27" fmla="*/ 0 h 615"/>
                  <a:gd name="T28" fmla="*/ 0 w 564"/>
                  <a:gd name="T29" fmla="*/ 0 h 615"/>
                  <a:gd name="T30" fmla="*/ 0 w 564"/>
                  <a:gd name="T31" fmla="*/ 0 h 615"/>
                  <a:gd name="T32" fmla="*/ 0 w 564"/>
                  <a:gd name="T33" fmla="*/ 0 h 615"/>
                  <a:gd name="T34" fmla="*/ 0 w 564"/>
                  <a:gd name="T35" fmla="*/ 0 h 615"/>
                  <a:gd name="T36" fmla="*/ 0 w 564"/>
                  <a:gd name="T37" fmla="*/ 0 h 615"/>
                  <a:gd name="T38" fmla="*/ 0 w 564"/>
                  <a:gd name="T39" fmla="*/ 0 h 615"/>
                  <a:gd name="T40" fmla="*/ 0 w 564"/>
                  <a:gd name="T41" fmla="*/ 0 h 615"/>
                  <a:gd name="T42" fmla="*/ 0 w 564"/>
                  <a:gd name="T43" fmla="*/ 0 h 615"/>
                  <a:gd name="T44" fmla="*/ 0 w 564"/>
                  <a:gd name="T45" fmla="*/ 0 h 615"/>
                  <a:gd name="T46" fmla="*/ 0 w 564"/>
                  <a:gd name="T47" fmla="*/ 0 h 615"/>
                  <a:gd name="T48" fmla="*/ 0 w 564"/>
                  <a:gd name="T49" fmla="*/ 0 h 615"/>
                  <a:gd name="T50" fmla="*/ 0 w 564"/>
                  <a:gd name="T51" fmla="*/ 0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15"/>
                  <a:gd name="T80" fmla="*/ 564 w 564"/>
                  <a:gd name="T81" fmla="*/ 615 h 6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15">
                    <a:moveTo>
                      <a:pt x="564" y="0"/>
                    </a:moveTo>
                    <a:lnTo>
                      <a:pt x="339" y="126"/>
                    </a:lnTo>
                    <a:lnTo>
                      <a:pt x="276" y="155"/>
                    </a:lnTo>
                    <a:lnTo>
                      <a:pt x="225" y="196"/>
                    </a:lnTo>
                    <a:lnTo>
                      <a:pt x="178" y="241"/>
                    </a:lnTo>
                    <a:lnTo>
                      <a:pt x="145" y="271"/>
                    </a:lnTo>
                    <a:lnTo>
                      <a:pt x="104" y="318"/>
                    </a:lnTo>
                    <a:lnTo>
                      <a:pt x="81" y="354"/>
                    </a:lnTo>
                    <a:lnTo>
                      <a:pt x="52" y="409"/>
                    </a:lnTo>
                    <a:lnTo>
                      <a:pt x="29" y="460"/>
                    </a:lnTo>
                    <a:lnTo>
                      <a:pt x="11" y="517"/>
                    </a:lnTo>
                    <a:lnTo>
                      <a:pt x="0" y="564"/>
                    </a:lnTo>
                    <a:lnTo>
                      <a:pt x="0" y="598"/>
                    </a:lnTo>
                    <a:lnTo>
                      <a:pt x="5" y="610"/>
                    </a:lnTo>
                    <a:lnTo>
                      <a:pt x="34" y="615"/>
                    </a:lnTo>
                    <a:lnTo>
                      <a:pt x="62" y="615"/>
                    </a:lnTo>
                    <a:lnTo>
                      <a:pt x="98" y="610"/>
                    </a:lnTo>
                    <a:lnTo>
                      <a:pt x="149" y="586"/>
                    </a:lnTo>
                    <a:lnTo>
                      <a:pt x="207" y="556"/>
                    </a:lnTo>
                    <a:lnTo>
                      <a:pt x="254" y="527"/>
                    </a:lnTo>
                    <a:lnTo>
                      <a:pt x="300" y="494"/>
                    </a:lnTo>
                    <a:lnTo>
                      <a:pt x="333" y="460"/>
                    </a:lnTo>
                    <a:lnTo>
                      <a:pt x="368" y="419"/>
                    </a:lnTo>
                    <a:lnTo>
                      <a:pt x="396" y="368"/>
                    </a:lnTo>
                    <a:lnTo>
                      <a:pt x="426" y="318"/>
                    </a:lnTo>
                    <a:lnTo>
                      <a:pt x="56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49" name="Freeform 103"/>
              <p:cNvSpPr>
                <a:spLocks/>
              </p:cNvSpPr>
              <p:nvPr/>
            </p:nvSpPr>
            <p:spPr bwMode="auto">
              <a:xfrm>
                <a:off x="3176" y="2081"/>
                <a:ext cx="118" cy="170"/>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473" y="0"/>
                    </a:moveTo>
                    <a:lnTo>
                      <a:pt x="415" y="241"/>
                    </a:lnTo>
                    <a:lnTo>
                      <a:pt x="403" y="311"/>
                    </a:lnTo>
                    <a:lnTo>
                      <a:pt x="382" y="368"/>
                    </a:lnTo>
                    <a:lnTo>
                      <a:pt x="352" y="422"/>
                    </a:lnTo>
                    <a:lnTo>
                      <a:pt x="328" y="461"/>
                    </a:lnTo>
                    <a:lnTo>
                      <a:pt x="294" y="507"/>
                    </a:lnTo>
                    <a:lnTo>
                      <a:pt x="260" y="547"/>
                    </a:lnTo>
                    <a:lnTo>
                      <a:pt x="219" y="587"/>
                    </a:lnTo>
                    <a:lnTo>
                      <a:pt x="168" y="616"/>
                    </a:lnTo>
                    <a:lnTo>
                      <a:pt x="75" y="675"/>
                    </a:lnTo>
                    <a:lnTo>
                      <a:pt x="25" y="678"/>
                    </a:lnTo>
                    <a:lnTo>
                      <a:pt x="0" y="639"/>
                    </a:lnTo>
                    <a:lnTo>
                      <a:pt x="13" y="541"/>
                    </a:lnTo>
                    <a:lnTo>
                      <a:pt x="36" y="440"/>
                    </a:lnTo>
                    <a:lnTo>
                      <a:pt x="83" y="347"/>
                    </a:lnTo>
                    <a:lnTo>
                      <a:pt x="155" y="259"/>
                    </a:lnTo>
                    <a:lnTo>
                      <a:pt x="47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0" name="Freeform 104"/>
              <p:cNvSpPr>
                <a:spLocks/>
              </p:cNvSpPr>
              <p:nvPr/>
            </p:nvSpPr>
            <p:spPr bwMode="auto">
              <a:xfrm>
                <a:off x="3201" y="2146"/>
                <a:ext cx="163" cy="131"/>
              </a:xfrm>
              <a:custGeom>
                <a:avLst/>
                <a:gdLst>
                  <a:gd name="T0" fmla="*/ 0 w 656"/>
                  <a:gd name="T1" fmla="*/ 0 h 523"/>
                  <a:gd name="T2" fmla="*/ 0 w 656"/>
                  <a:gd name="T3" fmla="*/ 0 h 523"/>
                  <a:gd name="T4" fmla="*/ 0 w 656"/>
                  <a:gd name="T5" fmla="*/ 0 h 523"/>
                  <a:gd name="T6" fmla="*/ 0 w 656"/>
                  <a:gd name="T7" fmla="*/ 0 h 523"/>
                  <a:gd name="T8" fmla="*/ 0 w 656"/>
                  <a:gd name="T9" fmla="*/ 0 h 523"/>
                  <a:gd name="T10" fmla="*/ 0 w 656"/>
                  <a:gd name="T11" fmla="*/ 0 h 523"/>
                  <a:gd name="T12" fmla="*/ 0 w 656"/>
                  <a:gd name="T13" fmla="*/ 0 h 523"/>
                  <a:gd name="T14" fmla="*/ 0 w 656"/>
                  <a:gd name="T15" fmla="*/ 0 h 523"/>
                  <a:gd name="T16" fmla="*/ 0 w 656"/>
                  <a:gd name="T17" fmla="*/ 0 h 523"/>
                  <a:gd name="T18" fmla="*/ 0 w 656"/>
                  <a:gd name="T19" fmla="*/ 0 h 523"/>
                  <a:gd name="T20" fmla="*/ 0 w 656"/>
                  <a:gd name="T21" fmla="*/ 0 h 523"/>
                  <a:gd name="T22" fmla="*/ 0 w 656"/>
                  <a:gd name="T23" fmla="*/ 0 h 523"/>
                  <a:gd name="T24" fmla="*/ 0 w 656"/>
                  <a:gd name="T25" fmla="*/ 0 h 523"/>
                  <a:gd name="T26" fmla="*/ 0 w 656"/>
                  <a:gd name="T27" fmla="*/ 0 h 523"/>
                  <a:gd name="T28" fmla="*/ 0 w 656"/>
                  <a:gd name="T29" fmla="*/ 0 h 523"/>
                  <a:gd name="T30" fmla="*/ 0 w 656"/>
                  <a:gd name="T31" fmla="*/ 0 h 523"/>
                  <a:gd name="T32" fmla="*/ 0 w 656"/>
                  <a:gd name="T33" fmla="*/ 0 h 523"/>
                  <a:gd name="T34" fmla="*/ 0 w 656"/>
                  <a:gd name="T35" fmla="*/ 0 h 523"/>
                  <a:gd name="T36" fmla="*/ 0 w 656"/>
                  <a:gd name="T37" fmla="*/ 0 h 523"/>
                  <a:gd name="T38" fmla="*/ 0 w 656"/>
                  <a:gd name="T39" fmla="*/ 0 h 523"/>
                  <a:gd name="T40" fmla="*/ 0 w 656"/>
                  <a:gd name="T41" fmla="*/ 0 h 523"/>
                  <a:gd name="T42" fmla="*/ 0 w 656"/>
                  <a:gd name="T43" fmla="*/ 0 h 523"/>
                  <a:gd name="T44" fmla="*/ 0 w 656"/>
                  <a:gd name="T45" fmla="*/ 0 h 523"/>
                  <a:gd name="T46" fmla="*/ 0 w 656"/>
                  <a:gd name="T47" fmla="*/ 0 h 523"/>
                  <a:gd name="T48" fmla="*/ 0 w 656"/>
                  <a:gd name="T49" fmla="*/ 0 h 523"/>
                  <a:gd name="T50" fmla="*/ 0 w 656"/>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6"/>
                  <a:gd name="T79" fmla="*/ 0 h 523"/>
                  <a:gd name="T80" fmla="*/ 656 w 656"/>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6" h="523">
                    <a:moveTo>
                      <a:pt x="656" y="0"/>
                    </a:moveTo>
                    <a:lnTo>
                      <a:pt x="421" y="80"/>
                    </a:lnTo>
                    <a:lnTo>
                      <a:pt x="357" y="104"/>
                    </a:lnTo>
                    <a:lnTo>
                      <a:pt x="299" y="126"/>
                    </a:lnTo>
                    <a:lnTo>
                      <a:pt x="254" y="163"/>
                    </a:lnTo>
                    <a:lnTo>
                      <a:pt x="212" y="181"/>
                    </a:lnTo>
                    <a:lnTo>
                      <a:pt x="167" y="217"/>
                    </a:lnTo>
                    <a:lnTo>
                      <a:pt x="132" y="259"/>
                    </a:lnTo>
                    <a:lnTo>
                      <a:pt x="93" y="310"/>
                    </a:lnTo>
                    <a:lnTo>
                      <a:pt x="64" y="357"/>
                    </a:lnTo>
                    <a:lnTo>
                      <a:pt x="36" y="409"/>
                    </a:lnTo>
                    <a:lnTo>
                      <a:pt x="12" y="456"/>
                    </a:lnTo>
                    <a:lnTo>
                      <a:pt x="0" y="490"/>
                    </a:lnTo>
                    <a:lnTo>
                      <a:pt x="7" y="502"/>
                    </a:lnTo>
                    <a:lnTo>
                      <a:pt x="28" y="520"/>
                    </a:lnTo>
                    <a:lnTo>
                      <a:pt x="52" y="523"/>
                    </a:lnTo>
                    <a:lnTo>
                      <a:pt x="93" y="520"/>
                    </a:lnTo>
                    <a:lnTo>
                      <a:pt x="144" y="507"/>
                    </a:lnTo>
                    <a:lnTo>
                      <a:pt x="196" y="494"/>
                    </a:lnTo>
                    <a:lnTo>
                      <a:pt x="254" y="473"/>
                    </a:lnTo>
                    <a:lnTo>
                      <a:pt x="299" y="456"/>
                    </a:lnTo>
                    <a:lnTo>
                      <a:pt x="341" y="419"/>
                    </a:lnTo>
                    <a:lnTo>
                      <a:pt x="386" y="386"/>
                    </a:lnTo>
                    <a:lnTo>
                      <a:pt x="426" y="346"/>
                    </a:lnTo>
                    <a:lnTo>
                      <a:pt x="460" y="288"/>
                    </a:lnTo>
                    <a:lnTo>
                      <a:pt x="6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1" name="Line 105"/>
              <p:cNvSpPr>
                <a:spLocks noChangeShapeType="1"/>
              </p:cNvSpPr>
              <p:nvPr/>
            </p:nvSpPr>
            <p:spPr bwMode="auto">
              <a:xfrm flipV="1">
                <a:off x="3751" y="1690"/>
                <a:ext cx="61" cy="14"/>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2" name="Freeform 106"/>
              <p:cNvSpPr>
                <a:spLocks/>
              </p:cNvSpPr>
              <p:nvPr/>
            </p:nvSpPr>
            <p:spPr bwMode="auto">
              <a:xfrm>
                <a:off x="3734" y="1439"/>
                <a:ext cx="145" cy="180"/>
              </a:xfrm>
              <a:custGeom>
                <a:avLst/>
                <a:gdLst>
                  <a:gd name="T0" fmla="*/ 0 w 581"/>
                  <a:gd name="T1" fmla="*/ 0 h 720"/>
                  <a:gd name="T2" fmla="*/ 0 w 581"/>
                  <a:gd name="T3" fmla="*/ 0 h 720"/>
                  <a:gd name="T4" fmla="*/ 0 w 581"/>
                  <a:gd name="T5" fmla="*/ 0 h 720"/>
                  <a:gd name="T6" fmla="*/ 0 w 581"/>
                  <a:gd name="T7" fmla="*/ 0 h 720"/>
                  <a:gd name="T8" fmla="*/ 0 w 581"/>
                  <a:gd name="T9" fmla="*/ 0 h 720"/>
                  <a:gd name="T10" fmla="*/ 0 w 581"/>
                  <a:gd name="T11" fmla="*/ 0 h 720"/>
                  <a:gd name="T12" fmla="*/ 0 w 581"/>
                  <a:gd name="T13" fmla="*/ 0 h 720"/>
                  <a:gd name="T14" fmla="*/ 0 60000 65536"/>
                  <a:gd name="T15" fmla="*/ 0 60000 65536"/>
                  <a:gd name="T16" fmla="*/ 0 60000 65536"/>
                  <a:gd name="T17" fmla="*/ 0 60000 65536"/>
                  <a:gd name="T18" fmla="*/ 0 60000 65536"/>
                  <a:gd name="T19" fmla="*/ 0 60000 65536"/>
                  <a:gd name="T20" fmla="*/ 0 60000 65536"/>
                  <a:gd name="T21" fmla="*/ 0 w 581"/>
                  <a:gd name="T22" fmla="*/ 0 h 720"/>
                  <a:gd name="T23" fmla="*/ 581 w 581"/>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1" h="720">
                    <a:moveTo>
                      <a:pt x="0" y="720"/>
                    </a:moveTo>
                    <a:lnTo>
                      <a:pt x="103" y="622"/>
                    </a:lnTo>
                    <a:lnTo>
                      <a:pt x="204" y="509"/>
                    </a:lnTo>
                    <a:lnTo>
                      <a:pt x="293" y="352"/>
                    </a:lnTo>
                    <a:lnTo>
                      <a:pt x="375" y="202"/>
                    </a:lnTo>
                    <a:lnTo>
                      <a:pt x="478" y="93"/>
                    </a:lnTo>
                    <a:lnTo>
                      <a:pt x="58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3" name="Freeform 107"/>
              <p:cNvSpPr>
                <a:spLocks/>
              </p:cNvSpPr>
              <p:nvPr/>
            </p:nvSpPr>
            <p:spPr bwMode="auto">
              <a:xfrm>
                <a:off x="3736" y="1441"/>
                <a:ext cx="161" cy="225"/>
              </a:xfrm>
              <a:custGeom>
                <a:avLst/>
                <a:gdLst>
                  <a:gd name="T0" fmla="*/ 0 w 645"/>
                  <a:gd name="T1" fmla="*/ 0 h 901"/>
                  <a:gd name="T2" fmla="*/ 0 w 645"/>
                  <a:gd name="T3" fmla="*/ 0 h 901"/>
                  <a:gd name="T4" fmla="*/ 0 w 645"/>
                  <a:gd name="T5" fmla="*/ 0 h 901"/>
                  <a:gd name="T6" fmla="*/ 0 w 645"/>
                  <a:gd name="T7" fmla="*/ 0 h 901"/>
                  <a:gd name="T8" fmla="*/ 0 w 645"/>
                  <a:gd name="T9" fmla="*/ 0 h 901"/>
                  <a:gd name="T10" fmla="*/ 0 w 645"/>
                  <a:gd name="T11" fmla="*/ 0 h 901"/>
                  <a:gd name="T12" fmla="*/ 0 w 645"/>
                  <a:gd name="T13" fmla="*/ 0 h 901"/>
                  <a:gd name="T14" fmla="*/ 0 60000 65536"/>
                  <a:gd name="T15" fmla="*/ 0 60000 65536"/>
                  <a:gd name="T16" fmla="*/ 0 60000 65536"/>
                  <a:gd name="T17" fmla="*/ 0 60000 65536"/>
                  <a:gd name="T18" fmla="*/ 0 60000 65536"/>
                  <a:gd name="T19" fmla="*/ 0 60000 65536"/>
                  <a:gd name="T20" fmla="*/ 0 60000 65536"/>
                  <a:gd name="T21" fmla="*/ 0 w 645"/>
                  <a:gd name="T22" fmla="*/ 0 h 901"/>
                  <a:gd name="T23" fmla="*/ 645 w 645"/>
                  <a:gd name="T24" fmla="*/ 901 h 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901">
                    <a:moveTo>
                      <a:pt x="0" y="901"/>
                    </a:moveTo>
                    <a:lnTo>
                      <a:pt x="114" y="774"/>
                    </a:lnTo>
                    <a:lnTo>
                      <a:pt x="221" y="636"/>
                    </a:lnTo>
                    <a:lnTo>
                      <a:pt x="321" y="442"/>
                    </a:lnTo>
                    <a:lnTo>
                      <a:pt x="419" y="254"/>
                    </a:lnTo>
                    <a:lnTo>
                      <a:pt x="527" y="114"/>
                    </a:lnTo>
                    <a:lnTo>
                      <a:pt x="64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4" name="Freeform 108"/>
              <p:cNvSpPr>
                <a:spLocks/>
              </p:cNvSpPr>
              <p:nvPr/>
            </p:nvSpPr>
            <p:spPr bwMode="auto">
              <a:xfrm>
                <a:off x="3701" y="1404"/>
                <a:ext cx="139" cy="247"/>
              </a:xfrm>
              <a:custGeom>
                <a:avLst/>
                <a:gdLst>
                  <a:gd name="T0" fmla="*/ 0 w 559"/>
                  <a:gd name="T1" fmla="*/ 0 h 984"/>
                  <a:gd name="T2" fmla="*/ 0 w 559"/>
                  <a:gd name="T3" fmla="*/ 0 h 984"/>
                  <a:gd name="T4" fmla="*/ 0 w 559"/>
                  <a:gd name="T5" fmla="*/ 0 h 984"/>
                  <a:gd name="T6" fmla="*/ 0 w 559"/>
                  <a:gd name="T7" fmla="*/ 0 h 984"/>
                  <a:gd name="T8" fmla="*/ 0 w 559"/>
                  <a:gd name="T9" fmla="*/ 0 h 984"/>
                  <a:gd name="T10" fmla="*/ 0 w 559"/>
                  <a:gd name="T11" fmla="*/ 0 h 984"/>
                  <a:gd name="T12" fmla="*/ 0 w 559"/>
                  <a:gd name="T13" fmla="*/ 0 h 984"/>
                  <a:gd name="T14" fmla="*/ 0 60000 65536"/>
                  <a:gd name="T15" fmla="*/ 0 60000 65536"/>
                  <a:gd name="T16" fmla="*/ 0 60000 65536"/>
                  <a:gd name="T17" fmla="*/ 0 60000 65536"/>
                  <a:gd name="T18" fmla="*/ 0 60000 65536"/>
                  <a:gd name="T19" fmla="*/ 0 60000 65536"/>
                  <a:gd name="T20" fmla="*/ 0 60000 65536"/>
                  <a:gd name="T21" fmla="*/ 0 w 559"/>
                  <a:gd name="T22" fmla="*/ 0 h 984"/>
                  <a:gd name="T23" fmla="*/ 559 w 559"/>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9" h="984">
                    <a:moveTo>
                      <a:pt x="0" y="984"/>
                    </a:moveTo>
                    <a:lnTo>
                      <a:pt x="105" y="841"/>
                    </a:lnTo>
                    <a:lnTo>
                      <a:pt x="198" y="689"/>
                    </a:lnTo>
                    <a:lnTo>
                      <a:pt x="277" y="489"/>
                    </a:lnTo>
                    <a:lnTo>
                      <a:pt x="349" y="293"/>
                    </a:lnTo>
                    <a:lnTo>
                      <a:pt x="450" y="137"/>
                    </a:lnTo>
                    <a:lnTo>
                      <a:pt x="55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5" name="Freeform 109"/>
              <p:cNvSpPr>
                <a:spLocks/>
              </p:cNvSpPr>
              <p:nvPr/>
            </p:nvSpPr>
            <p:spPr bwMode="auto">
              <a:xfrm>
                <a:off x="3779" y="1542"/>
                <a:ext cx="236" cy="159"/>
              </a:xfrm>
              <a:custGeom>
                <a:avLst/>
                <a:gdLst>
                  <a:gd name="T0" fmla="*/ 0 w 942"/>
                  <a:gd name="T1" fmla="*/ 0 h 634"/>
                  <a:gd name="T2" fmla="*/ 0 w 942"/>
                  <a:gd name="T3" fmla="*/ 0 h 634"/>
                  <a:gd name="T4" fmla="*/ 0 w 942"/>
                  <a:gd name="T5" fmla="*/ 0 h 634"/>
                  <a:gd name="T6" fmla="*/ 0 w 942"/>
                  <a:gd name="T7" fmla="*/ 0 h 634"/>
                  <a:gd name="T8" fmla="*/ 0 w 942"/>
                  <a:gd name="T9" fmla="*/ 0 h 634"/>
                  <a:gd name="T10" fmla="*/ 0 w 942"/>
                  <a:gd name="T11" fmla="*/ 0 h 634"/>
                  <a:gd name="T12" fmla="*/ 0 w 942"/>
                  <a:gd name="T13" fmla="*/ 0 h 634"/>
                  <a:gd name="T14" fmla="*/ 0 60000 65536"/>
                  <a:gd name="T15" fmla="*/ 0 60000 65536"/>
                  <a:gd name="T16" fmla="*/ 0 60000 65536"/>
                  <a:gd name="T17" fmla="*/ 0 60000 65536"/>
                  <a:gd name="T18" fmla="*/ 0 60000 65536"/>
                  <a:gd name="T19" fmla="*/ 0 60000 65536"/>
                  <a:gd name="T20" fmla="*/ 0 60000 65536"/>
                  <a:gd name="T21" fmla="*/ 0 w 942"/>
                  <a:gd name="T22" fmla="*/ 0 h 634"/>
                  <a:gd name="T23" fmla="*/ 942 w 942"/>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2" h="634">
                    <a:moveTo>
                      <a:pt x="0" y="634"/>
                    </a:moveTo>
                    <a:lnTo>
                      <a:pt x="137" y="520"/>
                    </a:lnTo>
                    <a:lnTo>
                      <a:pt x="287" y="410"/>
                    </a:lnTo>
                    <a:lnTo>
                      <a:pt x="476" y="324"/>
                    </a:lnTo>
                    <a:lnTo>
                      <a:pt x="665" y="235"/>
                    </a:lnTo>
                    <a:lnTo>
                      <a:pt x="809" y="122"/>
                    </a:lnTo>
                    <a:lnTo>
                      <a:pt x="94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6" name="Freeform 110"/>
              <p:cNvSpPr>
                <a:spLocks/>
              </p:cNvSpPr>
              <p:nvPr/>
            </p:nvSpPr>
            <p:spPr bwMode="auto">
              <a:xfrm>
                <a:off x="3179" y="2075"/>
                <a:ext cx="60" cy="175"/>
              </a:xfrm>
              <a:custGeom>
                <a:avLst/>
                <a:gdLst>
                  <a:gd name="T0" fmla="*/ 0 w 240"/>
                  <a:gd name="T1" fmla="*/ 0 h 703"/>
                  <a:gd name="T2" fmla="*/ 0 w 240"/>
                  <a:gd name="T3" fmla="*/ 0 h 703"/>
                  <a:gd name="T4" fmla="*/ 0 w 240"/>
                  <a:gd name="T5" fmla="*/ 0 h 703"/>
                  <a:gd name="T6" fmla="*/ 0 w 240"/>
                  <a:gd name="T7" fmla="*/ 0 h 703"/>
                  <a:gd name="T8" fmla="*/ 0 w 240"/>
                  <a:gd name="T9" fmla="*/ 0 h 703"/>
                  <a:gd name="T10" fmla="*/ 0 w 240"/>
                  <a:gd name="T11" fmla="*/ 0 h 703"/>
                  <a:gd name="T12" fmla="*/ 0 w 240"/>
                  <a:gd name="T13" fmla="*/ 0 h 703"/>
                  <a:gd name="T14" fmla="*/ 0 60000 65536"/>
                  <a:gd name="T15" fmla="*/ 0 60000 65536"/>
                  <a:gd name="T16" fmla="*/ 0 60000 65536"/>
                  <a:gd name="T17" fmla="*/ 0 60000 65536"/>
                  <a:gd name="T18" fmla="*/ 0 60000 65536"/>
                  <a:gd name="T19" fmla="*/ 0 60000 65536"/>
                  <a:gd name="T20" fmla="*/ 0 60000 65536"/>
                  <a:gd name="T21" fmla="*/ 0 w 240"/>
                  <a:gd name="T22" fmla="*/ 0 h 703"/>
                  <a:gd name="T23" fmla="*/ 240 w 240"/>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703">
                    <a:moveTo>
                      <a:pt x="0" y="703"/>
                    </a:moveTo>
                    <a:lnTo>
                      <a:pt x="0" y="593"/>
                    </a:lnTo>
                    <a:lnTo>
                      <a:pt x="17" y="487"/>
                    </a:lnTo>
                    <a:lnTo>
                      <a:pt x="92" y="375"/>
                    </a:lnTo>
                    <a:lnTo>
                      <a:pt x="168" y="260"/>
                    </a:lnTo>
                    <a:lnTo>
                      <a:pt x="214" y="132"/>
                    </a:lnTo>
                    <a:lnTo>
                      <a:pt x="24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7" name="Freeform 111"/>
              <p:cNvSpPr>
                <a:spLocks/>
              </p:cNvSpPr>
              <p:nvPr/>
            </p:nvSpPr>
            <p:spPr bwMode="auto">
              <a:xfrm>
                <a:off x="3209" y="2191"/>
                <a:ext cx="176" cy="93"/>
              </a:xfrm>
              <a:custGeom>
                <a:avLst/>
                <a:gdLst>
                  <a:gd name="T0" fmla="*/ 0 w 701"/>
                  <a:gd name="T1" fmla="*/ 0 h 372"/>
                  <a:gd name="T2" fmla="*/ 0 w 701"/>
                  <a:gd name="T3" fmla="*/ 0 h 372"/>
                  <a:gd name="T4" fmla="*/ 0 w 701"/>
                  <a:gd name="T5" fmla="*/ 0 h 372"/>
                  <a:gd name="T6" fmla="*/ 0 w 701"/>
                  <a:gd name="T7" fmla="*/ 0 h 372"/>
                  <a:gd name="T8" fmla="*/ 0 w 701"/>
                  <a:gd name="T9" fmla="*/ 0 h 372"/>
                  <a:gd name="T10" fmla="*/ 0 w 701"/>
                  <a:gd name="T11" fmla="*/ 0 h 372"/>
                  <a:gd name="T12" fmla="*/ 0 w 701"/>
                  <a:gd name="T13" fmla="*/ 0 h 372"/>
                  <a:gd name="T14" fmla="*/ 0 60000 65536"/>
                  <a:gd name="T15" fmla="*/ 0 60000 65536"/>
                  <a:gd name="T16" fmla="*/ 0 60000 65536"/>
                  <a:gd name="T17" fmla="*/ 0 60000 65536"/>
                  <a:gd name="T18" fmla="*/ 0 60000 65536"/>
                  <a:gd name="T19" fmla="*/ 0 60000 65536"/>
                  <a:gd name="T20" fmla="*/ 0 60000 65536"/>
                  <a:gd name="T21" fmla="*/ 0 w 701"/>
                  <a:gd name="T22" fmla="*/ 0 h 372"/>
                  <a:gd name="T23" fmla="*/ 701 w 701"/>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1" h="372">
                    <a:moveTo>
                      <a:pt x="0" y="372"/>
                    </a:moveTo>
                    <a:lnTo>
                      <a:pt x="108" y="339"/>
                    </a:lnTo>
                    <a:lnTo>
                      <a:pt x="225" y="285"/>
                    </a:lnTo>
                    <a:lnTo>
                      <a:pt x="356" y="176"/>
                    </a:lnTo>
                    <a:lnTo>
                      <a:pt x="479" y="74"/>
                    </a:lnTo>
                    <a:lnTo>
                      <a:pt x="591" y="26"/>
                    </a:lnTo>
                    <a:lnTo>
                      <a:pt x="70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8" name="Freeform 112"/>
              <p:cNvSpPr>
                <a:spLocks/>
              </p:cNvSpPr>
              <p:nvPr/>
            </p:nvSpPr>
            <p:spPr bwMode="auto">
              <a:xfrm>
                <a:off x="3759" y="1342"/>
                <a:ext cx="159" cy="227"/>
              </a:xfrm>
              <a:custGeom>
                <a:avLst/>
                <a:gdLst>
                  <a:gd name="T0" fmla="*/ 0 w 638"/>
                  <a:gd name="T1" fmla="*/ 0 h 904"/>
                  <a:gd name="T2" fmla="*/ 0 w 638"/>
                  <a:gd name="T3" fmla="*/ 0 h 904"/>
                  <a:gd name="T4" fmla="*/ 0 w 638"/>
                  <a:gd name="T5" fmla="*/ 0 h 904"/>
                  <a:gd name="T6" fmla="*/ 0 w 638"/>
                  <a:gd name="T7" fmla="*/ 0 h 904"/>
                  <a:gd name="T8" fmla="*/ 0 w 638"/>
                  <a:gd name="T9" fmla="*/ 0 h 904"/>
                  <a:gd name="T10" fmla="*/ 0 w 638"/>
                  <a:gd name="T11" fmla="*/ 0 h 904"/>
                  <a:gd name="T12" fmla="*/ 0 w 638"/>
                  <a:gd name="T13" fmla="*/ 0 h 904"/>
                  <a:gd name="T14" fmla="*/ 0 60000 65536"/>
                  <a:gd name="T15" fmla="*/ 0 60000 65536"/>
                  <a:gd name="T16" fmla="*/ 0 60000 65536"/>
                  <a:gd name="T17" fmla="*/ 0 60000 65536"/>
                  <a:gd name="T18" fmla="*/ 0 60000 65536"/>
                  <a:gd name="T19" fmla="*/ 0 60000 65536"/>
                  <a:gd name="T20" fmla="*/ 0 60000 65536"/>
                  <a:gd name="T21" fmla="*/ 0 w 638"/>
                  <a:gd name="T22" fmla="*/ 0 h 904"/>
                  <a:gd name="T23" fmla="*/ 638 w 638"/>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04">
                    <a:moveTo>
                      <a:pt x="0" y="904"/>
                    </a:moveTo>
                    <a:lnTo>
                      <a:pt x="109" y="777"/>
                    </a:lnTo>
                    <a:lnTo>
                      <a:pt x="219" y="639"/>
                    </a:lnTo>
                    <a:lnTo>
                      <a:pt x="323" y="443"/>
                    </a:lnTo>
                    <a:lnTo>
                      <a:pt x="418" y="259"/>
                    </a:lnTo>
                    <a:lnTo>
                      <a:pt x="529" y="121"/>
                    </a:lnTo>
                    <a:lnTo>
                      <a:pt x="63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59" name="Freeform 113"/>
              <p:cNvSpPr>
                <a:spLocks/>
              </p:cNvSpPr>
              <p:nvPr/>
            </p:nvSpPr>
            <p:spPr bwMode="auto">
              <a:xfrm>
                <a:off x="3764" y="1483"/>
                <a:ext cx="169" cy="219"/>
              </a:xfrm>
              <a:custGeom>
                <a:avLst/>
                <a:gdLst>
                  <a:gd name="T0" fmla="*/ 0 w 673"/>
                  <a:gd name="T1" fmla="*/ 0 h 874"/>
                  <a:gd name="T2" fmla="*/ 0 w 673"/>
                  <a:gd name="T3" fmla="*/ 0 h 874"/>
                  <a:gd name="T4" fmla="*/ 0 w 673"/>
                  <a:gd name="T5" fmla="*/ 0 h 874"/>
                  <a:gd name="T6" fmla="*/ 0 w 673"/>
                  <a:gd name="T7" fmla="*/ 0 h 874"/>
                  <a:gd name="T8" fmla="*/ 0 w 673"/>
                  <a:gd name="T9" fmla="*/ 0 h 874"/>
                  <a:gd name="T10" fmla="*/ 0 w 673"/>
                  <a:gd name="T11" fmla="*/ 0 h 874"/>
                  <a:gd name="T12" fmla="*/ 0 w 673"/>
                  <a:gd name="T13" fmla="*/ 0 h 874"/>
                  <a:gd name="T14" fmla="*/ 0 60000 65536"/>
                  <a:gd name="T15" fmla="*/ 0 60000 65536"/>
                  <a:gd name="T16" fmla="*/ 0 60000 65536"/>
                  <a:gd name="T17" fmla="*/ 0 60000 65536"/>
                  <a:gd name="T18" fmla="*/ 0 60000 65536"/>
                  <a:gd name="T19" fmla="*/ 0 60000 65536"/>
                  <a:gd name="T20" fmla="*/ 0 60000 65536"/>
                  <a:gd name="T21" fmla="*/ 0 w 673"/>
                  <a:gd name="T22" fmla="*/ 0 h 874"/>
                  <a:gd name="T23" fmla="*/ 673 w 673"/>
                  <a:gd name="T24" fmla="*/ 874 h 8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3" h="874">
                    <a:moveTo>
                      <a:pt x="0" y="874"/>
                    </a:moveTo>
                    <a:lnTo>
                      <a:pt x="86" y="736"/>
                    </a:lnTo>
                    <a:lnTo>
                      <a:pt x="184" y="589"/>
                    </a:lnTo>
                    <a:lnTo>
                      <a:pt x="339" y="437"/>
                    </a:lnTo>
                    <a:lnTo>
                      <a:pt x="493" y="290"/>
                    </a:lnTo>
                    <a:lnTo>
                      <a:pt x="593" y="144"/>
                    </a:lnTo>
                    <a:lnTo>
                      <a:pt x="67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0" name="Freeform 114"/>
              <p:cNvSpPr>
                <a:spLocks/>
              </p:cNvSpPr>
              <p:nvPr/>
            </p:nvSpPr>
            <p:spPr bwMode="auto">
              <a:xfrm>
                <a:off x="3864" y="1415"/>
                <a:ext cx="167" cy="219"/>
              </a:xfrm>
              <a:custGeom>
                <a:avLst/>
                <a:gdLst>
                  <a:gd name="T0" fmla="*/ 0 w 670"/>
                  <a:gd name="T1" fmla="*/ 0 h 879"/>
                  <a:gd name="T2" fmla="*/ 0 w 670"/>
                  <a:gd name="T3" fmla="*/ 0 h 879"/>
                  <a:gd name="T4" fmla="*/ 0 w 670"/>
                  <a:gd name="T5" fmla="*/ 0 h 879"/>
                  <a:gd name="T6" fmla="*/ 0 w 670"/>
                  <a:gd name="T7" fmla="*/ 0 h 879"/>
                  <a:gd name="T8" fmla="*/ 0 w 670"/>
                  <a:gd name="T9" fmla="*/ 0 h 879"/>
                  <a:gd name="T10" fmla="*/ 0 w 670"/>
                  <a:gd name="T11" fmla="*/ 0 h 879"/>
                  <a:gd name="T12" fmla="*/ 0 w 670"/>
                  <a:gd name="T13" fmla="*/ 0 h 879"/>
                  <a:gd name="T14" fmla="*/ 0 60000 65536"/>
                  <a:gd name="T15" fmla="*/ 0 60000 65536"/>
                  <a:gd name="T16" fmla="*/ 0 60000 65536"/>
                  <a:gd name="T17" fmla="*/ 0 60000 65536"/>
                  <a:gd name="T18" fmla="*/ 0 60000 65536"/>
                  <a:gd name="T19" fmla="*/ 0 60000 65536"/>
                  <a:gd name="T20" fmla="*/ 0 60000 65536"/>
                  <a:gd name="T21" fmla="*/ 0 w 670"/>
                  <a:gd name="T22" fmla="*/ 0 h 879"/>
                  <a:gd name="T23" fmla="*/ 670 w 670"/>
                  <a:gd name="T24" fmla="*/ 879 h 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0" h="879">
                    <a:moveTo>
                      <a:pt x="0" y="879"/>
                    </a:moveTo>
                    <a:lnTo>
                      <a:pt x="80" y="737"/>
                    </a:lnTo>
                    <a:lnTo>
                      <a:pt x="184" y="592"/>
                    </a:lnTo>
                    <a:lnTo>
                      <a:pt x="343" y="444"/>
                    </a:lnTo>
                    <a:lnTo>
                      <a:pt x="493" y="294"/>
                    </a:lnTo>
                    <a:lnTo>
                      <a:pt x="590" y="143"/>
                    </a:lnTo>
                    <a:lnTo>
                      <a:pt x="67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1" name="Freeform 115"/>
              <p:cNvSpPr>
                <a:spLocks/>
              </p:cNvSpPr>
              <p:nvPr/>
            </p:nvSpPr>
            <p:spPr bwMode="auto">
              <a:xfrm>
                <a:off x="3797" y="1384"/>
                <a:ext cx="182" cy="272"/>
              </a:xfrm>
              <a:custGeom>
                <a:avLst/>
                <a:gdLst>
                  <a:gd name="T0" fmla="*/ 0 w 726"/>
                  <a:gd name="T1" fmla="*/ 0 h 1086"/>
                  <a:gd name="T2" fmla="*/ 0 w 726"/>
                  <a:gd name="T3" fmla="*/ 0 h 1086"/>
                  <a:gd name="T4" fmla="*/ 0 w 726"/>
                  <a:gd name="T5" fmla="*/ 0 h 1086"/>
                  <a:gd name="T6" fmla="*/ 0 w 726"/>
                  <a:gd name="T7" fmla="*/ 0 h 1086"/>
                  <a:gd name="T8" fmla="*/ 0 w 726"/>
                  <a:gd name="T9" fmla="*/ 0 h 1086"/>
                  <a:gd name="T10" fmla="*/ 0 w 726"/>
                  <a:gd name="T11" fmla="*/ 0 h 1086"/>
                  <a:gd name="T12" fmla="*/ 0 w 726"/>
                  <a:gd name="T13" fmla="*/ 0 h 1086"/>
                  <a:gd name="T14" fmla="*/ 0 60000 65536"/>
                  <a:gd name="T15" fmla="*/ 0 60000 65536"/>
                  <a:gd name="T16" fmla="*/ 0 60000 65536"/>
                  <a:gd name="T17" fmla="*/ 0 60000 65536"/>
                  <a:gd name="T18" fmla="*/ 0 60000 65536"/>
                  <a:gd name="T19" fmla="*/ 0 60000 65536"/>
                  <a:gd name="T20" fmla="*/ 0 60000 65536"/>
                  <a:gd name="T21" fmla="*/ 0 w 726"/>
                  <a:gd name="T22" fmla="*/ 0 h 1086"/>
                  <a:gd name="T23" fmla="*/ 726 w 726"/>
                  <a:gd name="T24" fmla="*/ 1086 h 10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6" h="1086">
                    <a:moveTo>
                      <a:pt x="0" y="1086"/>
                    </a:moveTo>
                    <a:lnTo>
                      <a:pt x="93" y="913"/>
                    </a:lnTo>
                    <a:lnTo>
                      <a:pt x="203" y="735"/>
                    </a:lnTo>
                    <a:lnTo>
                      <a:pt x="362" y="545"/>
                    </a:lnTo>
                    <a:lnTo>
                      <a:pt x="529" y="355"/>
                    </a:lnTo>
                    <a:lnTo>
                      <a:pt x="634" y="171"/>
                    </a:lnTo>
                    <a:lnTo>
                      <a:pt x="72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2" name="Freeform 116"/>
              <p:cNvSpPr>
                <a:spLocks/>
              </p:cNvSpPr>
              <p:nvPr/>
            </p:nvSpPr>
            <p:spPr bwMode="auto">
              <a:xfrm>
                <a:off x="3803" y="1357"/>
                <a:ext cx="160" cy="226"/>
              </a:xfrm>
              <a:custGeom>
                <a:avLst/>
                <a:gdLst>
                  <a:gd name="T0" fmla="*/ 0 w 639"/>
                  <a:gd name="T1" fmla="*/ 0 h 902"/>
                  <a:gd name="T2" fmla="*/ 0 w 639"/>
                  <a:gd name="T3" fmla="*/ 0 h 902"/>
                  <a:gd name="T4" fmla="*/ 0 w 639"/>
                  <a:gd name="T5" fmla="*/ 0 h 902"/>
                  <a:gd name="T6" fmla="*/ 0 w 639"/>
                  <a:gd name="T7" fmla="*/ 0 h 902"/>
                  <a:gd name="T8" fmla="*/ 0 w 639"/>
                  <a:gd name="T9" fmla="*/ 0 h 902"/>
                  <a:gd name="T10" fmla="*/ 0 w 639"/>
                  <a:gd name="T11" fmla="*/ 0 h 902"/>
                  <a:gd name="T12" fmla="*/ 0 w 639"/>
                  <a:gd name="T13" fmla="*/ 0 h 902"/>
                  <a:gd name="T14" fmla="*/ 0 60000 65536"/>
                  <a:gd name="T15" fmla="*/ 0 60000 65536"/>
                  <a:gd name="T16" fmla="*/ 0 60000 65536"/>
                  <a:gd name="T17" fmla="*/ 0 60000 65536"/>
                  <a:gd name="T18" fmla="*/ 0 60000 65536"/>
                  <a:gd name="T19" fmla="*/ 0 60000 65536"/>
                  <a:gd name="T20" fmla="*/ 0 60000 65536"/>
                  <a:gd name="T21" fmla="*/ 0 w 639"/>
                  <a:gd name="T22" fmla="*/ 0 h 902"/>
                  <a:gd name="T23" fmla="*/ 639 w 639"/>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9" h="902">
                    <a:moveTo>
                      <a:pt x="0" y="902"/>
                    </a:moveTo>
                    <a:lnTo>
                      <a:pt x="109" y="777"/>
                    </a:lnTo>
                    <a:lnTo>
                      <a:pt x="220" y="642"/>
                    </a:lnTo>
                    <a:lnTo>
                      <a:pt x="323" y="449"/>
                    </a:lnTo>
                    <a:lnTo>
                      <a:pt x="417" y="261"/>
                    </a:lnTo>
                    <a:lnTo>
                      <a:pt x="531" y="121"/>
                    </a:lnTo>
                    <a:lnTo>
                      <a:pt x="63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3" name="Freeform 117"/>
              <p:cNvSpPr>
                <a:spLocks/>
              </p:cNvSpPr>
              <p:nvPr/>
            </p:nvSpPr>
            <p:spPr bwMode="auto">
              <a:xfrm>
                <a:off x="3349" y="2108"/>
                <a:ext cx="194" cy="43"/>
              </a:xfrm>
              <a:custGeom>
                <a:avLst/>
                <a:gdLst>
                  <a:gd name="T0" fmla="*/ 0 w 777"/>
                  <a:gd name="T1" fmla="*/ 0 h 173"/>
                  <a:gd name="T2" fmla="*/ 0 w 777"/>
                  <a:gd name="T3" fmla="*/ 0 h 173"/>
                  <a:gd name="T4" fmla="*/ 0 w 777"/>
                  <a:gd name="T5" fmla="*/ 0 h 173"/>
                  <a:gd name="T6" fmla="*/ 0 w 777"/>
                  <a:gd name="T7" fmla="*/ 0 h 173"/>
                  <a:gd name="T8" fmla="*/ 0 w 777"/>
                  <a:gd name="T9" fmla="*/ 0 h 173"/>
                  <a:gd name="T10" fmla="*/ 0 w 777"/>
                  <a:gd name="T11" fmla="*/ 0 h 173"/>
                  <a:gd name="T12" fmla="*/ 0 w 777"/>
                  <a:gd name="T13" fmla="*/ 0 h 173"/>
                  <a:gd name="T14" fmla="*/ 0 w 777"/>
                  <a:gd name="T15" fmla="*/ 0 h 173"/>
                  <a:gd name="T16" fmla="*/ 0 w 777"/>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7"/>
                  <a:gd name="T28" fmla="*/ 0 h 173"/>
                  <a:gd name="T29" fmla="*/ 777 w 777"/>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7" h="173">
                    <a:moveTo>
                      <a:pt x="0" y="173"/>
                    </a:moveTo>
                    <a:lnTo>
                      <a:pt x="115" y="173"/>
                    </a:lnTo>
                    <a:lnTo>
                      <a:pt x="243" y="154"/>
                    </a:lnTo>
                    <a:lnTo>
                      <a:pt x="390" y="80"/>
                    </a:lnTo>
                    <a:lnTo>
                      <a:pt x="534" y="15"/>
                    </a:lnTo>
                    <a:lnTo>
                      <a:pt x="595" y="1"/>
                    </a:lnTo>
                    <a:lnTo>
                      <a:pt x="627" y="0"/>
                    </a:lnTo>
                    <a:lnTo>
                      <a:pt x="661" y="0"/>
                    </a:lnTo>
                    <a:lnTo>
                      <a:pt x="77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4" name="Freeform 118"/>
              <p:cNvSpPr>
                <a:spLocks/>
              </p:cNvSpPr>
              <p:nvPr/>
            </p:nvSpPr>
            <p:spPr bwMode="auto">
              <a:xfrm>
                <a:off x="3410" y="2031"/>
                <a:ext cx="188" cy="62"/>
              </a:xfrm>
              <a:custGeom>
                <a:avLst/>
                <a:gdLst>
                  <a:gd name="T0" fmla="*/ 0 w 748"/>
                  <a:gd name="T1" fmla="*/ 0 h 248"/>
                  <a:gd name="T2" fmla="*/ 0 w 748"/>
                  <a:gd name="T3" fmla="*/ 0 h 248"/>
                  <a:gd name="T4" fmla="*/ 0 w 748"/>
                  <a:gd name="T5" fmla="*/ 0 h 248"/>
                  <a:gd name="T6" fmla="*/ 0 w 748"/>
                  <a:gd name="T7" fmla="*/ 0 h 248"/>
                  <a:gd name="T8" fmla="*/ 0 w 748"/>
                  <a:gd name="T9" fmla="*/ 0 h 248"/>
                  <a:gd name="T10" fmla="*/ 0 w 748"/>
                  <a:gd name="T11" fmla="*/ 0 h 248"/>
                  <a:gd name="T12" fmla="*/ 0 w 748"/>
                  <a:gd name="T13" fmla="*/ 0 h 248"/>
                  <a:gd name="T14" fmla="*/ 0 60000 65536"/>
                  <a:gd name="T15" fmla="*/ 0 60000 65536"/>
                  <a:gd name="T16" fmla="*/ 0 60000 65536"/>
                  <a:gd name="T17" fmla="*/ 0 60000 65536"/>
                  <a:gd name="T18" fmla="*/ 0 60000 65536"/>
                  <a:gd name="T19" fmla="*/ 0 60000 65536"/>
                  <a:gd name="T20" fmla="*/ 0 60000 65536"/>
                  <a:gd name="T21" fmla="*/ 0 w 748"/>
                  <a:gd name="T22" fmla="*/ 0 h 248"/>
                  <a:gd name="T23" fmla="*/ 748 w 748"/>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248">
                    <a:moveTo>
                      <a:pt x="0" y="248"/>
                    </a:moveTo>
                    <a:lnTo>
                      <a:pt x="114" y="238"/>
                    </a:lnTo>
                    <a:lnTo>
                      <a:pt x="237" y="210"/>
                    </a:lnTo>
                    <a:lnTo>
                      <a:pt x="375" y="130"/>
                    </a:lnTo>
                    <a:lnTo>
                      <a:pt x="511" y="43"/>
                    </a:lnTo>
                    <a:lnTo>
                      <a:pt x="634" y="13"/>
                    </a:lnTo>
                    <a:lnTo>
                      <a:pt x="74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5" name="Freeform 119"/>
              <p:cNvSpPr>
                <a:spLocks/>
              </p:cNvSpPr>
              <p:nvPr/>
            </p:nvSpPr>
            <p:spPr bwMode="auto">
              <a:xfrm>
                <a:off x="3472" y="1974"/>
                <a:ext cx="189" cy="66"/>
              </a:xfrm>
              <a:custGeom>
                <a:avLst/>
                <a:gdLst>
                  <a:gd name="T0" fmla="*/ 0 w 754"/>
                  <a:gd name="T1" fmla="*/ 0 h 264"/>
                  <a:gd name="T2" fmla="*/ 0 w 754"/>
                  <a:gd name="T3" fmla="*/ 0 h 264"/>
                  <a:gd name="T4" fmla="*/ 0 w 754"/>
                  <a:gd name="T5" fmla="*/ 0 h 264"/>
                  <a:gd name="T6" fmla="*/ 0 w 754"/>
                  <a:gd name="T7" fmla="*/ 0 h 264"/>
                  <a:gd name="T8" fmla="*/ 0 w 754"/>
                  <a:gd name="T9" fmla="*/ 0 h 264"/>
                  <a:gd name="T10" fmla="*/ 0 w 754"/>
                  <a:gd name="T11" fmla="*/ 0 h 264"/>
                  <a:gd name="T12" fmla="*/ 0 w 754"/>
                  <a:gd name="T13" fmla="*/ 0 h 264"/>
                  <a:gd name="T14" fmla="*/ 0 60000 65536"/>
                  <a:gd name="T15" fmla="*/ 0 60000 65536"/>
                  <a:gd name="T16" fmla="*/ 0 60000 65536"/>
                  <a:gd name="T17" fmla="*/ 0 60000 65536"/>
                  <a:gd name="T18" fmla="*/ 0 60000 65536"/>
                  <a:gd name="T19" fmla="*/ 0 60000 65536"/>
                  <a:gd name="T20" fmla="*/ 0 60000 65536"/>
                  <a:gd name="T21" fmla="*/ 0 w 754"/>
                  <a:gd name="T22" fmla="*/ 0 h 264"/>
                  <a:gd name="T23" fmla="*/ 754 w 754"/>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4" h="264">
                    <a:moveTo>
                      <a:pt x="0" y="264"/>
                    </a:moveTo>
                    <a:lnTo>
                      <a:pt x="120" y="251"/>
                    </a:lnTo>
                    <a:lnTo>
                      <a:pt x="240" y="218"/>
                    </a:lnTo>
                    <a:lnTo>
                      <a:pt x="378" y="130"/>
                    </a:lnTo>
                    <a:lnTo>
                      <a:pt x="515" y="45"/>
                    </a:lnTo>
                    <a:lnTo>
                      <a:pt x="637" y="10"/>
                    </a:lnTo>
                    <a:lnTo>
                      <a:pt x="75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6" name="Freeform 120"/>
              <p:cNvSpPr>
                <a:spLocks/>
              </p:cNvSpPr>
              <p:nvPr/>
            </p:nvSpPr>
            <p:spPr bwMode="auto">
              <a:xfrm>
                <a:off x="3523" y="1921"/>
                <a:ext cx="188" cy="66"/>
              </a:xfrm>
              <a:custGeom>
                <a:avLst/>
                <a:gdLst>
                  <a:gd name="T0" fmla="*/ 0 w 753"/>
                  <a:gd name="T1" fmla="*/ 0 h 264"/>
                  <a:gd name="T2" fmla="*/ 0 w 753"/>
                  <a:gd name="T3" fmla="*/ 0 h 264"/>
                  <a:gd name="T4" fmla="*/ 0 w 753"/>
                  <a:gd name="T5" fmla="*/ 0 h 264"/>
                  <a:gd name="T6" fmla="*/ 0 w 753"/>
                  <a:gd name="T7" fmla="*/ 0 h 264"/>
                  <a:gd name="T8" fmla="*/ 0 w 753"/>
                  <a:gd name="T9" fmla="*/ 0 h 264"/>
                  <a:gd name="T10" fmla="*/ 0 w 753"/>
                  <a:gd name="T11" fmla="*/ 0 h 264"/>
                  <a:gd name="T12" fmla="*/ 0 w 753"/>
                  <a:gd name="T13" fmla="*/ 0 h 264"/>
                  <a:gd name="T14" fmla="*/ 0 60000 65536"/>
                  <a:gd name="T15" fmla="*/ 0 60000 65536"/>
                  <a:gd name="T16" fmla="*/ 0 60000 65536"/>
                  <a:gd name="T17" fmla="*/ 0 60000 65536"/>
                  <a:gd name="T18" fmla="*/ 0 60000 65536"/>
                  <a:gd name="T19" fmla="*/ 0 60000 65536"/>
                  <a:gd name="T20" fmla="*/ 0 60000 65536"/>
                  <a:gd name="T21" fmla="*/ 0 w 753"/>
                  <a:gd name="T22" fmla="*/ 0 h 264"/>
                  <a:gd name="T23" fmla="*/ 753 w 753"/>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264">
                    <a:moveTo>
                      <a:pt x="0" y="264"/>
                    </a:moveTo>
                    <a:lnTo>
                      <a:pt x="114" y="247"/>
                    </a:lnTo>
                    <a:lnTo>
                      <a:pt x="233" y="214"/>
                    </a:lnTo>
                    <a:lnTo>
                      <a:pt x="378" y="126"/>
                    </a:lnTo>
                    <a:lnTo>
                      <a:pt x="515" y="45"/>
                    </a:lnTo>
                    <a:lnTo>
                      <a:pt x="637" y="12"/>
                    </a:lnTo>
                    <a:lnTo>
                      <a:pt x="75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7" name="Freeform 121"/>
              <p:cNvSpPr>
                <a:spLocks/>
              </p:cNvSpPr>
              <p:nvPr/>
            </p:nvSpPr>
            <p:spPr bwMode="auto">
              <a:xfrm>
                <a:off x="3573" y="1856"/>
                <a:ext cx="187" cy="66"/>
              </a:xfrm>
              <a:custGeom>
                <a:avLst/>
                <a:gdLst>
                  <a:gd name="T0" fmla="*/ 0 w 748"/>
                  <a:gd name="T1" fmla="*/ 0 h 264"/>
                  <a:gd name="T2" fmla="*/ 0 w 748"/>
                  <a:gd name="T3" fmla="*/ 0 h 264"/>
                  <a:gd name="T4" fmla="*/ 0 w 748"/>
                  <a:gd name="T5" fmla="*/ 0 h 264"/>
                  <a:gd name="T6" fmla="*/ 0 w 748"/>
                  <a:gd name="T7" fmla="*/ 0 h 264"/>
                  <a:gd name="T8" fmla="*/ 0 w 748"/>
                  <a:gd name="T9" fmla="*/ 0 h 264"/>
                  <a:gd name="T10" fmla="*/ 0 w 748"/>
                  <a:gd name="T11" fmla="*/ 0 h 264"/>
                  <a:gd name="T12" fmla="*/ 0 w 748"/>
                  <a:gd name="T13" fmla="*/ 0 h 264"/>
                  <a:gd name="T14" fmla="*/ 0 60000 65536"/>
                  <a:gd name="T15" fmla="*/ 0 60000 65536"/>
                  <a:gd name="T16" fmla="*/ 0 60000 65536"/>
                  <a:gd name="T17" fmla="*/ 0 60000 65536"/>
                  <a:gd name="T18" fmla="*/ 0 60000 65536"/>
                  <a:gd name="T19" fmla="*/ 0 60000 65536"/>
                  <a:gd name="T20" fmla="*/ 0 60000 65536"/>
                  <a:gd name="T21" fmla="*/ 0 w 748"/>
                  <a:gd name="T22" fmla="*/ 0 h 264"/>
                  <a:gd name="T23" fmla="*/ 748 w 748"/>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264">
                    <a:moveTo>
                      <a:pt x="0" y="264"/>
                    </a:moveTo>
                    <a:lnTo>
                      <a:pt x="111" y="247"/>
                    </a:lnTo>
                    <a:lnTo>
                      <a:pt x="235" y="213"/>
                    </a:lnTo>
                    <a:lnTo>
                      <a:pt x="375" y="126"/>
                    </a:lnTo>
                    <a:lnTo>
                      <a:pt x="521" y="41"/>
                    </a:lnTo>
                    <a:lnTo>
                      <a:pt x="645" y="4"/>
                    </a:lnTo>
                    <a:lnTo>
                      <a:pt x="74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8" name="Freeform 122"/>
              <p:cNvSpPr>
                <a:spLocks/>
              </p:cNvSpPr>
              <p:nvPr/>
            </p:nvSpPr>
            <p:spPr bwMode="auto">
              <a:xfrm>
                <a:off x="3622" y="1798"/>
                <a:ext cx="187" cy="65"/>
              </a:xfrm>
              <a:custGeom>
                <a:avLst/>
                <a:gdLst>
                  <a:gd name="T0" fmla="*/ 0 w 746"/>
                  <a:gd name="T1" fmla="*/ 0 h 260"/>
                  <a:gd name="T2" fmla="*/ 0 w 746"/>
                  <a:gd name="T3" fmla="*/ 0 h 260"/>
                  <a:gd name="T4" fmla="*/ 0 w 746"/>
                  <a:gd name="T5" fmla="*/ 0 h 260"/>
                  <a:gd name="T6" fmla="*/ 0 w 746"/>
                  <a:gd name="T7" fmla="*/ 0 h 260"/>
                  <a:gd name="T8" fmla="*/ 0 w 746"/>
                  <a:gd name="T9" fmla="*/ 0 h 260"/>
                  <a:gd name="T10" fmla="*/ 0 w 746"/>
                  <a:gd name="T11" fmla="*/ 0 h 260"/>
                  <a:gd name="T12" fmla="*/ 0 w 746"/>
                  <a:gd name="T13" fmla="*/ 0 h 260"/>
                  <a:gd name="T14" fmla="*/ 0 60000 65536"/>
                  <a:gd name="T15" fmla="*/ 0 60000 65536"/>
                  <a:gd name="T16" fmla="*/ 0 60000 65536"/>
                  <a:gd name="T17" fmla="*/ 0 60000 65536"/>
                  <a:gd name="T18" fmla="*/ 0 60000 65536"/>
                  <a:gd name="T19" fmla="*/ 0 60000 65536"/>
                  <a:gd name="T20" fmla="*/ 0 60000 65536"/>
                  <a:gd name="T21" fmla="*/ 0 w 746"/>
                  <a:gd name="T22" fmla="*/ 0 h 260"/>
                  <a:gd name="T23" fmla="*/ 746 w 74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260">
                    <a:moveTo>
                      <a:pt x="0" y="260"/>
                    </a:moveTo>
                    <a:lnTo>
                      <a:pt x="115" y="242"/>
                    </a:lnTo>
                    <a:lnTo>
                      <a:pt x="234" y="211"/>
                    </a:lnTo>
                    <a:lnTo>
                      <a:pt x="372" y="127"/>
                    </a:lnTo>
                    <a:lnTo>
                      <a:pt x="515" y="42"/>
                    </a:lnTo>
                    <a:lnTo>
                      <a:pt x="638" y="7"/>
                    </a:lnTo>
                    <a:lnTo>
                      <a:pt x="74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69" name="Freeform 123"/>
              <p:cNvSpPr>
                <a:spLocks/>
              </p:cNvSpPr>
              <p:nvPr/>
            </p:nvSpPr>
            <p:spPr bwMode="auto">
              <a:xfrm>
                <a:off x="3666" y="1739"/>
                <a:ext cx="191" cy="66"/>
              </a:xfrm>
              <a:custGeom>
                <a:avLst/>
                <a:gdLst>
                  <a:gd name="T0" fmla="*/ 0 w 763"/>
                  <a:gd name="T1" fmla="*/ 0 h 260"/>
                  <a:gd name="T2" fmla="*/ 0 w 763"/>
                  <a:gd name="T3" fmla="*/ 0 h 260"/>
                  <a:gd name="T4" fmla="*/ 0 w 763"/>
                  <a:gd name="T5" fmla="*/ 0 h 260"/>
                  <a:gd name="T6" fmla="*/ 0 w 763"/>
                  <a:gd name="T7" fmla="*/ 0 h 260"/>
                  <a:gd name="T8" fmla="*/ 0 w 763"/>
                  <a:gd name="T9" fmla="*/ 0 h 260"/>
                  <a:gd name="T10" fmla="*/ 0 w 763"/>
                  <a:gd name="T11" fmla="*/ 0 h 260"/>
                  <a:gd name="T12" fmla="*/ 0 w 763"/>
                  <a:gd name="T13" fmla="*/ 0 h 260"/>
                  <a:gd name="T14" fmla="*/ 0 60000 65536"/>
                  <a:gd name="T15" fmla="*/ 0 60000 65536"/>
                  <a:gd name="T16" fmla="*/ 0 60000 65536"/>
                  <a:gd name="T17" fmla="*/ 0 60000 65536"/>
                  <a:gd name="T18" fmla="*/ 0 60000 65536"/>
                  <a:gd name="T19" fmla="*/ 0 60000 65536"/>
                  <a:gd name="T20" fmla="*/ 0 60000 65536"/>
                  <a:gd name="T21" fmla="*/ 0 w 763"/>
                  <a:gd name="T22" fmla="*/ 0 h 260"/>
                  <a:gd name="T23" fmla="*/ 763 w 763"/>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3" h="260">
                    <a:moveTo>
                      <a:pt x="0" y="260"/>
                    </a:moveTo>
                    <a:lnTo>
                      <a:pt x="122" y="242"/>
                    </a:lnTo>
                    <a:lnTo>
                      <a:pt x="248" y="208"/>
                    </a:lnTo>
                    <a:lnTo>
                      <a:pt x="391" y="121"/>
                    </a:lnTo>
                    <a:lnTo>
                      <a:pt x="523" y="42"/>
                    </a:lnTo>
                    <a:lnTo>
                      <a:pt x="645" y="11"/>
                    </a:lnTo>
                    <a:lnTo>
                      <a:pt x="76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0" name="Freeform 124"/>
              <p:cNvSpPr>
                <a:spLocks/>
              </p:cNvSpPr>
              <p:nvPr/>
            </p:nvSpPr>
            <p:spPr bwMode="auto">
              <a:xfrm>
                <a:off x="3707" y="1686"/>
                <a:ext cx="187" cy="65"/>
              </a:xfrm>
              <a:custGeom>
                <a:avLst/>
                <a:gdLst>
                  <a:gd name="T0" fmla="*/ 0 w 748"/>
                  <a:gd name="T1" fmla="*/ 0 h 259"/>
                  <a:gd name="T2" fmla="*/ 0 w 748"/>
                  <a:gd name="T3" fmla="*/ 0 h 259"/>
                  <a:gd name="T4" fmla="*/ 0 w 748"/>
                  <a:gd name="T5" fmla="*/ 0 h 259"/>
                  <a:gd name="T6" fmla="*/ 0 w 748"/>
                  <a:gd name="T7" fmla="*/ 0 h 259"/>
                  <a:gd name="T8" fmla="*/ 0 w 748"/>
                  <a:gd name="T9" fmla="*/ 0 h 259"/>
                  <a:gd name="T10" fmla="*/ 0 w 748"/>
                  <a:gd name="T11" fmla="*/ 0 h 259"/>
                  <a:gd name="T12" fmla="*/ 0 w 748"/>
                  <a:gd name="T13" fmla="*/ 0 h 259"/>
                  <a:gd name="T14" fmla="*/ 0 60000 65536"/>
                  <a:gd name="T15" fmla="*/ 0 60000 65536"/>
                  <a:gd name="T16" fmla="*/ 0 60000 65536"/>
                  <a:gd name="T17" fmla="*/ 0 60000 65536"/>
                  <a:gd name="T18" fmla="*/ 0 60000 65536"/>
                  <a:gd name="T19" fmla="*/ 0 60000 65536"/>
                  <a:gd name="T20" fmla="*/ 0 60000 65536"/>
                  <a:gd name="T21" fmla="*/ 0 w 748"/>
                  <a:gd name="T22" fmla="*/ 0 h 259"/>
                  <a:gd name="T23" fmla="*/ 748 w 748"/>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259">
                    <a:moveTo>
                      <a:pt x="0" y="259"/>
                    </a:moveTo>
                    <a:lnTo>
                      <a:pt x="116" y="241"/>
                    </a:lnTo>
                    <a:lnTo>
                      <a:pt x="238" y="209"/>
                    </a:lnTo>
                    <a:lnTo>
                      <a:pt x="380" y="119"/>
                    </a:lnTo>
                    <a:lnTo>
                      <a:pt x="516" y="40"/>
                    </a:lnTo>
                    <a:lnTo>
                      <a:pt x="632" y="11"/>
                    </a:lnTo>
                    <a:lnTo>
                      <a:pt x="74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1" name="Freeform 125"/>
              <p:cNvSpPr>
                <a:spLocks/>
              </p:cNvSpPr>
              <p:nvPr/>
            </p:nvSpPr>
            <p:spPr bwMode="auto">
              <a:xfrm>
                <a:off x="3756" y="1631"/>
                <a:ext cx="193" cy="43"/>
              </a:xfrm>
              <a:custGeom>
                <a:avLst/>
                <a:gdLst>
                  <a:gd name="T0" fmla="*/ 0 w 775"/>
                  <a:gd name="T1" fmla="*/ 0 h 169"/>
                  <a:gd name="T2" fmla="*/ 0 w 775"/>
                  <a:gd name="T3" fmla="*/ 0 h 169"/>
                  <a:gd name="T4" fmla="*/ 0 w 775"/>
                  <a:gd name="T5" fmla="*/ 0 h 169"/>
                  <a:gd name="T6" fmla="*/ 0 w 775"/>
                  <a:gd name="T7" fmla="*/ 0 h 169"/>
                  <a:gd name="T8" fmla="*/ 0 w 775"/>
                  <a:gd name="T9" fmla="*/ 0 h 169"/>
                  <a:gd name="T10" fmla="*/ 0 w 775"/>
                  <a:gd name="T11" fmla="*/ 0 h 169"/>
                  <a:gd name="T12" fmla="*/ 0 w 775"/>
                  <a:gd name="T13" fmla="*/ 0 h 169"/>
                  <a:gd name="T14" fmla="*/ 0 60000 65536"/>
                  <a:gd name="T15" fmla="*/ 0 60000 65536"/>
                  <a:gd name="T16" fmla="*/ 0 60000 65536"/>
                  <a:gd name="T17" fmla="*/ 0 60000 65536"/>
                  <a:gd name="T18" fmla="*/ 0 60000 65536"/>
                  <a:gd name="T19" fmla="*/ 0 60000 65536"/>
                  <a:gd name="T20" fmla="*/ 0 60000 65536"/>
                  <a:gd name="T21" fmla="*/ 0 w 775"/>
                  <a:gd name="T22" fmla="*/ 0 h 169"/>
                  <a:gd name="T23" fmla="*/ 775 w 775"/>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169">
                    <a:moveTo>
                      <a:pt x="0" y="169"/>
                    </a:moveTo>
                    <a:lnTo>
                      <a:pt x="115" y="169"/>
                    </a:lnTo>
                    <a:lnTo>
                      <a:pt x="239" y="152"/>
                    </a:lnTo>
                    <a:lnTo>
                      <a:pt x="391" y="88"/>
                    </a:lnTo>
                    <a:lnTo>
                      <a:pt x="541" y="19"/>
                    </a:lnTo>
                    <a:lnTo>
                      <a:pt x="667" y="0"/>
                    </a:lnTo>
                    <a:lnTo>
                      <a:pt x="775" y="1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2" name="Freeform 126"/>
              <p:cNvSpPr>
                <a:spLocks/>
              </p:cNvSpPr>
              <p:nvPr/>
            </p:nvSpPr>
            <p:spPr bwMode="auto">
              <a:xfrm>
                <a:off x="3349" y="1841"/>
                <a:ext cx="44" cy="189"/>
              </a:xfrm>
              <a:custGeom>
                <a:avLst/>
                <a:gdLst>
                  <a:gd name="T0" fmla="*/ 0 w 177"/>
                  <a:gd name="T1" fmla="*/ 0 h 754"/>
                  <a:gd name="T2" fmla="*/ 0 w 177"/>
                  <a:gd name="T3" fmla="*/ 0 h 754"/>
                  <a:gd name="T4" fmla="*/ 0 w 177"/>
                  <a:gd name="T5" fmla="*/ 0 h 754"/>
                  <a:gd name="T6" fmla="*/ 0 w 177"/>
                  <a:gd name="T7" fmla="*/ 0 h 754"/>
                  <a:gd name="T8" fmla="*/ 0 w 177"/>
                  <a:gd name="T9" fmla="*/ 0 h 754"/>
                  <a:gd name="T10" fmla="*/ 0 w 177"/>
                  <a:gd name="T11" fmla="*/ 0 h 754"/>
                  <a:gd name="T12" fmla="*/ 0 w 177"/>
                  <a:gd name="T13" fmla="*/ 0 h 754"/>
                  <a:gd name="T14" fmla="*/ 0 w 177"/>
                  <a:gd name="T15" fmla="*/ 0 h 754"/>
                  <a:gd name="T16" fmla="*/ 0 w 177"/>
                  <a:gd name="T17" fmla="*/ 0 h 754"/>
                  <a:gd name="T18" fmla="*/ 0 w 177"/>
                  <a:gd name="T19" fmla="*/ 0 h 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754"/>
                  <a:gd name="T32" fmla="*/ 177 w 177"/>
                  <a:gd name="T33" fmla="*/ 754 h 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754">
                    <a:moveTo>
                      <a:pt x="0" y="754"/>
                    </a:moveTo>
                    <a:lnTo>
                      <a:pt x="4" y="640"/>
                    </a:lnTo>
                    <a:lnTo>
                      <a:pt x="25" y="518"/>
                    </a:lnTo>
                    <a:lnTo>
                      <a:pt x="97" y="368"/>
                    </a:lnTo>
                    <a:lnTo>
                      <a:pt x="163" y="231"/>
                    </a:lnTo>
                    <a:lnTo>
                      <a:pt x="176" y="171"/>
                    </a:lnTo>
                    <a:lnTo>
                      <a:pt x="177" y="141"/>
                    </a:lnTo>
                    <a:lnTo>
                      <a:pt x="177" y="109"/>
                    </a:lnTo>
                    <a:lnTo>
                      <a:pt x="177" y="66"/>
                    </a:lnTo>
                    <a:lnTo>
                      <a:pt x="17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3" name="Freeform 127"/>
              <p:cNvSpPr>
                <a:spLocks/>
              </p:cNvSpPr>
              <p:nvPr/>
            </p:nvSpPr>
            <p:spPr bwMode="auto">
              <a:xfrm>
                <a:off x="3398" y="1774"/>
                <a:ext cx="47" cy="194"/>
              </a:xfrm>
              <a:custGeom>
                <a:avLst/>
                <a:gdLst>
                  <a:gd name="T0" fmla="*/ 0 w 191"/>
                  <a:gd name="T1" fmla="*/ 0 h 776"/>
                  <a:gd name="T2" fmla="*/ 0 w 191"/>
                  <a:gd name="T3" fmla="*/ 0 h 776"/>
                  <a:gd name="T4" fmla="*/ 0 w 191"/>
                  <a:gd name="T5" fmla="*/ 0 h 776"/>
                  <a:gd name="T6" fmla="*/ 0 w 191"/>
                  <a:gd name="T7" fmla="*/ 0 h 776"/>
                  <a:gd name="T8" fmla="*/ 0 w 191"/>
                  <a:gd name="T9" fmla="*/ 0 h 776"/>
                  <a:gd name="T10" fmla="*/ 0 w 191"/>
                  <a:gd name="T11" fmla="*/ 0 h 776"/>
                  <a:gd name="T12" fmla="*/ 0 w 191"/>
                  <a:gd name="T13" fmla="*/ 0 h 776"/>
                  <a:gd name="T14" fmla="*/ 0 60000 65536"/>
                  <a:gd name="T15" fmla="*/ 0 60000 65536"/>
                  <a:gd name="T16" fmla="*/ 0 60000 65536"/>
                  <a:gd name="T17" fmla="*/ 0 60000 65536"/>
                  <a:gd name="T18" fmla="*/ 0 60000 65536"/>
                  <a:gd name="T19" fmla="*/ 0 60000 65536"/>
                  <a:gd name="T20" fmla="*/ 0 60000 65536"/>
                  <a:gd name="T21" fmla="*/ 0 w 191"/>
                  <a:gd name="T22" fmla="*/ 0 h 776"/>
                  <a:gd name="T23" fmla="*/ 191 w 191"/>
                  <a:gd name="T24" fmla="*/ 776 h 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1" h="776">
                    <a:moveTo>
                      <a:pt x="0" y="776"/>
                    </a:moveTo>
                    <a:lnTo>
                      <a:pt x="0" y="656"/>
                    </a:lnTo>
                    <a:lnTo>
                      <a:pt x="24" y="533"/>
                    </a:lnTo>
                    <a:lnTo>
                      <a:pt x="98" y="385"/>
                    </a:lnTo>
                    <a:lnTo>
                      <a:pt x="169" y="235"/>
                    </a:lnTo>
                    <a:lnTo>
                      <a:pt x="191" y="108"/>
                    </a:lnTo>
                    <a:lnTo>
                      <a:pt x="19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4" name="Freeform 128"/>
              <p:cNvSpPr>
                <a:spLocks/>
              </p:cNvSpPr>
              <p:nvPr/>
            </p:nvSpPr>
            <p:spPr bwMode="auto">
              <a:xfrm>
                <a:off x="3458" y="1723"/>
                <a:ext cx="46" cy="195"/>
              </a:xfrm>
              <a:custGeom>
                <a:avLst/>
                <a:gdLst>
                  <a:gd name="T0" fmla="*/ 0 w 185"/>
                  <a:gd name="T1" fmla="*/ 0 h 780"/>
                  <a:gd name="T2" fmla="*/ 0 w 185"/>
                  <a:gd name="T3" fmla="*/ 0 h 780"/>
                  <a:gd name="T4" fmla="*/ 0 w 185"/>
                  <a:gd name="T5" fmla="*/ 0 h 780"/>
                  <a:gd name="T6" fmla="*/ 0 w 185"/>
                  <a:gd name="T7" fmla="*/ 0 h 780"/>
                  <a:gd name="T8" fmla="*/ 0 w 185"/>
                  <a:gd name="T9" fmla="*/ 0 h 780"/>
                  <a:gd name="T10" fmla="*/ 0 w 185"/>
                  <a:gd name="T11" fmla="*/ 0 h 780"/>
                  <a:gd name="T12" fmla="*/ 0 w 185"/>
                  <a:gd name="T13" fmla="*/ 0 h 780"/>
                  <a:gd name="T14" fmla="*/ 0 w 185"/>
                  <a:gd name="T15" fmla="*/ 0 h 780"/>
                  <a:gd name="T16" fmla="*/ 0 w 185"/>
                  <a:gd name="T17" fmla="*/ 0 h 780"/>
                  <a:gd name="T18" fmla="*/ 0 w 185"/>
                  <a:gd name="T19" fmla="*/ 0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780"/>
                  <a:gd name="T32" fmla="*/ 185 w 185"/>
                  <a:gd name="T33" fmla="*/ 780 h 7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780">
                    <a:moveTo>
                      <a:pt x="0" y="780"/>
                    </a:moveTo>
                    <a:lnTo>
                      <a:pt x="7" y="666"/>
                    </a:lnTo>
                    <a:lnTo>
                      <a:pt x="26" y="536"/>
                    </a:lnTo>
                    <a:lnTo>
                      <a:pt x="97" y="382"/>
                    </a:lnTo>
                    <a:lnTo>
                      <a:pt x="166" y="236"/>
                    </a:lnTo>
                    <a:lnTo>
                      <a:pt x="181" y="176"/>
                    </a:lnTo>
                    <a:lnTo>
                      <a:pt x="183" y="146"/>
                    </a:lnTo>
                    <a:lnTo>
                      <a:pt x="185" y="114"/>
                    </a:lnTo>
                    <a:lnTo>
                      <a:pt x="185" y="67"/>
                    </a:lnTo>
                    <a:lnTo>
                      <a:pt x="17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5" name="Freeform 129"/>
              <p:cNvSpPr>
                <a:spLocks/>
              </p:cNvSpPr>
              <p:nvPr/>
            </p:nvSpPr>
            <p:spPr bwMode="auto">
              <a:xfrm>
                <a:off x="3510" y="1658"/>
                <a:ext cx="46" cy="195"/>
              </a:xfrm>
              <a:custGeom>
                <a:avLst/>
                <a:gdLst>
                  <a:gd name="T0" fmla="*/ 0 w 182"/>
                  <a:gd name="T1" fmla="*/ 0 h 783"/>
                  <a:gd name="T2" fmla="*/ 0 w 182"/>
                  <a:gd name="T3" fmla="*/ 0 h 783"/>
                  <a:gd name="T4" fmla="*/ 0 w 182"/>
                  <a:gd name="T5" fmla="*/ 0 h 783"/>
                  <a:gd name="T6" fmla="*/ 0 w 182"/>
                  <a:gd name="T7" fmla="*/ 0 h 783"/>
                  <a:gd name="T8" fmla="*/ 0 w 182"/>
                  <a:gd name="T9" fmla="*/ 0 h 783"/>
                  <a:gd name="T10" fmla="*/ 0 w 182"/>
                  <a:gd name="T11" fmla="*/ 0 h 783"/>
                  <a:gd name="T12" fmla="*/ 0 w 182"/>
                  <a:gd name="T13" fmla="*/ 0 h 783"/>
                  <a:gd name="T14" fmla="*/ 0 60000 65536"/>
                  <a:gd name="T15" fmla="*/ 0 60000 65536"/>
                  <a:gd name="T16" fmla="*/ 0 60000 65536"/>
                  <a:gd name="T17" fmla="*/ 0 60000 65536"/>
                  <a:gd name="T18" fmla="*/ 0 60000 65536"/>
                  <a:gd name="T19" fmla="*/ 0 60000 65536"/>
                  <a:gd name="T20" fmla="*/ 0 60000 65536"/>
                  <a:gd name="T21" fmla="*/ 0 w 182"/>
                  <a:gd name="T22" fmla="*/ 0 h 783"/>
                  <a:gd name="T23" fmla="*/ 182 w 182"/>
                  <a:gd name="T24" fmla="*/ 783 h 7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783">
                    <a:moveTo>
                      <a:pt x="0" y="783"/>
                    </a:moveTo>
                    <a:lnTo>
                      <a:pt x="0" y="662"/>
                    </a:lnTo>
                    <a:lnTo>
                      <a:pt x="21" y="536"/>
                    </a:lnTo>
                    <a:lnTo>
                      <a:pt x="91" y="386"/>
                    </a:lnTo>
                    <a:lnTo>
                      <a:pt x="162" y="239"/>
                    </a:lnTo>
                    <a:lnTo>
                      <a:pt x="182" y="116"/>
                    </a:lnTo>
                    <a:lnTo>
                      <a:pt x="18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6" name="Freeform 130"/>
              <p:cNvSpPr>
                <a:spLocks/>
              </p:cNvSpPr>
              <p:nvPr/>
            </p:nvSpPr>
            <p:spPr bwMode="auto">
              <a:xfrm>
                <a:off x="3566" y="1604"/>
                <a:ext cx="47" cy="193"/>
              </a:xfrm>
              <a:custGeom>
                <a:avLst/>
                <a:gdLst>
                  <a:gd name="T0" fmla="*/ 0 w 188"/>
                  <a:gd name="T1" fmla="*/ 0 h 771"/>
                  <a:gd name="T2" fmla="*/ 0 w 188"/>
                  <a:gd name="T3" fmla="*/ 0 h 771"/>
                  <a:gd name="T4" fmla="*/ 0 w 188"/>
                  <a:gd name="T5" fmla="*/ 0 h 771"/>
                  <a:gd name="T6" fmla="*/ 0 w 188"/>
                  <a:gd name="T7" fmla="*/ 0 h 771"/>
                  <a:gd name="T8" fmla="*/ 0 w 188"/>
                  <a:gd name="T9" fmla="*/ 0 h 771"/>
                  <a:gd name="T10" fmla="*/ 0 w 188"/>
                  <a:gd name="T11" fmla="*/ 0 h 771"/>
                  <a:gd name="T12" fmla="*/ 0 w 188"/>
                  <a:gd name="T13" fmla="*/ 0 h 771"/>
                  <a:gd name="T14" fmla="*/ 0 60000 65536"/>
                  <a:gd name="T15" fmla="*/ 0 60000 65536"/>
                  <a:gd name="T16" fmla="*/ 0 60000 65536"/>
                  <a:gd name="T17" fmla="*/ 0 60000 65536"/>
                  <a:gd name="T18" fmla="*/ 0 60000 65536"/>
                  <a:gd name="T19" fmla="*/ 0 60000 65536"/>
                  <a:gd name="T20" fmla="*/ 0 60000 65536"/>
                  <a:gd name="T21" fmla="*/ 0 w 188"/>
                  <a:gd name="T22" fmla="*/ 0 h 771"/>
                  <a:gd name="T23" fmla="*/ 188 w 188"/>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 h="771">
                    <a:moveTo>
                      <a:pt x="0" y="771"/>
                    </a:moveTo>
                    <a:lnTo>
                      <a:pt x="12" y="654"/>
                    </a:lnTo>
                    <a:lnTo>
                      <a:pt x="28" y="527"/>
                    </a:lnTo>
                    <a:lnTo>
                      <a:pt x="103" y="380"/>
                    </a:lnTo>
                    <a:lnTo>
                      <a:pt x="168" y="232"/>
                    </a:lnTo>
                    <a:lnTo>
                      <a:pt x="188" y="108"/>
                    </a:lnTo>
                    <a:lnTo>
                      <a:pt x="18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7" name="Freeform 131"/>
              <p:cNvSpPr>
                <a:spLocks/>
              </p:cNvSpPr>
              <p:nvPr/>
            </p:nvSpPr>
            <p:spPr bwMode="auto">
              <a:xfrm>
                <a:off x="3615" y="1546"/>
                <a:ext cx="46" cy="193"/>
              </a:xfrm>
              <a:custGeom>
                <a:avLst/>
                <a:gdLst>
                  <a:gd name="T0" fmla="*/ 0 w 186"/>
                  <a:gd name="T1" fmla="*/ 0 h 775"/>
                  <a:gd name="T2" fmla="*/ 0 w 186"/>
                  <a:gd name="T3" fmla="*/ 0 h 775"/>
                  <a:gd name="T4" fmla="*/ 0 w 186"/>
                  <a:gd name="T5" fmla="*/ 0 h 775"/>
                  <a:gd name="T6" fmla="*/ 0 w 186"/>
                  <a:gd name="T7" fmla="*/ 0 h 775"/>
                  <a:gd name="T8" fmla="*/ 0 w 186"/>
                  <a:gd name="T9" fmla="*/ 0 h 775"/>
                  <a:gd name="T10" fmla="*/ 0 w 186"/>
                  <a:gd name="T11" fmla="*/ 0 h 775"/>
                  <a:gd name="T12" fmla="*/ 0 w 186"/>
                  <a:gd name="T13" fmla="*/ 0 h 775"/>
                  <a:gd name="T14" fmla="*/ 0 w 186"/>
                  <a:gd name="T15" fmla="*/ 0 h 775"/>
                  <a:gd name="T16" fmla="*/ 0 w 186"/>
                  <a:gd name="T17" fmla="*/ 0 h 775"/>
                  <a:gd name="T18" fmla="*/ 0 w 186"/>
                  <a:gd name="T19" fmla="*/ 0 h 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775"/>
                  <a:gd name="T32" fmla="*/ 186 w 186"/>
                  <a:gd name="T33" fmla="*/ 775 h 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775">
                    <a:moveTo>
                      <a:pt x="0" y="775"/>
                    </a:moveTo>
                    <a:lnTo>
                      <a:pt x="4" y="661"/>
                    </a:lnTo>
                    <a:lnTo>
                      <a:pt x="24" y="536"/>
                    </a:lnTo>
                    <a:lnTo>
                      <a:pt x="97" y="384"/>
                    </a:lnTo>
                    <a:lnTo>
                      <a:pt x="164" y="236"/>
                    </a:lnTo>
                    <a:lnTo>
                      <a:pt x="180" y="175"/>
                    </a:lnTo>
                    <a:lnTo>
                      <a:pt x="183" y="145"/>
                    </a:lnTo>
                    <a:lnTo>
                      <a:pt x="184" y="113"/>
                    </a:lnTo>
                    <a:lnTo>
                      <a:pt x="186" y="67"/>
                    </a:lnTo>
                    <a:lnTo>
                      <a:pt x="18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8" name="Freeform 132"/>
              <p:cNvSpPr>
                <a:spLocks/>
              </p:cNvSpPr>
              <p:nvPr/>
            </p:nvSpPr>
            <p:spPr bwMode="auto">
              <a:xfrm>
                <a:off x="3672" y="1493"/>
                <a:ext cx="48" cy="196"/>
              </a:xfrm>
              <a:custGeom>
                <a:avLst/>
                <a:gdLst>
                  <a:gd name="T0" fmla="*/ 0 w 189"/>
                  <a:gd name="T1" fmla="*/ 0 h 784"/>
                  <a:gd name="T2" fmla="*/ 0 w 189"/>
                  <a:gd name="T3" fmla="*/ 0 h 784"/>
                  <a:gd name="T4" fmla="*/ 0 w 189"/>
                  <a:gd name="T5" fmla="*/ 0 h 784"/>
                  <a:gd name="T6" fmla="*/ 0 w 189"/>
                  <a:gd name="T7" fmla="*/ 0 h 784"/>
                  <a:gd name="T8" fmla="*/ 0 w 189"/>
                  <a:gd name="T9" fmla="*/ 0 h 784"/>
                  <a:gd name="T10" fmla="*/ 0 w 189"/>
                  <a:gd name="T11" fmla="*/ 0 h 784"/>
                  <a:gd name="T12" fmla="*/ 0 w 189"/>
                  <a:gd name="T13" fmla="*/ 0 h 784"/>
                  <a:gd name="T14" fmla="*/ 0 60000 65536"/>
                  <a:gd name="T15" fmla="*/ 0 60000 65536"/>
                  <a:gd name="T16" fmla="*/ 0 60000 65536"/>
                  <a:gd name="T17" fmla="*/ 0 60000 65536"/>
                  <a:gd name="T18" fmla="*/ 0 60000 65536"/>
                  <a:gd name="T19" fmla="*/ 0 60000 65536"/>
                  <a:gd name="T20" fmla="*/ 0 60000 65536"/>
                  <a:gd name="T21" fmla="*/ 0 w 189"/>
                  <a:gd name="T22" fmla="*/ 0 h 784"/>
                  <a:gd name="T23" fmla="*/ 189 w 189"/>
                  <a:gd name="T24" fmla="*/ 784 h 7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784">
                    <a:moveTo>
                      <a:pt x="0" y="784"/>
                    </a:moveTo>
                    <a:lnTo>
                      <a:pt x="5" y="657"/>
                    </a:lnTo>
                    <a:lnTo>
                      <a:pt x="24" y="534"/>
                    </a:lnTo>
                    <a:lnTo>
                      <a:pt x="98" y="387"/>
                    </a:lnTo>
                    <a:lnTo>
                      <a:pt x="166" y="237"/>
                    </a:lnTo>
                    <a:lnTo>
                      <a:pt x="189" y="110"/>
                    </a:lnTo>
                    <a:lnTo>
                      <a:pt x="18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79" name="Freeform 133"/>
              <p:cNvSpPr>
                <a:spLocks/>
              </p:cNvSpPr>
              <p:nvPr/>
            </p:nvSpPr>
            <p:spPr bwMode="auto">
              <a:xfrm>
                <a:off x="3697" y="1539"/>
                <a:ext cx="44" cy="194"/>
              </a:xfrm>
              <a:custGeom>
                <a:avLst/>
                <a:gdLst>
                  <a:gd name="T0" fmla="*/ 0 w 176"/>
                  <a:gd name="T1" fmla="*/ 0 h 776"/>
                  <a:gd name="T2" fmla="*/ 0 w 176"/>
                  <a:gd name="T3" fmla="*/ 0 h 776"/>
                  <a:gd name="T4" fmla="*/ 0 w 176"/>
                  <a:gd name="T5" fmla="*/ 0 h 776"/>
                  <a:gd name="T6" fmla="*/ 0 w 176"/>
                  <a:gd name="T7" fmla="*/ 0 h 776"/>
                  <a:gd name="T8" fmla="*/ 0 w 176"/>
                  <a:gd name="T9" fmla="*/ 0 h 776"/>
                  <a:gd name="T10" fmla="*/ 0 w 176"/>
                  <a:gd name="T11" fmla="*/ 0 h 776"/>
                  <a:gd name="T12" fmla="*/ 0 w 176"/>
                  <a:gd name="T13" fmla="*/ 0 h 776"/>
                  <a:gd name="T14" fmla="*/ 0 60000 65536"/>
                  <a:gd name="T15" fmla="*/ 0 60000 65536"/>
                  <a:gd name="T16" fmla="*/ 0 60000 65536"/>
                  <a:gd name="T17" fmla="*/ 0 60000 65536"/>
                  <a:gd name="T18" fmla="*/ 0 60000 65536"/>
                  <a:gd name="T19" fmla="*/ 0 60000 65536"/>
                  <a:gd name="T20" fmla="*/ 0 60000 65536"/>
                  <a:gd name="T21" fmla="*/ 0 w 176"/>
                  <a:gd name="T22" fmla="*/ 0 h 776"/>
                  <a:gd name="T23" fmla="*/ 176 w 176"/>
                  <a:gd name="T24" fmla="*/ 776 h 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776">
                    <a:moveTo>
                      <a:pt x="0" y="776"/>
                    </a:moveTo>
                    <a:lnTo>
                      <a:pt x="0" y="663"/>
                    </a:lnTo>
                    <a:lnTo>
                      <a:pt x="16" y="536"/>
                    </a:lnTo>
                    <a:lnTo>
                      <a:pt x="91" y="386"/>
                    </a:lnTo>
                    <a:lnTo>
                      <a:pt x="155" y="245"/>
                    </a:lnTo>
                    <a:lnTo>
                      <a:pt x="176" y="122"/>
                    </a:lnTo>
                    <a:lnTo>
                      <a:pt x="17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0" name="Freeform 134"/>
              <p:cNvSpPr>
                <a:spLocks/>
              </p:cNvSpPr>
              <p:nvPr/>
            </p:nvSpPr>
            <p:spPr bwMode="auto">
              <a:xfrm>
                <a:off x="3292" y="1905"/>
                <a:ext cx="45" cy="188"/>
              </a:xfrm>
              <a:custGeom>
                <a:avLst/>
                <a:gdLst>
                  <a:gd name="T0" fmla="*/ 0 w 179"/>
                  <a:gd name="T1" fmla="*/ 0 h 752"/>
                  <a:gd name="T2" fmla="*/ 0 w 179"/>
                  <a:gd name="T3" fmla="*/ 0 h 752"/>
                  <a:gd name="T4" fmla="*/ 0 w 179"/>
                  <a:gd name="T5" fmla="*/ 0 h 752"/>
                  <a:gd name="T6" fmla="*/ 0 w 179"/>
                  <a:gd name="T7" fmla="*/ 0 h 752"/>
                  <a:gd name="T8" fmla="*/ 0 w 179"/>
                  <a:gd name="T9" fmla="*/ 0 h 752"/>
                  <a:gd name="T10" fmla="*/ 0 w 179"/>
                  <a:gd name="T11" fmla="*/ 0 h 752"/>
                  <a:gd name="T12" fmla="*/ 0 w 179"/>
                  <a:gd name="T13" fmla="*/ 0 h 752"/>
                  <a:gd name="T14" fmla="*/ 0 w 179"/>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752"/>
                  <a:gd name="T26" fmla="*/ 179 w 179"/>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752">
                    <a:moveTo>
                      <a:pt x="0" y="752"/>
                    </a:moveTo>
                    <a:lnTo>
                      <a:pt x="0" y="637"/>
                    </a:lnTo>
                    <a:lnTo>
                      <a:pt x="19" y="514"/>
                    </a:lnTo>
                    <a:lnTo>
                      <a:pt x="93" y="373"/>
                    </a:lnTo>
                    <a:lnTo>
                      <a:pt x="159" y="231"/>
                    </a:lnTo>
                    <a:lnTo>
                      <a:pt x="179" y="114"/>
                    </a:lnTo>
                    <a:lnTo>
                      <a:pt x="179" y="66"/>
                    </a:lnTo>
                    <a:lnTo>
                      <a:pt x="17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1" name="Freeform 135"/>
              <p:cNvSpPr>
                <a:spLocks/>
              </p:cNvSpPr>
              <p:nvPr/>
            </p:nvSpPr>
            <p:spPr bwMode="auto">
              <a:xfrm>
                <a:off x="3308" y="2151"/>
                <a:ext cx="116" cy="82"/>
              </a:xfrm>
              <a:custGeom>
                <a:avLst/>
                <a:gdLst>
                  <a:gd name="T0" fmla="*/ 0 w 461"/>
                  <a:gd name="T1" fmla="*/ 0 h 328"/>
                  <a:gd name="T2" fmla="*/ 0 w 461"/>
                  <a:gd name="T3" fmla="*/ 0 h 328"/>
                  <a:gd name="T4" fmla="*/ 0 w 461"/>
                  <a:gd name="T5" fmla="*/ 0 h 328"/>
                  <a:gd name="T6" fmla="*/ 0 w 461"/>
                  <a:gd name="T7" fmla="*/ 0 h 328"/>
                  <a:gd name="T8" fmla="*/ 0 w 461"/>
                  <a:gd name="T9" fmla="*/ 0 h 328"/>
                  <a:gd name="T10" fmla="*/ 0 60000 65536"/>
                  <a:gd name="T11" fmla="*/ 0 60000 65536"/>
                  <a:gd name="T12" fmla="*/ 0 60000 65536"/>
                  <a:gd name="T13" fmla="*/ 0 60000 65536"/>
                  <a:gd name="T14" fmla="*/ 0 60000 65536"/>
                  <a:gd name="T15" fmla="*/ 0 w 461"/>
                  <a:gd name="T16" fmla="*/ 0 h 328"/>
                  <a:gd name="T17" fmla="*/ 461 w 461"/>
                  <a:gd name="T18" fmla="*/ 328 h 328"/>
                </a:gdLst>
                <a:ahLst/>
                <a:cxnLst>
                  <a:cxn ang="T10">
                    <a:pos x="T0" y="T1"/>
                  </a:cxn>
                  <a:cxn ang="T11">
                    <a:pos x="T2" y="T3"/>
                  </a:cxn>
                  <a:cxn ang="T12">
                    <a:pos x="T4" y="T5"/>
                  </a:cxn>
                  <a:cxn ang="T13">
                    <a:pos x="T6" y="T7"/>
                  </a:cxn>
                  <a:cxn ang="T14">
                    <a:pos x="T8" y="T9"/>
                  </a:cxn>
                </a:cxnLst>
                <a:rect l="T15" t="T16" r="T17" b="T18"/>
                <a:pathLst>
                  <a:path w="461" h="328">
                    <a:moveTo>
                      <a:pt x="0" y="328"/>
                    </a:moveTo>
                    <a:lnTo>
                      <a:pt x="115" y="196"/>
                    </a:lnTo>
                    <a:lnTo>
                      <a:pt x="234" y="89"/>
                    </a:lnTo>
                    <a:lnTo>
                      <a:pt x="347" y="41"/>
                    </a:lnTo>
                    <a:lnTo>
                      <a:pt x="46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2" name="Freeform 136"/>
              <p:cNvSpPr>
                <a:spLocks/>
              </p:cNvSpPr>
              <p:nvPr/>
            </p:nvSpPr>
            <p:spPr bwMode="auto">
              <a:xfrm>
                <a:off x="3219" y="2025"/>
                <a:ext cx="61" cy="121"/>
              </a:xfrm>
              <a:custGeom>
                <a:avLst/>
                <a:gdLst>
                  <a:gd name="T0" fmla="*/ 0 w 243"/>
                  <a:gd name="T1" fmla="*/ 0 h 486"/>
                  <a:gd name="T2" fmla="*/ 0 w 243"/>
                  <a:gd name="T3" fmla="*/ 0 h 486"/>
                  <a:gd name="T4" fmla="*/ 0 w 243"/>
                  <a:gd name="T5" fmla="*/ 0 h 486"/>
                  <a:gd name="T6" fmla="*/ 0 w 243"/>
                  <a:gd name="T7" fmla="*/ 0 h 486"/>
                  <a:gd name="T8" fmla="*/ 0 w 243"/>
                  <a:gd name="T9" fmla="*/ 0 h 486"/>
                  <a:gd name="T10" fmla="*/ 0 60000 65536"/>
                  <a:gd name="T11" fmla="*/ 0 60000 65536"/>
                  <a:gd name="T12" fmla="*/ 0 60000 65536"/>
                  <a:gd name="T13" fmla="*/ 0 60000 65536"/>
                  <a:gd name="T14" fmla="*/ 0 60000 65536"/>
                  <a:gd name="T15" fmla="*/ 0 w 243"/>
                  <a:gd name="T16" fmla="*/ 0 h 486"/>
                  <a:gd name="T17" fmla="*/ 243 w 243"/>
                  <a:gd name="T18" fmla="*/ 486 h 486"/>
                </a:gdLst>
                <a:ahLst/>
                <a:cxnLst>
                  <a:cxn ang="T10">
                    <a:pos x="T0" y="T1"/>
                  </a:cxn>
                  <a:cxn ang="T11">
                    <a:pos x="T2" y="T3"/>
                  </a:cxn>
                  <a:cxn ang="T12">
                    <a:pos x="T4" y="T5"/>
                  </a:cxn>
                  <a:cxn ang="T13">
                    <a:pos x="T6" y="T7"/>
                  </a:cxn>
                  <a:cxn ang="T14">
                    <a:pos x="T8" y="T9"/>
                  </a:cxn>
                </a:cxnLst>
                <a:rect l="T15" t="T16" r="T17" b="T18"/>
                <a:pathLst>
                  <a:path w="243" h="486">
                    <a:moveTo>
                      <a:pt x="0" y="486"/>
                    </a:moveTo>
                    <a:lnTo>
                      <a:pt x="93" y="372"/>
                    </a:lnTo>
                    <a:lnTo>
                      <a:pt x="169" y="259"/>
                    </a:lnTo>
                    <a:lnTo>
                      <a:pt x="210" y="129"/>
                    </a:lnTo>
                    <a:lnTo>
                      <a:pt x="24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3" name="Freeform 137"/>
              <p:cNvSpPr>
                <a:spLocks/>
              </p:cNvSpPr>
              <p:nvPr/>
            </p:nvSpPr>
            <p:spPr bwMode="auto">
              <a:xfrm>
                <a:off x="2909" y="2284"/>
                <a:ext cx="164" cy="938"/>
              </a:xfrm>
              <a:custGeom>
                <a:avLst/>
                <a:gdLst>
                  <a:gd name="T0" fmla="*/ 0 w 657"/>
                  <a:gd name="T1" fmla="*/ 0 h 3750"/>
                  <a:gd name="T2" fmla="*/ 0 w 657"/>
                  <a:gd name="T3" fmla="*/ 0 h 3750"/>
                  <a:gd name="T4" fmla="*/ 0 w 657"/>
                  <a:gd name="T5" fmla="*/ 0 h 3750"/>
                  <a:gd name="T6" fmla="*/ 0 w 657"/>
                  <a:gd name="T7" fmla="*/ 0 h 3750"/>
                  <a:gd name="T8" fmla="*/ 0 w 657"/>
                  <a:gd name="T9" fmla="*/ 0 h 3750"/>
                  <a:gd name="T10" fmla="*/ 0 w 657"/>
                  <a:gd name="T11" fmla="*/ 0 h 3750"/>
                  <a:gd name="T12" fmla="*/ 0 w 657"/>
                  <a:gd name="T13" fmla="*/ 0 h 3750"/>
                  <a:gd name="T14" fmla="*/ 0 w 657"/>
                  <a:gd name="T15" fmla="*/ 0 h 3750"/>
                  <a:gd name="T16" fmla="*/ 0 w 657"/>
                  <a:gd name="T17" fmla="*/ 0 h 3750"/>
                  <a:gd name="T18" fmla="*/ 0 w 657"/>
                  <a:gd name="T19" fmla="*/ 0 h 3750"/>
                  <a:gd name="T20" fmla="*/ 0 w 657"/>
                  <a:gd name="T21" fmla="*/ 0 h 3750"/>
                  <a:gd name="T22" fmla="*/ 0 w 657"/>
                  <a:gd name="T23" fmla="*/ 0 h 3750"/>
                  <a:gd name="T24" fmla="*/ 0 w 657"/>
                  <a:gd name="T25" fmla="*/ 0 h 3750"/>
                  <a:gd name="T26" fmla="*/ 0 w 657"/>
                  <a:gd name="T27" fmla="*/ 0 h 3750"/>
                  <a:gd name="T28" fmla="*/ 0 w 657"/>
                  <a:gd name="T29" fmla="*/ 0 h 3750"/>
                  <a:gd name="T30" fmla="*/ 0 w 657"/>
                  <a:gd name="T31" fmla="*/ 0 h 3750"/>
                  <a:gd name="T32" fmla="*/ 0 w 657"/>
                  <a:gd name="T33" fmla="*/ 0 h 3750"/>
                  <a:gd name="T34" fmla="*/ 0 w 657"/>
                  <a:gd name="T35" fmla="*/ 0 h 3750"/>
                  <a:gd name="T36" fmla="*/ 0 w 657"/>
                  <a:gd name="T37" fmla="*/ 0 h 3750"/>
                  <a:gd name="T38" fmla="*/ 0 w 657"/>
                  <a:gd name="T39" fmla="*/ 0 h 3750"/>
                  <a:gd name="T40" fmla="*/ 0 w 657"/>
                  <a:gd name="T41" fmla="*/ 0 h 3750"/>
                  <a:gd name="T42" fmla="*/ 0 w 657"/>
                  <a:gd name="T43" fmla="*/ 0 h 3750"/>
                  <a:gd name="T44" fmla="*/ 0 w 657"/>
                  <a:gd name="T45" fmla="*/ 0 h 3750"/>
                  <a:gd name="T46" fmla="*/ 0 w 657"/>
                  <a:gd name="T47" fmla="*/ 0 h 3750"/>
                  <a:gd name="T48" fmla="*/ 0 w 657"/>
                  <a:gd name="T49" fmla="*/ 0 h 3750"/>
                  <a:gd name="T50" fmla="*/ 0 w 657"/>
                  <a:gd name="T51" fmla="*/ 0 h 3750"/>
                  <a:gd name="T52" fmla="*/ 0 w 657"/>
                  <a:gd name="T53" fmla="*/ 0 h 3750"/>
                  <a:gd name="T54" fmla="*/ 0 w 657"/>
                  <a:gd name="T55" fmla="*/ 0 h 3750"/>
                  <a:gd name="T56" fmla="*/ 0 w 657"/>
                  <a:gd name="T57" fmla="*/ 0 h 3750"/>
                  <a:gd name="T58" fmla="*/ 0 w 657"/>
                  <a:gd name="T59" fmla="*/ 0 h 3750"/>
                  <a:gd name="T60" fmla="*/ 0 w 657"/>
                  <a:gd name="T61" fmla="*/ 0 h 3750"/>
                  <a:gd name="T62" fmla="*/ 0 w 657"/>
                  <a:gd name="T63" fmla="*/ 0 h 3750"/>
                  <a:gd name="T64" fmla="*/ 0 w 657"/>
                  <a:gd name="T65" fmla="*/ 0 h 3750"/>
                  <a:gd name="T66" fmla="*/ 0 w 657"/>
                  <a:gd name="T67" fmla="*/ 0 h 3750"/>
                  <a:gd name="T68" fmla="*/ 0 w 657"/>
                  <a:gd name="T69" fmla="*/ 0 h 3750"/>
                  <a:gd name="T70" fmla="*/ 0 w 657"/>
                  <a:gd name="T71" fmla="*/ 0 h 3750"/>
                  <a:gd name="T72" fmla="*/ 0 w 657"/>
                  <a:gd name="T73" fmla="*/ 0 h 3750"/>
                  <a:gd name="T74" fmla="*/ 0 w 657"/>
                  <a:gd name="T75" fmla="*/ 0 h 3750"/>
                  <a:gd name="T76" fmla="*/ 0 w 657"/>
                  <a:gd name="T77" fmla="*/ 0 h 3750"/>
                  <a:gd name="T78" fmla="*/ 0 w 657"/>
                  <a:gd name="T79" fmla="*/ 0 h 3750"/>
                  <a:gd name="T80" fmla="*/ 0 w 657"/>
                  <a:gd name="T81" fmla="*/ 0 h 3750"/>
                  <a:gd name="T82" fmla="*/ 0 w 657"/>
                  <a:gd name="T83" fmla="*/ 0 h 3750"/>
                  <a:gd name="T84" fmla="*/ 0 w 657"/>
                  <a:gd name="T85" fmla="*/ 0 h 3750"/>
                  <a:gd name="T86" fmla="*/ 0 w 657"/>
                  <a:gd name="T87" fmla="*/ 0 h 3750"/>
                  <a:gd name="T88" fmla="*/ 0 w 657"/>
                  <a:gd name="T89" fmla="*/ 0 h 3750"/>
                  <a:gd name="T90" fmla="*/ 0 w 657"/>
                  <a:gd name="T91" fmla="*/ 0 h 3750"/>
                  <a:gd name="T92" fmla="*/ 0 w 657"/>
                  <a:gd name="T93" fmla="*/ 0 h 3750"/>
                  <a:gd name="T94" fmla="*/ 0 w 657"/>
                  <a:gd name="T95" fmla="*/ 0 h 3750"/>
                  <a:gd name="T96" fmla="*/ 0 w 657"/>
                  <a:gd name="T97" fmla="*/ 0 h 3750"/>
                  <a:gd name="T98" fmla="*/ 0 w 657"/>
                  <a:gd name="T99" fmla="*/ 0 h 3750"/>
                  <a:gd name="T100" fmla="*/ 0 w 657"/>
                  <a:gd name="T101" fmla="*/ 0 h 3750"/>
                  <a:gd name="T102" fmla="*/ 0 w 657"/>
                  <a:gd name="T103" fmla="*/ 0 h 3750"/>
                  <a:gd name="T104" fmla="*/ 0 w 657"/>
                  <a:gd name="T105" fmla="*/ 0 h 3750"/>
                  <a:gd name="T106" fmla="*/ 0 w 657"/>
                  <a:gd name="T107" fmla="*/ 0 h 3750"/>
                  <a:gd name="T108" fmla="*/ 0 w 657"/>
                  <a:gd name="T109" fmla="*/ 0 h 3750"/>
                  <a:gd name="T110" fmla="*/ 0 w 657"/>
                  <a:gd name="T111" fmla="*/ 0 h 3750"/>
                  <a:gd name="T112" fmla="*/ 0 w 657"/>
                  <a:gd name="T113" fmla="*/ 0 h 3750"/>
                  <a:gd name="T114" fmla="*/ 0 w 657"/>
                  <a:gd name="T115" fmla="*/ 0 h 3750"/>
                  <a:gd name="T116" fmla="*/ 0 w 657"/>
                  <a:gd name="T117" fmla="*/ 0 h 37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57"/>
                  <a:gd name="T178" fmla="*/ 0 h 3750"/>
                  <a:gd name="T179" fmla="*/ 657 w 657"/>
                  <a:gd name="T180" fmla="*/ 3750 h 37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57" h="3750">
                    <a:moveTo>
                      <a:pt x="117" y="39"/>
                    </a:moveTo>
                    <a:lnTo>
                      <a:pt x="109" y="247"/>
                    </a:lnTo>
                    <a:lnTo>
                      <a:pt x="98" y="350"/>
                    </a:lnTo>
                    <a:lnTo>
                      <a:pt x="98" y="424"/>
                    </a:lnTo>
                    <a:lnTo>
                      <a:pt x="109" y="482"/>
                    </a:lnTo>
                    <a:lnTo>
                      <a:pt x="109" y="523"/>
                    </a:lnTo>
                    <a:lnTo>
                      <a:pt x="120" y="575"/>
                    </a:lnTo>
                    <a:lnTo>
                      <a:pt x="132" y="626"/>
                    </a:lnTo>
                    <a:lnTo>
                      <a:pt x="138" y="701"/>
                    </a:lnTo>
                    <a:lnTo>
                      <a:pt x="150" y="789"/>
                    </a:lnTo>
                    <a:lnTo>
                      <a:pt x="161" y="839"/>
                    </a:lnTo>
                    <a:lnTo>
                      <a:pt x="167" y="885"/>
                    </a:lnTo>
                    <a:lnTo>
                      <a:pt x="171" y="931"/>
                    </a:lnTo>
                    <a:lnTo>
                      <a:pt x="171" y="960"/>
                    </a:lnTo>
                    <a:lnTo>
                      <a:pt x="179" y="1002"/>
                    </a:lnTo>
                    <a:lnTo>
                      <a:pt x="179" y="1035"/>
                    </a:lnTo>
                    <a:lnTo>
                      <a:pt x="179" y="1064"/>
                    </a:lnTo>
                    <a:lnTo>
                      <a:pt x="171" y="1086"/>
                    </a:lnTo>
                    <a:lnTo>
                      <a:pt x="171" y="1120"/>
                    </a:lnTo>
                    <a:lnTo>
                      <a:pt x="179" y="1149"/>
                    </a:lnTo>
                    <a:lnTo>
                      <a:pt x="184" y="1190"/>
                    </a:lnTo>
                    <a:lnTo>
                      <a:pt x="184" y="1219"/>
                    </a:lnTo>
                    <a:lnTo>
                      <a:pt x="201" y="1259"/>
                    </a:lnTo>
                    <a:lnTo>
                      <a:pt x="208" y="1304"/>
                    </a:lnTo>
                    <a:lnTo>
                      <a:pt x="225" y="1345"/>
                    </a:lnTo>
                    <a:lnTo>
                      <a:pt x="230" y="1392"/>
                    </a:lnTo>
                    <a:lnTo>
                      <a:pt x="259" y="1449"/>
                    </a:lnTo>
                    <a:lnTo>
                      <a:pt x="264" y="1496"/>
                    </a:lnTo>
                    <a:lnTo>
                      <a:pt x="275" y="1547"/>
                    </a:lnTo>
                    <a:lnTo>
                      <a:pt x="287" y="1586"/>
                    </a:lnTo>
                    <a:lnTo>
                      <a:pt x="293" y="1632"/>
                    </a:lnTo>
                    <a:lnTo>
                      <a:pt x="293" y="1684"/>
                    </a:lnTo>
                    <a:lnTo>
                      <a:pt x="293" y="1736"/>
                    </a:lnTo>
                    <a:lnTo>
                      <a:pt x="287" y="1787"/>
                    </a:lnTo>
                    <a:lnTo>
                      <a:pt x="287" y="1845"/>
                    </a:lnTo>
                    <a:lnTo>
                      <a:pt x="287" y="1904"/>
                    </a:lnTo>
                    <a:lnTo>
                      <a:pt x="287" y="1955"/>
                    </a:lnTo>
                    <a:lnTo>
                      <a:pt x="287" y="2008"/>
                    </a:lnTo>
                    <a:lnTo>
                      <a:pt x="282" y="2063"/>
                    </a:lnTo>
                    <a:lnTo>
                      <a:pt x="287" y="2117"/>
                    </a:lnTo>
                    <a:lnTo>
                      <a:pt x="287" y="2181"/>
                    </a:lnTo>
                    <a:lnTo>
                      <a:pt x="287" y="2235"/>
                    </a:lnTo>
                    <a:lnTo>
                      <a:pt x="293" y="2312"/>
                    </a:lnTo>
                    <a:lnTo>
                      <a:pt x="293" y="2365"/>
                    </a:lnTo>
                    <a:lnTo>
                      <a:pt x="293" y="2427"/>
                    </a:lnTo>
                    <a:lnTo>
                      <a:pt x="293" y="2473"/>
                    </a:lnTo>
                    <a:lnTo>
                      <a:pt x="301" y="2524"/>
                    </a:lnTo>
                    <a:lnTo>
                      <a:pt x="305" y="2571"/>
                    </a:lnTo>
                    <a:lnTo>
                      <a:pt x="305" y="2622"/>
                    </a:lnTo>
                    <a:lnTo>
                      <a:pt x="305" y="2675"/>
                    </a:lnTo>
                    <a:lnTo>
                      <a:pt x="311" y="2719"/>
                    </a:lnTo>
                    <a:lnTo>
                      <a:pt x="311" y="2772"/>
                    </a:lnTo>
                    <a:lnTo>
                      <a:pt x="326" y="2817"/>
                    </a:lnTo>
                    <a:lnTo>
                      <a:pt x="334" y="2852"/>
                    </a:lnTo>
                    <a:lnTo>
                      <a:pt x="352" y="2899"/>
                    </a:lnTo>
                    <a:lnTo>
                      <a:pt x="368" y="2939"/>
                    </a:lnTo>
                    <a:lnTo>
                      <a:pt x="397" y="2990"/>
                    </a:lnTo>
                    <a:lnTo>
                      <a:pt x="419" y="3031"/>
                    </a:lnTo>
                    <a:lnTo>
                      <a:pt x="448" y="3076"/>
                    </a:lnTo>
                    <a:lnTo>
                      <a:pt x="471" y="3127"/>
                    </a:lnTo>
                    <a:lnTo>
                      <a:pt x="489" y="3174"/>
                    </a:lnTo>
                    <a:lnTo>
                      <a:pt x="512" y="3216"/>
                    </a:lnTo>
                    <a:lnTo>
                      <a:pt x="528" y="3271"/>
                    </a:lnTo>
                    <a:lnTo>
                      <a:pt x="546" y="3324"/>
                    </a:lnTo>
                    <a:lnTo>
                      <a:pt x="557" y="3381"/>
                    </a:lnTo>
                    <a:lnTo>
                      <a:pt x="564" y="3433"/>
                    </a:lnTo>
                    <a:lnTo>
                      <a:pt x="587" y="3548"/>
                    </a:lnTo>
                    <a:lnTo>
                      <a:pt x="611" y="3624"/>
                    </a:lnTo>
                    <a:lnTo>
                      <a:pt x="626" y="3681"/>
                    </a:lnTo>
                    <a:lnTo>
                      <a:pt x="644" y="3715"/>
                    </a:lnTo>
                    <a:lnTo>
                      <a:pt x="657" y="3743"/>
                    </a:lnTo>
                    <a:lnTo>
                      <a:pt x="638" y="3750"/>
                    </a:lnTo>
                    <a:lnTo>
                      <a:pt x="599" y="3750"/>
                    </a:lnTo>
                    <a:lnTo>
                      <a:pt x="528" y="3732"/>
                    </a:lnTo>
                    <a:lnTo>
                      <a:pt x="460" y="3698"/>
                    </a:lnTo>
                    <a:lnTo>
                      <a:pt x="415" y="3657"/>
                    </a:lnTo>
                    <a:lnTo>
                      <a:pt x="386" y="3606"/>
                    </a:lnTo>
                    <a:lnTo>
                      <a:pt x="373" y="3518"/>
                    </a:lnTo>
                    <a:lnTo>
                      <a:pt x="368" y="3426"/>
                    </a:lnTo>
                    <a:lnTo>
                      <a:pt x="352" y="3358"/>
                    </a:lnTo>
                    <a:lnTo>
                      <a:pt x="339" y="3300"/>
                    </a:lnTo>
                    <a:lnTo>
                      <a:pt x="311" y="3231"/>
                    </a:lnTo>
                    <a:lnTo>
                      <a:pt x="287" y="3169"/>
                    </a:lnTo>
                    <a:lnTo>
                      <a:pt x="264" y="3098"/>
                    </a:lnTo>
                    <a:lnTo>
                      <a:pt x="254" y="3024"/>
                    </a:lnTo>
                    <a:lnTo>
                      <a:pt x="230" y="2928"/>
                    </a:lnTo>
                    <a:lnTo>
                      <a:pt x="218" y="2830"/>
                    </a:lnTo>
                    <a:lnTo>
                      <a:pt x="208" y="2744"/>
                    </a:lnTo>
                    <a:lnTo>
                      <a:pt x="208" y="2662"/>
                    </a:lnTo>
                    <a:lnTo>
                      <a:pt x="195" y="2575"/>
                    </a:lnTo>
                    <a:lnTo>
                      <a:pt x="189" y="2483"/>
                    </a:lnTo>
                    <a:lnTo>
                      <a:pt x="184" y="2416"/>
                    </a:lnTo>
                    <a:lnTo>
                      <a:pt x="189" y="2352"/>
                    </a:lnTo>
                    <a:lnTo>
                      <a:pt x="189" y="2289"/>
                    </a:lnTo>
                    <a:lnTo>
                      <a:pt x="189" y="2225"/>
                    </a:lnTo>
                    <a:lnTo>
                      <a:pt x="195" y="2155"/>
                    </a:lnTo>
                    <a:lnTo>
                      <a:pt x="189" y="2080"/>
                    </a:lnTo>
                    <a:lnTo>
                      <a:pt x="189" y="1971"/>
                    </a:lnTo>
                    <a:lnTo>
                      <a:pt x="189" y="1868"/>
                    </a:lnTo>
                    <a:lnTo>
                      <a:pt x="184" y="1777"/>
                    </a:lnTo>
                    <a:lnTo>
                      <a:pt x="179" y="1691"/>
                    </a:lnTo>
                    <a:lnTo>
                      <a:pt x="167" y="1598"/>
                    </a:lnTo>
                    <a:lnTo>
                      <a:pt x="167" y="1514"/>
                    </a:lnTo>
                    <a:lnTo>
                      <a:pt x="150" y="1421"/>
                    </a:lnTo>
                    <a:lnTo>
                      <a:pt x="127" y="1317"/>
                    </a:lnTo>
                    <a:lnTo>
                      <a:pt x="98" y="1196"/>
                    </a:lnTo>
                    <a:lnTo>
                      <a:pt x="62" y="1086"/>
                    </a:lnTo>
                    <a:lnTo>
                      <a:pt x="46" y="994"/>
                    </a:lnTo>
                    <a:lnTo>
                      <a:pt x="40" y="926"/>
                    </a:lnTo>
                    <a:lnTo>
                      <a:pt x="34" y="857"/>
                    </a:lnTo>
                    <a:lnTo>
                      <a:pt x="40" y="792"/>
                    </a:lnTo>
                    <a:lnTo>
                      <a:pt x="34" y="717"/>
                    </a:lnTo>
                    <a:lnTo>
                      <a:pt x="29" y="626"/>
                    </a:lnTo>
                    <a:lnTo>
                      <a:pt x="16" y="500"/>
                    </a:lnTo>
                    <a:lnTo>
                      <a:pt x="11" y="386"/>
                    </a:lnTo>
                    <a:lnTo>
                      <a:pt x="0" y="287"/>
                    </a:lnTo>
                    <a:lnTo>
                      <a:pt x="0" y="202"/>
                    </a:lnTo>
                    <a:lnTo>
                      <a:pt x="6" y="0"/>
                    </a:lnTo>
                    <a:lnTo>
                      <a:pt x="117" y="39"/>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4" name="Freeform 138"/>
              <p:cNvSpPr>
                <a:spLocks/>
              </p:cNvSpPr>
              <p:nvPr/>
            </p:nvSpPr>
            <p:spPr bwMode="auto">
              <a:xfrm>
                <a:off x="2899" y="1477"/>
                <a:ext cx="67" cy="205"/>
              </a:xfrm>
              <a:custGeom>
                <a:avLst/>
                <a:gdLst>
                  <a:gd name="T0" fmla="*/ 0 w 271"/>
                  <a:gd name="T1" fmla="*/ 0 h 822"/>
                  <a:gd name="T2" fmla="*/ 0 w 271"/>
                  <a:gd name="T3" fmla="*/ 0 h 822"/>
                  <a:gd name="T4" fmla="*/ 0 w 271"/>
                  <a:gd name="T5" fmla="*/ 0 h 822"/>
                  <a:gd name="T6" fmla="*/ 0 w 271"/>
                  <a:gd name="T7" fmla="*/ 0 h 822"/>
                  <a:gd name="T8" fmla="*/ 0 w 271"/>
                  <a:gd name="T9" fmla="*/ 0 h 822"/>
                  <a:gd name="T10" fmla="*/ 0 w 271"/>
                  <a:gd name="T11" fmla="*/ 0 h 822"/>
                  <a:gd name="T12" fmla="*/ 0 w 271"/>
                  <a:gd name="T13" fmla="*/ 0 h 822"/>
                  <a:gd name="T14" fmla="*/ 0 w 271"/>
                  <a:gd name="T15" fmla="*/ 0 h 822"/>
                  <a:gd name="T16" fmla="*/ 0 w 271"/>
                  <a:gd name="T17" fmla="*/ 0 h 822"/>
                  <a:gd name="T18" fmla="*/ 0 w 271"/>
                  <a:gd name="T19" fmla="*/ 0 h 822"/>
                  <a:gd name="T20" fmla="*/ 0 w 271"/>
                  <a:gd name="T21" fmla="*/ 0 h 822"/>
                  <a:gd name="T22" fmla="*/ 0 w 271"/>
                  <a:gd name="T23" fmla="*/ 0 h 822"/>
                  <a:gd name="T24" fmla="*/ 0 w 271"/>
                  <a:gd name="T25" fmla="*/ 0 h 822"/>
                  <a:gd name="T26" fmla="*/ 0 w 271"/>
                  <a:gd name="T27" fmla="*/ 0 h 822"/>
                  <a:gd name="T28" fmla="*/ 0 w 271"/>
                  <a:gd name="T29" fmla="*/ 0 h 822"/>
                  <a:gd name="T30" fmla="*/ 0 w 271"/>
                  <a:gd name="T31" fmla="*/ 0 h 822"/>
                  <a:gd name="T32" fmla="*/ 0 w 271"/>
                  <a:gd name="T33" fmla="*/ 0 h 822"/>
                  <a:gd name="T34" fmla="*/ 0 w 271"/>
                  <a:gd name="T35" fmla="*/ 0 h 822"/>
                  <a:gd name="T36" fmla="*/ 0 w 271"/>
                  <a:gd name="T37" fmla="*/ 0 h 822"/>
                  <a:gd name="T38" fmla="*/ 0 w 271"/>
                  <a:gd name="T39" fmla="*/ 0 h 822"/>
                  <a:gd name="T40" fmla="*/ 0 w 271"/>
                  <a:gd name="T41" fmla="*/ 0 h 822"/>
                  <a:gd name="T42" fmla="*/ 0 w 271"/>
                  <a:gd name="T43" fmla="*/ 0 h 822"/>
                  <a:gd name="T44" fmla="*/ 0 w 271"/>
                  <a:gd name="T45" fmla="*/ 0 h 822"/>
                  <a:gd name="T46" fmla="*/ 0 w 271"/>
                  <a:gd name="T47" fmla="*/ 0 h 822"/>
                  <a:gd name="T48" fmla="*/ 0 w 271"/>
                  <a:gd name="T49" fmla="*/ 0 h 822"/>
                  <a:gd name="T50" fmla="*/ 0 w 271"/>
                  <a:gd name="T51" fmla="*/ 0 h 8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1"/>
                  <a:gd name="T79" fmla="*/ 0 h 822"/>
                  <a:gd name="T80" fmla="*/ 271 w 271"/>
                  <a:gd name="T81" fmla="*/ 822 h 8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1" h="822">
                    <a:moveTo>
                      <a:pt x="128" y="0"/>
                    </a:moveTo>
                    <a:lnTo>
                      <a:pt x="47" y="248"/>
                    </a:lnTo>
                    <a:lnTo>
                      <a:pt x="28" y="315"/>
                    </a:lnTo>
                    <a:lnTo>
                      <a:pt x="18" y="374"/>
                    </a:lnTo>
                    <a:lnTo>
                      <a:pt x="7" y="436"/>
                    </a:lnTo>
                    <a:lnTo>
                      <a:pt x="0" y="489"/>
                    </a:lnTo>
                    <a:lnTo>
                      <a:pt x="7" y="545"/>
                    </a:lnTo>
                    <a:lnTo>
                      <a:pt x="18" y="591"/>
                    </a:lnTo>
                    <a:lnTo>
                      <a:pt x="36" y="656"/>
                    </a:lnTo>
                    <a:lnTo>
                      <a:pt x="52" y="700"/>
                    </a:lnTo>
                    <a:lnTo>
                      <a:pt x="75" y="758"/>
                    </a:lnTo>
                    <a:lnTo>
                      <a:pt x="103" y="793"/>
                    </a:lnTo>
                    <a:lnTo>
                      <a:pt x="121" y="816"/>
                    </a:lnTo>
                    <a:lnTo>
                      <a:pt x="144" y="822"/>
                    </a:lnTo>
                    <a:lnTo>
                      <a:pt x="161" y="816"/>
                    </a:lnTo>
                    <a:lnTo>
                      <a:pt x="179" y="800"/>
                    </a:lnTo>
                    <a:lnTo>
                      <a:pt x="208" y="764"/>
                    </a:lnTo>
                    <a:lnTo>
                      <a:pt x="225" y="708"/>
                    </a:lnTo>
                    <a:lnTo>
                      <a:pt x="254" y="649"/>
                    </a:lnTo>
                    <a:lnTo>
                      <a:pt x="259" y="598"/>
                    </a:lnTo>
                    <a:lnTo>
                      <a:pt x="271" y="545"/>
                    </a:lnTo>
                    <a:lnTo>
                      <a:pt x="271" y="494"/>
                    </a:lnTo>
                    <a:lnTo>
                      <a:pt x="271" y="443"/>
                    </a:lnTo>
                    <a:lnTo>
                      <a:pt x="254" y="379"/>
                    </a:lnTo>
                    <a:lnTo>
                      <a:pt x="236" y="315"/>
                    </a:lnTo>
                    <a:lnTo>
                      <a:pt x="1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5" name="Freeform 139"/>
              <p:cNvSpPr>
                <a:spLocks/>
              </p:cNvSpPr>
              <p:nvPr/>
            </p:nvSpPr>
            <p:spPr bwMode="auto">
              <a:xfrm>
                <a:off x="2869" y="1481"/>
                <a:ext cx="65" cy="201"/>
              </a:xfrm>
              <a:custGeom>
                <a:avLst/>
                <a:gdLst>
                  <a:gd name="T0" fmla="*/ 0 w 263"/>
                  <a:gd name="T1" fmla="*/ 0 h 805"/>
                  <a:gd name="T2" fmla="*/ 0 w 263"/>
                  <a:gd name="T3" fmla="*/ 0 h 805"/>
                  <a:gd name="T4" fmla="*/ 0 w 263"/>
                  <a:gd name="T5" fmla="*/ 0 h 805"/>
                  <a:gd name="T6" fmla="*/ 0 w 263"/>
                  <a:gd name="T7" fmla="*/ 0 h 805"/>
                  <a:gd name="T8" fmla="*/ 0 w 263"/>
                  <a:gd name="T9" fmla="*/ 0 h 805"/>
                  <a:gd name="T10" fmla="*/ 0 w 263"/>
                  <a:gd name="T11" fmla="*/ 0 h 805"/>
                  <a:gd name="T12" fmla="*/ 0 w 263"/>
                  <a:gd name="T13" fmla="*/ 0 h 805"/>
                  <a:gd name="T14" fmla="*/ 0 w 263"/>
                  <a:gd name="T15" fmla="*/ 0 h 805"/>
                  <a:gd name="T16" fmla="*/ 0 w 263"/>
                  <a:gd name="T17" fmla="*/ 0 h 805"/>
                  <a:gd name="T18" fmla="*/ 0 w 263"/>
                  <a:gd name="T19" fmla="*/ 0 h 805"/>
                  <a:gd name="T20" fmla="*/ 0 w 263"/>
                  <a:gd name="T21" fmla="*/ 0 h 805"/>
                  <a:gd name="T22" fmla="*/ 0 w 263"/>
                  <a:gd name="T23" fmla="*/ 0 h 805"/>
                  <a:gd name="T24" fmla="*/ 0 w 263"/>
                  <a:gd name="T25" fmla="*/ 0 h 805"/>
                  <a:gd name="T26" fmla="*/ 0 w 263"/>
                  <a:gd name="T27" fmla="*/ 0 h 805"/>
                  <a:gd name="T28" fmla="*/ 0 w 263"/>
                  <a:gd name="T29" fmla="*/ 0 h 805"/>
                  <a:gd name="T30" fmla="*/ 0 w 263"/>
                  <a:gd name="T31" fmla="*/ 0 h 805"/>
                  <a:gd name="T32" fmla="*/ 0 w 263"/>
                  <a:gd name="T33" fmla="*/ 0 h 805"/>
                  <a:gd name="T34" fmla="*/ 0 w 263"/>
                  <a:gd name="T35" fmla="*/ 0 h 8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05"/>
                  <a:gd name="T56" fmla="*/ 263 w 263"/>
                  <a:gd name="T57" fmla="*/ 805 h 8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05">
                    <a:moveTo>
                      <a:pt x="51" y="0"/>
                    </a:moveTo>
                    <a:lnTo>
                      <a:pt x="176" y="218"/>
                    </a:lnTo>
                    <a:lnTo>
                      <a:pt x="206" y="282"/>
                    </a:lnTo>
                    <a:lnTo>
                      <a:pt x="230" y="327"/>
                    </a:lnTo>
                    <a:lnTo>
                      <a:pt x="251" y="390"/>
                    </a:lnTo>
                    <a:lnTo>
                      <a:pt x="258" y="437"/>
                    </a:lnTo>
                    <a:lnTo>
                      <a:pt x="263" y="495"/>
                    </a:lnTo>
                    <a:lnTo>
                      <a:pt x="263" y="546"/>
                    </a:lnTo>
                    <a:lnTo>
                      <a:pt x="263" y="603"/>
                    </a:lnTo>
                    <a:lnTo>
                      <a:pt x="247" y="661"/>
                    </a:lnTo>
                    <a:lnTo>
                      <a:pt x="222" y="766"/>
                    </a:lnTo>
                    <a:lnTo>
                      <a:pt x="189" y="805"/>
                    </a:lnTo>
                    <a:lnTo>
                      <a:pt x="143" y="787"/>
                    </a:lnTo>
                    <a:lnTo>
                      <a:pt x="85" y="720"/>
                    </a:lnTo>
                    <a:lnTo>
                      <a:pt x="34" y="614"/>
                    </a:lnTo>
                    <a:lnTo>
                      <a:pt x="5" y="523"/>
                    </a:lnTo>
                    <a:lnTo>
                      <a:pt x="0" y="407"/>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6" name="Freeform 140"/>
              <p:cNvSpPr>
                <a:spLocks/>
              </p:cNvSpPr>
              <p:nvPr/>
            </p:nvSpPr>
            <p:spPr bwMode="auto">
              <a:xfrm>
                <a:off x="2924" y="1481"/>
                <a:ext cx="69" cy="201"/>
              </a:xfrm>
              <a:custGeom>
                <a:avLst/>
                <a:gdLst>
                  <a:gd name="T0" fmla="*/ 0 w 277"/>
                  <a:gd name="T1" fmla="*/ 0 h 805"/>
                  <a:gd name="T2" fmla="*/ 0 w 277"/>
                  <a:gd name="T3" fmla="*/ 0 h 805"/>
                  <a:gd name="T4" fmla="*/ 0 w 277"/>
                  <a:gd name="T5" fmla="*/ 0 h 805"/>
                  <a:gd name="T6" fmla="*/ 0 w 277"/>
                  <a:gd name="T7" fmla="*/ 0 h 805"/>
                  <a:gd name="T8" fmla="*/ 0 w 277"/>
                  <a:gd name="T9" fmla="*/ 0 h 805"/>
                  <a:gd name="T10" fmla="*/ 0 w 277"/>
                  <a:gd name="T11" fmla="*/ 0 h 805"/>
                  <a:gd name="T12" fmla="*/ 0 w 277"/>
                  <a:gd name="T13" fmla="*/ 0 h 805"/>
                  <a:gd name="T14" fmla="*/ 0 w 277"/>
                  <a:gd name="T15" fmla="*/ 0 h 805"/>
                  <a:gd name="T16" fmla="*/ 0 w 277"/>
                  <a:gd name="T17" fmla="*/ 0 h 805"/>
                  <a:gd name="T18" fmla="*/ 0 w 277"/>
                  <a:gd name="T19" fmla="*/ 0 h 805"/>
                  <a:gd name="T20" fmla="*/ 0 w 277"/>
                  <a:gd name="T21" fmla="*/ 0 h 805"/>
                  <a:gd name="T22" fmla="*/ 0 w 277"/>
                  <a:gd name="T23" fmla="*/ 0 h 805"/>
                  <a:gd name="T24" fmla="*/ 0 w 277"/>
                  <a:gd name="T25" fmla="*/ 0 h 805"/>
                  <a:gd name="T26" fmla="*/ 0 w 277"/>
                  <a:gd name="T27" fmla="*/ 0 h 805"/>
                  <a:gd name="T28" fmla="*/ 0 w 277"/>
                  <a:gd name="T29" fmla="*/ 0 h 805"/>
                  <a:gd name="T30" fmla="*/ 0 w 277"/>
                  <a:gd name="T31" fmla="*/ 0 h 805"/>
                  <a:gd name="T32" fmla="*/ 0 w 277"/>
                  <a:gd name="T33" fmla="*/ 0 h 805"/>
                  <a:gd name="T34" fmla="*/ 0 w 277"/>
                  <a:gd name="T35" fmla="*/ 0 h 805"/>
                  <a:gd name="T36" fmla="*/ 0 w 277"/>
                  <a:gd name="T37" fmla="*/ 0 h 805"/>
                  <a:gd name="T38" fmla="*/ 0 w 277"/>
                  <a:gd name="T39" fmla="*/ 0 h 805"/>
                  <a:gd name="T40" fmla="*/ 0 w 277"/>
                  <a:gd name="T41" fmla="*/ 0 h 805"/>
                  <a:gd name="T42" fmla="*/ 0 w 277"/>
                  <a:gd name="T43" fmla="*/ 0 h 805"/>
                  <a:gd name="T44" fmla="*/ 0 w 277"/>
                  <a:gd name="T45" fmla="*/ 0 h 805"/>
                  <a:gd name="T46" fmla="*/ 0 w 277"/>
                  <a:gd name="T47" fmla="*/ 0 h 805"/>
                  <a:gd name="T48" fmla="*/ 0 w 277"/>
                  <a:gd name="T49" fmla="*/ 0 h 805"/>
                  <a:gd name="T50" fmla="*/ 0 w 277"/>
                  <a:gd name="T51" fmla="*/ 0 h 8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805"/>
                  <a:gd name="T80" fmla="*/ 277 w 277"/>
                  <a:gd name="T81" fmla="*/ 805 h 8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805">
                    <a:moveTo>
                      <a:pt x="210" y="0"/>
                    </a:moveTo>
                    <a:lnTo>
                      <a:pt x="88" y="218"/>
                    </a:lnTo>
                    <a:lnTo>
                      <a:pt x="58" y="282"/>
                    </a:lnTo>
                    <a:lnTo>
                      <a:pt x="41" y="327"/>
                    </a:lnTo>
                    <a:lnTo>
                      <a:pt x="25" y="390"/>
                    </a:lnTo>
                    <a:lnTo>
                      <a:pt x="8" y="444"/>
                    </a:lnTo>
                    <a:lnTo>
                      <a:pt x="0" y="495"/>
                    </a:lnTo>
                    <a:lnTo>
                      <a:pt x="8" y="546"/>
                    </a:lnTo>
                    <a:lnTo>
                      <a:pt x="8" y="603"/>
                    </a:lnTo>
                    <a:lnTo>
                      <a:pt x="18" y="661"/>
                    </a:lnTo>
                    <a:lnTo>
                      <a:pt x="36" y="725"/>
                    </a:lnTo>
                    <a:lnTo>
                      <a:pt x="47" y="766"/>
                    </a:lnTo>
                    <a:lnTo>
                      <a:pt x="65" y="794"/>
                    </a:lnTo>
                    <a:lnTo>
                      <a:pt x="80" y="805"/>
                    </a:lnTo>
                    <a:lnTo>
                      <a:pt x="105" y="805"/>
                    </a:lnTo>
                    <a:lnTo>
                      <a:pt x="127" y="794"/>
                    </a:lnTo>
                    <a:lnTo>
                      <a:pt x="156" y="766"/>
                    </a:lnTo>
                    <a:lnTo>
                      <a:pt x="184" y="720"/>
                    </a:lnTo>
                    <a:lnTo>
                      <a:pt x="213" y="666"/>
                    </a:lnTo>
                    <a:lnTo>
                      <a:pt x="239" y="614"/>
                    </a:lnTo>
                    <a:lnTo>
                      <a:pt x="254" y="574"/>
                    </a:lnTo>
                    <a:lnTo>
                      <a:pt x="272" y="518"/>
                    </a:lnTo>
                    <a:lnTo>
                      <a:pt x="277" y="466"/>
                    </a:lnTo>
                    <a:lnTo>
                      <a:pt x="272" y="407"/>
                    </a:lnTo>
                    <a:lnTo>
                      <a:pt x="272" y="344"/>
                    </a:lnTo>
                    <a:lnTo>
                      <a:pt x="21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7" name="Freeform 141"/>
              <p:cNvSpPr>
                <a:spLocks/>
              </p:cNvSpPr>
              <p:nvPr/>
            </p:nvSpPr>
            <p:spPr bwMode="auto">
              <a:xfrm>
                <a:off x="2899" y="1555"/>
                <a:ext cx="67" cy="206"/>
              </a:xfrm>
              <a:custGeom>
                <a:avLst/>
                <a:gdLst>
                  <a:gd name="T0" fmla="*/ 0 w 271"/>
                  <a:gd name="T1" fmla="*/ 0 h 825"/>
                  <a:gd name="T2" fmla="*/ 0 w 271"/>
                  <a:gd name="T3" fmla="*/ 0 h 825"/>
                  <a:gd name="T4" fmla="*/ 0 w 271"/>
                  <a:gd name="T5" fmla="*/ 0 h 825"/>
                  <a:gd name="T6" fmla="*/ 0 w 271"/>
                  <a:gd name="T7" fmla="*/ 0 h 825"/>
                  <a:gd name="T8" fmla="*/ 0 w 271"/>
                  <a:gd name="T9" fmla="*/ 0 h 825"/>
                  <a:gd name="T10" fmla="*/ 0 w 271"/>
                  <a:gd name="T11" fmla="*/ 0 h 825"/>
                  <a:gd name="T12" fmla="*/ 0 w 271"/>
                  <a:gd name="T13" fmla="*/ 0 h 825"/>
                  <a:gd name="T14" fmla="*/ 0 w 271"/>
                  <a:gd name="T15" fmla="*/ 0 h 825"/>
                  <a:gd name="T16" fmla="*/ 0 w 271"/>
                  <a:gd name="T17" fmla="*/ 0 h 825"/>
                  <a:gd name="T18" fmla="*/ 0 w 271"/>
                  <a:gd name="T19" fmla="*/ 0 h 825"/>
                  <a:gd name="T20" fmla="*/ 0 w 271"/>
                  <a:gd name="T21" fmla="*/ 0 h 825"/>
                  <a:gd name="T22" fmla="*/ 0 w 271"/>
                  <a:gd name="T23" fmla="*/ 0 h 825"/>
                  <a:gd name="T24" fmla="*/ 0 w 271"/>
                  <a:gd name="T25" fmla="*/ 0 h 825"/>
                  <a:gd name="T26" fmla="*/ 0 w 271"/>
                  <a:gd name="T27" fmla="*/ 0 h 825"/>
                  <a:gd name="T28" fmla="*/ 0 w 271"/>
                  <a:gd name="T29" fmla="*/ 0 h 825"/>
                  <a:gd name="T30" fmla="*/ 0 w 271"/>
                  <a:gd name="T31" fmla="*/ 0 h 825"/>
                  <a:gd name="T32" fmla="*/ 0 w 271"/>
                  <a:gd name="T33" fmla="*/ 0 h 825"/>
                  <a:gd name="T34" fmla="*/ 0 w 271"/>
                  <a:gd name="T35" fmla="*/ 0 h 825"/>
                  <a:gd name="T36" fmla="*/ 0 w 271"/>
                  <a:gd name="T37" fmla="*/ 0 h 825"/>
                  <a:gd name="T38" fmla="*/ 0 w 271"/>
                  <a:gd name="T39" fmla="*/ 0 h 825"/>
                  <a:gd name="T40" fmla="*/ 0 w 271"/>
                  <a:gd name="T41" fmla="*/ 0 h 825"/>
                  <a:gd name="T42" fmla="*/ 0 w 271"/>
                  <a:gd name="T43" fmla="*/ 0 h 825"/>
                  <a:gd name="T44" fmla="*/ 0 w 271"/>
                  <a:gd name="T45" fmla="*/ 0 h 825"/>
                  <a:gd name="T46" fmla="*/ 0 w 271"/>
                  <a:gd name="T47" fmla="*/ 0 h 825"/>
                  <a:gd name="T48" fmla="*/ 0 w 271"/>
                  <a:gd name="T49" fmla="*/ 0 h 825"/>
                  <a:gd name="T50" fmla="*/ 0 w 271"/>
                  <a:gd name="T51" fmla="*/ 0 h 8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1"/>
                  <a:gd name="T79" fmla="*/ 0 h 825"/>
                  <a:gd name="T80" fmla="*/ 271 w 271"/>
                  <a:gd name="T81" fmla="*/ 825 h 8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1" h="825">
                    <a:moveTo>
                      <a:pt x="128" y="0"/>
                    </a:moveTo>
                    <a:lnTo>
                      <a:pt x="47" y="248"/>
                    </a:lnTo>
                    <a:lnTo>
                      <a:pt x="28" y="311"/>
                    </a:lnTo>
                    <a:lnTo>
                      <a:pt x="18" y="375"/>
                    </a:lnTo>
                    <a:lnTo>
                      <a:pt x="0" y="427"/>
                    </a:lnTo>
                    <a:lnTo>
                      <a:pt x="0" y="485"/>
                    </a:lnTo>
                    <a:lnTo>
                      <a:pt x="7" y="540"/>
                    </a:lnTo>
                    <a:lnTo>
                      <a:pt x="18" y="587"/>
                    </a:lnTo>
                    <a:lnTo>
                      <a:pt x="36" y="650"/>
                    </a:lnTo>
                    <a:lnTo>
                      <a:pt x="52" y="695"/>
                    </a:lnTo>
                    <a:lnTo>
                      <a:pt x="75" y="755"/>
                    </a:lnTo>
                    <a:lnTo>
                      <a:pt x="99" y="795"/>
                    </a:lnTo>
                    <a:lnTo>
                      <a:pt x="121" y="817"/>
                    </a:lnTo>
                    <a:lnTo>
                      <a:pt x="144" y="825"/>
                    </a:lnTo>
                    <a:lnTo>
                      <a:pt x="161" y="817"/>
                    </a:lnTo>
                    <a:lnTo>
                      <a:pt x="179" y="795"/>
                    </a:lnTo>
                    <a:lnTo>
                      <a:pt x="202" y="758"/>
                    </a:lnTo>
                    <a:lnTo>
                      <a:pt x="225" y="708"/>
                    </a:lnTo>
                    <a:lnTo>
                      <a:pt x="249" y="650"/>
                    </a:lnTo>
                    <a:lnTo>
                      <a:pt x="259" y="593"/>
                    </a:lnTo>
                    <a:lnTo>
                      <a:pt x="271" y="548"/>
                    </a:lnTo>
                    <a:lnTo>
                      <a:pt x="271" y="485"/>
                    </a:lnTo>
                    <a:lnTo>
                      <a:pt x="271" y="438"/>
                    </a:lnTo>
                    <a:lnTo>
                      <a:pt x="254" y="375"/>
                    </a:lnTo>
                    <a:lnTo>
                      <a:pt x="236" y="316"/>
                    </a:lnTo>
                    <a:lnTo>
                      <a:pt x="1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8" name="Freeform 142"/>
              <p:cNvSpPr>
                <a:spLocks/>
              </p:cNvSpPr>
              <p:nvPr/>
            </p:nvSpPr>
            <p:spPr bwMode="auto">
              <a:xfrm>
                <a:off x="2869" y="1558"/>
                <a:ext cx="65" cy="203"/>
              </a:xfrm>
              <a:custGeom>
                <a:avLst/>
                <a:gdLst>
                  <a:gd name="T0" fmla="*/ 0 w 263"/>
                  <a:gd name="T1" fmla="*/ 0 h 812"/>
                  <a:gd name="T2" fmla="*/ 0 w 263"/>
                  <a:gd name="T3" fmla="*/ 0 h 812"/>
                  <a:gd name="T4" fmla="*/ 0 w 263"/>
                  <a:gd name="T5" fmla="*/ 0 h 812"/>
                  <a:gd name="T6" fmla="*/ 0 w 263"/>
                  <a:gd name="T7" fmla="*/ 0 h 812"/>
                  <a:gd name="T8" fmla="*/ 0 w 263"/>
                  <a:gd name="T9" fmla="*/ 0 h 812"/>
                  <a:gd name="T10" fmla="*/ 0 w 263"/>
                  <a:gd name="T11" fmla="*/ 0 h 812"/>
                  <a:gd name="T12" fmla="*/ 0 w 263"/>
                  <a:gd name="T13" fmla="*/ 0 h 812"/>
                  <a:gd name="T14" fmla="*/ 0 w 263"/>
                  <a:gd name="T15" fmla="*/ 0 h 812"/>
                  <a:gd name="T16" fmla="*/ 0 w 263"/>
                  <a:gd name="T17" fmla="*/ 0 h 812"/>
                  <a:gd name="T18" fmla="*/ 0 w 263"/>
                  <a:gd name="T19" fmla="*/ 0 h 812"/>
                  <a:gd name="T20" fmla="*/ 0 w 263"/>
                  <a:gd name="T21" fmla="*/ 0 h 812"/>
                  <a:gd name="T22" fmla="*/ 0 w 263"/>
                  <a:gd name="T23" fmla="*/ 0 h 812"/>
                  <a:gd name="T24" fmla="*/ 0 w 263"/>
                  <a:gd name="T25" fmla="*/ 0 h 812"/>
                  <a:gd name="T26" fmla="*/ 0 w 263"/>
                  <a:gd name="T27" fmla="*/ 0 h 812"/>
                  <a:gd name="T28" fmla="*/ 0 w 263"/>
                  <a:gd name="T29" fmla="*/ 0 h 812"/>
                  <a:gd name="T30" fmla="*/ 0 w 263"/>
                  <a:gd name="T31" fmla="*/ 0 h 812"/>
                  <a:gd name="T32" fmla="*/ 0 w 263"/>
                  <a:gd name="T33" fmla="*/ 0 h 812"/>
                  <a:gd name="T34" fmla="*/ 0 w 263"/>
                  <a:gd name="T35" fmla="*/ 0 h 8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12"/>
                  <a:gd name="T56" fmla="*/ 263 w 263"/>
                  <a:gd name="T57" fmla="*/ 812 h 8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12">
                    <a:moveTo>
                      <a:pt x="56" y="0"/>
                    </a:moveTo>
                    <a:lnTo>
                      <a:pt x="176" y="217"/>
                    </a:lnTo>
                    <a:lnTo>
                      <a:pt x="206" y="281"/>
                    </a:lnTo>
                    <a:lnTo>
                      <a:pt x="230" y="339"/>
                    </a:lnTo>
                    <a:lnTo>
                      <a:pt x="251" y="385"/>
                    </a:lnTo>
                    <a:lnTo>
                      <a:pt x="263" y="436"/>
                    </a:lnTo>
                    <a:lnTo>
                      <a:pt x="263" y="494"/>
                    </a:lnTo>
                    <a:lnTo>
                      <a:pt x="263" y="545"/>
                    </a:lnTo>
                    <a:lnTo>
                      <a:pt x="263" y="610"/>
                    </a:lnTo>
                    <a:lnTo>
                      <a:pt x="247" y="667"/>
                    </a:lnTo>
                    <a:lnTo>
                      <a:pt x="222" y="771"/>
                    </a:lnTo>
                    <a:lnTo>
                      <a:pt x="184" y="812"/>
                    </a:lnTo>
                    <a:lnTo>
                      <a:pt x="143" y="792"/>
                    </a:lnTo>
                    <a:lnTo>
                      <a:pt x="92" y="719"/>
                    </a:lnTo>
                    <a:lnTo>
                      <a:pt x="34" y="627"/>
                    </a:lnTo>
                    <a:lnTo>
                      <a:pt x="0" y="523"/>
                    </a:lnTo>
                    <a:lnTo>
                      <a:pt x="0" y="414"/>
                    </a:lnTo>
                    <a:lnTo>
                      <a:pt x="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89" name="Freeform 143"/>
              <p:cNvSpPr>
                <a:spLocks/>
              </p:cNvSpPr>
              <p:nvPr/>
            </p:nvSpPr>
            <p:spPr bwMode="auto">
              <a:xfrm>
                <a:off x="2924" y="1558"/>
                <a:ext cx="69" cy="203"/>
              </a:xfrm>
              <a:custGeom>
                <a:avLst/>
                <a:gdLst>
                  <a:gd name="T0" fmla="*/ 0 w 277"/>
                  <a:gd name="T1" fmla="*/ 0 h 812"/>
                  <a:gd name="T2" fmla="*/ 0 w 277"/>
                  <a:gd name="T3" fmla="*/ 0 h 812"/>
                  <a:gd name="T4" fmla="*/ 0 w 277"/>
                  <a:gd name="T5" fmla="*/ 0 h 812"/>
                  <a:gd name="T6" fmla="*/ 0 w 277"/>
                  <a:gd name="T7" fmla="*/ 0 h 812"/>
                  <a:gd name="T8" fmla="*/ 0 w 277"/>
                  <a:gd name="T9" fmla="*/ 0 h 812"/>
                  <a:gd name="T10" fmla="*/ 0 w 277"/>
                  <a:gd name="T11" fmla="*/ 0 h 812"/>
                  <a:gd name="T12" fmla="*/ 0 w 277"/>
                  <a:gd name="T13" fmla="*/ 0 h 812"/>
                  <a:gd name="T14" fmla="*/ 0 w 277"/>
                  <a:gd name="T15" fmla="*/ 0 h 812"/>
                  <a:gd name="T16" fmla="*/ 0 w 277"/>
                  <a:gd name="T17" fmla="*/ 0 h 812"/>
                  <a:gd name="T18" fmla="*/ 0 w 277"/>
                  <a:gd name="T19" fmla="*/ 0 h 812"/>
                  <a:gd name="T20" fmla="*/ 0 w 277"/>
                  <a:gd name="T21" fmla="*/ 0 h 812"/>
                  <a:gd name="T22" fmla="*/ 0 w 277"/>
                  <a:gd name="T23" fmla="*/ 0 h 812"/>
                  <a:gd name="T24" fmla="*/ 0 w 277"/>
                  <a:gd name="T25" fmla="*/ 0 h 812"/>
                  <a:gd name="T26" fmla="*/ 0 w 277"/>
                  <a:gd name="T27" fmla="*/ 0 h 812"/>
                  <a:gd name="T28" fmla="*/ 0 w 277"/>
                  <a:gd name="T29" fmla="*/ 0 h 812"/>
                  <a:gd name="T30" fmla="*/ 0 w 277"/>
                  <a:gd name="T31" fmla="*/ 0 h 812"/>
                  <a:gd name="T32" fmla="*/ 0 w 277"/>
                  <a:gd name="T33" fmla="*/ 0 h 812"/>
                  <a:gd name="T34" fmla="*/ 0 w 277"/>
                  <a:gd name="T35" fmla="*/ 0 h 812"/>
                  <a:gd name="T36" fmla="*/ 0 w 277"/>
                  <a:gd name="T37" fmla="*/ 0 h 812"/>
                  <a:gd name="T38" fmla="*/ 0 w 277"/>
                  <a:gd name="T39" fmla="*/ 0 h 812"/>
                  <a:gd name="T40" fmla="*/ 0 w 277"/>
                  <a:gd name="T41" fmla="*/ 0 h 812"/>
                  <a:gd name="T42" fmla="*/ 0 w 277"/>
                  <a:gd name="T43" fmla="*/ 0 h 812"/>
                  <a:gd name="T44" fmla="*/ 0 w 277"/>
                  <a:gd name="T45" fmla="*/ 0 h 812"/>
                  <a:gd name="T46" fmla="*/ 0 w 277"/>
                  <a:gd name="T47" fmla="*/ 0 h 812"/>
                  <a:gd name="T48" fmla="*/ 0 w 277"/>
                  <a:gd name="T49" fmla="*/ 0 h 812"/>
                  <a:gd name="T50" fmla="*/ 0 w 277"/>
                  <a:gd name="T51" fmla="*/ 0 h 8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812"/>
                  <a:gd name="T80" fmla="*/ 277 w 277"/>
                  <a:gd name="T81" fmla="*/ 812 h 8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812">
                    <a:moveTo>
                      <a:pt x="210" y="0"/>
                    </a:moveTo>
                    <a:lnTo>
                      <a:pt x="88" y="217"/>
                    </a:lnTo>
                    <a:lnTo>
                      <a:pt x="58" y="281"/>
                    </a:lnTo>
                    <a:lnTo>
                      <a:pt x="41" y="339"/>
                    </a:lnTo>
                    <a:lnTo>
                      <a:pt x="25" y="385"/>
                    </a:lnTo>
                    <a:lnTo>
                      <a:pt x="8" y="443"/>
                    </a:lnTo>
                    <a:lnTo>
                      <a:pt x="8" y="494"/>
                    </a:lnTo>
                    <a:lnTo>
                      <a:pt x="0" y="545"/>
                    </a:lnTo>
                    <a:lnTo>
                      <a:pt x="13" y="610"/>
                    </a:lnTo>
                    <a:lnTo>
                      <a:pt x="18" y="667"/>
                    </a:lnTo>
                    <a:lnTo>
                      <a:pt x="29" y="724"/>
                    </a:lnTo>
                    <a:lnTo>
                      <a:pt x="47" y="771"/>
                    </a:lnTo>
                    <a:lnTo>
                      <a:pt x="70" y="800"/>
                    </a:lnTo>
                    <a:lnTo>
                      <a:pt x="80" y="812"/>
                    </a:lnTo>
                    <a:lnTo>
                      <a:pt x="105" y="812"/>
                    </a:lnTo>
                    <a:lnTo>
                      <a:pt x="127" y="792"/>
                    </a:lnTo>
                    <a:lnTo>
                      <a:pt x="151" y="771"/>
                    </a:lnTo>
                    <a:lnTo>
                      <a:pt x="184" y="719"/>
                    </a:lnTo>
                    <a:lnTo>
                      <a:pt x="213" y="667"/>
                    </a:lnTo>
                    <a:lnTo>
                      <a:pt x="239" y="627"/>
                    </a:lnTo>
                    <a:lnTo>
                      <a:pt x="254" y="574"/>
                    </a:lnTo>
                    <a:lnTo>
                      <a:pt x="272" y="527"/>
                    </a:lnTo>
                    <a:lnTo>
                      <a:pt x="272" y="472"/>
                    </a:lnTo>
                    <a:lnTo>
                      <a:pt x="277" y="414"/>
                    </a:lnTo>
                    <a:lnTo>
                      <a:pt x="272" y="343"/>
                    </a:lnTo>
                    <a:lnTo>
                      <a:pt x="21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0" name="Freeform 144"/>
              <p:cNvSpPr>
                <a:spLocks/>
              </p:cNvSpPr>
              <p:nvPr/>
            </p:nvSpPr>
            <p:spPr bwMode="auto">
              <a:xfrm>
                <a:off x="2900" y="1631"/>
                <a:ext cx="66" cy="209"/>
              </a:xfrm>
              <a:custGeom>
                <a:avLst/>
                <a:gdLst>
                  <a:gd name="T0" fmla="*/ 0 w 264"/>
                  <a:gd name="T1" fmla="*/ 0 h 835"/>
                  <a:gd name="T2" fmla="*/ 0 w 264"/>
                  <a:gd name="T3" fmla="*/ 0 h 835"/>
                  <a:gd name="T4" fmla="*/ 0 w 264"/>
                  <a:gd name="T5" fmla="*/ 0 h 835"/>
                  <a:gd name="T6" fmla="*/ 0 w 264"/>
                  <a:gd name="T7" fmla="*/ 0 h 835"/>
                  <a:gd name="T8" fmla="*/ 0 w 264"/>
                  <a:gd name="T9" fmla="*/ 0 h 835"/>
                  <a:gd name="T10" fmla="*/ 0 w 264"/>
                  <a:gd name="T11" fmla="*/ 0 h 835"/>
                  <a:gd name="T12" fmla="*/ 0 w 264"/>
                  <a:gd name="T13" fmla="*/ 0 h 835"/>
                  <a:gd name="T14" fmla="*/ 0 w 264"/>
                  <a:gd name="T15" fmla="*/ 0 h 835"/>
                  <a:gd name="T16" fmla="*/ 0 w 264"/>
                  <a:gd name="T17" fmla="*/ 0 h 835"/>
                  <a:gd name="T18" fmla="*/ 0 w 264"/>
                  <a:gd name="T19" fmla="*/ 0 h 835"/>
                  <a:gd name="T20" fmla="*/ 0 w 264"/>
                  <a:gd name="T21" fmla="*/ 0 h 835"/>
                  <a:gd name="T22" fmla="*/ 0 w 264"/>
                  <a:gd name="T23" fmla="*/ 0 h 835"/>
                  <a:gd name="T24" fmla="*/ 0 w 264"/>
                  <a:gd name="T25" fmla="*/ 0 h 835"/>
                  <a:gd name="T26" fmla="*/ 0 w 264"/>
                  <a:gd name="T27" fmla="*/ 0 h 835"/>
                  <a:gd name="T28" fmla="*/ 0 w 264"/>
                  <a:gd name="T29" fmla="*/ 0 h 835"/>
                  <a:gd name="T30" fmla="*/ 0 w 264"/>
                  <a:gd name="T31" fmla="*/ 0 h 835"/>
                  <a:gd name="T32" fmla="*/ 0 w 264"/>
                  <a:gd name="T33" fmla="*/ 0 h 835"/>
                  <a:gd name="T34" fmla="*/ 0 w 264"/>
                  <a:gd name="T35" fmla="*/ 0 h 835"/>
                  <a:gd name="T36" fmla="*/ 0 w 264"/>
                  <a:gd name="T37" fmla="*/ 0 h 835"/>
                  <a:gd name="T38" fmla="*/ 0 w 264"/>
                  <a:gd name="T39" fmla="*/ 0 h 835"/>
                  <a:gd name="T40" fmla="*/ 0 w 264"/>
                  <a:gd name="T41" fmla="*/ 0 h 835"/>
                  <a:gd name="T42" fmla="*/ 0 w 264"/>
                  <a:gd name="T43" fmla="*/ 0 h 835"/>
                  <a:gd name="T44" fmla="*/ 0 w 264"/>
                  <a:gd name="T45" fmla="*/ 0 h 835"/>
                  <a:gd name="T46" fmla="*/ 0 w 264"/>
                  <a:gd name="T47" fmla="*/ 0 h 835"/>
                  <a:gd name="T48" fmla="*/ 0 w 264"/>
                  <a:gd name="T49" fmla="*/ 0 h 835"/>
                  <a:gd name="T50" fmla="*/ 0 w 264"/>
                  <a:gd name="T51" fmla="*/ 0 h 8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4"/>
                  <a:gd name="T79" fmla="*/ 0 h 835"/>
                  <a:gd name="T80" fmla="*/ 264 w 264"/>
                  <a:gd name="T81" fmla="*/ 835 h 8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4" h="835">
                    <a:moveTo>
                      <a:pt x="121" y="0"/>
                    </a:moveTo>
                    <a:lnTo>
                      <a:pt x="45" y="253"/>
                    </a:lnTo>
                    <a:lnTo>
                      <a:pt x="21" y="318"/>
                    </a:lnTo>
                    <a:lnTo>
                      <a:pt x="5" y="380"/>
                    </a:lnTo>
                    <a:lnTo>
                      <a:pt x="0" y="443"/>
                    </a:lnTo>
                    <a:lnTo>
                      <a:pt x="0" y="490"/>
                    </a:lnTo>
                    <a:lnTo>
                      <a:pt x="0" y="546"/>
                    </a:lnTo>
                    <a:lnTo>
                      <a:pt x="11" y="600"/>
                    </a:lnTo>
                    <a:lnTo>
                      <a:pt x="29" y="655"/>
                    </a:lnTo>
                    <a:lnTo>
                      <a:pt x="50" y="714"/>
                    </a:lnTo>
                    <a:lnTo>
                      <a:pt x="68" y="766"/>
                    </a:lnTo>
                    <a:lnTo>
                      <a:pt x="96" y="800"/>
                    </a:lnTo>
                    <a:lnTo>
                      <a:pt x="114" y="829"/>
                    </a:lnTo>
                    <a:lnTo>
                      <a:pt x="137" y="835"/>
                    </a:lnTo>
                    <a:lnTo>
                      <a:pt x="154" y="822"/>
                    </a:lnTo>
                    <a:lnTo>
                      <a:pt x="172" y="800"/>
                    </a:lnTo>
                    <a:lnTo>
                      <a:pt x="201" y="766"/>
                    </a:lnTo>
                    <a:lnTo>
                      <a:pt x="218" y="714"/>
                    </a:lnTo>
                    <a:lnTo>
                      <a:pt x="242" y="655"/>
                    </a:lnTo>
                    <a:lnTo>
                      <a:pt x="259" y="605"/>
                    </a:lnTo>
                    <a:lnTo>
                      <a:pt x="264" y="553"/>
                    </a:lnTo>
                    <a:lnTo>
                      <a:pt x="264" y="494"/>
                    </a:lnTo>
                    <a:lnTo>
                      <a:pt x="264" y="443"/>
                    </a:lnTo>
                    <a:lnTo>
                      <a:pt x="252" y="386"/>
                    </a:lnTo>
                    <a:lnTo>
                      <a:pt x="235" y="328"/>
                    </a:lnTo>
                    <a:lnTo>
                      <a:pt x="12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1" name="Freeform 145"/>
              <p:cNvSpPr>
                <a:spLocks/>
              </p:cNvSpPr>
              <p:nvPr/>
            </p:nvSpPr>
            <p:spPr bwMode="auto">
              <a:xfrm>
                <a:off x="2869" y="1636"/>
                <a:ext cx="65" cy="203"/>
              </a:xfrm>
              <a:custGeom>
                <a:avLst/>
                <a:gdLst>
                  <a:gd name="T0" fmla="*/ 0 w 263"/>
                  <a:gd name="T1" fmla="*/ 0 h 811"/>
                  <a:gd name="T2" fmla="*/ 0 w 263"/>
                  <a:gd name="T3" fmla="*/ 0 h 811"/>
                  <a:gd name="T4" fmla="*/ 0 w 263"/>
                  <a:gd name="T5" fmla="*/ 0 h 811"/>
                  <a:gd name="T6" fmla="*/ 0 w 263"/>
                  <a:gd name="T7" fmla="*/ 0 h 811"/>
                  <a:gd name="T8" fmla="*/ 0 w 263"/>
                  <a:gd name="T9" fmla="*/ 0 h 811"/>
                  <a:gd name="T10" fmla="*/ 0 w 263"/>
                  <a:gd name="T11" fmla="*/ 0 h 811"/>
                  <a:gd name="T12" fmla="*/ 0 w 263"/>
                  <a:gd name="T13" fmla="*/ 0 h 811"/>
                  <a:gd name="T14" fmla="*/ 0 w 263"/>
                  <a:gd name="T15" fmla="*/ 0 h 811"/>
                  <a:gd name="T16" fmla="*/ 0 w 263"/>
                  <a:gd name="T17" fmla="*/ 0 h 811"/>
                  <a:gd name="T18" fmla="*/ 0 w 263"/>
                  <a:gd name="T19" fmla="*/ 0 h 811"/>
                  <a:gd name="T20" fmla="*/ 0 w 263"/>
                  <a:gd name="T21" fmla="*/ 0 h 811"/>
                  <a:gd name="T22" fmla="*/ 0 w 263"/>
                  <a:gd name="T23" fmla="*/ 0 h 811"/>
                  <a:gd name="T24" fmla="*/ 0 w 263"/>
                  <a:gd name="T25" fmla="*/ 0 h 811"/>
                  <a:gd name="T26" fmla="*/ 0 w 263"/>
                  <a:gd name="T27" fmla="*/ 0 h 811"/>
                  <a:gd name="T28" fmla="*/ 0 w 263"/>
                  <a:gd name="T29" fmla="*/ 0 h 811"/>
                  <a:gd name="T30" fmla="*/ 0 w 263"/>
                  <a:gd name="T31" fmla="*/ 0 h 811"/>
                  <a:gd name="T32" fmla="*/ 0 w 263"/>
                  <a:gd name="T33" fmla="*/ 0 h 811"/>
                  <a:gd name="T34" fmla="*/ 0 w 263"/>
                  <a:gd name="T35" fmla="*/ 0 h 8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11"/>
                  <a:gd name="T56" fmla="*/ 263 w 263"/>
                  <a:gd name="T57" fmla="*/ 811 h 8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11">
                    <a:moveTo>
                      <a:pt x="51" y="0"/>
                    </a:moveTo>
                    <a:lnTo>
                      <a:pt x="176" y="225"/>
                    </a:lnTo>
                    <a:lnTo>
                      <a:pt x="206" y="280"/>
                    </a:lnTo>
                    <a:lnTo>
                      <a:pt x="230" y="339"/>
                    </a:lnTo>
                    <a:lnTo>
                      <a:pt x="247" y="390"/>
                    </a:lnTo>
                    <a:lnTo>
                      <a:pt x="263" y="443"/>
                    </a:lnTo>
                    <a:lnTo>
                      <a:pt x="263" y="494"/>
                    </a:lnTo>
                    <a:lnTo>
                      <a:pt x="263" y="552"/>
                    </a:lnTo>
                    <a:lnTo>
                      <a:pt x="263" y="603"/>
                    </a:lnTo>
                    <a:lnTo>
                      <a:pt x="247" y="667"/>
                    </a:lnTo>
                    <a:lnTo>
                      <a:pt x="222" y="766"/>
                    </a:lnTo>
                    <a:lnTo>
                      <a:pt x="189" y="811"/>
                    </a:lnTo>
                    <a:lnTo>
                      <a:pt x="143" y="794"/>
                    </a:lnTo>
                    <a:lnTo>
                      <a:pt x="85" y="725"/>
                    </a:lnTo>
                    <a:lnTo>
                      <a:pt x="34" y="620"/>
                    </a:lnTo>
                    <a:lnTo>
                      <a:pt x="0" y="523"/>
                    </a:lnTo>
                    <a:lnTo>
                      <a:pt x="0" y="414"/>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2" name="Freeform 146"/>
              <p:cNvSpPr>
                <a:spLocks/>
              </p:cNvSpPr>
              <p:nvPr/>
            </p:nvSpPr>
            <p:spPr bwMode="auto">
              <a:xfrm>
                <a:off x="2926" y="1638"/>
                <a:ext cx="67" cy="201"/>
              </a:xfrm>
              <a:custGeom>
                <a:avLst/>
                <a:gdLst>
                  <a:gd name="T0" fmla="*/ 0 w 269"/>
                  <a:gd name="T1" fmla="*/ 0 h 804"/>
                  <a:gd name="T2" fmla="*/ 0 w 269"/>
                  <a:gd name="T3" fmla="*/ 0 h 804"/>
                  <a:gd name="T4" fmla="*/ 0 w 269"/>
                  <a:gd name="T5" fmla="*/ 0 h 804"/>
                  <a:gd name="T6" fmla="*/ 0 w 269"/>
                  <a:gd name="T7" fmla="*/ 0 h 804"/>
                  <a:gd name="T8" fmla="*/ 0 w 269"/>
                  <a:gd name="T9" fmla="*/ 0 h 804"/>
                  <a:gd name="T10" fmla="*/ 0 w 269"/>
                  <a:gd name="T11" fmla="*/ 0 h 804"/>
                  <a:gd name="T12" fmla="*/ 0 w 269"/>
                  <a:gd name="T13" fmla="*/ 0 h 804"/>
                  <a:gd name="T14" fmla="*/ 0 w 269"/>
                  <a:gd name="T15" fmla="*/ 0 h 804"/>
                  <a:gd name="T16" fmla="*/ 0 w 269"/>
                  <a:gd name="T17" fmla="*/ 0 h 804"/>
                  <a:gd name="T18" fmla="*/ 0 w 269"/>
                  <a:gd name="T19" fmla="*/ 0 h 804"/>
                  <a:gd name="T20" fmla="*/ 0 w 269"/>
                  <a:gd name="T21" fmla="*/ 0 h 804"/>
                  <a:gd name="T22" fmla="*/ 0 w 269"/>
                  <a:gd name="T23" fmla="*/ 0 h 804"/>
                  <a:gd name="T24" fmla="*/ 0 w 269"/>
                  <a:gd name="T25" fmla="*/ 0 h 804"/>
                  <a:gd name="T26" fmla="*/ 0 w 269"/>
                  <a:gd name="T27" fmla="*/ 0 h 804"/>
                  <a:gd name="T28" fmla="*/ 0 w 269"/>
                  <a:gd name="T29" fmla="*/ 0 h 804"/>
                  <a:gd name="T30" fmla="*/ 0 w 269"/>
                  <a:gd name="T31" fmla="*/ 0 h 804"/>
                  <a:gd name="T32" fmla="*/ 0 w 269"/>
                  <a:gd name="T33" fmla="*/ 0 h 804"/>
                  <a:gd name="T34" fmla="*/ 0 w 269"/>
                  <a:gd name="T35" fmla="*/ 0 h 804"/>
                  <a:gd name="T36" fmla="*/ 0 w 269"/>
                  <a:gd name="T37" fmla="*/ 0 h 804"/>
                  <a:gd name="T38" fmla="*/ 0 w 269"/>
                  <a:gd name="T39" fmla="*/ 0 h 804"/>
                  <a:gd name="T40" fmla="*/ 0 w 269"/>
                  <a:gd name="T41" fmla="*/ 0 h 804"/>
                  <a:gd name="T42" fmla="*/ 0 w 269"/>
                  <a:gd name="T43" fmla="*/ 0 h 804"/>
                  <a:gd name="T44" fmla="*/ 0 w 269"/>
                  <a:gd name="T45" fmla="*/ 0 h 804"/>
                  <a:gd name="T46" fmla="*/ 0 w 269"/>
                  <a:gd name="T47" fmla="*/ 0 h 804"/>
                  <a:gd name="T48" fmla="*/ 0 w 269"/>
                  <a:gd name="T49" fmla="*/ 0 h 804"/>
                  <a:gd name="T50" fmla="*/ 0 w 269"/>
                  <a:gd name="T51" fmla="*/ 0 h 8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04"/>
                  <a:gd name="T80" fmla="*/ 269 w 269"/>
                  <a:gd name="T81" fmla="*/ 804 h 8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04">
                    <a:moveTo>
                      <a:pt x="205" y="0"/>
                    </a:moveTo>
                    <a:lnTo>
                      <a:pt x="85" y="218"/>
                    </a:lnTo>
                    <a:lnTo>
                      <a:pt x="50" y="273"/>
                    </a:lnTo>
                    <a:lnTo>
                      <a:pt x="33" y="332"/>
                    </a:lnTo>
                    <a:lnTo>
                      <a:pt x="17" y="383"/>
                    </a:lnTo>
                    <a:lnTo>
                      <a:pt x="0" y="436"/>
                    </a:lnTo>
                    <a:lnTo>
                      <a:pt x="0" y="487"/>
                    </a:lnTo>
                    <a:lnTo>
                      <a:pt x="0" y="545"/>
                    </a:lnTo>
                    <a:lnTo>
                      <a:pt x="0" y="602"/>
                    </a:lnTo>
                    <a:lnTo>
                      <a:pt x="10" y="660"/>
                    </a:lnTo>
                    <a:lnTo>
                      <a:pt x="21" y="722"/>
                    </a:lnTo>
                    <a:lnTo>
                      <a:pt x="39" y="764"/>
                    </a:lnTo>
                    <a:lnTo>
                      <a:pt x="57" y="793"/>
                    </a:lnTo>
                    <a:lnTo>
                      <a:pt x="72" y="804"/>
                    </a:lnTo>
                    <a:lnTo>
                      <a:pt x="97" y="804"/>
                    </a:lnTo>
                    <a:lnTo>
                      <a:pt x="119" y="793"/>
                    </a:lnTo>
                    <a:lnTo>
                      <a:pt x="143" y="759"/>
                    </a:lnTo>
                    <a:lnTo>
                      <a:pt x="176" y="712"/>
                    </a:lnTo>
                    <a:lnTo>
                      <a:pt x="205" y="667"/>
                    </a:lnTo>
                    <a:lnTo>
                      <a:pt x="231" y="613"/>
                    </a:lnTo>
                    <a:lnTo>
                      <a:pt x="252" y="575"/>
                    </a:lnTo>
                    <a:lnTo>
                      <a:pt x="264" y="516"/>
                    </a:lnTo>
                    <a:lnTo>
                      <a:pt x="269" y="465"/>
                    </a:lnTo>
                    <a:lnTo>
                      <a:pt x="264" y="407"/>
                    </a:lnTo>
                    <a:lnTo>
                      <a:pt x="264" y="343"/>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3" name="Freeform 147"/>
              <p:cNvSpPr>
                <a:spLocks/>
              </p:cNvSpPr>
              <p:nvPr/>
            </p:nvSpPr>
            <p:spPr bwMode="auto">
              <a:xfrm>
                <a:off x="2900" y="1711"/>
                <a:ext cx="66" cy="205"/>
              </a:xfrm>
              <a:custGeom>
                <a:avLst/>
                <a:gdLst>
                  <a:gd name="T0" fmla="*/ 0 w 264"/>
                  <a:gd name="T1" fmla="*/ 0 h 821"/>
                  <a:gd name="T2" fmla="*/ 0 w 264"/>
                  <a:gd name="T3" fmla="*/ 0 h 821"/>
                  <a:gd name="T4" fmla="*/ 0 w 264"/>
                  <a:gd name="T5" fmla="*/ 0 h 821"/>
                  <a:gd name="T6" fmla="*/ 0 w 264"/>
                  <a:gd name="T7" fmla="*/ 0 h 821"/>
                  <a:gd name="T8" fmla="*/ 0 w 264"/>
                  <a:gd name="T9" fmla="*/ 0 h 821"/>
                  <a:gd name="T10" fmla="*/ 0 w 264"/>
                  <a:gd name="T11" fmla="*/ 0 h 821"/>
                  <a:gd name="T12" fmla="*/ 0 w 264"/>
                  <a:gd name="T13" fmla="*/ 0 h 821"/>
                  <a:gd name="T14" fmla="*/ 0 w 264"/>
                  <a:gd name="T15" fmla="*/ 0 h 821"/>
                  <a:gd name="T16" fmla="*/ 0 w 264"/>
                  <a:gd name="T17" fmla="*/ 0 h 821"/>
                  <a:gd name="T18" fmla="*/ 0 w 264"/>
                  <a:gd name="T19" fmla="*/ 0 h 821"/>
                  <a:gd name="T20" fmla="*/ 0 w 264"/>
                  <a:gd name="T21" fmla="*/ 0 h 821"/>
                  <a:gd name="T22" fmla="*/ 0 w 264"/>
                  <a:gd name="T23" fmla="*/ 0 h 821"/>
                  <a:gd name="T24" fmla="*/ 0 w 264"/>
                  <a:gd name="T25" fmla="*/ 0 h 821"/>
                  <a:gd name="T26" fmla="*/ 0 w 264"/>
                  <a:gd name="T27" fmla="*/ 0 h 821"/>
                  <a:gd name="T28" fmla="*/ 0 w 264"/>
                  <a:gd name="T29" fmla="*/ 0 h 821"/>
                  <a:gd name="T30" fmla="*/ 0 w 264"/>
                  <a:gd name="T31" fmla="*/ 0 h 821"/>
                  <a:gd name="T32" fmla="*/ 0 w 264"/>
                  <a:gd name="T33" fmla="*/ 0 h 821"/>
                  <a:gd name="T34" fmla="*/ 0 w 264"/>
                  <a:gd name="T35" fmla="*/ 0 h 821"/>
                  <a:gd name="T36" fmla="*/ 0 w 264"/>
                  <a:gd name="T37" fmla="*/ 0 h 821"/>
                  <a:gd name="T38" fmla="*/ 0 w 264"/>
                  <a:gd name="T39" fmla="*/ 0 h 821"/>
                  <a:gd name="T40" fmla="*/ 0 w 264"/>
                  <a:gd name="T41" fmla="*/ 0 h 821"/>
                  <a:gd name="T42" fmla="*/ 0 w 264"/>
                  <a:gd name="T43" fmla="*/ 0 h 821"/>
                  <a:gd name="T44" fmla="*/ 0 w 264"/>
                  <a:gd name="T45" fmla="*/ 0 h 821"/>
                  <a:gd name="T46" fmla="*/ 0 w 264"/>
                  <a:gd name="T47" fmla="*/ 0 h 821"/>
                  <a:gd name="T48" fmla="*/ 0 w 264"/>
                  <a:gd name="T49" fmla="*/ 0 h 821"/>
                  <a:gd name="T50" fmla="*/ 0 w 264"/>
                  <a:gd name="T51" fmla="*/ 0 h 8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4"/>
                  <a:gd name="T79" fmla="*/ 0 h 821"/>
                  <a:gd name="T80" fmla="*/ 264 w 264"/>
                  <a:gd name="T81" fmla="*/ 821 h 8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4" h="821">
                    <a:moveTo>
                      <a:pt x="121" y="0"/>
                    </a:moveTo>
                    <a:lnTo>
                      <a:pt x="40" y="252"/>
                    </a:lnTo>
                    <a:lnTo>
                      <a:pt x="21" y="309"/>
                    </a:lnTo>
                    <a:lnTo>
                      <a:pt x="11" y="374"/>
                    </a:lnTo>
                    <a:lnTo>
                      <a:pt x="0" y="437"/>
                    </a:lnTo>
                    <a:lnTo>
                      <a:pt x="0" y="487"/>
                    </a:lnTo>
                    <a:lnTo>
                      <a:pt x="5" y="539"/>
                    </a:lnTo>
                    <a:lnTo>
                      <a:pt x="11" y="591"/>
                    </a:lnTo>
                    <a:lnTo>
                      <a:pt x="29" y="650"/>
                    </a:lnTo>
                    <a:lnTo>
                      <a:pt x="45" y="701"/>
                    </a:lnTo>
                    <a:lnTo>
                      <a:pt x="74" y="753"/>
                    </a:lnTo>
                    <a:lnTo>
                      <a:pt x="96" y="797"/>
                    </a:lnTo>
                    <a:lnTo>
                      <a:pt x="121" y="821"/>
                    </a:lnTo>
                    <a:lnTo>
                      <a:pt x="132" y="821"/>
                    </a:lnTo>
                    <a:lnTo>
                      <a:pt x="154" y="821"/>
                    </a:lnTo>
                    <a:lnTo>
                      <a:pt x="172" y="797"/>
                    </a:lnTo>
                    <a:lnTo>
                      <a:pt x="201" y="758"/>
                    </a:lnTo>
                    <a:lnTo>
                      <a:pt x="218" y="701"/>
                    </a:lnTo>
                    <a:lnTo>
                      <a:pt x="242" y="655"/>
                    </a:lnTo>
                    <a:lnTo>
                      <a:pt x="252" y="591"/>
                    </a:lnTo>
                    <a:lnTo>
                      <a:pt x="264" y="544"/>
                    </a:lnTo>
                    <a:lnTo>
                      <a:pt x="264" y="494"/>
                    </a:lnTo>
                    <a:lnTo>
                      <a:pt x="264" y="442"/>
                    </a:lnTo>
                    <a:lnTo>
                      <a:pt x="252" y="378"/>
                    </a:lnTo>
                    <a:lnTo>
                      <a:pt x="235" y="320"/>
                    </a:lnTo>
                    <a:lnTo>
                      <a:pt x="12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4" name="Freeform 148"/>
              <p:cNvSpPr>
                <a:spLocks/>
              </p:cNvSpPr>
              <p:nvPr/>
            </p:nvSpPr>
            <p:spPr bwMode="auto">
              <a:xfrm>
                <a:off x="2869" y="1715"/>
                <a:ext cx="65" cy="201"/>
              </a:xfrm>
              <a:custGeom>
                <a:avLst/>
                <a:gdLst>
                  <a:gd name="T0" fmla="*/ 0 w 263"/>
                  <a:gd name="T1" fmla="*/ 0 h 804"/>
                  <a:gd name="T2" fmla="*/ 0 w 263"/>
                  <a:gd name="T3" fmla="*/ 0 h 804"/>
                  <a:gd name="T4" fmla="*/ 0 w 263"/>
                  <a:gd name="T5" fmla="*/ 0 h 804"/>
                  <a:gd name="T6" fmla="*/ 0 w 263"/>
                  <a:gd name="T7" fmla="*/ 0 h 804"/>
                  <a:gd name="T8" fmla="*/ 0 w 263"/>
                  <a:gd name="T9" fmla="*/ 0 h 804"/>
                  <a:gd name="T10" fmla="*/ 0 w 263"/>
                  <a:gd name="T11" fmla="*/ 0 h 804"/>
                  <a:gd name="T12" fmla="*/ 0 w 263"/>
                  <a:gd name="T13" fmla="*/ 0 h 804"/>
                  <a:gd name="T14" fmla="*/ 0 w 263"/>
                  <a:gd name="T15" fmla="*/ 0 h 804"/>
                  <a:gd name="T16" fmla="*/ 0 w 263"/>
                  <a:gd name="T17" fmla="*/ 0 h 804"/>
                  <a:gd name="T18" fmla="*/ 0 w 263"/>
                  <a:gd name="T19" fmla="*/ 0 h 804"/>
                  <a:gd name="T20" fmla="*/ 0 w 263"/>
                  <a:gd name="T21" fmla="*/ 0 h 804"/>
                  <a:gd name="T22" fmla="*/ 0 w 263"/>
                  <a:gd name="T23" fmla="*/ 0 h 804"/>
                  <a:gd name="T24" fmla="*/ 0 w 263"/>
                  <a:gd name="T25" fmla="*/ 0 h 804"/>
                  <a:gd name="T26" fmla="*/ 0 w 263"/>
                  <a:gd name="T27" fmla="*/ 0 h 804"/>
                  <a:gd name="T28" fmla="*/ 0 w 263"/>
                  <a:gd name="T29" fmla="*/ 0 h 804"/>
                  <a:gd name="T30" fmla="*/ 0 w 263"/>
                  <a:gd name="T31" fmla="*/ 0 h 804"/>
                  <a:gd name="T32" fmla="*/ 0 w 263"/>
                  <a:gd name="T33" fmla="*/ 0 h 804"/>
                  <a:gd name="T34" fmla="*/ 0 w 263"/>
                  <a:gd name="T35" fmla="*/ 0 h 8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3"/>
                  <a:gd name="T55" fmla="*/ 0 h 804"/>
                  <a:gd name="T56" fmla="*/ 263 w 263"/>
                  <a:gd name="T57" fmla="*/ 804 h 8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3" h="804">
                    <a:moveTo>
                      <a:pt x="51" y="0"/>
                    </a:moveTo>
                    <a:lnTo>
                      <a:pt x="176" y="218"/>
                    </a:lnTo>
                    <a:lnTo>
                      <a:pt x="212" y="281"/>
                    </a:lnTo>
                    <a:lnTo>
                      <a:pt x="230" y="332"/>
                    </a:lnTo>
                    <a:lnTo>
                      <a:pt x="251" y="390"/>
                    </a:lnTo>
                    <a:lnTo>
                      <a:pt x="263" y="436"/>
                    </a:lnTo>
                    <a:lnTo>
                      <a:pt x="263" y="487"/>
                    </a:lnTo>
                    <a:lnTo>
                      <a:pt x="263" y="545"/>
                    </a:lnTo>
                    <a:lnTo>
                      <a:pt x="263" y="609"/>
                    </a:lnTo>
                    <a:lnTo>
                      <a:pt x="247" y="660"/>
                    </a:lnTo>
                    <a:lnTo>
                      <a:pt x="222" y="764"/>
                    </a:lnTo>
                    <a:lnTo>
                      <a:pt x="189" y="804"/>
                    </a:lnTo>
                    <a:lnTo>
                      <a:pt x="143" y="788"/>
                    </a:lnTo>
                    <a:lnTo>
                      <a:pt x="85" y="712"/>
                    </a:lnTo>
                    <a:lnTo>
                      <a:pt x="34" y="620"/>
                    </a:lnTo>
                    <a:lnTo>
                      <a:pt x="0" y="522"/>
                    </a:lnTo>
                    <a:lnTo>
                      <a:pt x="0" y="408"/>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5" name="Freeform 149"/>
              <p:cNvSpPr>
                <a:spLocks/>
              </p:cNvSpPr>
              <p:nvPr/>
            </p:nvSpPr>
            <p:spPr bwMode="auto">
              <a:xfrm>
                <a:off x="2926" y="1716"/>
                <a:ext cx="67" cy="200"/>
              </a:xfrm>
              <a:custGeom>
                <a:avLst/>
                <a:gdLst>
                  <a:gd name="T0" fmla="*/ 0 w 269"/>
                  <a:gd name="T1" fmla="*/ 0 h 800"/>
                  <a:gd name="T2" fmla="*/ 0 w 269"/>
                  <a:gd name="T3" fmla="*/ 0 h 800"/>
                  <a:gd name="T4" fmla="*/ 0 w 269"/>
                  <a:gd name="T5" fmla="*/ 0 h 800"/>
                  <a:gd name="T6" fmla="*/ 0 w 269"/>
                  <a:gd name="T7" fmla="*/ 0 h 800"/>
                  <a:gd name="T8" fmla="*/ 0 w 269"/>
                  <a:gd name="T9" fmla="*/ 0 h 800"/>
                  <a:gd name="T10" fmla="*/ 0 w 269"/>
                  <a:gd name="T11" fmla="*/ 0 h 800"/>
                  <a:gd name="T12" fmla="*/ 0 w 269"/>
                  <a:gd name="T13" fmla="*/ 0 h 800"/>
                  <a:gd name="T14" fmla="*/ 0 w 269"/>
                  <a:gd name="T15" fmla="*/ 0 h 800"/>
                  <a:gd name="T16" fmla="*/ 0 w 269"/>
                  <a:gd name="T17" fmla="*/ 0 h 800"/>
                  <a:gd name="T18" fmla="*/ 0 w 269"/>
                  <a:gd name="T19" fmla="*/ 0 h 800"/>
                  <a:gd name="T20" fmla="*/ 0 w 269"/>
                  <a:gd name="T21" fmla="*/ 0 h 800"/>
                  <a:gd name="T22" fmla="*/ 0 w 269"/>
                  <a:gd name="T23" fmla="*/ 0 h 800"/>
                  <a:gd name="T24" fmla="*/ 0 w 269"/>
                  <a:gd name="T25" fmla="*/ 0 h 800"/>
                  <a:gd name="T26" fmla="*/ 0 w 269"/>
                  <a:gd name="T27" fmla="*/ 0 h 800"/>
                  <a:gd name="T28" fmla="*/ 0 w 269"/>
                  <a:gd name="T29" fmla="*/ 0 h 800"/>
                  <a:gd name="T30" fmla="*/ 0 w 269"/>
                  <a:gd name="T31" fmla="*/ 0 h 800"/>
                  <a:gd name="T32" fmla="*/ 0 w 269"/>
                  <a:gd name="T33" fmla="*/ 0 h 800"/>
                  <a:gd name="T34" fmla="*/ 0 w 269"/>
                  <a:gd name="T35" fmla="*/ 0 h 800"/>
                  <a:gd name="T36" fmla="*/ 0 w 269"/>
                  <a:gd name="T37" fmla="*/ 0 h 800"/>
                  <a:gd name="T38" fmla="*/ 0 w 269"/>
                  <a:gd name="T39" fmla="*/ 0 h 800"/>
                  <a:gd name="T40" fmla="*/ 0 w 269"/>
                  <a:gd name="T41" fmla="*/ 0 h 800"/>
                  <a:gd name="T42" fmla="*/ 0 w 269"/>
                  <a:gd name="T43" fmla="*/ 0 h 800"/>
                  <a:gd name="T44" fmla="*/ 0 w 269"/>
                  <a:gd name="T45" fmla="*/ 0 h 800"/>
                  <a:gd name="T46" fmla="*/ 0 w 269"/>
                  <a:gd name="T47" fmla="*/ 0 h 800"/>
                  <a:gd name="T48" fmla="*/ 0 w 269"/>
                  <a:gd name="T49" fmla="*/ 0 h 800"/>
                  <a:gd name="T50" fmla="*/ 0 w 269"/>
                  <a:gd name="T51" fmla="*/ 0 h 8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00"/>
                  <a:gd name="T80" fmla="*/ 269 w 269"/>
                  <a:gd name="T81" fmla="*/ 800 h 8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00">
                    <a:moveTo>
                      <a:pt x="205" y="0"/>
                    </a:moveTo>
                    <a:lnTo>
                      <a:pt x="85" y="214"/>
                    </a:lnTo>
                    <a:lnTo>
                      <a:pt x="50" y="272"/>
                    </a:lnTo>
                    <a:lnTo>
                      <a:pt x="33" y="328"/>
                    </a:lnTo>
                    <a:lnTo>
                      <a:pt x="17" y="386"/>
                    </a:lnTo>
                    <a:lnTo>
                      <a:pt x="0" y="432"/>
                    </a:lnTo>
                    <a:lnTo>
                      <a:pt x="0" y="483"/>
                    </a:lnTo>
                    <a:lnTo>
                      <a:pt x="0" y="541"/>
                    </a:lnTo>
                    <a:lnTo>
                      <a:pt x="0" y="605"/>
                    </a:lnTo>
                    <a:lnTo>
                      <a:pt x="10" y="656"/>
                    </a:lnTo>
                    <a:lnTo>
                      <a:pt x="21" y="722"/>
                    </a:lnTo>
                    <a:lnTo>
                      <a:pt x="39" y="760"/>
                    </a:lnTo>
                    <a:lnTo>
                      <a:pt x="57" y="794"/>
                    </a:lnTo>
                    <a:lnTo>
                      <a:pt x="80" y="800"/>
                    </a:lnTo>
                    <a:lnTo>
                      <a:pt x="97" y="800"/>
                    </a:lnTo>
                    <a:lnTo>
                      <a:pt x="119" y="784"/>
                    </a:lnTo>
                    <a:lnTo>
                      <a:pt x="148" y="760"/>
                    </a:lnTo>
                    <a:lnTo>
                      <a:pt x="176" y="708"/>
                    </a:lnTo>
                    <a:lnTo>
                      <a:pt x="205" y="667"/>
                    </a:lnTo>
                    <a:lnTo>
                      <a:pt x="231" y="616"/>
                    </a:lnTo>
                    <a:lnTo>
                      <a:pt x="252" y="570"/>
                    </a:lnTo>
                    <a:lnTo>
                      <a:pt x="264" y="512"/>
                    </a:lnTo>
                    <a:lnTo>
                      <a:pt x="269" y="461"/>
                    </a:lnTo>
                    <a:lnTo>
                      <a:pt x="264" y="408"/>
                    </a:lnTo>
                    <a:lnTo>
                      <a:pt x="264" y="339"/>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6" name="Freeform 150"/>
              <p:cNvSpPr>
                <a:spLocks/>
              </p:cNvSpPr>
              <p:nvPr/>
            </p:nvSpPr>
            <p:spPr bwMode="auto">
              <a:xfrm>
                <a:off x="2900" y="1795"/>
                <a:ext cx="67" cy="208"/>
              </a:xfrm>
              <a:custGeom>
                <a:avLst/>
                <a:gdLst>
                  <a:gd name="T0" fmla="*/ 0 w 269"/>
                  <a:gd name="T1" fmla="*/ 0 h 830"/>
                  <a:gd name="T2" fmla="*/ 0 w 269"/>
                  <a:gd name="T3" fmla="*/ 0 h 830"/>
                  <a:gd name="T4" fmla="*/ 0 w 269"/>
                  <a:gd name="T5" fmla="*/ 0 h 830"/>
                  <a:gd name="T6" fmla="*/ 0 w 269"/>
                  <a:gd name="T7" fmla="*/ 0 h 830"/>
                  <a:gd name="T8" fmla="*/ 0 w 269"/>
                  <a:gd name="T9" fmla="*/ 0 h 830"/>
                  <a:gd name="T10" fmla="*/ 0 w 269"/>
                  <a:gd name="T11" fmla="*/ 0 h 830"/>
                  <a:gd name="T12" fmla="*/ 0 w 269"/>
                  <a:gd name="T13" fmla="*/ 0 h 830"/>
                  <a:gd name="T14" fmla="*/ 0 w 269"/>
                  <a:gd name="T15" fmla="*/ 0 h 830"/>
                  <a:gd name="T16" fmla="*/ 0 w 269"/>
                  <a:gd name="T17" fmla="*/ 0 h 830"/>
                  <a:gd name="T18" fmla="*/ 0 w 269"/>
                  <a:gd name="T19" fmla="*/ 0 h 830"/>
                  <a:gd name="T20" fmla="*/ 0 w 269"/>
                  <a:gd name="T21" fmla="*/ 0 h 830"/>
                  <a:gd name="T22" fmla="*/ 0 w 269"/>
                  <a:gd name="T23" fmla="*/ 0 h 830"/>
                  <a:gd name="T24" fmla="*/ 0 w 269"/>
                  <a:gd name="T25" fmla="*/ 0 h 830"/>
                  <a:gd name="T26" fmla="*/ 0 w 269"/>
                  <a:gd name="T27" fmla="*/ 0 h 830"/>
                  <a:gd name="T28" fmla="*/ 0 w 269"/>
                  <a:gd name="T29" fmla="*/ 0 h 830"/>
                  <a:gd name="T30" fmla="*/ 0 w 269"/>
                  <a:gd name="T31" fmla="*/ 0 h 830"/>
                  <a:gd name="T32" fmla="*/ 0 w 269"/>
                  <a:gd name="T33" fmla="*/ 0 h 830"/>
                  <a:gd name="T34" fmla="*/ 0 w 269"/>
                  <a:gd name="T35" fmla="*/ 0 h 830"/>
                  <a:gd name="T36" fmla="*/ 0 w 269"/>
                  <a:gd name="T37" fmla="*/ 0 h 830"/>
                  <a:gd name="T38" fmla="*/ 0 w 269"/>
                  <a:gd name="T39" fmla="*/ 0 h 830"/>
                  <a:gd name="T40" fmla="*/ 0 w 269"/>
                  <a:gd name="T41" fmla="*/ 0 h 830"/>
                  <a:gd name="T42" fmla="*/ 0 w 269"/>
                  <a:gd name="T43" fmla="*/ 0 h 830"/>
                  <a:gd name="T44" fmla="*/ 0 w 269"/>
                  <a:gd name="T45" fmla="*/ 0 h 830"/>
                  <a:gd name="T46" fmla="*/ 0 w 269"/>
                  <a:gd name="T47" fmla="*/ 0 h 830"/>
                  <a:gd name="T48" fmla="*/ 0 w 269"/>
                  <a:gd name="T49" fmla="*/ 0 h 830"/>
                  <a:gd name="T50" fmla="*/ 0 w 269"/>
                  <a:gd name="T51" fmla="*/ 0 h 8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30"/>
                  <a:gd name="T80" fmla="*/ 269 w 269"/>
                  <a:gd name="T81" fmla="*/ 830 h 8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30">
                    <a:moveTo>
                      <a:pt x="125" y="0"/>
                    </a:moveTo>
                    <a:lnTo>
                      <a:pt x="50" y="254"/>
                    </a:lnTo>
                    <a:lnTo>
                      <a:pt x="29" y="318"/>
                    </a:lnTo>
                    <a:lnTo>
                      <a:pt x="11" y="380"/>
                    </a:lnTo>
                    <a:lnTo>
                      <a:pt x="11" y="439"/>
                    </a:lnTo>
                    <a:lnTo>
                      <a:pt x="0" y="484"/>
                    </a:lnTo>
                    <a:lnTo>
                      <a:pt x="5" y="549"/>
                    </a:lnTo>
                    <a:lnTo>
                      <a:pt x="17" y="600"/>
                    </a:lnTo>
                    <a:lnTo>
                      <a:pt x="34" y="657"/>
                    </a:lnTo>
                    <a:lnTo>
                      <a:pt x="50" y="708"/>
                    </a:lnTo>
                    <a:lnTo>
                      <a:pt x="74" y="760"/>
                    </a:lnTo>
                    <a:lnTo>
                      <a:pt x="104" y="801"/>
                    </a:lnTo>
                    <a:lnTo>
                      <a:pt x="121" y="817"/>
                    </a:lnTo>
                    <a:lnTo>
                      <a:pt x="137" y="830"/>
                    </a:lnTo>
                    <a:lnTo>
                      <a:pt x="161" y="825"/>
                    </a:lnTo>
                    <a:lnTo>
                      <a:pt x="184" y="801"/>
                    </a:lnTo>
                    <a:lnTo>
                      <a:pt x="201" y="766"/>
                    </a:lnTo>
                    <a:lnTo>
                      <a:pt x="223" y="708"/>
                    </a:lnTo>
                    <a:lnTo>
                      <a:pt x="247" y="657"/>
                    </a:lnTo>
                    <a:lnTo>
                      <a:pt x="264" y="605"/>
                    </a:lnTo>
                    <a:lnTo>
                      <a:pt x="269" y="553"/>
                    </a:lnTo>
                    <a:lnTo>
                      <a:pt x="269" y="502"/>
                    </a:lnTo>
                    <a:lnTo>
                      <a:pt x="264" y="444"/>
                    </a:lnTo>
                    <a:lnTo>
                      <a:pt x="259" y="387"/>
                    </a:lnTo>
                    <a:lnTo>
                      <a:pt x="247" y="323"/>
                    </a:lnTo>
                    <a:lnTo>
                      <a:pt x="1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7" name="Freeform 151"/>
              <p:cNvSpPr>
                <a:spLocks/>
              </p:cNvSpPr>
              <p:nvPr/>
            </p:nvSpPr>
            <p:spPr bwMode="auto">
              <a:xfrm>
                <a:off x="2869" y="1800"/>
                <a:ext cx="69" cy="203"/>
              </a:xfrm>
              <a:custGeom>
                <a:avLst/>
                <a:gdLst>
                  <a:gd name="T0" fmla="*/ 0 w 277"/>
                  <a:gd name="T1" fmla="*/ 0 h 811"/>
                  <a:gd name="T2" fmla="*/ 0 w 277"/>
                  <a:gd name="T3" fmla="*/ 0 h 811"/>
                  <a:gd name="T4" fmla="*/ 0 w 277"/>
                  <a:gd name="T5" fmla="*/ 0 h 811"/>
                  <a:gd name="T6" fmla="*/ 0 w 277"/>
                  <a:gd name="T7" fmla="*/ 0 h 811"/>
                  <a:gd name="T8" fmla="*/ 0 w 277"/>
                  <a:gd name="T9" fmla="*/ 0 h 811"/>
                  <a:gd name="T10" fmla="*/ 0 w 277"/>
                  <a:gd name="T11" fmla="*/ 0 h 811"/>
                  <a:gd name="T12" fmla="*/ 0 w 277"/>
                  <a:gd name="T13" fmla="*/ 0 h 811"/>
                  <a:gd name="T14" fmla="*/ 0 w 277"/>
                  <a:gd name="T15" fmla="*/ 0 h 811"/>
                  <a:gd name="T16" fmla="*/ 0 w 277"/>
                  <a:gd name="T17" fmla="*/ 0 h 811"/>
                  <a:gd name="T18" fmla="*/ 0 w 277"/>
                  <a:gd name="T19" fmla="*/ 0 h 811"/>
                  <a:gd name="T20" fmla="*/ 0 w 277"/>
                  <a:gd name="T21" fmla="*/ 0 h 811"/>
                  <a:gd name="T22" fmla="*/ 0 w 277"/>
                  <a:gd name="T23" fmla="*/ 0 h 811"/>
                  <a:gd name="T24" fmla="*/ 0 w 277"/>
                  <a:gd name="T25" fmla="*/ 0 h 811"/>
                  <a:gd name="T26" fmla="*/ 0 w 277"/>
                  <a:gd name="T27" fmla="*/ 0 h 811"/>
                  <a:gd name="T28" fmla="*/ 0 w 277"/>
                  <a:gd name="T29" fmla="*/ 0 h 811"/>
                  <a:gd name="T30" fmla="*/ 0 w 277"/>
                  <a:gd name="T31" fmla="*/ 0 h 811"/>
                  <a:gd name="T32" fmla="*/ 0 w 277"/>
                  <a:gd name="T33" fmla="*/ 0 h 811"/>
                  <a:gd name="T34" fmla="*/ 0 w 277"/>
                  <a:gd name="T35" fmla="*/ 0 h 8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811"/>
                  <a:gd name="T56" fmla="*/ 277 w 277"/>
                  <a:gd name="T57" fmla="*/ 811 h 8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811">
                    <a:moveTo>
                      <a:pt x="56" y="0"/>
                    </a:moveTo>
                    <a:lnTo>
                      <a:pt x="176" y="218"/>
                    </a:lnTo>
                    <a:lnTo>
                      <a:pt x="212" y="281"/>
                    </a:lnTo>
                    <a:lnTo>
                      <a:pt x="235" y="340"/>
                    </a:lnTo>
                    <a:lnTo>
                      <a:pt x="251" y="390"/>
                    </a:lnTo>
                    <a:lnTo>
                      <a:pt x="263" y="441"/>
                    </a:lnTo>
                    <a:lnTo>
                      <a:pt x="269" y="495"/>
                    </a:lnTo>
                    <a:lnTo>
                      <a:pt x="277" y="552"/>
                    </a:lnTo>
                    <a:lnTo>
                      <a:pt x="269" y="609"/>
                    </a:lnTo>
                    <a:lnTo>
                      <a:pt x="251" y="667"/>
                    </a:lnTo>
                    <a:lnTo>
                      <a:pt x="230" y="765"/>
                    </a:lnTo>
                    <a:lnTo>
                      <a:pt x="194" y="811"/>
                    </a:lnTo>
                    <a:lnTo>
                      <a:pt x="147" y="793"/>
                    </a:lnTo>
                    <a:lnTo>
                      <a:pt x="92" y="718"/>
                    </a:lnTo>
                    <a:lnTo>
                      <a:pt x="34" y="622"/>
                    </a:lnTo>
                    <a:lnTo>
                      <a:pt x="5" y="523"/>
                    </a:lnTo>
                    <a:lnTo>
                      <a:pt x="0" y="408"/>
                    </a:lnTo>
                    <a:lnTo>
                      <a:pt x="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8" name="Freeform 152"/>
              <p:cNvSpPr>
                <a:spLocks/>
              </p:cNvSpPr>
              <p:nvPr/>
            </p:nvSpPr>
            <p:spPr bwMode="auto">
              <a:xfrm>
                <a:off x="2926" y="1800"/>
                <a:ext cx="67" cy="204"/>
              </a:xfrm>
              <a:custGeom>
                <a:avLst/>
                <a:gdLst>
                  <a:gd name="T0" fmla="*/ 0 w 269"/>
                  <a:gd name="T1" fmla="*/ 0 h 816"/>
                  <a:gd name="T2" fmla="*/ 0 w 269"/>
                  <a:gd name="T3" fmla="*/ 0 h 816"/>
                  <a:gd name="T4" fmla="*/ 0 w 269"/>
                  <a:gd name="T5" fmla="*/ 0 h 816"/>
                  <a:gd name="T6" fmla="*/ 0 w 269"/>
                  <a:gd name="T7" fmla="*/ 0 h 816"/>
                  <a:gd name="T8" fmla="*/ 0 w 269"/>
                  <a:gd name="T9" fmla="*/ 0 h 816"/>
                  <a:gd name="T10" fmla="*/ 0 w 269"/>
                  <a:gd name="T11" fmla="*/ 0 h 816"/>
                  <a:gd name="T12" fmla="*/ 0 w 269"/>
                  <a:gd name="T13" fmla="*/ 0 h 816"/>
                  <a:gd name="T14" fmla="*/ 0 w 269"/>
                  <a:gd name="T15" fmla="*/ 0 h 816"/>
                  <a:gd name="T16" fmla="*/ 0 w 269"/>
                  <a:gd name="T17" fmla="*/ 0 h 816"/>
                  <a:gd name="T18" fmla="*/ 0 w 269"/>
                  <a:gd name="T19" fmla="*/ 0 h 816"/>
                  <a:gd name="T20" fmla="*/ 0 w 269"/>
                  <a:gd name="T21" fmla="*/ 0 h 816"/>
                  <a:gd name="T22" fmla="*/ 0 w 269"/>
                  <a:gd name="T23" fmla="*/ 0 h 816"/>
                  <a:gd name="T24" fmla="*/ 0 w 269"/>
                  <a:gd name="T25" fmla="*/ 0 h 816"/>
                  <a:gd name="T26" fmla="*/ 0 w 269"/>
                  <a:gd name="T27" fmla="*/ 0 h 816"/>
                  <a:gd name="T28" fmla="*/ 0 w 269"/>
                  <a:gd name="T29" fmla="*/ 0 h 816"/>
                  <a:gd name="T30" fmla="*/ 0 w 269"/>
                  <a:gd name="T31" fmla="*/ 0 h 816"/>
                  <a:gd name="T32" fmla="*/ 0 w 269"/>
                  <a:gd name="T33" fmla="*/ 0 h 816"/>
                  <a:gd name="T34" fmla="*/ 0 w 269"/>
                  <a:gd name="T35" fmla="*/ 0 h 816"/>
                  <a:gd name="T36" fmla="*/ 0 w 269"/>
                  <a:gd name="T37" fmla="*/ 0 h 816"/>
                  <a:gd name="T38" fmla="*/ 0 w 269"/>
                  <a:gd name="T39" fmla="*/ 0 h 816"/>
                  <a:gd name="T40" fmla="*/ 0 w 269"/>
                  <a:gd name="T41" fmla="*/ 0 h 816"/>
                  <a:gd name="T42" fmla="*/ 0 w 269"/>
                  <a:gd name="T43" fmla="*/ 0 h 816"/>
                  <a:gd name="T44" fmla="*/ 0 w 269"/>
                  <a:gd name="T45" fmla="*/ 0 h 816"/>
                  <a:gd name="T46" fmla="*/ 0 w 269"/>
                  <a:gd name="T47" fmla="*/ 0 h 816"/>
                  <a:gd name="T48" fmla="*/ 0 w 269"/>
                  <a:gd name="T49" fmla="*/ 0 h 816"/>
                  <a:gd name="T50" fmla="*/ 0 w 269"/>
                  <a:gd name="T51" fmla="*/ 0 h 8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16"/>
                  <a:gd name="T80" fmla="*/ 269 w 269"/>
                  <a:gd name="T81" fmla="*/ 816 h 8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16">
                    <a:moveTo>
                      <a:pt x="205" y="0"/>
                    </a:moveTo>
                    <a:lnTo>
                      <a:pt x="85" y="218"/>
                    </a:lnTo>
                    <a:lnTo>
                      <a:pt x="62" y="281"/>
                    </a:lnTo>
                    <a:lnTo>
                      <a:pt x="33" y="340"/>
                    </a:lnTo>
                    <a:lnTo>
                      <a:pt x="21" y="387"/>
                    </a:lnTo>
                    <a:lnTo>
                      <a:pt x="5" y="441"/>
                    </a:lnTo>
                    <a:lnTo>
                      <a:pt x="0" y="495"/>
                    </a:lnTo>
                    <a:lnTo>
                      <a:pt x="0" y="552"/>
                    </a:lnTo>
                    <a:lnTo>
                      <a:pt x="10" y="609"/>
                    </a:lnTo>
                    <a:lnTo>
                      <a:pt x="17" y="667"/>
                    </a:lnTo>
                    <a:lnTo>
                      <a:pt x="33" y="725"/>
                    </a:lnTo>
                    <a:lnTo>
                      <a:pt x="47" y="765"/>
                    </a:lnTo>
                    <a:lnTo>
                      <a:pt x="62" y="798"/>
                    </a:lnTo>
                    <a:lnTo>
                      <a:pt x="80" y="816"/>
                    </a:lnTo>
                    <a:lnTo>
                      <a:pt x="101" y="816"/>
                    </a:lnTo>
                    <a:lnTo>
                      <a:pt x="125" y="798"/>
                    </a:lnTo>
                    <a:lnTo>
                      <a:pt x="160" y="769"/>
                    </a:lnTo>
                    <a:lnTo>
                      <a:pt x="184" y="718"/>
                    </a:lnTo>
                    <a:lnTo>
                      <a:pt x="212" y="672"/>
                    </a:lnTo>
                    <a:lnTo>
                      <a:pt x="235" y="622"/>
                    </a:lnTo>
                    <a:lnTo>
                      <a:pt x="256" y="575"/>
                    </a:lnTo>
                    <a:lnTo>
                      <a:pt x="264" y="523"/>
                    </a:lnTo>
                    <a:lnTo>
                      <a:pt x="269" y="465"/>
                    </a:lnTo>
                    <a:lnTo>
                      <a:pt x="269" y="408"/>
                    </a:lnTo>
                    <a:lnTo>
                      <a:pt x="264" y="350"/>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799" name="Freeform 153"/>
              <p:cNvSpPr>
                <a:spLocks/>
              </p:cNvSpPr>
              <p:nvPr/>
            </p:nvSpPr>
            <p:spPr bwMode="auto">
              <a:xfrm>
                <a:off x="2900" y="1875"/>
                <a:ext cx="67" cy="205"/>
              </a:xfrm>
              <a:custGeom>
                <a:avLst/>
                <a:gdLst>
                  <a:gd name="T0" fmla="*/ 0 w 269"/>
                  <a:gd name="T1" fmla="*/ 0 h 822"/>
                  <a:gd name="T2" fmla="*/ 0 w 269"/>
                  <a:gd name="T3" fmla="*/ 0 h 822"/>
                  <a:gd name="T4" fmla="*/ 0 w 269"/>
                  <a:gd name="T5" fmla="*/ 0 h 822"/>
                  <a:gd name="T6" fmla="*/ 0 w 269"/>
                  <a:gd name="T7" fmla="*/ 0 h 822"/>
                  <a:gd name="T8" fmla="*/ 0 w 269"/>
                  <a:gd name="T9" fmla="*/ 0 h 822"/>
                  <a:gd name="T10" fmla="*/ 0 w 269"/>
                  <a:gd name="T11" fmla="*/ 0 h 822"/>
                  <a:gd name="T12" fmla="*/ 0 w 269"/>
                  <a:gd name="T13" fmla="*/ 0 h 822"/>
                  <a:gd name="T14" fmla="*/ 0 w 269"/>
                  <a:gd name="T15" fmla="*/ 0 h 822"/>
                  <a:gd name="T16" fmla="*/ 0 w 269"/>
                  <a:gd name="T17" fmla="*/ 0 h 822"/>
                  <a:gd name="T18" fmla="*/ 0 w 269"/>
                  <a:gd name="T19" fmla="*/ 0 h 822"/>
                  <a:gd name="T20" fmla="*/ 0 w 269"/>
                  <a:gd name="T21" fmla="*/ 0 h 822"/>
                  <a:gd name="T22" fmla="*/ 0 w 269"/>
                  <a:gd name="T23" fmla="*/ 0 h 822"/>
                  <a:gd name="T24" fmla="*/ 0 w 269"/>
                  <a:gd name="T25" fmla="*/ 0 h 822"/>
                  <a:gd name="T26" fmla="*/ 0 w 269"/>
                  <a:gd name="T27" fmla="*/ 0 h 822"/>
                  <a:gd name="T28" fmla="*/ 0 w 269"/>
                  <a:gd name="T29" fmla="*/ 0 h 822"/>
                  <a:gd name="T30" fmla="*/ 0 w 269"/>
                  <a:gd name="T31" fmla="*/ 0 h 822"/>
                  <a:gd name="T32" fmla="*/ 0 w 269"/>
                  <a:gd name="T33" fmla="*/ 0 h 822"/>
                  <a:gd name="T34" fmla="*/ 0 w 269"/>
                  <a:gd name="T35" fmla="*/ 0 h 822"/>
                  <a:gd name="T36" fmla="*/ 0 w 269"/>
                  <a:gd name="T37" fmla="*/ 0 h 822"/>
                  <a:gd name="T38" fmla="*/ 0 w 269"/>
                  <a:gd name="T39" fmla="*/ 0 h 822"/>
                  <a:gd name="T40" fmla="*/ 0 w 269"/>
                  <a:gd name="T41" fmla="*/ 0 h 822"/>
                  <a:gd name="T42" fmla="*/ 0 w 269"/>
                  <a:gd name="T43" fmla="*/ 0 h 822"/>
                  <a:gd name="T44" fmla="*/ 0 w 269"/>
                  <a:gd name="T45" fmla="*/ 0 h 822"/>
                  <a:gd name="T46" fmla="*/ 0 w 269"/>
                  <a:gd name="T47" fmla="*/ 0 h 822"/>
                  <a:gd name="T48" fmla="*/ 0 w 269"/>
                  <a:gd name="T49" fmla="*/ 0 h 822"/>
                  <a:gd name="T50" fmla="*/ 0 w 269"/>
                  <a:gd name="T51" fmla="*/ 0 h 8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2"/>
                  <a:gd name="T80" fmla="*/ 269 w 269"/>
                  <a:gd name="T81" fmla="*/ 822 h 8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2">
                    <a:moveTo>
                      <a:pt x="125" y="0"/>
                    </a:moveTo>
                    <a:lnTo>
                      <a:pt x="50" y="246"/>
                    </a:lnTo>
                    <a:lnTo>
                      <a:pt x="29" y="310"/>
                    </a:lnTo>
                    <a:lnTo>
                      <a:pt x="11" y="373"/>
                    </a:lnTo>
                    <a:lnTo>
                      <a:pt x="11" y="431"/>
                    </a:lnTo>
                    <a:lnTo>
                      <a:pt x="0" y="483"/>
                    </a:lnTo>
                    <a:lnTo>
                      <a:pt x="11" y="541"/>
                    </a:lnTo>
                    <a:lnTo>
                      <a:pt x="17" y="592"/>
                    </a:lnTo>
                    <a:lnTo>
                      <a:pt x="34" y="649"/>
                    </a:lnTo>
                    <a:lnTo>
                      <a:pt x="50" y="700"/>
                    </a:lnTo>
                    <a:lnTo>
                      <a:pt x="80" y="755"/>
                    </a:lnTo>
                    <a:lnTo>
                      <a:pt x="104" y="793"/>
                    </a:lnTo>
                    <a:lnTo>
                      <a:pt x="121" y="822"/>
                    </a:lnTo>
                    <a:lnTo>
                      <a:pt x="137" y="822"/>
                    </a:lnTo>
                    <a:lnTo>
                      <a:pt x="161" y="817"/>
                    </a:lnTo>
                    <a:lnTo>
                      <a:pt x="184" y="793"/>
                    </a:lnTo>
                    <a:lnTo>
                      <a:pt x="201" y="770"/>
                    </a:lnTo>
                    <a:lnTo>
                      <a:pt x="223" y="708"/>
                    </a:lnTo>
                    <a:lnTo>
                      <a:pt x="247" y="649"/>
                    </a:lnTo>
                    <a:lnTo>
                      <a:pt x="264" y="600"/>
                    </a:lnTo>
                    <a:lnTo>
                      <a:pt x="269" y="545"/>
                    </a:lnTo>
                    <a:lnTo>
                      <a:pt x="269" y="494"/>
                    </a:lnTo>
                    <a:lnTo>
                      <a:pt x="264" y="437"/>
                    </a:lnTo>
                    <a:lnTo>
                      <a:pt x="259" y="379"/>
                    </a:lnTo>
                    <a:lnTo>
                      <a:pt x="247" y="323"/>
                    </a:lnTo>
                    <a:lnTo>
                      <a:pt x="1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0" name="Freeform 154"/>
              <p:cNvSpPr>
                <a:spLocks/>
              </p:cNvSpPr>
              <p:nvPr/>
            </p:nvSpPr>
            <p:spPr bwMode="auto">
              <a:xfrm>
                <a:off x="2869" y="1879"/>
                <a:ext cx="69" cy="201"/>
              </a:xfrm>
              <a:custGeom>
                <a:avLst/>
                <a:gdLst>
                  <a:gd name="T0" fmla="*/ 0 w 277"/>
                  <a:gd name="T1" fmla="*/ 0 h 805"/>
                  <a:gd name="T2" fmla="*/ 0 w 277"/>
                  <a:gd name="T3" fmla="*/ 0 h 805"/>
                  <a:gd name="T4" fmla="*/ 0 w 277"/>
                  <a:gd name="T5" fmla="*/ 0 h 805"/>
                  <a:gd name="T6" fmla="*/ 0 w 277"/>
                  <a:gd name="T7" fmla="*/ 0 h 805"/>
                  <a:gd name="T8" fmla="*/ 0 w 277"/>
                  <a:gd name="T9" fmla="*/ 0 h 805"/>
                  <a:gd name="T10" fmla="*/ 0 w 277"/>
                  <a:gd name="T11" fmla="*/ 0 h 805"/>
                  <a:gd name="T12" fmla="*/ 0 w 277"/>
                  <a:gd name="T13" fmla="*/ 0 h 805"/>
                  <a:gd name="T14" fmla="*/ 0 w 277"/>
                  <a:gd name="T15" fmla="*/ 0 h 805"/>
                  <a:gd name="T16" fmla="*/ 0 w 277"/>
                  <a:gd name="T17" fmla="*/ 0 h 805"/>
                  <a:gd name="T18" fmla="*/ 0 w 277"/>
                  <a:gd name="T19" fmla="*/ 0 h 805"/>
                  <a:gd name="T20" fmla="*/ 0 w 277"/>
                  <a:gd name="T21" fmla="*/ 0 h 805"/>
                  <a:gd name="T22" fmla="*/ 0 w 277"/>
                  <a:gd name="T23" fmla="*/ 0 h 805"/>
                  <a:gd name="T24" fmla="*/ 0 w 277"/>
                  <a:gd name="T25" fmla="*/ 0 h 805"/>
                  <a:gd name="T26" fmla="*/ 0 w 277"/>
                  <a:gd name="T27" fmla="*/ 0 h 805"/>
                  <a:gd name="T28" fmla="*/ 0 w 277"/>
                  <a:gd name="T29" fmla="*/ 0 h 805"/>
                  <a:gd name="T30" fmla="*/ 0 w 277"/>
                  <a:gd name="T31" fmla="*/ 0 h 805"/>
                  <a:gd name="T32" fmla="*/ 0 w 277"/>
                  <a:gd name="T33" fmla="*/ 0 h 805"/>
                  <a:gd name="T34" fmla="*/ 0 w 277"/>
                  <a:gd name="T35" fmla="*/ 0 h 8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7"/>
                  <a:gd name="T55" fmla="*/ 0 h 805"/>
                  <a:gd name="T56" fmla="*/ 277 w 277"/>
                  <a:gd name="T57" fmla="*/ 805 h 8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7" h="805">
                    <a:moveTo>
                      <a:pt x="56" y="0"/>
                    </a:moveTo>
                    <a:lnTo>
                      <a:pt x="176" y="218"/>
                    </a:lnTo>
                    <a:lnTo>
                      <a:pt x="212" y="276"/>
                    </a:lnTo>
                    <a:lnTo>
                      <a:pt x="235" y="334"/>
                    </a:lnTo>
                    <a:lnTo>
                      <a:pt x="258" y="391"/>
                    </a:lnTo>
                    <a:lnTo>
                      <a:pt x="263" y="437"/>
                    </a:lnTo>
                    <a:lnTo>
                      <a:pt x="269" y="495"/>
                    </a:lnTo>
                    <a:lnTo>
                      <a:pt x="277" y="546"/>
                    </a:lnTo>
                    <a:lnTo>
                      <a:pt x="269" y="608"/>
                    </a:lnTo>
                    <a:lnTo>
                      <a:pt x="251" y="661"/>
                    </a:lnTo>
                    <a:lnTo>
                      <a:pt x="230" y="763"/>
                    </a:lnTo>
                    <a:lnTo>
                      <a:pt x="194" y="805"/>
                    </a:lnTo>
                    <a:lnTo>
                      <a:pt x="147" y="788"/>
                    </a:lnTo>
                    <a:lnTo>
                      <a:pt x="92" y="720"/>
                    </a:lnTo>
                    <a:lnTo>
                      <a:pt x="38" y="621"/>
                    </a:lnTo>
                    <a:lnTo>
                      <a:pt x="11" y="524"/>
                    </a:lnTo>
                    <a:lnTo>
                      <a:pt x="0" y="409"/>
                    </a:lnTo>
                    <a:lnTo>
                      <a:pt x="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1" name="Freeform 155"/>
              <p:cNvSpPr>
                <a:spLocks/>
              </p:cNvSpPr>
              <p:nvPr/>
            </p:nvSpPr>
            <p:spPr bwMode="auto">
              <a:xfrm>
                <a:off x="2926" y="1879"/>
                <a:ext cx="67" cy="201"/>
              </a:xfrm>
              <a:custGeom>
                <a:avLst/>
                <a:gdLst>
                  <a:gd name="T0" fmla="*/ 0 w 269"/>
                  <a:gd name="T1" fmla="*/ 0 h 805"/>
                  <a:gd name="T2" fmla="*/ 0 w 269"/>
                  <a:gd name="T3" fmla="*/ 0 h 805"/>
                  <a:gd name="T4" fmla="*/ 0 w 269"/>
                  <a:gd name="T5" fmla="*/ 0 h 805"/>
                  <a:gd name="T6" fmla="*/ 0 w 269"/>
                  <a:gd name="T7" fmla="*/ 0 h 805"/>
                  <a:gd name="T8" fmla="*/ 0 w 269"/>
                  <a:gd name="T9" fmla="*/ 0 h 805"/>
                  <a:gd name="T10" fmla="*/ 0 w 269"/>
                  <a:gd name="T11" fmla="*/ 0 h 805"/>
                  <a:gd name="T12" fmla="*/ 0 w 269"/>
                  <a:gd name="T13" fmla="*/ 0 h 805"/>
                  <a:gd name="T14" fmla="*/ 0 w 269"/>
                  <a:gd name="T15" fmla="*/ 0 h 805"/>
                  <a:gd name="T16" fmla="*/ 0 w 269"/>
                  <a:gd name="T17" fmla="*/ 0 h 805"/>
                  <a:gd name="T18" fmla="*/ 0 w 269"/>
                  <a:gd name="T19" fmla="*/ 0 h 805"/>
                  <a:gd name="T20" fmla="*/ 0 w 269"/>
                  <a:gd name="T21" fmla="*/ 0 h 805"/>
                  <a:gd name="T22" fmla="*/ 0 w 269"/>
                  <a:gd name="T23" fmla="*/ 0 h 805"/>
                  <a:gd name="T24" fmla="*/ 0 w 269"/>
                  <a:gd name="T25" fmla="*/ 0 h 805"/>
                  <a:gd name="T26" fmla="*/ 0 w 269"/>
                  <a:gd name="T27" fmla="*/ 0 h 805"/>
                  <a:gd name="T28" fmla="*/ 0 w 269"/>
                  <a:gd name="T29" fmla="*/ 0 h 805"/>
                  <a:gd name="T30" fmla="*/ 0 w 269"/>
                  <a:gd name="T31" fmla="*/ 0 h 805"/>
                  <a:gd name="T32" fmla="*/ 0 w 269"/>
                  <a:gd name="T33" fmla="*/ 0 h 805"/>
                  <a:gd name="T34" fmla="*/ 0 w 269"/>
                  <a:gd name="T35" fmla="*/ 0 h 805"/>
                  <a:gd name="T36" fmla="*/ 0 w 269"/>
                  <a:gd name="T37" fmla="*/ 0 h 805"/>
                  <a:gd name="T38" fmla="*/ 0 w 269"/>
                  <a:gd name="T39" fmla="*/ 0 h 805"/>
                  <a:gd name="T40" fmla="*/ 0 w 269"/>
                  <a:gd name="T41" fmla="*/ 0 h 805"/>
                  <a:gd name="T42" fmla="*/ 0 w 269"/>
                  <a:gd name="T43" fmla="*/ 0 h 805"/>
                  <a:gd name="T44" fmla="*/ 0 w 269"/>
                  <a:gd name="T45" fmla="*/ 0 h 805"/>
                  <a:gd name="T46" fmla="*/ 0 w 269"/>
                  <a:gd name="T47" fmla="*/ 0 h 805"/>
                  <a:gd name="T48" fmla="*/ 0 w 269"/>
                  <a:gd name="T49" fmla="*/ 0 h 805"/>
                  <a:gd name="T50" fmla="*/ 0 w 269"/>
                  <a:gd name="T51" fmla="*/ 0 h 8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05"/>
                  <a:gd name="T80" fmla="*/ 269 w 269"/>
                  <a:gd name="T81" fmla="*/ 805 h 8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05">
                    <a:moveTo>
                      <a:pt x="205" y="0"/>
                    </a:moveTo>
                    <a:lnTo>
                      <a:pt x="85" y="218"/>
                    </a:lnTo>
                    <a:lnTo>
                      <a:pt x="57" y="276"/>
                    </a:lnTo>
                    <a:lnTo>
                      <a:pt x="33" y="334"/>
                    </a:lnTo>
                    <a:lnTo>
                      <a:pt x="21" y="391"/>
                    </a:lnTo>
                    <a:lnTo>
                      <a:pt x="5" y="437"/>
                    </a:lnTo>
                    <a:lnTo>
                      <a:pt x="0" y="495"/>
                    </a:lnTo>
                    <a:lnTo>
                      <a:pt x="0" y="541"/>
                    </a:lnTo>
                    <a:lnTo>
                      <a:pt x="10" y="608"/>
                    </a:lnTo>
                    <a:lnTo>
                      <a:pt x="17" y="661"/>
                    </a:lnTo>
                    <a:lnTo>
                      <a:pt x="28" y="724"/>
                    </a:lnTo>
                    <a:lnTo>
                      <a:pt x="47" y="763"/>
                    </a:lnTo>
                    <a:lnTo>
                      <a:pt x="62" y="792"/>
                    </a:lnTo>
                    <a:lnTo>
                      <a:pt x="80" y="805"/>
                    </a:lnTo>
                    <a:lnTo>
                      <a:pt x="101" y="805"/>
                    </a:lnTo>
                    <a:lnTo>
                      <a:pt x="125" y="788"/>
                    </a:lnTo>
                    <a:lnTo>
                      <a:pt x="155" y="763"/>
                    </a:lnTo>
                    <a:lnTo>
                      <a:pt x="184" y="720"/>
                    </a:lnTo>
                    <a:lnTo>
                      <a:pt x="212" y="666"/>
                    </a:lnTo>
                    <a:lnTo>
                      <a:pt x="235" y="621"/>
                    </a:lnTo>
                    <a:lnTo>
                      <a:pt x="256" y="569"/>
                    </a:lnTo>
                    <a:lnTo>
                      <a:pt x="264" y="524"/>
                    </a:lnTo>
                    <a:lnTo>
                      <a:pt x="269" y="466"/>
                    </a:lnTo>
                    <a:lnTo>
                      <a:pt x="269" y="409"/>
                    </a:lnTo>
                    <a:lnTo>
                      <a:pt x="264" y="344"/>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2" name="Freeform 156"/>
              <p:cNvSpPr>
                <a:spLocks/>
              </p:cNvSpPr>
              <p:nvPr/>
            </p:nvSpPr>
            <p:spPr bwMode="auto">
              <a:xfrm>
                <a:off x="2900" y="1952"/>
                <a:ext cx="67" cy="207"/>
              </a:xfrm>
              <a:custGeom>
                <a:avLst/>
                <a:gdLst>
                  <a:gd name="T0" fmla="*/ 0 w 269"/>
                  <a:gd name="T1" fmla="*/ 0 h 828"/>
                  <a:gd name="T2" fmla="*/ 0 w 269"/>
                  <a:gd name="T3" fmla="*/ 0 h 828"/>
                  <a:gd name="T4" fmla="*/ 0 w 269"/>
                  <a:gd name="T5" fmla="*/ 0 h 828"/>
                  <a:gd name="T6" fmla="*/ 0 w 269"/>
                  <a:gd name="T7" fmla="*/ 0 h 828"/>
                  <a:gd name="T8" fmla="*/ 0 w 269"/>
                  <a:gd name="T9" fmla="*/ 0 h 828"/>
                  <a:gd name="T10" fmla="*/ 0 w 269"/>
                  <a:gd name="T11" fmla="*/ 0 h 828"/>
                  <a:gd name="T12" fmla="*/ 0 w 269"/>
                  <a:gd name="T13" fmla="*/ 0 h 828"/>
                  <a:gd name="T14" fmla="*/ 0 w 269"/>
                  <a:gd name="T15" fmla="*/ 0 h 828"/>
                  <a:gd name="T16" fmla="*/ 0 w 269"/>
                  <a:gd name="T17" fmla="*/ 0 h 828"/>
                  <a:gd name="T18" fmla="*/ 0 w 269"/>
                  <a:gd name="T19" fmla="*/ 0 h 828"/>
                  <a:gd name="T20" fmla="*/ 0 w 269"/>
                  <a:gd name="T21" fmla="*/ 0 h 828"/>
                  <a:gd name="T22" fmla="*/ 0 w 269"/>
                  <a:gd name="T23" fmla="*/ 0 h 828"/>
                  <a:gd name="T24" fmla="*/ 0 w 269"/>
                  <a:gd name="T25" fmla="*/ 0 h 828"/>
                  <a:gd name="T26" fmla="*/ 0 w 269"/>
                  <a:gd name="T27" fmla="*/ 0 h 828"/>
                  <a:gd name="T28" fmla="*/ 0 w 269"/>
                  <a:gd name="T29" fmla="*/ 0 h 828"/>
                  <a:gd name="T30" fmla="*/ 0 w 269"/>
                  <a:gd name="T31" fmla="*/ 0 h 828"/>
                  <a:gd name="T32" fmla="*/ 0 w 269"/>
                  <a:gd name="T33" fmla="*/ 0 h 828"/>
                  <a:gd name="T34" fmla="*/ 0 w 269"/>
                  <a:gd name="T35" fmla="*/ 0 h 828"/>
                  <a:gd name="T36" fmla="*/ 0 w 269"/>
                  <a:gd name="T37" fmla="*/ 0 h 828"/>
                  <a:gd name="T38" fmla="*/ 0 w 269"/>
                  <a:gd name="T39" fmla="*/ 0 h 828"/>
                  <a:gd name="T40" fmla="*/ 0 w 269"/>
                  <a:gd name="T41" fmla="*/ 0 h 828"/>
                  <a:gd name="T42" fmla="*/ 0 w 269"/>
                  <a:gd name="T43" fmla="*/ 0 h 828"/>
                  <a:gd name="T44" fmla="*/ 0 w 269"/>
                  <a:gd name="T45" fmla="*/ 0 h 828"/>
                  <a:gd name="T46" fmla="*/ 0 w 269"/>
                  <a:gd name="T47" fmla="*/ 0 h 828"/>
                  <a:gd name="T48" fmla="*/ 0 w 269"/>
                  <a:gd name="T49" fmla="*/ 0 h 828"/>
                  <a:gd name="T50" fmla="*/ 0 w 269"/>
                  <a:gd name="T51" fmla="*/ 0 h 8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8"/>
                  <a:gd name="T80" fmla="*/ 269 w 269"/>
                  <a:gd name="T81" fmla="*/ 828 h 8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8">
                    <a:moveTo>
                      <a:pt x="125" y="0"/>
                    </a:moveTo>
                    <a:lnTo>
                      <a:pt x="45" y="248"/>
                    </a:lnTo>
                    <a:lnTo>
                      <a:pt x="29" y="315"/>
                    </a:lnTo>
                    <a:lnTo>
                      <a:pt x="11" y="380"/>
                    </a:lnTo>
                    <a:lnTo>
                      <a:pt x="11" y="437"/>
                    </a:lnTo>
                    <a:lnTo>
                      <a:pt x="0" y="489"/>
                    </a:lnTo>
                    <a:lnTo>
                      <a:pt x="5" y="541"/>
                    </a:lnTo>
                    <a:lnTo>
                      <a:pt x="17" y="592"/>
                    </a:lnTo>
                    <a:lnTo>
                      <a:pt x="34" y="654"/>
                    </a:lnTo>
                    <a:lnTo>
                      <a:pt x="50" y="708"/>
                    </a:lnTo>
                    <a:lnTo>
                      <a:pt x="80" y="758"/>
                    </a:lnTo>
                    <a:lnTo>
                      <a:pt x="104" y="794"/>
                    </a:lnTo>
                    <a:lnTo>
                      <a:pt x="121" y="828"/>
                    </a:lnTo>
                    <a:lnTo>
                      <a:pt x="137" y="828"/>
                    </a:lnTo>
                    <a:lnTo>
                      <a:pt x="161" y="817"/>
                    </a:lnTo>
                    <a:lnTo>
                      <a:pt x="184" y="799"/>
                    </a:lnTo>
                    <a:lnTo>
                      <a:pt x="201" y="765"/>
                    </a:lnTo>
                    <a:lnTo>
                      <a:pt x="223" y="713"/>
                    </a:lnTo>
                    <a:lnTo>
                      <a:pt x="247" y="654"/>
                    </a:lnTo>
                    <a:lnTo>
                      <a:pt x="264" y="603"/>
                    </a:lnTo>
                    <a:lnTo>
                      <a:pt x="269" y="546"/>
                    </a:lnTo>
                    <a:lnTo>
                      <a:pt x="269" y="495"/>
                    </a:lnTo>
                    <a:lnTo>
                      <a:pt x="264" y="445"/>
                    </a:lnTo>
                    <a:lnTo>
                      <a:pt x="252" y="386"/>
                    </a:lnTo>
                    <a:lnTo>
                      <a:pt x="247" y="328"/>
                    </a:lnTo>
                    <a:lnTo>
                      <a:pt x="1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3" name="Freeform 157"/>
              <p:cNvSpPr>
                <a:spLocks/>
              </p:cNvSpPr>
              <p:nvPr/>
            </p:nvSpPr>
            <p:spPr bwMode="auto">
              <a:xfrm>
                <a:off x="2870" y="1957"/>
                <a:ext cx="66" cy="204"/>
              </a:xfrm>
              <a:custGeom>
                <a:avLst/>
                <a:gdLst>
                  <a:gd name="T0" fmla="*/ 0 w 264"/>
                  <a:gd name="T1" fmla="*/ 0 h 817"/>
                  <a:gd name="T2" fmla="*/ 0 w 264"/>
                  <a:gd name="T3" fmla="*/ 0 h 817"/>
                  <a:gd name="T4" fmla="*/ 0 w 264"/>
                  <a:gd name="T5" fmla="*/ 0 h 817"/>
                  <a:gd name="T6" fmla="*/ 0 w 264"/>
                  <a:gd name="T7" fmla="*/ 0 h 817"/>
                  <a:gd name="T8" fmla="*/ 0 w 264"/>
                  <a:gd name="T9" fmla="*/ 0 h 817"/>
                  <a:gd name="T10" fmla="*/ 0 w 264"/>
                  <a:gd name="T11" fmla="*/ 0 h 817"/>
                  <a:gd name="T12" fmla="*/ 0 w 264"/>
                  <a:gd name="T13" fmla="*/ 0 h 817"/>
                  <a:gd name="T14" fmla="*/ 0 w 264"/>
                  <a:gd name="T15" fmla="*/ 0 h 817"/>
                  <a:gd name="T16" fmla="*/ 0 w 264"/>
                  <a:gd name="T17" fmla="*/ 0 h 817"/>
                  <a:gd name="T18" fmla="*/ 0 w 264"/>
                  <a:gd name="T19" fmla="*/ 0 h 817"/>
                  <a:gd name="T20" fmla="*/ 0 w 264"/>
                  <a:gd name="T21" fmla="*/ 0 h 817"/>
                  <a:gd name="T22" fmla="*/ 0 w 264"/>
                  <a:gd name="T23" fmla="*/ 0 h 817"/>
                  <a:gd name="T24" fmla="*/ 0 w 264"/>
                  <a:gd name="T25" fmla="*/ 0 h 817"/>
                  <a:gd name="T26" fmla="*/ 0 w 264"/>
                  <a:gd name="T27" fmla="*/ 0 h 817"/>
                  <a:gd name="T28" fmla="*/ 0 w 264"/>
                  <a:gd name="T29" fmla="*/ 0 h 817"/>
                  <a:gd name="T30" fmla="*/ 0 w 264"/>
                  <a:gd name="T31" fmla="*/ 0 h 817"/>
                  <a:gd name="T32" fmla="*/ 0 w 264"/>
                  <a:gd name="T33" fmla="*/ 0 h 817"/>
                  <a:gd name="T34" fmla="*/ 0 w 264"/>
                  <a:gd name="T35" fmla="*/ 0 h 8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4"/>
                  <a:gd name="T55" fmla="*/ 0 h 817"/>
                  <a:gd name="T56" fmla="*/ 264 w 264"/>
                  <a:gd name="T57" fmla="*/ 817 h 8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4" h="817">
                    <a:moveTo>
                      <a:pt x="51" y="0"/>
                    </a:moveTo>
                    <a:lnTo>
                      <a:pt x="179" y="217"/>
                    </a:lnTo>
                    <a:lnTo>
                      <a:pt x="207" y="275"/>
                    </a:lnTo>
                    <a:lnTo>
                      <a:pt x="230" y="334"/>
                    </a:lnTo>
                    <a:lnTo>
                      <a:pt x="253" y="390"/>
                    </a:lnTo>
                    <a:lnTo>
                      <a:pt x="258" y="442"/>
                    </a:lnTo>
                    <a:lnTo>
                      <a:pt x="264" y="494"/>
                    </a:lnTo>
                    <a:lnTo>
                      <a:pt x="264" y="545"/>
                    </a:lnTo>
                    <a:lnTo>
                      <a:pt x="264" y="603"/>
                    </a:lnTo>
                    <a:lnTo>
                      <a:pt x="246" y="665"/>
                    </a:lnTo>
                    <a:lnTo>
                      <a:pt x="225" y="766"/>
                    </a:lnTo>
                    <a:lnTo>
                      <a:pt x="189" y="817"/>
                    </a:lnTo>
                    <a:lnTo>
                      <a:pt x="142" y="791"/>
                    </a:lnTo>
                    <a:lnTo>
                      <a:pt x="87" y="712"/>
                    </a:lnTo>
                    <a:lnTo>
                      <a:pt x="33" y="621"/>
                    </a:lnTo>
                    <a:lnTo>
                      <a:pt x="6" y="518"/>
                    </a:lnTo>
                    <a:lnTo>
                      <a:pt x="0" y="409"/>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4" name="Freeform 158"/>
              <p:cNvSpPr>
                <a:spLocks/>
              </p:cNvSpPr>
              <p:nvPr/>
            </p:nvSpPr>
            <p:spPr bwMode="auto">
              <a:xfrm>
                <a:off x="2926" y="1957"/>
                <a:ext cx="69" cy="202"/>
              </a:xfrm>
              <a:custGeom>
                <a:avLst/>
                <a:gdLst>
                  <a:gd name="T0" fmla="*/ 0 w 274"/>
                  <a:gd name="T1" fmla="*/ 0 h 810"/>
                  <a:gd name="T2" fmla="*/ 0 w 274"/>
                  <a:gd name="T3" fmla="*/ 0 h 810"/>
                  <a:gd name="T4" fmla="*/ 0 w 274"/>
                  <a:gd name="T5" fmla="*/ 0 h 810"/>
                  <a:gd name="T6" fmla="*/ 0 w 274"/>
                  <a:gd name="T7" fmla="*/ 0 h 810"/>
                  <a:gd name="T8" fmla="*/ 0 w 274"/>
                  <a:gd name="T9" fmla="*/ 0 h 810"/>
                  <a:gd name="T10" fmla="*/ 0 w 274"/>
                  <a:gd name="T11" fmla="*/ 0 h 810"/>
                  <a:gd name="T12" fmla="*/ 0 w 274"/>
                  <a:gd name="T13" fmla="*/ 0 h 810"/>
                  <a:gd name="T14" fmla="*/ 0 w 274"/>
                  <a:gd name="T15" fmla="*/ 0 h 810"/>
                  <a:gd name="T16" fmla="*/ 0 w 274"/>
                  <a:gd name="T17" fmla="*/ 0 h 810"/>
                  <a:gd name="T18" fmla="*/ 0 w 274"/>
                  <a:gd name="T19" fmla="*/ 0 h 810"/>
                  <a:gd name="T20" fmla="*/ 0 w 274"/>
                  <a:gd name="T21" fmla="*/ 0 h 810"/>
                  <a:gd name="T22" fmla="*/ 0 w 274"/>
                  <a:gd name="T23" fmla="*/ 0 h 810"/>
                  <a:gd name="T24" fmla="*/ 0 w 274"/>
                  <a:gd name="T25" fmla="*/ 0 h 810"/>
                  <a:gd name="T26" fmla="*/ 0 w 274"/>
                  <a:gd name="T27" fmla="*/ 0 h 810"/>
                  <a:gd name="T28" fmla="*/ 0 w 274"/>
                  <a:gd name="T29" fmla="*/ 0 h 810"/>
                  <a:gd name="T30" fmla="*/ 0 w 274"/>
                  <a:gd name="T31" fmla="*/ 0 h 810"/>
                  <a:gd name="T32" fmla="*/ 0 w 274"/>
                  <a:gd name="T33" fmla="*/ 0 h 810"/>
                  <a:gd name="T34" fmla="*/ 0 w 274"/>
                  <a:gd name="T35" fmla="*/ 0 h 810"/>
                  <a:gd name="T36" fmla="*/ 0 w 274"/>
                  <a:gd name="T37" fmla="*/ 0 h 810"/>
                  <a:gd name="T38" fmla="*/ 0 w 274"/>
                  <a:gd name="T39" fmla="*/ 0 h 810"/>
                  <a:gd name="T40" fmla="*/ 0 w 274"/>
                  <a:gd name="T41" fmla="*/ 0 h 810"/>
                  <a:gd name="T42" fmla="*/ 0 w 274"/>
                  <a:gd name="T43" fmla="*/ 0 h 810"/>
                  <a:gd name="T44" fmla="*/ 0 w 274"/>
                  <a:gd name="T45" fmla="*/ 0 h 810"/>
                  <a:gd name="T46" fmla="*/ 0 w 274"/>
                  <a:gd name="T47" fmla="*/ 0 h 810"/>
                  <a:gd name="T48" fmla="*/ 0 w 274"/>
                  <a:gd name="T49" fmla="*/ 0 h 810"/>
                  <a:gd name="T50" fmla="*/ 0 w 274"/>
                  <a:gd name="T51" fmla="*/ 0 h 8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810"/>
                  <a:gd name="T80" fmla="*/ 274 w 274"/>
                  <a:gd name="T81" fmla="*/ 810 h 8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810">
                    <a:moveTo>
                      <a:pt x="205" y="0"/>
                    </a:moveTo>
                    <a:lnTo>
                      <a:pt x="91" y="217"/>
                    </a:lnTo>
                    <a:lnTo>
                      <a:pt x="62" y="275"/>
                    </a:lnTo>
                    <a:lnTo>
                      <a:pt x="33" y="334"/>
                    </a:lnTo>
                    <a:lnTo>
                      <a:pt x="17" y="390"/>
                    </a:lnTo>
                    <a:lnTo>
                      <a:pt x="5" y="442"/>
                    </a:lnTo>
                    <a:lnTo>
                      <a:pt x="0" y="494"/>
                    </a:lnTo>
                    <a:lnTo>
                      <a:pt x="0" y="545"/>
                    </a:lnTo>
                    <a:lnTo>
                      <a:pt x="10" y="603"/>
                    </a:lnTo>
                    <a:lnTo>
                      <a:pt x="17" y="665"/>
                    </a:lnTo>
                    <a:lnTo>
                      <a:pt x="33" y="724"/>
                    </a:lnTo>
                    <a:lnTo>
                      <a:pt x="50" y="766"/>
                    </a:lnTo>
                    <a:lnTo>
                      <a:pt x="62" y="799"/>
                    </a:lnTo>
                    <a:lnTo>
                      <a:pt x="80" y="810"/>
                    </a:lnTo>
                    <a:lnTo>
                      <a:pt x="101" y="810"/>
                    </a:lnTo>
                    <a:lnTo>
                      <a:pt x="125" y="791"/>
                    </a:lnTo>
                    <a:lnTo>
                      <a:pt x="160" y="770"/>
                    </a:lnTo>
                    <a:lnTo>
                      <a:pt x="184" y="719"/>
                    </a:lnTo>
                    <a:lnTo>
                      <a:pt x="217" y="673"/>
                    </a:lnTo>
                    <a:lnTo>
                      <a:pt x="241" y="621"/>
                    </a:lnTo>
                    <a:lnTo>
                      <a:pt x="256" y="574"/>
                    </a:lnTo>
                    <a:lnTo>
                      <a:pt x="264" y="523"/>
                    </a:lnTo>
                    <a:lnTo>
                      <a:pt x="269" y="465"/>
                    </a:lnTo>
                    <a:lnTo>
                      <a:pt x="274" y="413"/>
                    </a:lnTo>
                    <a:lnTo>
                      <a:pt x="269" y="344"/>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5" name="Freeform 159"/>
              <p:cNvSpPr>
                <a:spLocks/>
              </p:cNvSpPr>
              <p:nvPr/>
            </p:nvSpPr>
            <p:spPr bwMode="auto">
              <a:xfrm>
                <a:off x="2900" y="2031"/>
                <a:ext cx="67" cy="206"/>
              </a:xfrm>
              <a:custGeom>
                <a:avLst/>
                <a:gdLst>
                  <a:gd name="T0" fmla="*/ 0 w 269"/>
                  <a:gd name="T1" fmla="*/ 0 h 826"/>
                  <a:gd name="T2" fmla="*/ 0 w 269"/>
                  <a:gd name="T3" fmla="*/ 0 h 826"/>
                  <a:gd name="T4" fmla="*/ 0 w 269"/>
                  <a:gd name="T5" fmla="*/ 0 h 826"/>
                  <a:gd name="T6" fmla="*/ 0 w 269"/>
                  <a:gd name="T7" fmla="*/ 0 h 826"/>
                  <a:gd name="T8" fmla="*/ 0 w 269"/>
                  <a:gd name="T9" fmla="*/ 0 h 826"/>
                  <a:gd name="T10" fmla="*/ 0 w 269"/>
                  <a:gd name="T11" fmla="*/ 0 h 826"/>
                  <a:gd name="T12" fmla="*/ 0 w 269"/>
                  <a:gd name="T13" fmla="*/ 0 h 826"/>
                  <a:gd name="T14" fmla="*/ 0 w 269"/>
                  <a:gd name="T15" fmla="*/ 0 h 826"/>
                  <a:gd name="T16" fmla="*/ 0 w 269"/>
                  <a:gd name="T17" fmla="*/ 0 h 826"/>
                  <a:gd name="T18" fmla="*/ 0 w 269"/>
                  <a:gd name="T19" fmla="*/ 0 h 826"/>
                  <a:gd name="T20" fmla="*/ 0 w 269"/>
                  <a:gd name="T21" fmla="*/ 0 h 826"/>
                  <a:gd name="T22" fmla="*/ 0 w 269"/>
                  <a:gd name="T23" fmla="*/ 0 h 826"/>
                  <a:gd name="T24" fmla="*/ 0 w 269"/>
                  <a:gd name="T25" fmla="*/ 0 h 826"/>
                  <a:gd name="T26" fmla="*/ 0 w 269"/>
                  <a:gd name="T27" fmla="*/ 0 h 826"/>
                  <a:gd name="T28" fmla="*/ 0 w 269"/>
                  <a:gd name="T29" fmla="*/ 0 h 826"/>
                  <a:gd name="T30" fmla="*/ 0 w 269"/>
                  <a:gd name="T31" fmla="*/ 0 h 826"/>
                  <a:gd name="T32" fmla="*/ 0 w 269"/>
                  <a:gd name="T33" fmla="*/ 0 h 826"/>
                  <a:gd name="T34" fmla="*/ 0 w 269"/>
                  <a:gd name="T35" fmla="*/ 0 h 826"/>
                  <a:gd name="T36" fmla="*/ 0 w 269"/>
                  <a:gd name="T37" fmla="*/ 0 h 826"/>
                  <a:gd name="T38" fmla="*/ 0 w 269"/>
                  <a:gd name="T39" fmla="*/ 0 h 826"/>
                  <a:gd name="T40" fmla="*/ 0 w 269"/>
                  <a:gd name="T41" fmla="*/ 0 h 826"/>
                  <a:gd name="T42" fmla="*/ 0 w 269"/>
                  <a:gd name="T43" fmla="*/ 0 h 826"/>
                  <a:gd name="T44" fmla="*/ 0 w 269"/>
                  <a:gd name="T45" fmla="*/ 0 h 826"/>
                  <a:gd name="T46" fmla="*/ 0 w 269"/>
                  <a:gd name="T47" fmla="*/ 0 h 826"/>
                  <a:gd name="T48" fmla="*/ 0 w 269"/>
                  <a:gd name="T49" fmla="*/ 0 h 826"/>
                  <a:gd name="T50" fmla="*/ 0 w 269"/>
                  <a:gd name="T51" fmla="*/ 0 h 8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6"/>
                  <a:gd name="T80" fmla="*/ 269 w 269"/>
                  <a:gd name="T81" fmla="*/ 826 h 8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6">
                    <a:moveTo>
                      <a:pt x="125" y="0"/>
                    </a:moveTo>
                    <a:lnTo>
                      <a:pt x="45" y="248"/>
                    </a:lnTo>
                    <a:lnTo>
                      <a:pt x="29" y="314"/>
                    </a:lnTo>
                    <a:lnTo>
                      <a:pt x="11" y="376"/>
                    </a:lnTo>
                    <a:lnTo>
                      <a:pt x="11" y="432"/>
                    </a:lnTo>
                    <a:lnTo>
                      <a:pt x="0" y="484"/>
                    </a:lnTo>
                    <a:lnTo>
                      <a:pt x="11" y="536"/>
                    </a:lnTo>
                    <a:lnTo>
                      <a:pt x="11" y="587"/>
                    </a:lnTo>
                    <a:lnTo>
                      <a:pt x="34" y="645"/>
                    </a:lnTo>
                    <a:lnTo>
                      <a:pt x="50" y="709"/>
                    </a:lnTo>
                    <a:lnTo>
                      <a:pt x="80" y="755"/>
                    </a:lnTo>
                    <a:lnTo>
                      <a:pt x="104" y="796"/>
                    </a:lnTo>
                    <a:lnTo>
                      <a:pt x="125" y="818"/>
                    </a:lnTo>
                    <a:lnTo>
                      <a:pt x="137" y="826"/>
                    </a:lnTo>
                    <a:lnTo>
                      <a:pt x="161" y="818"/>
                    </a:lnTo>
                    <a:lnTo>
                      <a:pt x="184" y="796"/>
                    </a:lnTo>
                    <a:lnTo>
                      <a:pt x="205" y="761"/>
                    </a:lnTo>
                    <a:lnTo>
                      <a:pt x="223" y="709"/>
                    </a:lnTo>
                    <a:lnTo>
                      <a:pt x="247" y="652"/>
                    </a:lnTo>
                    <a:lnTo>
                      <a:pt x="264" y="600"/>
                    </a:lnTo>
                    <a:lnTo>
                      <a:pt x="269" y="549"/>
                    </a:lnTo>
                    <a:lnTo>
                      <a:pt x="269" y="494"/>
                    </a:lnTo>
                    <a:lnTo>
                      <a:pt x="269" y="440"/>
                    </a:lnTo>
                    <a:lnTo>
                      <a:pt x="259" y="381"/>
                    </a:lnTo>
                    <a:lnTo>
                      <a:pt x="247" y="324"/>
                    </a:lnTo>
                    <a:lnTo>
                      <a:pt x="1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6" name="Freeform 160"/>
              <p:cNvSpPr>
                <a:spLocks/>
              </p:cNvSpPr>
              <p:nvPr/>
            </p:nvSpPr>
            <p:spPr bwMode="auto">
              <a:xfrm>
                <a:off x="2870" y="2036"/>
                <a:ext cx="68" cy="201"/>
              </a:xfrm>
              <a:custGeom>
                <a:avLst/>
                <a:gdLst>
                  <a:gd name="T0" fmla="*/ 0 w 272"/>
                  <a:gd name="T1" fmla="*/ 0 h 807"/>
                  <a:gd name="T2" fmla="*/ 0 w 272"/>
                  <a:gd name="T3" fmla="*/ 0 h 807"/>
                  <a:gd name="T4" fmla="*/ 0 w 272"/>
                  <a:gd name="T5" fmla="*/ 0 h 807"/>
                  <a:gd name="T6" fmla="*/ 0 w 272"/>
                  <a:gd name="T7" fmla="*/ 0 h 807"/>
                  <a:gd name="T8" fmla="*/ 0 w 272"/>
                  <a:gd name="T9" fmla="*/ 0 h 807"/>
                  <a:gd name="T10" fmla="*/ 0 w 272"/>
                  <a:gd name="T11" fmla="*/ 0 h 807"/>
                  <a:gd name="T12" fmla="*/ 0 w 272"/>
                  <a:gd name="T13" fmla="*/ 0 h 807"/>
                  <a:gd name="T14" fmla="*/ 0 w 272"/>
                  <a:gd name="T15" fmla="*/ 0 h 807"/>
                  <a:gd name="T16" fmla="*/ 0 w 272"/>
                  <a:gd name="T17" fmla="*/ 0 h 807"/>
                  <a:gd name="T18" fmla="*/ 0 w 272"/>
                  <a:gd name="T19" fmla="*/ 0 h 807"/>
                  <a:gd name="T20" fmla="*/ 0 w 272"/>
                  <a:gd name="T21" fmla="*/ 0 h 807"/>
                  <a:gd name="T22" fmla="*/ 0 w 272"/>
                  <a:gd name="T23" fmla="*/ 0 h 807"/>
                  <a:gd name="T24" fmla="*/ 0 w 272"/>
                  <a:gd name="T25" fmla="*/ 0 h 807"/>
                  <a:gd name="T26" fmla="*/ 0 w 272"/>
                  <a:gd name="T27" fmla="*/ 0 h 807"/>
                  <a:gd name="T28" fmla="*/ 0 w 272"/>
                  <a:gd name="T29" fmla="*/ 0 h 807"/>
                  <a:gd name="T30" fmla="*/ 0 w 272"/>
                  <a:gd name="T31" fmla="*/ 0 h 807"/>
                  <a:gd name="T32" fmla="*/ 0 w 272"/>
                  <a:gd name="T33" fmla="*/ 0 h 807"/>
                  <a:gd name="T34" fmla="*/ 0 w 272"/>
                  <a:gd name="T35" fmla="*/ 0 h 8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2"/>
                  <a:gd name="T55" fmla="*/ 0 h 807"/>
                  <a:gd name="T56" fmla="*/ 272 w 272"/>
                  <a:gd name="T57" fmla="*/ 807 h 8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2" h="807">
                    <a:moveTo>
                      <a:pt x="51" y="0"/>
                    </a:moveTo>
                    <a:lnTo>
                      <a:pt x="171" y="212"/>
                    </a:lnTo>
                    <a:lnTo>
                      <a:pt x="207" y="269"/>
                    </a:lnTo>
                    <a:lnTo>
                      <a:pt x="230" y="333"/>
                    </a:lnTo>
                    <a:lnTo>
                      <a:pt x="253" y="391"/>
                    </a:lnTo>
                    <a:lnTo>
                      <a:pt x="258" y="438"/>
                    </a:lnTo>
                    <a:lnTo>
                      <a:pt x="272" y="489"/>
                    </a:lnTo>
                    <a:lnTo>
                      <a:pt x="272" y="546"/>
                    </a:lnTo>
                    <a:lnTo>
                      <a:pt x="264" y="605"/>
                    </a:lnTo>
                    <a:lnTo>
                      <a:pt x="246" y="659"/>
                    </a:lnTo>
                    <a:lnTo>
                      <a:pt x="225" y="765"/>
                    </a:lnTo>
                    <a:lnTo>
                      <a:pt x="189" y="807"/>
                    </a:lnTo>
                    <a:lnTo>
                      <a:pt x="142" y="788"/>
                    </a:lnTo>
                    <a:lnTo>
                      <a:pt x="87" y="714"/>
                    </a:lnTo>
                    <a:lnTo>
                      <a:pt x="33" y="623"/>
                    </a:lnTo>
                    <a:lnTo>
                      <a:pt x="6" y="517"/>
                    </a:lnTo>
                    <a:lnTo>
                      <a:pt x="0" y="408"/>
                    </a:lnTo>
                    <a:lnTo>
                      <a:pt x="5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7" name="Freeform 161"/>
              <p:cNvSpPr>
                <a:spLocks/>
              </p:cNvSpPr>
              <p:nvPr/>
            </p:nvSpPr>
            <p:spPr bwMode="auto">
              <a:xfrm>
                <a:off x="2926" y="2034"/>
                <a:ext cx="67" cy="203"/>
              </a:xfrm>
              <a:custGeom>
                <a:avLst/>
                <a:gdLst>
                  <a:gd name="T0" fmla="*/ 0 w 269"/>
                  <a:gd name="T1" fmla="*/ 0 h 813"/>
                  <a:gd name="T2" fmla="*/ 0 w 269"/>
                  <a:gd name="T3" fmla="*/ 0 h 813"/>
                  <a:gd name="T4" fmla="*/ 0 w 269"/>
                  <a:gd name="T5" fmla="*/ 0 h 813"/>
                  <a:gd name="T6" fmla="*/ 0 w 269"/>
                  <a:gd name="T7" fmla="*/ 0 h 813"/>
                  <a:gd name="T8" fmla="*/ 0 w 269"/>
                  <a:gd name="T9" fmla="*/ 0 h 813"/>
                  <a:gd name="T10" fmla="*/ 0 w 269"/>
                  <a:gd name="T11" fmla="*/ 0 h 813"/>
                  <a:gd name="T12" fmla="*/ 0 w 269"/>
                  <a:gd name="T13" fmla="*/ 0 h 813"/>
                  <a:gd name="T14" fmla="*/ 0 w 269"/>
                  <a:gd name="T15" fmla="*/ 0 h 813"/>
                  <a:gd name="T16" fmla="*/ 0 w 269"/>
                  <a:gd name="T17" fmla="*/ 0 h 813"/>
                  <a:gd name="T18" fmla="*/ 0 w 269"/>
                  <a:gd name="T19" fmla="*/ 0 h 813"/>
                  <a:gd name="T20" fmla="*/ 0 w 269"/>
                  <a:gd name="T21" fmla="*/ 0 h 813"/>
                  <a:gd name="T22" fmla="*/ 0 w 269"/>
                  <a:gd name="T23" fmla="*/ 0 h 813"/>
                  <a:gd name="T24" fmla="*/ 0 w 269"/>
                  <a:gd name="T25" fmla="*/ 0 h 813"/>
                  <a:gd name="T26" fmla="*/ 0 w 269"/>
                  <a:gd name="T27" fmla="*/ 0 h 813"/>
                  <a:gd name="T28" fmla="*/ 0 w 269"/>
                  <a:gd name="T29" fmla="*/ 0 h 813"/>
                  <a:gd name="T30" fmla="*/ 0 w 269"/>
                  <a:gd name="T31" fmla="*/ 0 h 813"/>
                  <a:gd name="T32" fmla="*/ 0 w 269"/>
                  <a:gd name="T33" fmla="*/ 0 h 813"/>
                  <a:gd name="T34" fmla="*/ 0 w 269"/>
                  <a:gd name="T35" fmla="*/ 0 h 813"/>
                  <a:gd name="T36" fmla="*/ 0 w 269"/>
                  <a:gd name="T37" fmla="*/ 0 h 813"/>
                  <a:gd name="T38" fmla="*/ 0 w 269"/>
                  <a:gd name="T39" fmla="*/ 0 h 813"/>
                  <a:gd name="T40" fmla="*/ 0 w 269"/>
                  <a:gd name="T41" fmla="*/ 0 h 813"/>
                  <a:gd name="T42" fmla="*/ 0 w 269"/>
                  <a:gd name="T43" fmla="*/ 0 h 813"/>
                  <a:gd name="T44" fmla="*/ 0 w 269"/>
                  <a:gd name="T45" fmla="*/ 0 h 813"/>
                  <a:gd name="T46" fmla="*/ 0 w 269"/>
                  <a:gd name="T47" fmla="*/ 0 h 813"/>
                  <a:gd name="T48" fmla="*/ 0 w 269"/>
                  <a:gd name="T49" fmla="*/ 0 h 813"/>
                  <a:gd name="T50" fmla="*/ 0 w 269"/>
                  <a:gd name="T51" fmla="*/ 0 h 8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13"/>
                  <a:gd name="T80" fmla="*/ 269 w 269"/>
                  <a:gd name="T81" fmla="*/ 813 h 8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13">
                    <a:moveTo>
                      <a:pt x="205" y="0"/>
                    </a:moveTo>
                    <a:lnTo>
                      <a:pt x="91" y="218"/>
                    </a:lnTo>
                    <a:lnTo>
                      <a:pt x="62" y="282"/>
                    </a:lnTo>
                    <a:lnTo>
                      <a:pt x="33" y="339"/>
                    </a:lnTo>
                    <a:lnTo>
                      <a:pt x="21" y="397"/>
                    </a:lnTo>
                    <a:lnTo>
                      <a:pt x="10" y="444"/>
                    </a:lnTo>
                    <a:lnTo>
                      <a:pt x="0" y="495"/>
                    </a:lnTo>
                    <a:lnTo>
                      <a:pt x="0" y="552"/>
                    </a:lnTo>
                    <a:lnTo>
                      <a:pt x="10" y="611"/>
                    </a:lnTo>
                    <a:lnTo>
                      <a:pt x="17" y="665"/>
                    </a:lnTo>
                    <a:lnTo>
                      <a:pt x="33" y="730"/>
                    </a:lnTo>
                    <a:lnTo>
                      <a:pt x="50" y="771"/>
                    </a:lnTo>
                    <a:lnTo>
                      <a:pt x="62" y="799"/>
                    </a:lnTo>
                    <a:lnTo>
                      <a:pt x="85" y="813"/>
                    </a:lnTo>
                    <a:lnTo>
                      <a:pt x="101" y="813"/>
                    </a:lnTo>
                    <a:lnTo>
                      <a:pt x="125" y="794"/>
                    </a:lnTo>
                    <a:lnTo>
                      <a:pt x="155" y="771"/>
                    </a:lnTo>
                    <a:lnTo>
                      <a:pt x="184" y="720"/>
                    </a:lnTo>
                    <a:lnTo>
                      <a:pt x="212" y="673"/>
                    </a:lnTo>
                    <a:lnTo>
                      <a:pt x="241" y="629"/>
                    </a:lnTo>
                    <a:lnTo>
                      <a:pt x="256" y="574"/>
                    </a:lnTo>
                    <a:lnTo>
                      <a:pt x="264" y="523"/>
                    </a:lnTo>
                    <a:lnTo>
                      <a:pt x="269" y="466"/>
                    </a:lnTo>
                    <a:lnTo>
                      <a:pt x="269" y="414"/>
                    </a:lnTo>
                    <a:lnTo>
                      <a:pt x="269" y="352"/>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8" name="Freeform 162"/>
              <p:cNvSpPr>
                <a:spLocks/>
              </p:cNvSpPr>
              <p:nvPr/>
            </p:nvSpPr>
            <p:spPr bwMode="auto">
              <a:xfrm>
                <a:off x="2900" y="2109"/>
                <a:ext cx="67" cy="207"/>
              </a:xfrm>
              <a:custGeom>
                <a:avLst/>
                <a:gdLst>
                  <a:gd name="T0" fmla="*/ 0 w 269"/>
                  <a:gd name="T1" fmla="*/ 0 h 825"/>
                  <a:gd name="T2" fmla="*/ 0 w 269"/>
                  <a:gd name="T3" fmla="*/ 0 h 825"/>
                  <a:gd name="T4" fmla="*/ 0 w 269"/>
                  <a:gd name="T5" fmla="*/ 0 h 825"/>
                  <a:gd name="T6" fmla="*/ 0 w 269"/>
                  <a:gd name="T7" fmla="*/ 0 h 825"/>
                  <a:gd name="T8" fmla="*/ 0 w 269"/>
                  <a:gd name="T9" fmla="*/ 0 h 825"/>
                  <a:gd name="T10" fmla="*/ 0 w 269"/>
                  <a:gd name="T11" fmla="*/ 0 h 825"/>
                  <a:gd name="T12" fmla="*/ 0 w 269"/>
                  <a:gd name="T13" fmla="*/ 0 h 825"/>
                  <a:gd name="T14" fmla="*/ 0 w 269"/>
                  <a:gd name="T15" fmla="*/ 0 h 825"/>
                  <a:gd name="T16" fmla="*/ 0 w 269"/>
                  <a:gd name="T17" fmla="*/ 0 h 825"/>
                  <a:gd name="T18" fmla="*/ 0 w 269"/>
                  <a:gd name="T19" fmla="*/ 0 h 825"/>
                  <a:gd name="T20" fmla="*/ 0 w 269"/>
                  <a:gd name="T21" fmla="*/ 0 h 825"/>
                  <a:gd name="T22" fmla="*/ 0 w 269"/>
                  <a:gd name="T23" fmla="*/ 0 h 825"/>
                  <a:gd name="T24" fmla="*/ 0 w 269"/>
                  <a:gd name="T25" fmla="*/ 0 h 825"/>
                  <a:gd name="T26" fmla="*/ 0 w 269"/>
                  <a:gd name="T27" fmla="*/ 0 h 825"/>
                  <a:gd name="T28" fmla="*/ 0 w 269"/>
                  <a:gd name="T29" fmla="*/ 0 h 825"/>
                  <a:gd name="T30" fmla="*/ 0 w 269"/>
                  <a:gd name="T31" fmla="*/ 0 h 825"/>
                  <a:gd name="T32" fmla="*/ 0 w 269"/>
                  <a:gd name="T33" fmla="*/ 0 h 825"/>
                  <a:gd name="T34" fmla="*/ 0 w 269"/>
                  <a:gd name="T35" fmla="*/ 0 h 825"/>
                  <a:gd name="T36" fmla="*/ 0 w 269"/>
                  <a:gd name="T37" fmla="*/ 0 h 825"/>
                  <a:gd name="T38" fmla="*/ 0 w 269"/>
                  <a:gd name="T39" fmla="*/ 0 h 825"/>
                  <a:gd name="T40" fmla="*/ 0 w 269"/>
                  <a:gd name="T41" fmla="*/ 0 h 825"/>
                  <a:gd name="T42" fmla="*/ 0 w 269"/>
                  <a:gd name="T43" fmla="*/ 0 h 825"/>
                  <a:gd name="T44" fmla="*/ 0 w 269"/>
                  <a:gd name="T45" fmla="*/ 0 h 825"/>
                  <a:gd name="T46" fmla="*/ 0 w 269"/>
                  <a:gd name="T47" fmla="*/ 0 h 825"/>
                  <a:gd name="T48" fmla="*/ 0 w 269"/>
                  <a:gd name="T49" fmla="*/ 0 h 825"/>
                  <a:gd name="T50" fmla="*/ 0 w 269"/>
                  <a:gd name="T51" fmla="*/ 0 h 8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9"/>
                  <a:gd name="T79" fmla="*/ 0 h 825"/>
                  <a:gd name="T80" fmla="*/ 269 w 269"/>
                  <a:gd name="T81" fmla="*/ 825 h 8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9" h="825">
                    <a:moveTo>
                      <a:pt x="121" y="0"/>
                    </a:moveTo>
                    <a:lnTo>
                      <a:pt x="45" y="246"/>
                    </a:lnTo>
                    <a:lnTo>
                      <a:pt x="29" y="310"/>
                    </a:lnTo>
                    <a:lnTo>
                      <a:pt x="11" y="378"/>
                    </a:lnTo>
                    <a:lnTo>
                      <a:pt x="5" y="429"/>
                    </a:lnTo>
                    <a:lnTo>
                      <a:pt x="0" y="486"/>
                    </a:lnTo>
                    <a:lnTo>
                      <a:pt x="5" y="537"/>
                    </a:lnTo>
                    <a:lnTo>
                      <a:pt x="11" y="590"/>
                    </a:lnTo>
                    <a:lnTo>
                      <a:pt x="29" y="649"/>
                    </a:lnTo>
                    <a:lnTo>
                      <a:pt x="45" y="700"/>
                    </a:lnTo>
                    <a:lnTo>
                      <a:pt x="74" y="751"/>
                    </a:lnTo>
                    <a:lnTo>
                      <a:pt x="96" y="792"/>
                    </a:lnTo>
                    <a:lnTo>
                      <a:pt x="121" y="822"/>
                    </a:lnTo>
                    <a:lnTo>
                      <a:pt x="137" y="825"/>
                    </a:lnTo>
                    <a:lnTo>
                      <a:pt x="161" y="814"/>
                    </a:lnTo>
                    <a:lnTo>
                      <a:pt x="176" y="798"/>
                    </a:lnTo>
                    <a:lnTo>
                      <a:pt x="201" y="758"/>
                    </a:lnTo>
                    <a:lnTo>
                      <a:pt x="218" y="706"/>
                    </a:lnTo>
                    <a:lnTo>
                      <a:pt x="247" y="649"/>
                    </a:lnTo>
                    <a:lnTo>
                      <a:pt x="264" y="596"/>
                    </a:lnTo>
                    <a:lnTo>
                      <a:pt x="264" y="545"/>
                    </a:lnTo>
                    <a:lnTo>
                      <a:pt x="269" y="486"/>
                    </a:lnTo>
                    <a:lnTo>
                      <a:pt x="264" y="441"/>
                    </a:lnTo>
                    <a:lnTo>
                      <a:pt x="252" y="378"/>
                    </a:lnTo>
                    <a:lnTo>
                      <a:pt x="242" y="328"/>
                    </a:lnTo>
                    <a:lnTo>
                      <a:pt x="121"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09" name="Freeform 163"/>
              <p:cNvSpPr>
                <a:spLocks/>
              </p:cNvSpPr>
              <p:nvPr/>
            </p:nvSpPr>
            <p:spPr bwMode="auto">
              <a:xfrm>
                <a:off x="2869" y="2113"/>
                <a:ext cx="67" cy="202"/>
              </a:xfrm>
              <a:custGeom>
                <a:avLst/>
                <a:gdLst>
                  <a:gd name="T0" fmla="*/ 0 w 269"/>
                  <a:gd name="T1" fmla="*/ 0 h 807"/>
                  <a:gd name="T2" fmla="*/ 0 w 269"/>
                  <a:gd name="T3" fmla="*/ 0 h 807"/>
                  <a:gd name="T4" fmla="*/ 0 w 269"/>
                  <a:gd name="T5" fmla="*/ 0 h 807"/>
                  <a:gd name="T6" fmla="*/ 0 w 269"/>
                  <a:gd name="T7" fmla="*/ 0 h 807"/>
                  <a:gd name="T8" fmla="*/ 0 w 269"/>
                  <a:gd name="T9" fmla="*/ 0 h 807"/>
                  <a:gd name="T10" fmla="*/ 0 w 269"/>
                  <a:gd name="T11" fmla="*/ 0 h 807"/>
                  <a:gd name="T12" fmla="*/ 0 w 269"/>
                  <a:gd name="T13" fmla="*/ 0 h 807"/>
                  <a:gd name="T14" fmla="*/ 0 w 269"/>
                  <a:gd name="T15" fmla="*/ 0 h 807"/>
                  <a:gd name="T16" fmla="*/ 0 w 269"/>
                  <a:gd name="T17" fmla="*/ 0 h 807"/>
                  <a:gd name="T18" fmla="*/ 0 w 269"/>
                  <a:gd name="T19" fmla="*/ 0 h 807"/>
                  <a:gd name="T20" fmla="*/ 0 w 269"/>
                  <a:gd name="T21" fmla="*/ 0 h 807"/>
                  <a:gd name="T22" fmla="*/ 0 w 269"/>
                  <a:gd name="T23" fmla="*/ 0 h 807"/>
                  <a:gd name="T24" fmla="*/ 0 w 269"/>
                  <a:gd name="T25" fmla="*/ 0 h 807"/>
                  <a:gd name="T26" fmla="*/ 0 w 269"/>
                  <a:gd name="T27" fmla="*/ 0 h 807"/>
                  <a:gd name="T28" fmla="*/ 0 w 269"/>
                  <a:gd name="T29" fmla="*/ 0 h 807"/>
                  <a:gd name="T30" fmla="*/ 0 w 269"/>
                  <a:gd name="T31" fmla="*/ 0 h 807"/>
                  <a:gd name="T32" fmla="*/ 0 w 269"/>
                  <a:gd name="T33" fmla="*/ 0 h 807"/>
                  <a:gd name="T34" fmla="*/ 0 w 269"/>
                  <a:gd name="T35" fmla="*/ 0 h 8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807"/>
                  <a:gd name="T56" fmla="*/ 269 w 269"/>
                  <a:gd name="T57" fmla="*/ 807 h 8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807">
                    <a:moveTo>
                      <a:pt x="56" y="0"/>
                    </a:moveTo>
                    <a:lnTo>
                      <a:pt x="176" y="212"/>
                    </a:lnTo>
                    <a:lnTo>
                      <a:pt x="212" y="276"/>
                    </a:lnTo>
                    <a:lnTo>
                      <a:pt x="235" y="334"/>
                    </a:lnTo>
                    <a:lnTo>
                      <a:pt x="251" y="391"/>
                    </a:lnTo>
                    <a:lnTo>
                      <a:pt x="263" y="438"/>
                    </a:lnTo>
                    <a:lnTo>
                      <a:pt x="269" y="489"/>
                    </a:lnTo>
                    <a:lnTo>
                      <a:pt x="269" y="548"/>
                    </a:lnTo>
                    <a:lnTo>
                      <a:pt x="263" y="605"/>
                    </a:lnTo>
                    <a:lnTo>
                      <a:pt x="251" y="667"/>
                    </a:lnTo>
                    <a:lnTo>
                      <a:pt x="222" y="770"/>
                    </a:lnTo>
                    <a:lnTo>
                      <a:pt x="189" y="807"/>
                    </a:lnTo>
                    <a:lnTo>
                      <a:pt x="147" y="789"/>
                    </a:lnTo>
                    <a:lnTo>
                      <a:pt x="92" y="714"/>
                    </a:lnTo>
                    <a:lnTo>
                      <a:pt x="34" y="622"/>
                    </a:lnTo>
                    <a:lnTo>
                      <a:pt x="5" y="522"/>
                    </a:lnTo>
                    <a:lnTo>
                      <a:pt x="0" y="409"/>
                    </a:lnTo>
                    <a:lnTo>
                      <a:pt x="5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0" name="Freeform 164"/>
              <p:cNvSpPr>
                <a:spLocks/>
              </p:cNvSpPr>
              <p:nvPr/>
            </p:nvSpPr>
            <p:spPr bwMode="auto">
              <a:xfrm>
                <a:off x="2926" y="2113"/>
                <a:ext cx="69" cy="202"/>
              </a:xfrm>
              <a:custGeom>
                <a:avLst/>
                <a:gdLst>
                  <a:gd name="T0" fmla="*/ 0 w 274"/>
                  <a:gd name="T1" fmla="*/ 0 h 807"/>
                  <a:gd name="T2" fmla="*/ 0 w 274"/>
                  <a:gd name="T3" fmla="*/ 0 h 807"/>
                  <a:gd name="T4" fmla="*/ 0 w 274"/>
                  <a:gd name="T5" fmla="*/ 0 h 807"/>
                  <a:gd name="T6" fmla="*/ 0 w 274"/>
                  <a:gd name="T7" fmla="*/ 0 h 807"/>
                  <a:gd name="T8" fmla="*/ 0 w 274"/>
                  <a:gd name="T9" fmla="*/ 0 h 807"/>
                  <a:gd name="T10" fmla="*/ 0 w 274"/>
                  <a:gd name="T11" fmla="*/ 0 h 807"/>
                  <a:gd name="T12" fmla="*/ 0 w 274"/>
                  <a:gd name="T13" fmla="*/ 0 h 807"/>
                  <a:gd name="T14" fmla="*/ 0 w 274"/>
                  <a:gd name="T15" fmla="*/ 0 h 807"/>
                  <a:gd name="T16" fmla="*/ 0 w 274"/>
                  <a:gd name="T17" fmla="*/ 0 h 807"/>
                  <a:gd name="T18" fmla="*/ 0 w 274"/>
                  <a:gd name="T19" fmla="*/ 0 h 807"/>
                  <a:gd name="T20" fmla="*/ 0 w 274"/>
                  <a:gd name="T21" fmla="*/ 0 h 807"/>
                  <a:gd name="T22" fmla="*/ 0 w 274"/>
                  <a:gd name="T23" fmla="*/ 0 h 807"/>
                  <a:gd name="T24" fmla="*/ 0 w 274"/>
                  <a:gd name="T25" fmla="*/ 0 h 807"/>
                  <a:gd name="T26" fmla="*/ 0 w 274"/>
                  <a:gd name="T27" fmla="*/ 0 h 807"/>
                  <a:gd name="T28" fmla="*/ 0 w 274"/>
                  <a:gd name="T29" fmla="*/ 0 h 807"/>
                  <a:gd name="T30" fmla="*/ 0 w 274"/>
                  <a:gd name="T31" fmla="*/ 0 h 807"/>
                  <a:gd name="T32" fmla="*/ 0 w 274"/>
                  <a:gd name="T33" fmla="*/ 0 h 807"/>
                  <a:gd name="T34" fmla="*/ 0 w 274"/>
                  <a:gd name="T35" fmla="*/ 0 h 807"/>
                  <a:gd name="T36" fmla="*/ 0 w 274"/>
                  <a:gd name="T37" fmla="*/ 0 h 807"/>
                  <a:gd name="T38" fmla="*/ 0 w 274"/>
                  <a:gd name="T39" fmla="*/ 0 h 807"/>
                  <a:gd name="T40" fmla="*/ 0 w 274"/>
                  <a:gd name="T41" fmla="*/ 0 h 807"/>
                  <a:gd name="T42" fmla="*/ 0 w 274"/>
                  <a:gd name="T43" fmla="*/ 0 h 807"/>
                  <a:gd name="T44" fmla="*/ 0 w 274"/>
                  <a:gd name="T45" fmla="*/ 0 h 807"/>
                  <a:gd name="T46" fmla="*/ 0 w 274"/>
                  <a:gd name="T47" fmla="*/ 0 h 807"/>
                  <a:gd name="T48" fmla="*/ 0 w 274"/>
                  <a:gd name="T49" fmla="*/ 0 h 807"/>
                  <a:gd name="T50" fmla="*/ 0 w 274"/>
                  <a:gd name="T51" fmla="*/ 0 h 8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807"/>
                  <a:gd name="T80" fmla="*/ 274 w 274"/>
                  <a:gd name="T81" fmla="*/ 807 h 8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807">
                    <a:moveTo>
                      <a:pt x="205" y="0"/>
                    </a:moveTo>
                    <a:lnTo>
                      <a:pt x="85" y="220"/>
                    </a:lnTo>
                    <a:lnTo>
                      <a:pt x="62" y="276"/>
                    </a:lnTo>
                    <a:lnTo>
                      <a:pt x="33" y="328"/>
                    </a:lnTo>
                    <a:lnTo>
                      <a:pt x="21" y="391"/>
                    </a:lnTo>
                    <a:lnTo>
                      <a:pt x="5" y="438"/>
                    </a:lnTo>
                    <a:lnTo>
                      <a:pt x="0" y="489"/>
                    </a:lnTo>
                    <a:lnTo>
                      <a:pt x="0" y="548"/>
                    </a:lnTo>
                    <a:lnTo>
                      <a:pt x="10" y="610"/>
                    </a:lnTo>
                    <a:lnTo>
                      <a:pt x="17" y="667"/>
                    </a:lnTo>
                    <a:lnTo>
                      <a:pt x="33" y="724"/>
                    </a:lnTo>
                    <a:lnTo>
                      <a:pt x="47" y="770"/>
                    </a:lnTo>
                    <a:lnTo>
                      <a:pt x="62" y="799"/>
                    </a:lnTo>
                    <a:lnTo>
                      <a:pt x="80" y="807"/>
                    </a:lnTo>
                    <a:lnTo>
                      <a:pt x="101" y="807"/>
                    </a:lnTo>
                    <a:lnTo>
                      <a:pt x="125" y="794"/>
                    </a:lnTo>
                    <a:lnTo>
                      <a:pt x="148" y="765"/>
                    </a:lnTo>
                    <a:lnTo>
                      <a:pt x="176" y="719"/>
                    </a:lnTo>
                    <a:lnTo>
                      <a:pt x="205" y="667"/>
                    </a:lnTo>
                    <a:lnTo>
                      <a:pt x="235" y="622"/>
                    </a:lnTo>
                    <a:lnTo>
                      <a:pt x="252" y="575"/>
                    </a:lnTo>
                    <a:lnTo>
                      <a:pt x="264" y="522"/>
                    </a:lnTo>
                    <a:lnTo>
                      <a:pt x="274" y="471"/>
                    </a:lnTo>
                    <a:lnTo>
                      <a:pt x="269" y="409"/>
                    </a:lnTo>
                    <a:lnTo>
                      <a:pt x="264" y="346"/>
                    </a:lnTo>
                    <a:lnTo>
                      <a:pt x="20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1" name="Line 165"/>
              <p:cNvSpPr>
                <a:spLocks noChangeShapeType="1"/>
              </p:cNvSpPr>
              <p:nvPr/>
            </p:nvSpPr>
            <p:spPr bwMode="auto">
              <a:xfrm flipV="1">
                <a:off x="2958" y="1475"/>
                <a:ext cx="35" cy="50"/>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2" name="Freeform 166"/>
              <p:cNvSpPr>
                <a:spLocks/>
              </p:cNvSpPr>
              <p:nvPr/>
            </p:nvSpPr>
            <p:spPr bwMode="auto">
              <a:xfrm>
                <a:off x="2867" y="1244"/>
                <a:ext cx="25" cy="231"/>
              </a:xfrm>
              <a:custGeom>
                <a:avLst/>
                <a:gdLst>
                  <a:gd name="T0" fmla="*/ 0 w 99"/>
                  <a:gd name="T1" fmla="*/ 0 h 925"/>
                  <a:gd name="T2" fmla="*/ 0 w 99"/>
                  <a:gd name="T3" fmla="*/ 0 h 925"/>
                  <a:gd name="T4" fmla="*/ 0 w 99"/>
                  <a:gd name="T5" fmla="*/ 0 h 925"/>
                  <a:gd name="T6" fmla="*/ 0 w 99"/>
                  <a:gd name="T7" fmla="*/ 0 h 925"/>
                  <a:gd name="T8" fmla="*/ 0 w 99"/>
                  <a:gd name="T9" fmla="*/ 0 h 925"/>
                  <a:gd name="T10" fmla="*/ 0 w 99"/>
                  <a:gd name="T11" fmla="*/ 0 h 925"/>
                  <a:gd name="T12" fmla="*/ 0 w 99"/>
                  <a:gd name="T13" fmla="*/ 0 h 925"/>
                  <a:gd name="T14" fmla="*/ 0 w 99"/>
                  <a:gd name="T15" fmla="*/ 0 h 925"/>
                  <a:gd name="T16" fmla="*/ 0 w 99"/>
                  <a:gd name="T17" fmla="*/ 0 h 925"/>
                  <a:gd name="T18" fmla="*/ 0 w 99"/>
                  <a:gd name="T19" fmla="*/ 0 h 925"/>
                  <a:gd name="T20" fmla="*/ 0 w 99"/>
                  <a:gd name="T21" fmla="*/ 0 h 9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925"/>
                  <a:gd name="T35" fmla="*/ 99 w 99"/>
                  <a:gd name="T36" fmla="*/ 925 h 9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925">
                    <a:moveTo>
                      <a:pt x="82" y="925"/>
                    </a:moveTo>
                    <a:lnTo>
                      <a:pt x="99" y="780"/>
                    </a:lnTo>
                    <a:lnTo>
                      <a:pt x="99" y="704"/>
                    </a:lnTo>
                    <a:lnTo>
                      <a:pt x="99" y="668"/>
                    </a:lnTo>
                    <a:lnTo>
                      <a:pt x="94" y="630"/>
                    </a:lnTo>
                    <a:lnTo>
                      <a:pt x="45" y="458"/>
                    </a:lnTo>
                    <a:lnTo>
                      <a:pt x="5" y="290"/>
                    </a:lnTo>
                    <a:lnTo>
                      <a:pt x="0" y="218"/>
                    </a:lnTo>
                    <a:lnTo>
                      <a:pt x="0" y="183"/>
                    </a:lnTo>
                    <a:lnTo>
                      <a:pt x="7" y="143"/>
                    </a:lnTo>
                    <a:lnTo>
                      <a:pt x="2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3" name="Freeform 167"/>
              <p:cNvSpPr>
                <a:spLocks/>
              </p:cNvSpPr>
              <p:nvPr/>
            </p:nvSpPr>
            <p:spPr bwMode="auto">
              <a:xfrm>
                <a:off x="2885" y="1233"/>
                <a:ext cx="37" cy="277"/>
              </a:xfrm>
              <a:custGeom>
                <a:avLst/>
                <a:gdLst>
                  <a:gd name="T0" fmla="*/ 0 w 149"/>
                  <a:gd name="T1" fmla="*/ 0 h 1106"/>
                  <a:gd name="T2" fmla="*/ 0 w 149"/>
                  <a:gd name="T3" fmla="*/ 0 h 1106"/>
                  <a:gd name="T4" fmla="*/ 0 w 149"/>
                  <a:gd name="T5" fmla="*/ 0 h 1106"/>
                  <a:gd name="T6" fmla="*/ 0 w 149"/>
                  <a:gd name="T7" fmla="*/ 0 h 1106"/>
                  <a:gd name="T8" fmla="*/ 0 w 149"/>
                  <a:gd name="T9" fmla="*/ 0 h 1106"/>
                  <a:gd name="T10" fmla="*/ 0 w 149"/>
                  <a:gd name="T11" fmla="*/ 0 h 1106"/>
                  <a:gd name="T12" fmla="*/ 0 w 149"/>
                  <a:gd name="T13" fmla="*/ 0 h 1106"/>
                  <a:gd name="T14" fmla="*/ 0 w 149"/>
                  <a:gd name="T15" fmla="*/ 0 h 1106"/>
                  <a:gd name="T16" fmla="*/ 0 w 149"/>
                  <a:gd name="T17" fmla="*/ 0 h 1106"/>
                  <a:gd name="T18" fmla="*/ 0 w 149"/>
                  <a:gd name="T19" fmla="*/ 0 h 1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1106"/>
                  <a:gd name="T32" fmla="*/ 149 w 149"/>
                  <a:gd name="T33" fmla="*/ 1106 h 1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1106">
                    <a:moveTo>
                      <a:pt x="149" y="1106"/>
                    </a:moveTo>
                    <a:lnTo>
                      <a:pt x="149" y="937"/>
                    </a:lnTo>
                    <a:lnTo>
                      <a:pt x="149" y="894"/>
                    </a:lnTo>
                    <a:lnTo>
                      <a:pt x="149" y="873"/>
                    </a:lnTo>
                    <a:lnTo>
                      <a:pt x="146" y="850"/>
                    </a:lnTo>
                    <a:lnTo>
                      <a:pt x="132" y="761"/>
                    </a:lnTo>
                    <a:lnTo>
                      <a:pt x="68" y="546"/>
                    </a:lnTo>
                    <a:lnTo>
                      <a:pt x="16" y="344"/>
                    </a:lnTo>
                    <a:lnTo>
                      <a:pt x="0" y="168"/>
                    </a:lnTo>
                    <a:lnTo>
                      <a:pt x="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4" name="Freeform 168"/>
              <p:cNvSpPr>
                <a:spLocks/>
              </p:cNvSpPr>
              <p:nvPr/>
            </p:nvSpPr>
            <p:spPr bwMode="auto">
              <a:xfrm>
                <a:off x="2820" y="1245"/>
                <a:ext cx="66" cy="276"/>
              </a:xfrm>
              <a:custGeom>
                <a:avLst/>
                <a:gdLst>
                  <a:gd name="T0" fmla="*/ 0 w 263"/>
                  <a:gd name="T1" fmla="*/ 0 h 1104"/>
                  <a:gd name="T2" fmla="*/ 0 w 263"/>
                  <a:gd name="T3" fmla="*/ 0 h 1104"/>
                  <a:gd name="T4" fmla="*/ 0 w 263"/>
                  <a:gd name="T5" fmla="*/ 0 h 1104"/>
                  <a:gd name="T6" fmla="*/ 0 w 263"/>
                  <a:gd name="T7" fmla="*/ 0 h 1104"/>
                  <a:gd name="T8" fmla="*/ 0 w 263"/>
                  <a:gd name="T9" fmla="*/ 0 h 1104"/>
                  <a:gd name="T10" fmla="*/ 0 w 263"/>
                  <a:gd name="T11" fmla="*/ 0 h 1104"/>
                  <a:gd name="T12" fmla="*/ 0 w 263"/>
                  <a:gd name="T13" fmla="*/ 0 h 1104"/>
                  <a:gd name="T14" fmla="*/ 0 60000 65536"/>
                  <a:gd name="T15" fmla="*/ 0 60000 65536"/>
                  <a:gd name="T16" fmla="*/ 0 60000 65536"/>
                  <a:gd name="T17" fmla="*/ 0 60000 65536"/>
                  <a:gd name="T18" fmla="*/ 0 60000 65536"/>
                  <a:gd name="T19" fmla="*/ 0 60000 65536"/>
                  <a:gd name="T20" fmla="*/ 0 60000 65536"/>
                  <a:gd name="T21" fmla="*/ 0 w 263"/>
                  <a:gd name="T22" fmla="*/ 0 h 1104"/>
                  <a:gd name="T23" fmla="*/ 263 w 263"/>
                  <a:gd name="T24" fmla="*/ 1104 h 1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 h="1104">
                    <a:moveTo>
                      <a:pt x="263" y="1104"/>
                    </a:moveTo>
                    <a:lnTo>
                      <a:pt x="247" y="927"/>
                    </a:lnTo>
                    <a:lnTo>
                      <a:pt x="210" y="750"/>
                    </a:lnTo>
                    <a:lnTo>
                      <a:pt x="126" y="552"/>
                    </a:lnTo>
                    <a:lnTo>
                      <a:pt x="52" y="360"/>
                    </a:lnTo>
                    <a:lnTo>
                      <a:pt x="15" y="1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5" name="Freeform 169"/>
              <p:cNvSpPr>
                <a:spLocks/>
              </p:cNvSpPr>
              <p:nvPr/>
            </p:nvSpPr>
            <p:spPr bwMode="auto">
              <a:xfrm>
                <a:off x="2978" y="1228"/>
                <a:ext cx="63" cy="276"/>
              </a:xfrm>
              <a:custGeom>
                <a:avLst/>
                <a:gdLst>
                  <a:gd name="T0" fmla="*/ 0 w 253"/>
                  <a:gd name="T1" fmla="*/ 0 h 1103"/>
                  <a:gd name="T2" fmla="*/ 0 w 253"/>
                  <a:gd name="T3" fmla="*/ 0 h 1103"/>
                  <a:gd name="T4" fmla="*/ 0 w 253"/>
                  <a:gd name="T5" fmla="*/ 0 h 1103"/>
                  <a:gd name="T6" fmla="*/ 0 w 253"/>
                  <a:gd name="T7" fmla="*/ 0 h 1103"/>
                  <a:gd name="T8" fmla="*/ 0 w 253"/>
                  <a:gd name="T9" fmla="*/ 0 h 1103"/>
                  <a:gd name="T10" fmla="*/ 0 w 253"/>
                  <a:gd name="T11" fmla="*/ 0 h 1103"/>
                  <a:gd name="T12" fmla="*/ 0 w 253"/>
                  <a:gd name="T13" fmla="*/ 0 h 1103"/>
                  <a:gd name="T14" fmla="*/ 0 60000 65536"/>
                  <a:gd name="T15" fmla="*/ 0 60000 65536"/>
                  <a:gd name="T16" fmla="*/ 0 60000 65536"/>
                  <a:gd name="T17" fmla="*/ 0 60000 65536"/>
                  <a:gd name="T18" fmla="*/ 0 60000 65536"/>
                  <a:gd name="T19" fmla="*/ 0 60000 65536"/>
                  <a:gd name="T20" fmla="*/ 0 60000 65536"/>
                  <a:gd name="T21" fmla="*/ 0 w 253"/>
                  <a:gd name="T22" fmla="*/ 0 h 1103"/>
                  <a:gd name="T23" fmla="*/ 253 w 253"/>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1103">
                    <a:moveTo>
                      <a:pt x="0" y="1103"/>
                    </a:moveTo>
                    <a:lnTo>
                      <a:pt x="18" y="930"/>
                    </a:lnTo>
                    <a:lnTo>
                      <a:pt x="50" y="750"/>
                    </a:lnTo>
                    <a:lnTo>
                      <a:pt x="128" y="550"/>
                    </a:lnTo>
                    <a:lnTo>
                      <a:pt x="208" y="360"/>
                    </a:lnTo>
                    <a:lnTo>
                      <a:pt x="243" y="178"/>
                    </a:lnTo>
                    <a:lnTo>
                      <a:pt x="25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6" name="Freeform 170"/>
              <p:cNvSpPr>
                <a:spLocks/>
              </p:cNvSpPr>
              <p:nvPr/>
            </p:nvSpPr>
            <p:spPr bwMode="auto">
              <a:xfrm>
                <a:off x="2837" y="2146"/>
                <a:ext cx="76" cy="169"/>
              </a:xfrm>
              <a:custGeom>
                <a:avLst/>
                <a:gdLst>
                  <a:gd name="T0" fmla="*/ 0 w 303"/>
                  <a:gd name="T1" fmla="*/ 0 h 675"/>
                  <a:gd name="T2" fmla="*/ 0 w 303"/>
                  <a:gd name="T3" fmla="*/ 0 h 675"/>
                  <a:gd name="T4" fmla="*/ 0 w 303"/>
                  <a:gd name="T5" fmla="*/ 0 h 675"/>
                  <a:gd name="T6" fmla="*/ 0 w 303"/>
                  <a:gd name="T7" fmla="*/ 0 h 675"/>
                  <a:gd name="T8" fmla="*/ 0 w 303"/>
                  <a:gd name="T9" fmla="*/ 0 h 675"/>
                  <a:gd name="T10" fmla="*/ 0 w 303"/>
                  <a:gd name="T11" fmla="*/ 0 h 675"/>
                  <a:gd name="T12" fmla="*/ 0 w 303"/>
                  <a:gd name="T13" fmla="*/ 0 h 675"/>
                  <a:gd name="T14" fmla="*/ 0 w 303"/>
                  <a:gd name="T15" fmla="*/ 0 h 675"/>
                  <a:gd name="T16" fmla="*/ 0 w 303"/>
                  <a:gd name="T17" fmla="*/ 0 h 675"/>
                  <a:gd name="T18" fmla="*/ 0 w 303"/>
                  <a:gd name="T19" fmla="*/ 0 h 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
                  <a:gd name="T31" fmla="*/ 0 h 675"/>
                  <a:gd name="T32" fmla="*/ 303 w 303"/>
                  <a:gd name="T33" fmla="*/ 675 h 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 h="675">
                    <a:moveTo>
                      <a:pt x="303" y="675"/>
                    </a:moveTo>
                    <a:lnTo>
                      <a:pt x="230" y="600"/>
                    </a:lnTo>
                    <a:lnTo>
                      <a:pt x="172" y="503"/>
                    </a:lnTo>
                    <a:lnTo>
                      <a:pt x="143" y="375"/>
                    </a:lnTo>
                    <a:lnTo>
                      <a:pt x="143" y="338"/>
                    </a:lnTo>
                    <a:lnTo>
                      <a:pt x="143" y="320"/>
                    </a:lnTo>
                    <a:lnTo>
                      <a:pt x="141" y="301"/>
                    </a:lnTo>
                    <a:lnTo>
                      <a:pt x="128" y="238"/>
                    </a:lnTo>
                    <a:lnTo>
                      <a:pt x="68" y="11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7" name="Freeform 171"/>
              <p:cNvSpPr>
                <a:spLocks/>
              </p:cNvSpPr>
              <p:nvPr/>
            </p:nvSpPr>
            <p:spPr bwMode="auto">
              <a:xfrm>
                <a:off x="2959" y="2130"/>
                <a:ext cx="64" cy="190"/>
              </a:xfrm>
              <a:custGeom>
                <a:avLst/>
                <a:gdLst>
                  <a:gd name="T0" fmla="*/ 0 w 255"/>
                  <a:gd name="T1" fmla="*/ 0 h 759"/>
                  <a:gd name="T2" fmla="*/ 0 w 255"/>
                  <a:gd name="T3" fmla="*/ 0 h 759"/>
                  <a:gd name="T4" fmla="*/ 0 w 255"/>
                  <a:gd name="T5" fmla="*/ 0 h 759"/>
                  <a:gd name="T6" fmla="*/ 0 w 255"/>
                  <a:gd name="T7" fmla="*/ 0 h 759"/>
                  <a:gd name="T8" fmla="*/ 0 w 255"/>
                  <a:gd name="T9" fmla="*/ 0 h 759"/>
                  <a:gd name="T10" fmla="*/ 0 w 255"/>
                  <a:gd name="T11" fmla="*/ 0 h 759"/>
                  <a:gd name="T12" fmla="*/ 0 w 255"/>
                  <a:gd name="T13" fmla="*/ 0 h 759"/>
                  <a:gd name="T14" fmla="*/ 0 60000 65536"/>
                  <a:gd name="T15" fmla="*/ 0 60000 65536"/>
                  <a:gd name="T16" fmla="*/ 0 60000 65536"/>
                  <a:gd name="T17" fmla="*/ 0 60000 65536"/>
                  <a:gd name="T18" fmla="*/ 0 60000 65536"/>
                  <a:gd name="T19" fmla="*/ 0 60000 65536"/>
                  <a:gd name="T20" fmla="*/ 0 60000 65536"/>
                  <a:gd name="T21" fmla="*/ 0 w 255"/>
                  <a:gd name="T22" fmla="*/ 0 h 759"/>
                  <a:gd name="T23" fmla="*/ 255 w 255"/>
                  <a:gd name="T24" fmla="*/ 759 h 7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759">
                    <a:moveTo>
                      <a:pt x="0" y="759"/>
                    </a:moveTo>
                    <a:lnTo>
                      <a:pt x="58" y="655"/>
                    </a:lnTo>
                    <a:lnTo>
                      <a:pt x="106" y="537"/>
                    </a:lnTo>
                    <a:lnTo>
                      <a:pt x="125" y="373"/>
                    </a:lnTo>
                    <a:lnTo>
                      <a:pt x="146" y="213"/>
                    </a:lnTo>
                    <a:lnTo>
                      <a:pt x="196" y="96"/>
                    </a:lnTo>
                    <a:lnTo>
                      <a:pt x="25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8" name="Freeform 172"/>
              <p:cNvSpPr>
                <a:spLocks/>
              </p:cNvSpPr>
              <p:nvPr/>
            </p:nvSpPr>
            <p:spPr bwMode="auto">
              <a:xfrm>
                <a:off x="2834" y="1147"/>
                <a:ext cx="38" cy="275"/>
              </a:xfrm>
              <a:custGeom>
                <a:avLst/>
                <a:gdLst>
                  <a:gd name="T0" fmla="*/ 0 w 150"/>
                  <a:gd name="T1" fmla="*/ 0 h 1097"/>
                  <a:gd name="T2" fmla="*/ 0 w 150"/>
                  <a:gd name="T3" fmla="*/ 0 h 1097"/>
                  <a:gd name="T4" fmla="*/ 0 w 150"/>
                  <a:gd name="T5" fmla="*/ 0 h 1097"/>
                  <a:gd name="T6" fmla="*/ 0 w 150"/>
                  <a:gd name="T7" fmla="*/ 0 h 1097"/>
                  <a:gd name="T8" fmla="*/ 0 w 150"/>
                  <a:gd name="T9" fmla="*/ 0 h 1097"/>
                  <a:gd name="T10" fmla="*/ 0 w 150"/>
                  <a:gd name="T11" fmla="*/ 0 h 1097"/>
                  <a:gd name="T12" fmla="*/ 0 w 150"/>
                  <a:gd name="T13" fmla="*/ 0 h 1097"/>
                  <a:gd name="T14" fmla="*/ 0 w 150"/>
                  <a:gd name="T15" fmla="*/ 0 h 1097"/>
                  <a:gd name="T16" fmla="*/ 0 w 150"/>
                  <a:gd name="T17" fmla="*/ 0 h 1097"/>
                  <a:gd name="T18" fmla="*/ 0 w 150"/>
                  <a:gd name="T19" fmla="*/ 0 h 10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097"/>
                  <a:gd name="T32" fmla="*/ 150 w 150"/>
                  <a:gd name="T33" fmla="*/ 1097 h 10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097">
                    <a:moveTo>
                      <a:pt x="150" y="1097"/>
                    </a:moveTo>
                    <a:lnTo>
                      <a:pt x="150" y="931"/>
                    </a:lnTo>
                    <a:lnTo>
                      <a:pt x="150" y="888"/>
                    </a:lnTo>
                    <a:lnTo>
                      <a:pt x="150" y="866"/>
                    </a:lnTo>
                    <a:lnTo>
                      <a:pt x="148" y="843"/>
                    </a:lnTo>
                    <a:lnTo>
                      <a:pt x="135" y="754"/>
                    </a:lnTo>
                    <a:lnTo>
                      <a:pt x="74" y="545"/>
                    </a:lnTo>
                    <a:lnTo>
                      <a:pt x="17" y="338"/>
                    </a:lnTo>
                    <a:lnTo>
                      <a:pt x="0" y="160"/>
                    </a:lnTo>
                    <a:lnTo>
                      <a:pt x="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19" name="Freeform 173"/>
              <p:cNvSpPr>
                <a:spLocks/>
              </p:cNvSpPr>
              <p:nvPr/>
            </p:nvSpPr>
            <p:spPr bwMode="auto">
              <a:xfrm>
                <a:off x="2942" y="1241"/>
                <a:ext cx="25" cy="275"/>
              </a:xfrm>
              <a:custGeom>
                <a:avLst/>
                <a:gdLst>
                  <a:gd name="T0" fmla="*/ 0 w 103"/>
                  <a:gd name="T1" fmla="*/ 0 h 1102"/>
                  <a:gd name="T2" fmla="*/ 0 w 103"/>
                  <a:gd name="T3" fmla="*/ 0 h 1102"/>
                  <a:gd name="T4" fmla="*/ 0 w 103"/>
                  <a:gd name="T5" fmla="*/ 0 h 1102"/>
                  <a:gd name="T6" fmla="*/ 0 w 103"/>
                  <a:gd name="T7" fmla="*/ 0 h 1102"/>
                  <a:gd name="T8" fmla="*/ 0 w 103"/>
                  <a:gd name="T9" fmla="*/ 0 h 1102"/>
                  <a:gd name="T10" fmla="*/ 0 w 103"/>
                  <a:gd name="T11" fmla="*/ 0 h 1102"/>
                  <a:gd name="T12" fmla="*/ 0 w 103"/>
                  <a:gd name="T13" fmla="*/ 0 h 1102"/>
                  <a:gd name="T14" fmla="*/ 0 w 103"/>
                  <a:gd name="T15" fmla="*/ 0 h 1102"/>
                  <a:gd name="T16" fmla="*/ 0 w 103"/>
                  <a:gd name="T17" fmla="*/ 0 h 1102"/>
                  <a:gd name="T18" fmla="*/ 0 w 103"/>
                  <a:gd name="T19" fmla="*/ 0 h 1102"/>
                  <a:gd name="T20" fmla="*/ 0 w 103"/>
                  <a:gd name="T21" fmla="*/ 0 h 1102"/>
                  <a:gd name="T22" fmla="*/ 0 w 103"/>
                  <a:gd name="T23" fmla="*/ 0 h 1102"/>
                  <a:gd name="T24" fmla="*/ 0 w 103"/>
                  <a:gd name="T25" fmla="*/ 0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102"/>
                  <a:gd name="T41" fmla="*/ 103 w 103"/>
                  <a:gd name="T42" fmla="*/ 1102 h 1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102">
                    <a:moveTo>
                      <a:pt x="103" y="1102"/>
                    </a:moveTo>
                    <a:lnTo>
                      <a:pt x="69" y="943"/>
                    </a:lnTo>
                    <a:lnTo>
                      <a:pt x="46" y="766"/>
                    </a:lnTo>
                    <a:lnTo>
                      <a:pt x="46" y="721"/>
                    </a:lnTo>
                    <a:lnTo>
                      <a:pt x="46" y="697"/>
                    </a:lnTo>
                    <a:lnTo>
                      <a:pt x="46" y="670"/>
                    </a:lnTo>
                    <a:lnTo>
                      <a:pt x="57" y="553"/>
                    </a:lnTo>
                    <a:lnTo>
                      <a:pt x="65" y="434"/>
                    </a:lnTo>
                    <a:lnTo>
                      <a:pt x="66" y="383"/>
                    </a:lnTo>
                    <a:lnTo>
                      <a:pt x="66" y="360"/>
                    </a:lnTo>
                    <a:lnTo>
                      <a:pt x="66" y="335"/>
                    </a:lnTo>
                    <a:lnTo>
                      <a:pt x="39" y="15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0" name="Freeform 174"/>
              <p:cNvSpPr>
                <a:spLocks/>
              </p:cNvSpPr>
              <p:nvPr/>
            </p:nvSpPr>
            <p:spPr bwMode="auto">
              <a:xfrm>
                <a:off x="2967" y="1124"/>
                <a:ext cx="26" cy="275"/>
              </a:xfrm>
              <a:custGeom>
                <a:avLst/>
                <a:gdLst>
                  <a:gd name="T0" fmla="*/ 0 w 104"/>
                  <a:gd name="T1" fmla="*/ 0 h 1098"/>
                  <a:gd name="T2" fmla="*/ 0 w 104"/>
                  <a:gd name="T3" fmla="*/ 0 h 1098"/>
                  <a:gd name="T4" fmla="*/ 0 w 104"/>
                  <a:gd name="T5" fmla="*/ 0 h 1098"/>
                  <a:gd name="T6" fmla="*/ 0 w 104"/>
                  <a:gd name="T7" fmla="*/ 0 h 1098"/>
                  <a:gd name="T8" fmla="*/ 0 w 104"/>
                  <a:gd name="T9" fmla="*/ 0 h 1098"/>
                  <a:gd name="T10" fmla="*/ 0 w 104"/>
                  <a:gd name="T11" fmla="*/ 0 h 1098"/>
                  <a:gd name="T12" fmla="*/ 0 w 104"/>
                  <a:gd name="T13" fmla="*/ 0 h 1098"/>
                  <a:gd name="T14" fmla="*/ 0 w 104"/>
                  <a:gd name="T15" fmla="*/ 0 h 1098"/>
                  <a:gd name="T16" fmla="*/ 0 w 104"/>
                  <a:gd name="T17" fmla="*/ 0 h 1098"/>
                  <a:gd name="T18" fmla="*/ 0 w 104"/>
                  <a:gd name="T19" fmla="*/ 0 h 1098"/>
                  <a:gd name="T20" fmla="*/ 0 w 104"/>
                  <a:gd name="T21" fmla="*/ 0 h 1098"/>
                  <a:gd name="T22" fmla="*/ 0 w 104"/>
                  <a:gd name="T23" fmla="*/ 0 h 1098"/>
                  <a:gd name="T24" fmla="*/ 0 w 104"/>
                  <a:gd name="T25" fmla="*/ 0 h 10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98"/>
                  <a:gd name="T41" fmla="*/ 104 w 104"/>
                  <a:gd name="T42" fmla="*/ 1098 h 10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98">
                    <a:moveTo>
                      <a:pt x="104" y="1098"/>
                    </a:moveTo>
                    <a:lnTo>
                      <a:pt x="66" y="936"/>
                    </a:lnTo>
                    <a:lnTo>
                      <a:pt x="44" y="759"/>
                    </a:lnTo>
                    <a:lnTo>
                      <a:pt x="44" y="713"/>
                    </a:lnTo>
                    <a:lnTo>
                      <a:pt x="44" y="689"/>
                    </a:lnTo>
                    <a:lnTo>
                      <a:pt x="44" y="662"/>
                    </a:lnTo>
                    <a:lnTo>
                      <a:pt x="52" y="545"/>
                    </a:lnTo>
                    <a:lnTo>
                      <a:pt x="63" y="431"/>
                    </a:lnTo>
                    <a:lnTo>
                      <a:pt x="66" y="380"/>
                    </a:lnTo>
                    <a:lnTo>
                      <a:pt x="66" y="357"/>
                    </a:lnTo>
                    <a:lnTo>
                      <a:pt x="67" y="332"/>
                    </a:lnTo>
                    <a:lnTo>
                      <a:pt x="40" y="15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1" name="Freeform 175"/>
              <p:cNvSpPr>
                <a:spLocks/>
              </p:cNvSpPr>
              <p:nvPr/>
            </p:nvSpPr>
            <p:spPr bwMode="auto">
              <a:xfrm>
                <a:off x="2907" y="1139"/>
                <a:ext cx="55" cy="320"/>
              </a:xfrm>
              <a:custGeom>
                <a:avLst/>
                <a:gdLst>
                  <a:gd name="T0" fmla="*/ 0 w 218"/>
                  <a:gd name="T1" fmla="*/ 0 h 1282"/>
                  <a:gd name="T2" fmla="*/ 0 w 218"/>
                  <a:gd name="T3" fmla="*/ 0 h 1282"/>
                  <a:gd name="T4" fmla="*/ 0 w 218"/>
                  <a:gd name="T5" fmla="*/ 0 h 1282"/>
                  <a:gd name="T6" fmla="*/ 0 w 218"/>
                  <a:gd name="T7" fmla="*/ 0 h 1282"/>
                  <a:gd name="T8" fmla="*/ 0 w 218"/>
                  <a:gd name="T9" fmla="*/ 0 h 1282"/>
                  <a:gd name="T10" fmla="*/ 0 w 218"/>
                  <a:gd name="T11" fmla="*/ 0 h 1282"/>
                  <a:gd name="T12" fmla="*/ 0 w 218"/>
                  <a:gd name="T13" fmla="*/ 0 h 1282"/>
                  <a:gd name="T14" fmla="*/ 0 w 218"/>
                  <a:gd name="T15" fmla="*/ 0 h 1282"/>
                  <a:gd name="T16" fmla="*/ 0 w 218"/>
                  <a:gd name="T17" fmla="*/ 0 h 1282"/>
                  <a:gd name="T18" fmla="*/ 0 w 218"/>
                  <a:gd name="T19" fmla="*/ 0 h 1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
                  <a:gd name="T31" fmla="*/ 0 h 1282"/>
                  <a:gd name="T32" fmla="*/ 218 w 218"/>
                  <a:gd name="T33" fmla="*/ 1282 h 1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 h="1282">
                    <a:moveTo>
                      <a:pt x="218" y="1282"/>
                    </a:moveTo>
                    <a:lnTo>
                      <a:pt x="160" y="1092"/>
                    </a:lnTo>
                    <a:lnTo>
                      <a:pt x="122" y="888"/>
                    </a:lnTo>
                    <a:lnTo>
                      <a:pt x="108" y="638"/>
                    </a:lnTo>
                    <a:lnTo>
                      <a:pt x="108" y="570"/>
                    </a:lnTo>
                    <a:lnTo>
                      <a:pt x="108" y="539"/>
                    </a:lnTo>
                    <a:lnTo>
                      <a:pt x="106" y="507"/>
                    </a:lnTo>
                    <a:lnTo>
                      <a:pt x="98" y="394"/>
                    </a:lnTo>
                    <a:lnTo>
                      <a:pt x="57" y="18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2" name="Freeform 176"/>
              <p:cNvSpPr>
                <a:spLocks/>
              </p:cNvSpPr>
              <p:nvPr/>
            </p:nvSpPr>
            <p:spPr bwMode="auto">
              <a:xfrm>
                <a:off x="2877" y="1127"/>
                <a:ext cx="36" cy="275"/>
              </a:xfrm>
              <a:custGeom>
                <a:avLst/>
                <a:gdLst>
                  <a:gd name="T0" fmla="*/ 0 w 142"/>
                  <a:gd name="T1" fmla="*/ 0 h 1099"/>
                  <a:gd name="T2" fmla="*/ 0 w 142"/>
                  <a:gd name="T3" fmla="*/ 0 h 1099"/>
                  <a:gd name="T4" fmla="*/ 0 w 142"/>
                  <a:gd name="T5" fmla="*/ 0 h 1099"/>
                  <a:gd name="T6" fmla="*/ 0 w 142"/>
                  <a:gd name="T7" fmla="*/ 0 h 1099"/>
                  <a:gd name="T8" fmla="*/ 0 w 142"/>
                  <a:gd name="T9" fmla="*/ 0 h 1099"/>
                  <a:gd name="T10" fmla="*/ 0 w 142"/>
                  <a:gd name="T11" fmla="*/ 0 h 1099"/>
                  <a:gd name="T12" fmla="*/ 0 w 142"/>
                  <a:gd name="T13" fmla="*/ 0 h 1099"/>
                  <a:gd name="T14" fmla="*/ 0 w 142"/>
                  <a:gd name="T15" fmla="*/ 0 h 1099"/>
                  <a:gd name="T16" fmla="*/ 0 w 142"/>
                  <a:gd name="T17" fmla="*/ 0 h 1099"/>
                  <a:gd name="T18" fmla="*/ 0 w 142"/>
                  <a:gd name="T19" fmla="*/ 0 h 10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099"/>
                  <a:gd name="T32" fmla="*/ 142 w 142"/>
                  <a:gd name="T33" fmla="*/ 1099 h 10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099">
                    <a:moveTo>
                      <a:pt x="142" y="1099"/>
                    </a:moveTo>
                    <a:lnTo>
                      <a:pt x="142" y="931"/>
                    </a:lnTo>
                    <a:lnTo>
                      <a:pt x="142" y="888"/>
                    </a:lnTo>
                    <a:lnTo>
                      <a:pt x="142" y="867"/>
                    </a:lnTo>
                    <a:lnTo>
                      <a:pt x="140" y="844"/>
                    </a:lnTo>
                    <a:lnTo>
                      <a:pt x="128" y="756"/>
                    </a:lnTo>
                    <a:lnTo>
                      <a:pt x="69" y="546"/>
                    </a:lnTo>
                    <a:lnTo>
                      <a:pt x="17" y="345"/>
                    </a:lnTo>
                    <a:lnTo>
                      <a:pt x="0" y="16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3" name="Freeform 177"/>
              <p:cNvSpPr>
                <a:spLocks/>
              </p:cNvSpPr>
              <p:nvPr/>
            </p:nvSpPr>
            <p:spPr bwMode="auto">
              <a:xfrm>
                <a:off x="2969" y="1964"/>
                <a:ext cx="111" cy="162"/>
              </a:xfrm>
              <a:custGeom>
                <a:avLst/>
                <a:gdLst>
                  <a:gd name="T0" fmla="*/ 0 w 441"/>
                  <a:gd name="T1" fmla="*/ 0 h 649"/>
                  <a:gd name="T2" fmla="*/ 0 w 441"/>
                  <a:gd name="T3" fmla="*/ 0 h 649"/>
                  <a:gd name="T4" fmla="*/ 0 w 441"/>
                  <a:gd name="T5" fmla="*/ 0 h 649"/>
                  <a:gd name="T6" fmla="*/ 0 w 441"/>
                  <a:gd name="T7" fmla="*/ 0 h 649"/>
                  <a:gd name="T8" fmla="*/ 0 w 441"/>
                  <a:gd name="T9" fmla="*/ 0 h 649"/>
                  <a:gd name="T10" fmla="*/ 0 w 441"/>
                  <a:gd name="T11" fmla="*/ 0 h 649"/>
                  <a:gd name="T12" fmla="*/ 0 w 441"/>
                  <a:gd name="T13" fmla="*/ 0 h 649"/>
                  <a:gd name="T14" fmla="*/ 0 60000 65536"/>
                  <a:gd name="T15" fmla="*/ 0 60000 65536"/>
                  <a:gd name="T16" fmla="*/ 0 60000 65536"/>
                  <a:gd name="T17" fmla="*/ 0 60000 65536"/>
                  <a:gd name="T18" fmla="*/ 0 60000 65536"/>
                  <a:gd name="T19" fmla="*/ 0 60000 65536"/>
                  <a:gd name="T20" fmla="*/ 0 60000 65536"/>
                  <a:gd name="T21" fmla="*/ 0 w 441"/>
                  <a:gd name="T22" fmla="*/ 0 h 649"/>
                  <a:gd name="T23" fmla="*/ 441 w 441"/>
                  <a:gd name="T24" fmla="*/ 649 h 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649">
                    <a:moveTo>
                      <a:pt x="0" y="649"/>
                    </a:moveTo>
                    <a:lnTo>
                      <a:pt x="80" y="568"/>
                    </a:lnTo>
                    <a:lnTo>
                      <a:pt x="161" y="466"/>
                    </a:lnTo>
                    <a:lnTo>
                      <a:pt x="224" y="315"/>
                    </a:lnTo>
                    <a:lnTo>
                      <a:pt x="285" y="169"/>
                    </a:lnTo>
                    <a:lnTo>
                      <a:pt x="361" y="69"/>
                    </a:lnTo>
                    <a:lnTo>
                      <a:pt x="44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4" name="Freeform 178"/>
              <p:cNvSpPr>
                <a:spLocks/>
              </p:cNvSpPr>
              <p:nvPr/>
            </p:nvSpPr>
            <p:spPr bwMode="auto">
              <a:xfrm>
                <a:off x="2977" y="1870"/>
                <a:ext cx="94" cy="174"/>
              </a:xfrm>
              <a:custGeom>
                <a:avLst/>
                <a:gdLst>
                  <a:gd name="T0" fmla="*/ 0 w 378"/>
                  <a:gd name="T1" fmla="*/ 0 h 696"/>
                  <a:gd name="T2" fmla="*/ 0 w 378"/>
                  <a:gd name="T3" fmla="*/ 0 h 696"/>
                  <a:gd name="T4" fmla="*/ 0 w 378"/>
                  <a:gd name="T5" fmla="*/ 0 h 696"/>
                  <a:gd name="T6" fmla="*/ 0 w 378"/>
                  <a:gd name="T7" fmla="*/ 0 h 696"/>
                  <a:gd name="T8" fmla="*/ 0 w 378"/>
                  <a:gd name="T9" fmla="*/ 0 h 696"/>
                  <a:gd name="T10" fmla="*/ 0 w 378"/>
                  <a:gd name="T11" fmla="*/ 0 h 696"/>
                  <a:gd name="T12" fmla="*/ 0 w 378"/>
                  <a:gd name="T13" fmla="*/ 0 h 696"/>
                  <a:gd name="T14" fmla="*/ 0 60000 65536"/>
                  <a:gd name="T15" fmla="*/ 0 60000 65536"/>
                  <a:gd name="T16" fmla="*/ 0 60000 65536"/>
                  <a:gd name="T17" fmla="*/ 0 60000 65536"/>
                  <a:gd name="T18" fmla="*/ 0 60000 65536"/>
                  <a:gd name="T19" fmla="*/ 0 60000 65536"/>
                  <a:gd name="T20" fmla="*/ 0 60000 65536"/>
                  <a:gd name="T21" fmla="*/ 0 w 378"/>
                  <a:gd name="T22" fmla="*/ 0 h 696"/>
                  <a:gd name="T23" fmla="*/ 378 w 378"/>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8" h="696">
                    <a:moveTo>
                      <a:pt x="0" y="696"/>
                    </a:moveTo>
                    <a:lnTo>
                      <a:pt x="72" y="604"/>
                    </a:lnTo>
                    <a:lnTo>
                      <a:pt x="138" y="499"/>
                    </a:lnTo>
                    <a:lnTo>
                      <a:pt x="184" y="341"/>
                    </a:lnTo>
                    <a:lnTo>
                      <a:pt x="226" y="184"/>
                    </a:lnTo>
                    <a:lnTo>
                      <a:pt x="298" y="80"/>
                    </a:lnTo>
                    <a:lnTo>
                      <a:pt x="37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5" name="Freeform 179"/>
              <p:cNvSpPr>
                <a:spLocks/>
              </p:cNvSpPr>
              <p:nvPr/>
            </p:nvSpPr>
            <p:spPr bwMode="auto">
              <a:xfrm>
                <a:off x="2984" y="1787"/>
                <a:ext cx="93" cy="175"/>
              </a:xfrm>
              <a:custGeom>
                <a:avLst/>
                <a:gdLst>
                  <a:gd name="T0" fmla="*/ 0 w 372"/>
                  <a:gd name="T1" fmla="*/ 0 h 703"/>
                  <a:gd name="T2" fmla="*/ 0 w 372"/>
                  <a:gd name="T3" fmla="*/ 0 h 703"/>
                  <a:gd name="T4" fmla="*/ 0 w 372"/>
                  <a:gd name="T5" fmla="*/ 0 h 703"/>
                  <a:gd name="T6" fmla="*/ 0 w 372"/>
                  <a:gd name="T7" fmla="*/ 0 h 703"/>
                  <a:gd name="T8" fmla="*/ 0 w 372"/>
                  <a:gd name="T9" fmla="*/ 0 h 703"/>
                  <a:gd name="T10" fmla="*/ 0 w 372"/>
                  <a:gd name="T11" fmla="*/ 0 h 703"/>
                  <a:gd name="T12" fmla="*/ 0 w 372"/>
                  <a:gd name="T13" fmla="*/ 0 h 703"/>
                  <a:gd name="T14" fmla="*/ 0 60000 65536"/>
                  <a:gd name="T15" fmla="*/ 0 60000 65536"/>
                  <a:gd name="T16" fmla="*/ 0 60000 65536"/>
                  <a:gd name="T17" fmla="*/ 0 60000 65536"/>
                  <a:gd name="T18" fmla="*/ 0 60000 65536"/>
                  <a:gd name="T19" fmla="*/ 0 60000 65536"/>
                  <a:gd name="T20" fmla="*/ 0 60000 65536"/>
                  <a:gd name="T21" fmla="*/ 0 w 372"/>
                  <a:gd name="T22" fmla="*/ 0 h 703"/>
                  <a:gd name="T23" fmla="*/ 372 w 37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3">
                    <a:moveTo>
                      <a:pt x="0" y="703"/>
                    </a:moveTo>
                    <a:lnTo>
                      <a:pt x="79" y="610"/>
                    </a:lnTo>
                    <a:lnTo>
                      <a:pt x="145" y="502"/>
                    </a:lnTo>
                    <a:lnTo>
                      <a:pt x="188" y="347"/>
                    </a:lnTo>
                    <a:lnTo>
                      <a:pt x="229" y="188"/>
                    </a:lnTo>
                    <a:lnTo>
                      <a:pt x="298" y="81"/>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6" name="Freeform 180"/>
              <p:cNvSpPr>
                <a:spLocks/>
              </p:cNvSpPr>
              <p:nvPr/>
            </p:nvSpPr>
            <p:spPr bwMode="auto">
              <a:xfrm>
                <a:off x="2984" y="1712"/>
                <a:ext cx="93" cy="177"/>
              </a:xfrm>
              <a:custGeom>
                <a:avLst/>
                <a:gdLst>
                  <a:gd name="T0" fmla="*/ 0 w 372"/>
                  <a:gd name="T1" fmla="*/ 0 h 707"/>
                  <a:gd name="T2" fmla="*/ 0 w 372"/>
                  <a:gd name="T3" fmla="*/ 0 h 707"/>
                  <a:gd name="T4" fmla="*/ 0 w 372"/>
                  <a:gd name="T5" fmla="*/ 0 h 707"/>
                  <a:gd name="T6" fmla="*/ 0 w 372"/>
                  <a:gd name="T7" fmla="*/ 0 h 707"/>
                  <a:gd name="T8" fmla="*/ 0 w 372"/>
                  <a:gd name="T9" fmla="*/ 0 h 707"/>
                  <a:gd name="T10" fmla="*/ 0 w 372"/>
                  <a:gd name="T11" fmla="*/ 0 h 707"/>
                  <a:gd name="T12" fmla="*/ 0 w 372"/>
                  <a:gd name="T13" fmla="*/ 0 h 707"/>
                  <a:gd name="T14" fmla="*/ 0 60000 65536"/>
                  <a:gd name="T15" fmla="*/ 0 60000 65536"/>
                  <a:gd name="T16" fmla="*/ 0 60000 65536"/>
                  <a:gd name="T17" fmla="*/ 0 60000 65536"/>
                  <a:gd name="T18" fmla="*/ 0 60000 65536"/>
                  <a:gd name="T19" fmla="*/ 0 60000 65536"/>
                  <a:gd name="T20" fmla="*/ 0 60000 65536"/>
                  <a:gd name="T21" fmla="*/ 0 w 372"/>
                  <a:gd name="T22" fmla="*/ 0 h 707"/>
                  <a:gd name="T23" fmla="*/ 372 w 372"/>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7">
                    <a:moveTo>
                      <a:pt x="0" y="707"/>
                    </a:moveTo>
                    <a:lnTo>
                      <a:pt x="72" y="615"/>
                    </a:lnTo>
                    <a:lnTo>
                      <a:pt x="142" y="505"/>
                    </a:lnTo>
                    <a:lnTo>
                      <a:pt x="188" y="343"/>
                    </a:lnTo>
                    <a:lnTo>
                      <a:pt x="229" y="189"/>
                    </a:lnTo>
                    <a:lnTo>
                      <a:pt x="298" y="84"/>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7" name="Freeform 181"/>
              <p:cNvSpPr>
                <a:spLocks/>
              </p:cNvSpPr>
              <p:nvPr/>
            </p:nvSpPr>
            <p:spPr bwMode="auto">
              <a:xfrm>
                <a:off x="2977" y="1631"/>
                <a:ext cx="93" cy="176"/>
              </a:xfrm>
              <a:custGeom>
                <a:avLst/>
                <a:gdLst>
                  <a:gd name="T0" fmla="*/ 0 w 372"/>
                  <a:gd name="T1" fmla="*/ 0 h 706"/>
                  <a:gd name="T2" fmla="*/ 0 w 372"/>
                  <a:gd name="T3" fmla="*/ 0 h 706"/>
                  <a:gd name="T4" fmla="*/ 0 w 372"/>
                  <a:gd name="T5" fmla="*/ 0 h 706"/>
                  <a:gd name="T6" fmla="*/ 0 w 372"/>
                  <a:gd name="T7" fmla="*/ 0 h 706"/>
                  <a:gd name="T8" fmla="*/ 0 w 372"/>
                  <a:gd name="T9" fmla="*/ 0 h 706"/>
                  <a:gd name="T10" fmla="*/ 0 w 372"/>
                  <a:gd name="T11" fmla="*/ 0 h 706"/>
                  <a:gd name="T12" fmla="*/ 0 w 372"/>
                  <a:gd name="T13" fmla="*/ 0 h 706"/>
                  <a:gd name="T14" fmla="*/ 0 60000 65536"/>
                  <a:gd name="T15" fmla="*/ 0 60000 65536"/>
                  <a:gd name="T16" fmla="*/ 0 60000 65536"/>
                  <a:gd name="T17" fmla="*/ 0 60000 65536"/>
                  <a:gd name="T18" fmla="*/ 0 60000 65536"/>
                  <a:gd name="T19" fmla="*/ 0 60000 65536"/>
                  <a:gd name="T20" fmla="*/ 0 60000 65536"/>
                  <a:gd name="T21" fmla="*/ 0 w 372"/>
                  <a:gd name="T22" fmla="*/ 0 h 706"/>
                  <a:gd name="T23" fmla="*/ 372 w 372"/>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6">
                    <a:moveTo>
                      <a:pt x="0" y="706"/>
                    </a:moveTo>
                    <a:lnTo>
                      <a:pt x="72" y="615"/>
                    </a:lnTo>
                    <a:lnTo>
                      <a:pt x="139" y="506"/>
                    </a:lnTo>
                    <a:lnTo>
                      <a:pt x="184" y="343"/>
                    </a:lnTo>
                    <a:lnTo>
                      <a:pt x="223" y="188"/>
                    </a:lnTo>
                    <a:lnTo>
                      <a:pt x="292" y="84"/>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8" name="Freeform 182"/>
              <p:cNvSpPr>
                <a:spLocks/>
              </p:cNvSpPr>
              <p:nvPr/>
            </p:nvSpPr>
            <p:spPr bwMode="auto">
              <a:xfrm>
                <a:off x="2972" y="1555"/>
                <a:ext cx="93" cy="176"/>
              </a:xfrm>
              <a:custGeom>
                <a:avLst/>
                <a:gdLst>
                  <a:gd name="T0" fmla="*/ 0 w 372"/>
                  <a:gd name="T1" fmla="*/ 0 h 703"/>
                  <a:gd name="T2" fmla="*/ 0 w 372"/>
                  <a:gd name="T3" fmla="*/ 0 h 703"/>
                  <a:gd name="T4" fmla="*/ 0 w 372"/>
                  <a:gd name="T5" fmla="*/ 0 h 703"/>
                  <a:gd name="T6" fmla="*/ 0 w 372"/>
                  <a:gd name="T7" fmla="*/ 0 h 703"/>
                  <a:gd name="T8" fmla="*/ 0 w 372"/>
                  <a:gd name="T9" fmla="*/ 0 h 703"/>
                  <a:gd name="T10" fmla="*/ 0 w 372"/>
                  <a:gd name="T11" fmla="*/ 0 h 703"/>
                  <a:gd name="T12" fmla="*/ 0 w 372"/>
                  <a:gd name="T13" fmla="*/ 0 h 703"/>
                  <a:gd name="T14" fmla="*/ 0 60000 65536"/>
                  <a:gd name="T15" fmla="*/ 0 60000 65536"/>
                  <a:gd name="T16" fmla="*/ 0 60000 65536"/>
                  <a:gd name="T17" fmla="*/ 0 60000 65536"/>
                  <a:gd name="T18" fmla="*/ 0 60000 65536"/>
                  <a:gd name="T19" fmla="*/ 0 60000 65536"/>
                  <a:gd name="T20" fmla="*/ 0 60000 65536"/>
                  <a:gd name="T21" fmla="*/ 0 w 372"/>
                  <a:gd name="T22" fmla="*/ 0 h 703"/>
                  <a:gd name="T23" fmla="*/ 372 w 37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703">
                    <a:moveTo>
                      <a:pt x="0" y="703"/>
                    </a:moveTo>
                    <a:lnTo>
                      <a:pt x="72" y="611"/>
                    </a:lnTo>
                    <a:lnTo>
                      <a:pt x="140" y="502"/>
                    </a:lnTo>
                    <a:lnTo>
                      <a:pt x="190" y="341"/>
                    </a:lnTo>
                    <a:lnTo>
                      <a:pt x="229" y="189"/>
                    </a:lnTo>
                    <a:lnTo>
                      <a:pt x="298" y="88"/>
                    </a:lnTo>
                    <a:lnTo>
                      <a:pt x="37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29" name="Freeform 183"/>
              <p:cNvSpPr>
                <a:spLocks/>
              </p:cNvSpPr>
              <p:nvPr/>
            </p:nvSpPr>
            <p:spPr bwMode="auto">
              <a:xfrm>
                <a:off x="2966" y="1479"/>
                <a:ext cx="94" cy="177"/>
              </a:xfrm>
              <a:custGeom>
                <a:avLst/>
                <a:gdLst>
                  <a:gd name="T0" fmla="*/ 0 w 373"/>
                  <a:gd name="T1" fmla="*/ 0 h 707"/>
                  <a:gd name="T2" fmla="*/ 0 w 373"/>
                  <a:gd name="T3" fmla="*/ 0 h 707"/>
                  <a:gd name="T4" fmla="*/ 0 w 373"/>
                  <a:gd name="T5" fmla="*/ 0 h 707"/>
                  <a:gd name="T6" fmla="*/ 0 w 373"/>
                  <a:gd name="T7" fmla="*/ 0 h 707"/>
                  <a:gd name="T8" fmla="*/ 0 w 373"/>
                  <a:gd name="T9" fmla="*/ 0 h 707"/>
                  <a:gd name="T10" fmla="*/ 0 w 373"/>
                  <a:gd name="T11" fmla="*/ 0 h 707"/>
                  <a:gd name="T12" fmla="*/ 0 w 373"/>
                  <a:gd name="T13" fmla="*/ 0 h 707"/>
                  <a:gd name="T14" fmla="*/ 0 60000 65536"/>
                  <a:gd name="T15" fmla="*/ 0 60000 65536"/>
                  <a:gd name="T16" fmla="*/ 0 60000 65536"/>
                  <a:gd name="T17" fmla="*/ 0 60000 65536"/>
                  <a:gd name="T18" fmla="*/ 0 60000 65536"/>
                  <a:gd name="T19" fmla="*/ 0 60000 65536"/>
                  <a:gd name="T20" fmla="*/ 0 60000 65536"/>
                  <a:gd name="T21" fmla="*/ 0 w 373"/>
                  <a:gd name="T22" fmla="*/ 0 h 707"/>
                  <a:gd name="T23" fmla="*/ 373 w 373"/>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 h="707">
                    <a:moveTo>
                      <a:pt x="0" y="707"/>
                    </a:moveTo>
                    <a:lnTo>
                      <a:pt x="75" y="609"/>
                    </a:lnTo>
                    <a:lnTo>
                      <a:pt x="141" y="505"/>
                    </a:lnTo>
                    <a:lnTo>
                      <a:pt x="189" y="345"/>
                    </a:lnTo>
                    <a:lnTo>
                      <a:pt x="231" y="192"/>
                    </a:lnTo>
                    <a:lnTo>
                      <a:pt x="298" y="86"/>
                    </a:lnTo>
                    <a:lnTo>
                      <a:pt x="37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0" name="Freeform 184"/>
              <p:cNvSpPr>
                <a:spLocks/>
              </p:cNvSpPr>
              <p:nvPr/>
            </p:nvSpPr>
            <p:spPr bwMode="auto">
              <a:xfrm>
                <a:off x="2958" y="1415"/>
                <a:ext cx="93" cy="177"/>
              </a:xfrm>
              <a:custGeom>
                <a:avLst/>
                <a:gdLst>
                  <a:gd name="T0" fmla="*/ 0 w 375"/>
                  <a:gd name="T1" fmla="*/ 0 h 709"/>
                  <a:gd name="T2" fmla="*/ 0 w 375"/>
                  <a:gd name="T3" fmla="*/ 0 h 709"/>
                  <a:gd name="T4" fmla="*/ 0 w 375"/>
                  <a:gd name="T5" fmla="*/ 0 h 709"/>
                  <a:gd name="T6" fmla="*/ 0 w 375"/>
                  <a:gd name="T7" fmla="*/ 0 h 709"/>
                  <a:gd name="T8" fmla="*/ 0 w 375"/>
                  <a:gd name="T9" fmla="*/ 0 h 709"/>
                  <a:gd name="T10" fmla="*/ 0 w 375"/>
                  <a:gd name="T11" fmla="*/ 0 h 709"/>
                  <a:gd name="T12" fmla="*/ 0 w 375"/>
                  <a:gd name="T13" fmla="*/ 0 h 709"/>
                  <a:gd name="T14" fmla="*/ 0 60000 65536"/>
                  <a:gd name="T15" fmla="*/ 0 60000 65536"/>
                  <a:gd name="T16" fmla="*/ 0 60000 65536"/>
                  <a:gd name="T17" fmla="*/ 0 60000 65536"/>
                  <a:gd name="T18" fmla="*/ 0 60000 65536"/>
                  <a:gd name="T19" fmla="*/ 0 60000 65536"/>
                  <a:gd name="T20" fmla="*/ 0 60000 65536"/>
                  <a:gd name="T21" fmla="*/ 0 w 375"/>
                  <a:gd name="T22" fmla="*/ 0 h 709"/>
                  <a:gd name="T23" fmla="*/ 375 w 375"/>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709">
                    <a:moveTo>
                      <a:pt x="0" y="709"/>
                    </a:moveTo>
                    <a:lnTo>
                      <a:pt x="80" y="616"/>
                    </a:lnTo>
                    <a:lnTo>
                      <a:pt x="148" y="506"/>
                    </a:lnTo>
                    <a:lnTo>
                      <a:pt x="191" y="345"/>
                    </a:lnTo>
                    <a:lnTo>
                      <a:pt x="237" y="191"/>
                    </a:lnTo>
                    <a:lnTo>
                      <a:pt x="300" y="87"/>
                    </a:lnTo>
                    <a:lnTo>
                      <a:pt x="37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1" name="Freeform 185"/>
              <p:cNvSpPr>
                <a:spLocks/>
              </p:cNvSpPr>
              <p:nvPr/>
            </p:nvSpPr>
            <p:spPr bwMode="auto">
              <a:xfrm>
                <a:off x="2940" y="1338"/>
                <a:ext cx="117" cy="163"/>
              </a:xfrm>
              <a:custGeom>
                <a:avLst/>
                <a:gdLst>
                  <a:gd name="T0" fmla="*/ 0 w 465"/>
                  <a:gd name="T1" fmla="*/ 0 h 650"/>
                  <a:gd name="T2" fmla="*/ 0 w 465"/>
                  <a:gd name="T3" fmla="*/ 0 h 650"/>
                  <a:gd name="T4" fmla="*/ 0 w 465"/>
                  <a:gd name="T5" fmla="*/ 0 h 650"/>
                  <a:gd name="T6" fmla="*/ 0 w 465"/>
                  <a:gd name="T7" fmla="*/ 0 h 650"/>
                  <a:gd name="T8" fmla="*/ 0 w 465"/>
                  <a:gd name="T9" fmla="*/ 0 h 650"/>
                  <a:gd name="T10" fmla="*/ 0 w 465"/>
                  <a:gd name="T11" fmla="*/ 0 h 650"/>
                  <a:gd name="T12" fmla="*/ 0 w 465"/>
                  <a:gd name="T13" fmla="*/ 0 h 650"/>
                  <a:gd name="T14" fmla="*/ 0 w 465"/>
                  <a:gd name="T15" fmla="*/ 0 h 650"/>
                  <a:gd name="T16" fmla="*/ 0 60000 65536"/>
                  <a:gd name="T17" fmla="*/ 0 60000 65536"/>
                  <a:gd name="T18" fmla="*/ 0 60000 65536"/>
                  <a:gd name="T19" fmla="*/ 0 60000 65536"/>
                  <a:gd name="T20" fmla="*/ 0 60000 65536"/>
                  <a:gd name="T21" fmla="*/ 0 60000 65536"/>
                  <a:gd name="T22" fmla="*/ 0 60000 65536"/>
                  <a:gd name="T23" fmla="*/ 0 60000 65536"/>
                  <a:gd name="T24" fmla="*/ 0 w 465"/>
                  <a:gd name="T25" fmla="*/ 0 h 650"/>
                  <a:gd name="T26" fmla="*/ 465 w 465"/>
                  <a:gd name="T27" fmla="*/ 650 h 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5" h="650">
                    <a:moveTo>
                      <a:pt x="0" y="650"/>
                    </a:moveTo>
                    <a:lnTo>
                      <a:pt x="86" y="570"/>
                    </a:lnTo>
                    <a:lnTo>
                      <a:pt x="166" y="473"/>
                    </a:lnTo>
                    <a:lnTo>
                      <a:pt x="236" y="322"/>
                    </a:lnTo>
                    <a:lnTo>
                      <a:pt x="295" y="169"/>
                    </a:lnTo>
                    <a:lnTo>
                      <a:pt x="331" y="119"/>
                    </a:lnTo>
                    <a:lnTo>
                      <a:pt x="380" y="75"/>
                    </a:lnTo>
                    <a:lnTo>
                      <a:pt x="46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2" name="Freeform 186"/>
              <p:cNvSpPr>
                <a:spLocks/>
              </p:cNvSpPr>
              <p:nvPr/>
            </p:nvSpPr>
            <p:spPr bwMode="auto">
              <a:xfrm>
                <a:off x="2791" y="1870"/>
                <a:ext cx="96" cy="167"/>
              </a:xfrm>
              <a:custGeom>
                <a:avLst/>
                <a:gdLst>
                  <a:gd name="T0" fmla="*/ 0 w 386"/>
                  <a:gd name="T1" fmla="*/ 0 h 667"/>
                  <a:gd name="T2" fmla="*/ 0 w 386"/>
                  <a:gd name="T3" fmla="*/ 0 h 667"/>
                  <a:gd name="T4" fmla="*/ 0 w 386"/>
                  <a:gd name="T5" fmla="*/ 0 h 667"/>
                  <a:gd name="T6" fmla="*/ 0 w 386"/>
                  <a:gd name="T7" fmla="*/ 0 h 667"/>
                  <a:gd name="T8" fmla="*/ 0 w 386"/>
                  <a:gd name="T9" fmla="*/ 0 h 667"/>
                  <a:gd name="T10" fmla="*/ 0 w 386"/>
                  <a:gd name="T11" fmla="*/ 0 h 667"/>
                  <a:gd name="T12" fmla="*/ 0 w 386"/>
                  <a:gd name="T13" fmla="*/ 0 h 667"/>
                  <a:gd name="T14" fmla="*/ 0 60000 65536"/>
                  <a:gd name="T15" fmla="*/ 0 60000 65536"/>
                  <a:gd name="T16" fmla="*/ 0 60000 65536"/>
                  <a:gd name="T17" fmla="*/ 0 60000 65536"/>
                  <a:gd name="T18" fmla="*/ 0 60000 65536"/>
                  <a:gd name="T19" fmla="*/ 0 60000 65536"/>
                  <a:gd name="T20" fmla="*/ 0 60000 65536"/>
                  <a:gd name="T21" fmla="*/ 0 w 386"/>
                  <a:gd name="T22" fmla="*/ 0 h 667"/>
                  <a:gd name="T23" fmla="*/ 386 w 386"/>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667">
                    <a:moveTo>
                      <a:pt x="386" y="667"/>
                    </a:moveTo>
                    <a:lnTo>
                      <a:pt x="311" y="588"/>
                    </a:lnTo>
                    <a:lnTo>
                      <a:pt x="240" y="482"/>
                    </a:lnTo>
                    <a:lnTo>
                      <a:pt x="190" y="328"/>
                    </a:lnTo>
                    <a:lnTo>
                      <a:pt x="148" y="182"/>
                    </a:lnTo>
                    <a:lnTo>
                      <a:pt x="80"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3" name="Freeform 187"/>
              <p:cNvSpPr>
                <a:spLocks/>
              </p:cNvSpPr>
              <p:nvPr/>
            </p:nvSpPr>
            <p:spPr bwMode="auto">
              <a:xfrm>
                <a:off x="2781" y="1786"/>
                <a:ext cx="99" cy="174"/>
              </a:xfrm>
              <a:custGeom>
                <a:avLst/>
                <a:gdLst>
                  <a:gd name="T0" fmla="*/ 0 w 397"/>
                  <a:gd name="T1" fmla="*/ 0 h 696"/>
                  <a:gd name="T2" fmla="*/ 0 w 397"/>
                  <a:gd name="T3" fmla="*/ 0 h 696"/>
                  <a:gd name="T4" fmla="*/ 0 w 397"/>
                  <a:gd name="T5" fmla="*/ 0 h 696"/>
                  <a:gd name="T6" fmla="*/ 0 w 397"/>
                  <a:gd name="T7" fmla="*/ 0 h 696"/>
                  <a:gd name="T8" fmla="*/ 0 w 397"/>
                  <a:gd name="T9" fmla="*/ 0 h 696"/>
                  <a:gd name="T10" fmla="*/ 0 w 397"/>
                  <a:gd name="T11" fmla="*/ 0 h 696"/>
                  <a:gd name="T12" fmla="*/ 0 w 397"/>
                  <a:gd name="T13" fmla="*/ 0 h 696"/>
                  <a:gd name="T14" fmla="*/ 0 60000 65536"/>
                  <a:gd name="T15" fmla="*/ 0 60000 65536"/>
                  <a:gd name="T16" fmla="*/ 0 60000 65536"/>
                  <a:gd name="T17" fmla="*/ 0 60000 65536"/>
                  <a:gd name="T18" fmla="*/ 0 60000 65536"/>
                  <a:gd name="T19" fmla="*/ 0 60000 65536"/>
                  <a:gd name="T20" fmla="*/ 0 60000 65536"/>
                  <a:gd name="T21" fmla="*/ 0 w 397"/>
                  <a:gd name="T22" fmla="*/ 0 h 696"/>
                  <a:gd name="T23" fmla="*/ 397 w 397"/>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7" h="696">
                    <a:moveTo>
                      <a:pt x="397" y="696"/>
                    </a:moveTo>
                    <a:lnTo>
                      <a:pt x="316" y="610"/>
                    </a:lnTo>
                    <a:lnTo>
                      <a:pt x="251" y="499"/>
                    </a:lnTo>
                    <a:lnTo>
                      <a:pt x="201" y="344"/>
                    </a:lnTo>
                    <a:lnTo>
                      <a:pt x="152" y="188"/>
                    </a:lnTo>
                    <a:lnTo>
                      <a:pt x="80" y="8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4" name="Freeform 188"/>
              <p:cNvSpPr>
                <a:spLocks/>
              </p:cNvSpPr>
              <p:nvPr/>
            </p:nvSpPr>
            <p:spPr bwMode="auto">
              <a:xfrm>
                <a:off x="2791" y="1708"/>
                <a:ext cx="101" cy="174"/>
              </a:xfrm>
              <a:custGeom>
                <a:avLst/>
                <a:gdLst>
                  <a:gd name="T0" fmla="*/ 0 w 403"/>
                  <a:gd name="T1" fmla="*/ 0 h 696"/>
                  <a:gd name="T2" fmla="*/ 0 w 403"/>
                  <a:gd name="T3" fmla="*/ 0 h 696"/>
                  <a:gd name="T4" fmla="*/ 0 w 403"/>
                  <a:gd name="T5" fmla="*/ 0 h 696"/>
                  <a:gd name="T6" fmla="*/ 0 w 403"/>
                  <a:gd name="T7" fmla="*/ 0 h 696"/>
                  <a:gd name="T8" fmla="*/ 0 w 403"/>
                  <a:gd name="T9" fmla="*/ 0 h 696"/>
                  <a:gd name="T10" fmla="*/ 0 w 403"/>
                  <a:gd name="T11" fmla="*/ 0 h 696"/>
                  <a:gd name="T12" fmla="*/ 0 w 403"/>
                  <a:gd name="T13" fmla="*/ 0 h 696"/>
                  <a:gd name="T14" fmla="*/ 0 60000 65536"/>
                  <a:gd name="T15" fmla="*/ 0 60000 65536"/>
                  <a:gd name="T16" fmla="*/ 0 60000 65536"/>
                  <a:gd name="T17" fmla="*/ 0 60000 65536"/>
                  <a:gd name="T18" fmla="*/ 0 60000 65536"/>
                  <a:gd name="T19" fmla="*/ 0 60000 65536"/>
                  <a:gd name="T20" fmla="*/ 0 60000 65536"/>
                  <a:gd name="T21" fmla="*/ 0 w 403"/>
                  <a:gd name="T22" fmla="*/ 0 h 696"/>
                  <a:gd name="T23" fmla="*/ 403 w 403"/>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696">
                    <a:moveTo>
                      <a:pt x="403" y="696"/>
                    </a:moveTo>
                    <a:lnTo>
                      <a:pt x="327" y="603"/>
                    </a:lnTo>
                    <a:lnTo>
                      <a:pt x="254" y="503"/>
                    </a:lnTo>
                    <a:lnTo>
                      <a:pt x="201" y="339"/>
                    </a:lnTo>
                    <a:lnTo>
                      <a:pt x="149" y="186"/>
                    </a:lnTo>
                    <a:lnTo>
                      <a:pt x="80" y="8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5" name="Freeform 189"/>
              <p:cNvSpPr>
                <a:spLocks/>
              </p:cNvSpPr>
              <p:nvPr/>
            </p:nvSpPr>
            <p:spPr bwMode="auto">
              <a:xfrm>
                <a:off x="2784" y="1624"/>
                <a:ext cx="99" cy="176"/>
              </a:xfrm>
              <a:custGeom>
                <a:avLst/>
                <a:gdLst>
                  <a:gd name="T0" fmla="*/ 0 w 395"/>
                  <a:gd name="T1" fmla="*/ 0 h 703"/>
                  <a:gd name="T2" fmla="*/ 0 w 395"/>
                  <a:gd name="T3" fmla="*/ 0 h 703"/>
                  <a:gd name="T4" fmla="*/ 0 w 395"/>
                  <a:gd name="T5" fmla="*/ 0 h 703"/>
                  <a:gd name="T6" fmla="*/ 0 w 395"/>
                  <a:gd name="T7" fmla="*/ 0 h 703"/>
                  <a:gd name="T8" fmla="*/ 0 w 395"/>
                  <a:gd name="T9" fmla="*/ 0 h 703"/>
                  <a:gd name="T10" fmla="*/ 0 w 395"/>
                  <a:gd name="T11" fmla="*/ 0 h 703"/>
                  <a:gd name="T12" fmla="*/ 0 w 395"/>
                  <a:gd name="T13" fmla="*/ 0 h 703"/>
                  <a:gd name="T14" fmla="*/ 0 60000 65536"/>
                  <a:gd name="T15" fmla="*/ 0 60000 65536"/>
                  <a:gd name="T16" fmla="*/ 0 60000 65536"/>
                  <a:gd name="T17" fmla="*/ 0 60000 65536"/>
                  <a:gd name="T18" fmla="*/ 0 60000 65536"/>
                  <a:gd name="T19" fmla="*/ 0 60000 65536"/>
                  <a:gd name="T20" fmla="*/ 0 60000 65536"/>
                  <a:gd name="T21" fmla="*/ 0 w 395"/>
                  <a:gd name="T22" fmla="*/ 0 h 703"/>
                  <a:gd name="T23" fmla="*/ 395 w 395"/>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5" h="703">
                    <a:moveTo>
                      <a:pt x="395" y="703"/>
                    </a:moveTo>
                    <a:lnTo>
                      <a:pt x="321" y="616"/>
                    </a:lnTo>
                    <a:lnTo>
                      <a:pt x="250" y="507"/>
                    </a:lnTo>
                    <a:lnTo>
                      <a:pt x="194" y="347"/>
                    </a:lnTo>
                    <a:lnTo>
                      <a:pt x="151" y="192"/>
                    </a:lnTo>
                    <a:lnTo>
                      <a:pt x="78" y="8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6" name="Freeform 190"/>
              <p:cNvSpPr>
                <a:spLocks/>
              </p:cNvSpPr>
              <p:nvPr/>
            </p:nvSpPr>
            <p:spPr bwMode="auto">
              <a:xfrm>
                <a:off x="2789" y="1547"/>
                <a:ext cx="99" cy="174"/>
              </a:xfrm>
              <a:custGeom>
                <a:avLst/>
                <a:gdLst>
                  <a:gd name="T0" fmla="*/ 0 w 397"/>
                  <a:gd name="T1" fmla="*/ 0 h 696"/>
                  <a:gd name="T2" fmla="*/ 0 w 397"/>
                  <a:gd name="T3" fmla="*/ 0 h 696"/>
                  <a:gd name="T4" fmla="*/ 0 w 397"/>
                  <a:gd name="T5" fmla="*/ 0 h 696"/>
                  <a:gd name="T6" fmla="*/ 0 w 397"/>
                  <a:gd name="T7" fmla="*/ 0 h 696"/>
                  <a:gd name="T8" fmla="*/ 0 w 397"/>
                  <a:gd name="T9" fmla="*/ 0 h 696"/>
                  <a:gd name="T10" fmla="*/ 0 w 397"/>
                  <a:gd name="T11" fmla="*/ 0 h 696"/>
                  <a:gd name="T12" fmla="*/ 0 w 397"/>
                  <a:gd name="T13" fmla="*/ 0 h 696"/>
                  <a:gd name="T14" fmla="*/ 0 60000 65536"/>
                  <a:gd name="T15" fmla="*/ 0 60000 65536"/>
                  <a:gd name="T16" fmla="*/ 0 60000 65536"/>
                  <a:gd name="T17" fmla="*/ 0 60000 65536"/>
                  <a:gd name="T18" fmla="*/ 0 60000 65536"/>
                  <a:gd name="T19" fmla="*/ 0 60000 65536"/>
                  <a:gd name="T20" fmla="*/ 0 60000 65536"/>
                  <a:gd name="T21" fmla="*/ 0 w 397"/>
                  <a:gd name="T22" fmla="*/ 0 h 696"/>
                  <a:gd name="T23" fmla="*/ 397 w 397"/>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7" h="696">
                    <a:moveTo>
                      <a:pt x="397" y="696"/>
                    </a:moveTo>
                    <a:lnTo>
                      <a:pt x="318" y="603"/>
                    </a:lnTo>
                    <a:lnTo>
                      <a:pt x="249" y="499"/>
                    </a:lnTo>
                    <a:lnTo>
                      <a:pt x="197" y="339"/>
                    </a:lnTo>
                    <a:lnTo>
                      <a:pt x="148" y="185"/>
                    </a:lnTo>
                    <a:lnTo>
                      <a:pt x="75"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7" name="Freeform 191"/>
              <p:cNvSpPr>
                <a:spLocks/>
              </p:cNvSpPr>
              <p:nvPr/>
            </p:nvSpPr>
            <p:spPr bwMode="auto">
              <a:xfrm>
                <a:off x="2785" y="1472"/>
                <a:ext cx="98" cy="172"/>
              </a:xfrm>
              <a:custGeom>
                <a:avLst/>
                <a:gdLst>
                  <a:gd name="T0" fmla="*/ 0 w 392"/>
                  <a:gd name="T1" fmla="*/ 0 h 689"/>
                  <a:gd name="T2" fmla="*/ 0 w 392"/>
                  <a:gd name="T3" fmla="*/ 0 h 689"/>
                  <a:gd name="T4" fmla="*/ 0 w 392"/>
                  <a:gd name="T5" fmla="*/ 0 h 689"/>
                  <a:gd name="T6" fmla="*/ 0 w 392"/>
                  <a:gd name="T7" fmla="*/ 0 h 689"/>
                  <a:gd name="T8" fmla="*/ 0 w 392"/>
                  <a:gd name="T9" fmla="*/ 0 h 689"/>
                  <a:gd name="T10" fmla="*/ 0 w 392"/>
                  <a:gd name="T11" fmla="*/ 0 h 689"/>
                  <a:gd name="T12" fmla="*/ 0 w 392"/>
                  <a:gd name="T13" fmla="*/ 0 h 689"/>
                  <a:gd name="T14" fmla="*/ 0 60000 65536"/>
                  <a:gd name="T15" fmla="*/ 0 60000 65536"/>
                  <a:gd name="T16" fmla="*/ 0 60000 65536"/>
                  <a:gd name="T17" fmla="*/ 0 60000 65536"/>
                  <a:gd name="T18" fmla="*/ 0 60000 65536"/>
                  <a:gd name="T19" fmla="*/ 0 60000 65536"/>
                  <a:gd name="T20" fmla="*/ 0 60000 65536"/>
                  <a:gd name="T21" fmla="*/ 0 w 392"/>
                  <a:gd name="T22" fmla="*/ 0 h 689"/>
                  <a:gd name="T23" fmla="*/ 392 w 392"/>
                  <a:gd name="T24" fmla="*/ 689 h 6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2" h="689">
                    <a:moveTo>
                      <a:pt x="392" y="689"/>
                    </a:moveTo>
                    <a:lnTo>
                      <a:pt x="318" y="605"/>
                    </a:lnTo>
                    <a:lnTo>
                      <a:pt x="249" y="496"/>
                    </a:lnTo>
                    <a:lnTo>
                      <a:pt x="197" y="333"/>
                    </a:lnTo>
                    <a:lnTo>
                      <a:pt x="152" y="184"/>
                    </a:lnTo>
                    <a:lnTo>
                      <a:pt x="82" y="8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8" name="Freeform 192"/>
              <p:cNvSpPr>
                <a:spLocks/>
              </p:cNvSpPr>
              <p:nvPr/>
            </p:nvSpPr>
            <p:spPr bwMode="auto">
              <a:xfrm>
                <a:off x="2791" y="1393"/>
                <a:ext cx="101" cy="174"/>
              </a:xfrm>
              <a:custGeom>
                <a:avLst/>
                <a:gdLst>
                  <a:gd name="T0" fmla="*/ 0 w 403"/>
                  <a:gd name="T1" fmla="*/ 0 h 696"/>
                  <a:gd name="T2" fmla="*/ 0 w 403"/>
                  <a:gd name="T3" fmla="*/ 0 h 696"/>
                  <a:gd name="T4" fmla="*/ 0 w 403"/>
                  <a:gd name="T5" fmla="*/ 0 h 696"/>
                  <a:gd name="T6" fmla="*/ 0 w 403"/>
                  <a:gd name="T7" fmla="*/ 0 h 696"/>
                  <a:gd name="T8" fmla="*/ 0 w 403"/>
                  <a:gd name="T9" fmla="*/ 0 h 696"/>
                  <a:gd name="T10" fmla="*/ 0 w 403"/>
                  <a:gd name="T11" fmla="*/ 0 h 696"/>
                  <a:gd name="T12" fmla="*/ 0 w 403"/>
                  <a:gd name="T13" fmla="*/ 0 h 696"/>
                  <a:gd name="T14" fmla="*/ 0 60000 65536"/>
                  <a:gd name="T15" fmla="*/ 0 60000 65536"/>
                  <a:gd name="T16" fmla="*/ 0 60000 65536"/>
                  <a:gd name="T17" fmla="*/ 0 60000 65536"/>
                  <a:gd name="T18" fmla="*/ 0 60000 65536"/>
                  <a:gd name="T19" fmla="*/ 0 60000 65536"/>
                  <a:gd name="T20" fmla="*/ 0 60000 65536"/>
                  <a:gd name="T21" fmla="*/ 0 w 403"/>
                  <a:gd name="T22" fmla="*/ 0 h 696"/>
                  <a:gd name="T23" fmla="*/ 403 w 403"/>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 h="696">
                    <a:moveTo>
                      <a:pt x="403" y="696"/>
                    </a:moveTo>
                    <a:lnTo>
                      <a:pt x="322" y="612"/>
                    </a:lnTo>
                    <a:lnTo>
                      <a:pt x="250" y="503"/>
                    </a:lnTo>
                    <a:lnTo>
                      <a:pt x="201" y="346"/>
                    </a:lnTo>
                    <a:lnTo>
                      <a:pt x="149" y="193"/>
                    </a:lnTo>
                    <a:lnTo>
                      <a:pt x="80" y="8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39" name="Freeform 193"/>
              <p:cNvSpPr>
                <a:spLocks/>
              </p:cNvSpPr>
              <p:nvPr/>
            </p:nvSpPr>
            <p:spPr bwMode="auto">
              <a:xfrm>
                <a:off x="2841" y="1413"/>
                <a:ext cx="98" cy="174"/>
              </a:xfrm>
              <a:custGeom>
                <a:avLst/>
                <a:gdLst>
                  <a:gd name="T0" fmla="*/ 0 w 390"/>
                  <a:gd name="T1" fmla="*/ 0 h 696"/>
                  <a:gd name="T2" fmla="*/ 0 w 390"/>
                  <a:gd name="T3" fmla="*/ 0 h 696"/>
                  <a:gd name="T4" fmla="*/ 0 w 390"/>
                  <a:gd name="T5" fmla="*/ 0 h 696"/>
                  <a:gd name="T6" fmla="*/ 0 w 390"/>
                  <a:gd name="T7" fmla="*/ 0 h 696"/>
                  <a:gd name="T8" fmla="*/ 0 w 390"/>
                  <a:gd name="T9" fmla="*/ 0 h 696"/>
                  <a:gd name="T10" fmla="*/ 0 w 390"/>
                  <a:gd name="T11" fmla="*/ 0 h 696"/>
                  <a:gd name="T12" fmla="*/ 0 w 390"/>
                  <a:gd name="T13" fmla="*/ 0 h 696"/>
                  <a:gd name="T14" fmla="*/ 0 60000 65536"/>
                  <a:gd name="T15" fmla="*/ 0 60000 65536"/>
                  <a:gd name="T16" fmla="*/ 0 60000 65536"/>
                  <a:gd name="T17" fmla="*/ 0 60000 65536"/>
                  <a:gd name="T18" fmla="*/ 0 60000 65536"/>
                  <a:gd name="T19" fmla="*/ 0 60000 65536"/>
                  <a:gd name="T20" fmla="*/ 0 60000 65536"/>
                  <a:gd name="T21" fmla="*/ 0 w 390"/>
                  <a:gd name="T22" fmla="*/ 0 h 696"/>
                  <a:gd name="T23" fmla="*/ 390 w 390"/>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0" h="696">
                    <a:moveTo>
                      <a:pt x="390" y="696"/>
                    </a:moveTo>
                    <a:lnTo>
                      <a:pt x="316" y="604"/>
                    </a:lnTo>
                    <a:lnTo>
                      <a:pt x="244" y="497"/>
                    </a:lnTo>
                    <a:lnTo>
                      <a:pt x="195" y="339"/>
                    </a:lnTo>
                    <a:lnTo>
                      <a:pt x="147" y="187"/>
                    </a:lnTo>
                    <a:lnTo>
                      <a:pt x="74" y="8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0" name="Freeform 194"/>
              <p:cNvSpPr>
                <a:spLocks/>
              </p:cNvSpPr>
              <p:nvPr/>
            </p:nvSpPr>
            <p:spPr bwMode="auto">
              <a:xfrm>
                <a:off x="2792" y="1955"/>
                <a:ext cx="96" cy="168"/>
              </a:xfrm>
              <a:custGeom>
                <a:avLst/>
                <a:gdLst>
                  <a:gd name="T0" fmla="*/ 0 w 385"/>
                  <a:gd name="T1" fmla="*/ 0 h 670"/>
                  <a:gd name="T2" fmla="*/ 0 w 385"/>
                  <a:gd name="T3" fmla="*/ 0 h 670"/>
                  <a:gd name="T4" fmla="*/ 0 w 385"/>
                  <a:gd name="T5" fmla="*/ 0 h 670"/>
                  <a:gd name="T6" fmla="*/ 0 w 385"/>
                  <a:gd name="T7" fmla="*/ 0 h 670"/>
                  <a:gd name="T8" fmla="*/ 0 w 385"/>
                  <a:gd name="T9" fmla="*/ 0 h 670"/>
                  <a:gd name="T10" fmla="*/ 0 w 385"/>
                  <a:gd name="T11" fmla="*/ 0 h 670"/>
                  <a:gd name="T12" fmla="*/ 0 w 385"/>
                  <a:gd name="T13" fmla="*/ 0 h 670"/>
                  <a:gd name="T14" fmla="*/ 0 60000 65536"/>
                  <a:gd name="T15" fmla="*/ 0 60000 65536"/>
                  <a:gd name="T16" fmla="*/ 0 60000 65536"/>
                  <a:gd name="T17" fmla="*/ 0 60000 65536"/>
                  <a:gd name="T18" fmla="*/ 0 60000 65536"/>
                  <a:gd name="T19" fmla="*/ 0 60000 65536"/>
                  <a:gd name="T20" fmla="*/ 0 60000 65536"/>
                  <a:gd name="T21" fmla="*/ 0 w 385"/>
                  <a:gd name="T22" fmla="*/ 0 h 670"/>
                  <a:gd name="T23" fmla="*/ 385 w 385"/>
                  <a:gd name="T24" fmla="*/ 670 h 6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670">
                    <a:moveTo>
                      <a:pt x="385" y="670"/>
                    </a:moveTo>
                    <a:lnTo>
                      <a:pt x="306" y="587"/>
                    </a:lnTo>
                    <a:lnTo>
                      <a:pt x="241" y="480"/>
                    </a:lnTo>
                    <a:lnTo>
                      <a:pt x="196" y="326"/>
                    </a:lnTo>
                    <a:lnTo>
                      <a:pt x="149" y="180"/>
                    </a:lnTo>
                    <a:lnTo>
                      <a:pt x="75" y="7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1" name="Freeform 195"/>
              <p:cNvSpPr>
                <a:spLocks/>
              </p:cNvSpPr>
              <p:nvPr/>
            </p:nvSpPr>
            <p:spPr bwMode="auto">
              <a:xfrm>
                <a:off x="2997" y="2077"/>
                <a:ext cx="28" cy="137"/>
              </a:xfrm>
              <a:custGeom>
                <a:avLst/>
                <a:gdLst>
                  <a:gd name="T0" fmla="*/ 0 w 114"/>
                  <a:gd name="T1" fmla="*/ 0 h 549"/>
                  <a:gd name="T2" fmla="*/ 0 w 114"/>
                  <a:gd name="T3" fmla="*/ 0 h 549"/>
                  <a:gd name="T4" fmla="*/ 0 w 114"/>
                  <a:gd name="T5" fmla="*/ 0 h 549"/>
                  <a:gd name="T6" fmla="*/ 0 w 114"/>
                  <a:gd name="T7" fmla="*/ 0 h 549"/>
                  <a:gd name="T8" fmla="*/ 0 w 114"/>
                  <a:gd name="T9" fmla="*/ 0 h 549"/>
                  <a:gd name="T10" fmla="*/ 0 60000 65536"/>
                  <a:gd name="T11" fmla="*/ 0 60000 65536"/>
                  <a:gd name="T12" fmla="*/ 0 60000 65536"/>
                  <a:gd name="T13" fmla="*/ 0 60000 65536"/>
                  <a:gd name="T14" fmla="*/ 0 60000 65536"/>
                  <a:gd name="T15" fmla="*/ 0 w 114"/>
                  <a:gd name="T16" fmla="*/ 0 h 549"/>
                  <a:gd name="T17" fmla="*/ 114 w 114"/>
                  <a:gd name="T18" fmla="*/ 549 h 549"/>
                </a:gdLst>
                <a:ahLst/>
                <a:cxnLst>
                  <a:cxn ang="T10">
                    <a:pos x="T0" y="T1"/>
                  </a:cxn>
                  <a:cxn ang="T11">
                    <a:pos x="T2" y="T3"/>
                  </a:cxn>
                  <a:cxn ang="T12">
                    <a:pos x="T4" y="T5"/>
                  </a:cxn>
                  <a:cxn ang="T13">
                    <a:pos x="T6" y="T7"/>
                  </a:cxn>
                  <a:cxn ang="T14">
                    <a:pos x="T8" y="T9"/>
                  </a:cxn>
                </a:cxnLst>
                <a:rect l="T15" t="T16" r="T17" b="T18"/>
                <a:pathLst>
                  <a:path w="114" h="549">
                    <a:moveTo>
                      <a:pt x="0" y="549"/>
                    </a:moveTo>
                    <a:lnTo>
                      <a:pt x="0" y="369"/>
                    </a:lnTo>
                    <a:lnTo>
                      <a:pt x="10" y="214"/>
                    </a:lnTo>
                    <a:lnTo>
                      <a:pt x="51" y="101"/>
                    </a:lnTo>
                    <a:lnTo>
                      <a:pt x="11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2" name="Freeform 196"/>
              <p:cNvSpPr>
                <a:spLocks/>
              </p:cNvSpPr>
              <p:nvPr/>
            </p:nvSpPr>
            <p:spPr bwMode="auto">
              <a:xfrm>
                <a:off x="2832" y="2080"/>
                <a:ext cx="41" cy="131"/>
              </a:xfrm>
              <a:custGeom>
                <a:avLst/>
                <a:gdLst>
                  <a:gd name="T0" fmla="*/ 0 w 161"/>
                  <a:gd name="T1" fmla="*/ 0 h 523"/>
                  <a:gd name="T2" fmla="*/ 0 w 161"/>
                  <a:gd name="T3" fmla="*/ 0 h 523"/>
                  <a:gd name="T4" fmla="*/ 0 w 161"/>
                  <a:gd name="T5" fmla="*/ 0 h 523"/>
                  <a:gd name="T6" fmla="*/ 0 w 161"/>
                  <a:gd name="T7" fmla="*/ 0 h 523"/>
                  <a:gd name="T8" fmla="*/ 0 w 161"/>
                  <a:gd name="T9" fmla="*/ 0 h 523"/>
                  <a:gd name="T10" fmla="*/ 0 w 161"/>
                  <a:gd name="T11" fmla="*/ 0 h 523"/>
                  <a:gd name="T12" fmla="*/ 0 w 161"/>
                  <a:gd name="T13" fmla="*/ 0 h 523"/>
                  <a:gd name="T14" fmla="*/ 0 w 161"/>
                  <a:gd name="T15" fmla="*/ 0 h 523"/>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523"/>
                  <a:gd name="T26" fmla="*/ 161 w 161"/>
                  <a:gd name="T27" fmla="*/ 523 h 5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523">
                    <a:moveTo>
                      <a:pt x="161" y="523"/>
                    </a:moveTo>
                    <a:lnTo>
                      <a:pt x="145" y="380"/>
                    </a:lnTo>
                    <a:lnTo>
                      <a:pt x="145" y="343"/>
                    </a:lnTo>
                    <a:lnTo>
                      <a:pt x="145" y="326"/>
                    </a:lnTo>
                    <a:lnTo>
                      <a:pt x="142" y="307"/>
                    </a:lnTo>
                    <a:lnTo>
                      <a:pt x="129" y="243"/>
                    </a:lnTo>
                    <a:lnTo>
                      <a:pt x="69"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3" name="Freeform 197"/>
              <p:cNvSpPr>
                <a:spLocks/>
              </p:cNvSpPr>
              <p:nvPr/>
            </p:nvSpPr>
            <p:spPr bwMode="auto">
              <a:xfrm>
                <a:off x="2651" y="2205"/>
                <a:ext cx="729" cy="635"/>
              </a:xfrm>
              <a:custGeom>
                <a:avLst/>
                <a:gdLst>
                  <a:gd name="T0" fmla="*/ 0 w 2915"/>
                  <a:gd name="T1" fmla="*/ 0 h 2538"/>
                  <a:gd name="T2" fmla="*/ 0 w 2915"/>
                  <a:gd name="T3" fmla="*/ 0 h 2538"/>
                  <a:gd name="T4" fmla="*/ 0 w 2915"/>
                  <a:gd name="T5" fmla="*/ 0 h 2538"/>
                  <a:gd name="T6" fmla="*/ 0 w 2915"/>
                  <a:gd name="T7" fmla="*/ 0 h 2538"/>
                  <a:gd name="T8" fmla="*/ 0 w 2915"/>
                  <a:gd name="T9" fmla="*/ 0 h 2538"/>
                  <a:gd name="T10" fmla="*/ 0 w 2915"/>
                  <a:gd name="T11" fmla="*/ 0 h 2538"/>
                  <a:gd name="T12" fmla="*/ 0 w 2915"/>
                  <a:gd name="T13" fmla="*/ 0 h 2538"/>
                  <a:gd name="T14" fmla="*/ 0 w 2915"/>
                  <a:gd name="T15" fmla="*/ 0 h 2538"/>
                  <a:gd name="T16" fmla="*/ 0 w 2915"/>
                  <a:gd name="T17" fmla="*/ 0 h 2538"/>
                  <a:gd name="T18" fmla="*/ 0 w 2915"/>
                  <a:gd name="T19" fmla="*/ 0 h 2538"/>
                  <a:gd name="T20" fmla="*/ 0 w 2915"/>
                  <a:gd name="T21" fmla="*/ 0 h 2538"/>
                  <a:gd name="T22" fmla="*/ 0 w 2915"/>
                  <a:gd name="T23" fmla="*/ 0 h 2538"/>
                  <a:gd name="T24" fmla="*/ 0 w 2915"/>
                  <a:gd name="T25" fmla="*/ 0 h 2538"/>
                  <a:gd name="T26" fmla="*/ 0 w 2915"/>
                  <a:gd name="T27" fmla="*/ 0 h 2538"/>
                  <a:gd name="T28" fmla="*/ 0 w 2915"/>
                  <a:gd name="T29" fmla="*/ 0 h 2538"/>
                  <a:gd name="T30" fmla="*/ 0 w 2915"/>
                  <a:gd name="T31" fmla="*/ 0 h 2538"/>
                  <a:gd name="T32" fmla="*/ 0 w 2915"/>
                  <a:gd name="T33" fmla="*/ 0 h 2538"/>
                  <a:gd name="T34" fmla="*/ 0 w 2915"/>
                  <a:gd name="T35" fmla="*/ 0 h 2538"/>
                  <a:gd name="T36" fmla="*/ 0 w 2915"/>
                  <a:gd name="T37" fmla="*/ 0 h 2538"/>
                  <a:gd name="T38" fmla="*/ 0 w 2915"/>
                  <a:gd name="T39" fmla="*/ 0 h 2538"/>
                  <a:gd name="T40" fmla="*/ 0 w 2915"/>
                  <a:gd name="T41" fmla="*/ 0 h 2538"/>
                  <a:gd name="T42" fmla="*/ 0 w 2915"/>
                  <a:gd name="T43" fmla="*/ 0 h 2538"/>
                  <a:gd name="T44" fmla="*/ 0 w 2915"/>
                  <a:gd name="T45" fmla="*/ 0 h 2538"/>
                  <a:gd name="T46" fmla="*/ 0 w 2915"/>
                  <a:gd name="T47" fmla="*/ 0 h 2538"/>
                  <a:gd name="T48" fmla="*/ 0 w 2915"/>
                  <a:gd name="T49" fmla="*/ 0 h 2538"/>
                  <a:gd name="T50" fmla="*/ 0 w 2915"/>
                  <a:gd name="T51" fmla="*/ 0 h 2538"/>
                  <a:gd name="T52" fmla="*/ 0 w 2915"/>
                  <a:gd name="T53" fmla="*/ 0 h 2538"/>
                  <a:gd name="T54" fmla="*/ 0 w 2915"/>
                  <a:gd name="T55" fmla="*/ 0 h 2538"/>
                  <a:gd name="T56" fmla="*/ 0 w 2915"/>
                  <a:gd name="T57" fmla="*/ 0 h 2538"/>
                  <a:gd name="T58" fmla="*/ 0 w 2915"/>
                  <a:gd name="T59" fmla="*/ 0 h 2538"/>
                  <a:gd name="T60" fmla="*/ 0 w 2915"/>
                  <a:gd name="T61" fmla="*/ 0 h 2538"/>
                  <a:gd name="T62" fmla="*/ 0 w 2915"/>
                  <a:gd name="T63" fmla="*/ 0 h 2538"/>
                  <a:gd name="T64" fmla="*/ 0 w 2915"/>
                  <a:gd name="T65" fmla="*/ 0 h 2538"/>
                  <a:gd name="T66" fmla="*/ 0 w 2915"/>
                  <a:gd name="T67" fmla="*/ 0 h 2538"/>
                  <a:gd name="T68" fmla="*/ 0 w 2915"/>
                  <a:gd name="T69" fmla="*/ 0 h 2538"/>
                  <a:gd name="T70" fmla="*/ 0 w 2915"/>
                  <a:gd name="T71" fmla="*/ 0 h 2538"/>
                  <a:gd name="T72" fmla="*/ 0 w 2915"/>
                  <a:gd name="T73" fmla="*/ 0 h 2538"/>
                  <a:gd name="T74" fmla="*/ 0 w 2915"/>
                  <a:gd name="T75" fmla="*/ 0 h 2538"/>
                  <a:gd name="T76" fmla="*/ 0 w 2915"/>
                  <a:gd name="T77" fmla="*/ 0 h 2538"/>
                  <a:gd name="T78" fmla="*/ 0 w 2915"/>
                  <a:gd name="T79" fmla="*/ 0 h 2538"/>
                  <a:gd name="T80" fmla="*/ 0 w 2915"/>
                  <a:gd name="T81" fmla="*/ 0 h 2538"/>
                  <a:gd name="T82" fmla="*/ 0 w 2915"/>
                  <a:gd name="T83" fmla="*/ 0 h 2538"/>
                  <a:gd name="T84" fmla="*/ 0 w 2915"/>
                  <a:gd name="T85" fmla="*/ 0 h 2538"/>
                  <a:gd name="T86" fmla="*/ 0 w 2915"/>
                  <a:gd name="T87" fmla="*/ 0 h 2538"/>
                  <a:gd name="T88" fmla="*/ 0 w 2915"/>
                  <a:gd name="T89" fmla="*/ 0 h 2538"/>
                  <a:gd name="T90" fmla="*/ 0 w 2915"/>
                  <a:gd name="T91" fmla="*/ 0 h 2538"/>
                  <a:gd name="T92" fmla="*/ 0 w 2915"/>
                  <a:gd name="T93" fmla="*/ 0 h 2538"/>
                  <a:gd name="T94" fmla="*/ 0 w 2915"/>
                  <a:gd name="T95" fmla="*/ 0 h 2538"/>
                  <a:gd name="T96" fmla="*/ 0 w 2915"/>
                  <a:gd name="T97" fmla="*/ 0 h 2538"/>
                  <a:gd name="T98" fmla="*/ 0 w 2915"/>
                  <a:gd name="T99" fmla="*/ 0 h 2538"/>
                  <a:gd name="T100" fmla="*/ 0 w 2915"/>
                  <a:gd name="T101" fmla="*/ 0 h 2538"/>
                  <a:gd name="T102" fmla="*/ 0 w 2915"/>
                  <a:gd name="T103" fmla="*/ 0 h 2538"/>
                  <a:gd name="T104" fmla="*/ 0 w 2915"/>
                  <a:gd name="T105" fmla="*/ 0 h 2538"/>
                  <a:gd name="T106" fmla="*/ 0 w 2915"/>
                  <a:gd name="T107" fmla="*/ 0 h 2538"/>
                  <a:gd name="T108" fmla="*/ 0 w 2915"/>
                  <a:gd name="T109" fmla="*/ 0 h 2538"/>
                  <a:gd name="T110" fmla="*/ 0 w 2915"/>
                  <a:gd name="T111" fmla="*/ 0 h 2538"/>
                  <a:gd name="T112" fmla="*/ 0 w 2915"/>
                  <a:gd name="T113" fmla="*/ 0 h 2538"/>
                  <a:gd name="T114" fmla="*/ 0 w 2915"/>
                  <a:gd name="T115" fmla="*/ 0 h 2538"/>
                  <a:gd name="T116" fmla="*/ 0 w 2915"/>
                  <a:gd name="T117" fmla="*/ 0 h 25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15"/>
                  <a:gd name="T178" fmla="*/ 0 h 2538"/>
                  <a:gd name="T179" fmla="*/ 2915 w 2915"/>
                  <a:gd name="T180" fmla="*/ 2538 h 25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15" h="2538">
                    <a:moveTo>
                      <a:pt x="2915" y="122"/>
                    </a:moveTo>
                    <a:lnTo>
                      <a:pt x="2737" y="226"/>
                    </a:lnTo>
                    <a:lnTo>
                      <a:pt x="2650" y="272"/>
                    </a:lnTo>
                    <a:lnTo>
                      <a:pt x="2588" y="314"/>
                    </a:lnTo>
                    <a:lnTo>
                      <a:pt x="2542" y="347"/>
                    </a:lnTo>
                    <a:lnTo>
                      <a:pt x="2501" y="369"/>
                    </a:lnTo>
                    <a:lnTo>
                      <a:pt x="2467" y="403"/>
                    </a:lnTo>
                    <a:lnTo>
                      <a:pt x="2426" y="440"/>
                    </a:lnTo>
                    <a:lnTo>
                      <a:pt x="2369" y="490"/>
                    </a:lnTo>
                    <a:lnTo>
                      <a:pt x="2307" y="548"/>
                    </a:lnTo>
                    <a:lnTo>
                      <a:pt x="2266" y="582"/>
                    </a:lnTo>
                    <a:lnTo>
                      <a:pt x="2232" y="611"/>
                    </a:lnTo>
                    <a:lnTo>
                      <a:pt x="2191" y="639"/>
                    </a:lnTo>
                    <a:lnTo>
                      <a:pt x="2167" y="657"/>
                    </a:lnTo>
                    <a:lnTo>
                      <a:pt x="2140" y="686"/>
                    </a:lnTo>
                    <a:lnTo>
                      <a:pt x="2111" y="704"/>
                    </a:lnTo>
                    <a:lnTo>
                      <a:pt x="2088" y="715"/>
                    </a:lnTo>
                    <a:lnTo>
                      <a:pt x="2064" y="725"/>
                    </a:lnTo>
                    <a:lnTo>
                      <a:pt x="2030" y="742"/>
                    </a:lnTo>
                    <a:lnTo>
                      <a:pt x="2007" y="761"/>
                    </a:lnTo>
                    <a:lnTo>
                      <a:pt x="1983" y="789"/>
                    </a:lnTo>
                    <a:lnTo>
                      <a:pt x="1950" y="807"/>
                    </a:lnTo>
                    <a:lnTo>
                      <a:pt x="1932" y="833"/>
                    </a:lnTo>
                    <a:lnTo>
                      <a:pt x="1896" y="864"/>
                    </a:lnTo>
                    <a:lnTo>
                      <a:pt x="1867" y="898"/>
                    </a:lnTo>
                    <a:lnTo>
                      <a:pt x="1834" y="939"/>
                    </a:lnTo>
                    <a:lnTo>
                      <a:pt x="1799" y="985"/>
                    </a:lnTo>
                    <a:lnTo>
                      <a:pt x="1766" y="1019"/>
                    </a:lnTo>
                    <a:lnTo>
                      <a:pt x="1731" y="1060"/>
                    </a:lnTo>
                    <a:lnTo>
                      <a:pt x="1696" y="1077"/>
                    </a:lnTo>
                    <a:lnTo>
                      <a:pt x="1661" y="1118"/>
                    </a:lnTo>
                    <a:lnTo>
                      <a:pt x="1616" y="1140"/>
                    </a:lnTo>
                    <a:lnTo>
                      <a:pt x="1575" y="1165"/>
                    </a:lnTo>
                    <a:lnTo>
                      <a:pt x="1524" y="1190"/>
                    </a:lnTo>
                    <a:lnTo>
                      <a:pt x="1485" y="1220"/>
                    </a:lnTo>
                    <a:lnTo>
                      <a:pt x="1432" y="1249"/>
                    </a:lnTo>
                    <a:lnTo>
                      <a:pt x="1384" y="1278"/>
                    </a:lnTo>
                    <a:lnTo>
                      <a:pt x="1340" y="1307"/>
                    </a:lnTo>
                    <a:lnTo>
                      <a:pt x="1301" y="1330"/>
                    </a:lnTo>
                    <a:lnTo>
                      <a:pt x="1247" y="1364"/>
                    </a:lnTo>
                    <a:lnTo>
                      <a:pt x="1196" y="1400"/>
                    </a:lnTo>
                    <a:lnTo>
                      <a:pt x="1146" y="1433"/>
                    </a:lnTo>
                    <a:lnTo>
                      <a:pt x="1087" y="1475"/>
                    </a:lnTo>
                    <a:lnTo>
                      <a:pt x="1040" y="1497"/>
                    </a:lnTo>
                    <a:lnTo>
                      <a:pt x="995" y="1537"/>
                    </a:lnTo>
                    <a:lnTo>
                      <a:pt x="948" y="1559"/>
                    </a:lnTo>
                    <a:lnTo>
                      <a:pt x="907" y="1594"/>
                    </a:lnTo>
                    <a:lnTo>
                      <a:pt x="869" y="1619"/>
                    </a:lnTo>
                    <a:lnTo>
                      <a:pt x="828" y="1648"/>
                    </a:lnTo>
                    <a:lnTo>
                      <a:pt x="789" y="1663"/>
                    </a:lnTo>
                    <a:lnTo>
                      <a:pt x="752" y="1702"/>
                    </a:lnTo>
                    <a:lnTo>
                      <a:pt x="714" y="1732"/>
                    </a:lnTo>
                    <a:lnTo>
                      <a:pt x="673" y="1773"/>
                    </a:lnTo>
                    <a:lnTo>
                      <a:pt x="649" y="1790"/>
                    </a:lnTo>
                    <a:lnTo>
                      <a:pt x="622" y="1832"/>
                    </a:lnTo>
                    <a:lnTo>
                      <a:pt x="587" y="1870"/>
                    </a:lnTo>
                    <a:lnTo>
                      <a:pt x="568" y="1923"/>
                    </a:lnTo>
                    <a:lnTo>
                      <a:pt x="546" y="1958"/>
                    </a:lnTo>
                    <a:lnTo>
                      <a:pt x="517" y="2009"/>
                    </a:lnTo>
                    <a:lnTo>
                      <a:pt x="483" y="2054"/>
                    </a:lnTo>
                    <a:lnTo>
                      <a:pt x="453" y="2100"/>
                    </a:lnTo>
                    <a:lnTo>
                      <a:pt x="432" y="2142"/>
                    </a:lnTo>
                    <a:lnTo>
                      <a:pt x="396" y="2181"/>
                    </a:lnTo>
                    <a:lnTo>
                      <a:pt x="362" y="2216"/>
                    </a:lnTo>
                    <a:lnTo>
                      <a:pt x="320" y="2263"/>
                    </a:lnTo>
                    <a:lnTo>
                      <a:pt x="275" y="2297"/>
                    </a:lnTo>
                    <a:lnTo>
                      <a:pt x="194" y="2371"/>
                    </a:lnTo>
                    <a:lnTo>
                      <a:pt x="143" y="2439"/>
                    </a:lnTo>
                    <a:lnTo>
                      <a:pt x="103" y="2486"/>
                    </a:lnTo>
                    <a:lnTo>
                      <a:pt x="81" y="2514"/>
                    </a:lnTo>
                    <a:lnTo>
                      <a:pt x="63" y="2538"/>
                    </a:lnTo>
                    <a:lnTo>
                      <a:pt x="51" y="2532"/>
                    </a:lnTo>
                    <a:lnTo>
                      <a:pt x="34" y="2499"/>
                    </a:lnTo>
                    <a:lnTo>
                      <a:pt x="10" y="2423"/>
                    </a:lnTo>
                    <a:lnTo>
                      <a:pt x="0" y="2354"/>
                    </a:lnTo>
                    <a:lnTo>
                      <a:pt x="5" y="2284"/>
                    </a:lnTo>
                    <a:lnTo>
                      <a:pt x="39" y="2233"/>
                    </a:lnTo>
                    <a:lnTo>
                      <a:pt x="110" y="2181"/>
                    </a:lnTo>
                    <a:lnTo>
                      <a:pt x="173" y="2124"/>
                    </a:lnTo>
                    <a:lnTo>
                      <a:pt x="230" y="2078"/>
                    </a:lnTo>
                    <a:lnTo>
                      <a:pt x="275" y="2031"/>
                    </a:lnTo>
                    <a:lnTo>
                      <a:pt x="316" y="1974"/>
                    </a:lnTo>
                    <a:lnTo>
                      <a:pt x="357" y="1923"/>
                    </a:lnTo>
                    <a:lnTo>
                      <a:pt x="403" y="1865"/>
                    </a:lnTo>
                    <a:lnTo>
                      <a:pt x="460" y="1818"/>
                    </a:lnTo>
                    <a:lnTo>
                      <a:pt x="533" y="1744"/>
                    </a:lnTo>
                    <a:lnTo>
                      <a:pt x="605" y="1687"/>
                    </a:lnTo>
                    <a:lnTo>
                      <a:pt x="673" y="1630"/>
                    </a:lnTo>
                    <a:lnTo>
                      <a:pt x="748" y="1584"/>
                    </a:lnTo>
                    <a:lnTo>
                      <a:pt x="814" y="1526"/>
                    </a:lnTo>
                    <a:lnTo>
                      <a:pt x="885" y="1479"/>
                    </a:lnTo>
                    <a:lnTo>
                      <a:pt x="944" y="1433"/>
                    </a:lnTo>
                    <a:lnTo>
                      <a:pt x="995" y="1404"/>
                    </a:lnTo>
                    <a:lnTo>
                      <a:pt x="1045" y="1371"/>
                    </a:lnTo>
                    <a:lnTo>
                      <a:pt x="1104" y="1342"/>
                    </a:lnTo>
                    <a:lnTo>
                      <a:pt x="1167" y="1312"/>
                    </a:lnTo>
                    <a:lnTo>
                      <a:pt x="1237" y="1267"/>
                    </a:lnTo>
                    <a:lnTo>
                      <a:pt x="1316" y="1203"/>
                    </a:lnTo>
                    <a:lnTo>
                      <a:pt x="1402" y="1146"/>
                    </a:lnTo>
                    <a:lnTo>
                      <a:pt x="1485" y="1099"/>
                    </a:lnTo>
                    <a:lnTo>
                      <a:pt x="1552" y="1043"/>
                    </a:lnTo>
                    <a:lnTo>
                      <a:pt x="1628" y="985"/>
                    </a:lnTo>
                    <a:lnTo>
                      <a:pt x="1702" y="939"/>
                    </a:lnTo>
                    <a:lnTo>
                      <a:pt x="1771" y="880"/>
                    </a:lnTo>
                    <a:lnTo>
                      <a:pt x="1841" y="807"/>
                    </a:lnTo>
                    <a:lnTo>
                      <a:pt x="1926" y="720"/>
                    </a:lnTo>
                    <a:lnTo>
                      <a:pt x="2007" y="634"/>
                    </a:lnTo>
                    <a:lnTo>
                      <a:pt x="2069" y="565"/>
                    </a:lnTo>
                    <a:lnTo>
                      <a:pt x="2126" y="524"/>
                    </a:lnTo>
                    <a:lnTo>
                      <a:pt x="2185" y="490"/>
                    </a:lnTo>
                    <a:lnTo>
                      <a:pt x="2243" y="456"/>
                    </a:lnTo>
                    <a:lnTo>
                      <a:pt x="2307" y="410"/>
                    </a:lnTo>
                    <a:lnTo>
                      <a:pt x="2382" y="357"/>
                    </a:lnTo>
                    <a:lnTo>
                      <a:pt x="2472" y="285"/>
                    </a:lnTo>
                    <a:lnTo>
                      <a:pt x="2571" y="208"/>
                    </a:lnTo>
                    <a:lnTo>
                      <a:pt x="2650" y="151"/>
                    </a:lnTo>
                    <a:lnTo>
                      <a:pt x="2718" y="104"/>
                    </a:lnTo>
                    <a:lnTo>
                      <a:pt x="2892" y="0"/>
                    </a:lnTo>
                    <a:lnTo>
                      <a:pt x="2915" y="122"/>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4" name="Freeform 198"/>
              <p:cNvSpPr>
                <a:spLocks/>
              </p:cNvSpPr>
              <p:nvPr/>
            </p:nvSpPr>
            <p:spPr bwMode="auto">
              <a:xfrm>
                <a:off x="3897" y="1778"/>
                <a:ext cx="173" cy="117"/>
              </a:xfrm>
              <a:custGeom>
                <a:avLst/>
                <a:gdLst>
                  <a:gd name="T0" fmla="*/ 0 w 692"/>
                  <a:gd name="T1" fmla="*/ 0 h 466"/>
                  <a:gd name="T2" fmla="*/ 0 w 692"/>
                  <a:gd name="T3" fmla="*/ 0 h 466"/>
                  <a:gd name="T4" fmla="*/ 0 w 692"/>
                  <a:gd name="T5" fmla="*/ 0 h 466"/>
                  <a:gd name="T6" fmla="*/ 0 w 692"/>
                  <a:gd name="T7" fmla="*/ 0 h 466"/>
                  <a:gd name="T8" fmla="*/ 0 w 692"/>
                  <a:gd name="T9" fmla="*/ 0 h 466"/>
                  <a:gd name="T10" fmla="*/ 0 w 692"/>
                  <a:gd name="T11" fmla="*/ 0 h 466"/>
                  <a:gd name="T12" fmla="*/ 0 w 692"/>
                  <a:gd name="T13" fmla="*/ 0 h 466"/>
                  <a:gd name="T14" fmla="*/ 0 w 692"/>
                  <a:gd name="T15" fmla="*/ 0 h 466"/>
                  <a:gd name="T16" fmla="*/ 0 w 692"/>
                  <a:gd name="T17" fmla="*/ 0 h 466"/>
                  <a:gd name="T18" fmla="*/ 0 w 692"/>
                  <a:gd name="T19" fmla="*/ 0 h 466"/>
                  <a:gd name="T20" fmla="*/ 0 w 692"/>
                  <a:gd name="T21" fmla="*/ 0 h 466"/>
                  <a:gd name="T22" fmla="*/ 0 w 692"/>
                  <a:gd name="T23" fmla="*/ 0 h 466"/>
                  <a:gd name="T24" fmla="*/ 0 w 692"/>
                  <a:gd name="T25" fmla="*/ 0 h 466"/>
                  <a:gd name="T26" fmla="*/ 0 w 692"/>
                  <a:gd name="T27" fmla="*/ 0 h 466"/>
                  <a:gd name="T28" fmla="*/ 0 w 692"/>
                  <a:gd name="T29" fmla="*/ 0 h 466"/>
                  <a:gd name="T30" fmla="*/ 0 w 692"/>
                  <a:gd name="T31" fmla="*/ 0 h 466"/>
                  <a:gd name="T32" fmla="*/ 0 w 692"/>
                  <a:gd name="T33" fmla="*/ 0 h 466"/>
                  <a:gd name="T34" fmla="*/ 0 w 692"/>
                  <a:gd name="T35" fmla="*/ 0 h 466"/>
                  <a:gd name="T36" fmla="*/ 0 w 692"/>
                  <a:gd name="T37" fmla="*/ 0 h 466"/>
                  <a:gd name="T38" fmla="*/ 0 w 692"/>
                  <a:gd name="T39" fmla="*/ 0 h 466"/>
                  <a:gd name="T40" fmla="*/ 0 w 692"/>
                  <a:gd name="T41" fmla="*/ 0 h 466"/>
                  <a:gd name="T42" fmla="*/ 0 w 692"/>
                  <a:gd name="T43" fmla="*/ 0 h 466"/>
                  <a:gd name="T44" fmla="*/ 0 w 692"/>
                  <a:gd name="T45" fmla="*/ 0 h 466"/>
                  <a:gd name="T46" fmla="*/ 0 w 692"/>
                  <a:gd name="T47" fmla="*/ 0 h 466"/>
                  <a:gd name="T48" fmla="*/ 0 w 692"/>
                  <a:gd name="T49" fmla="*/ 0 h 466"/>
                  <a:gd name="T50" fmla="*/ 0 w 692"/>
                  <a:gd name="T51" fmla="*/ 0 h 4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2"/>
                  <a:gd name="T79" fmla="*/ 0 h 466"/>
                  <a:gd name="T80" fmla="*/ 692 w 692"/>
                  <a:gd name="T81" fmla="*/ 466 h 4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2" h="466">
                    <a:moveTo>
                      <a:pt x="692" y="0"/>
                    </a:moveTo>
                    <a:lnTo>
                      <a:pt x="441" y="68"/>
                    </a:lnTo>
                    <a:lnTo>
                      <a:pt x="379" y="87"/>
                    </a:lnTo>
                    <a:lnTo>
                      <a:pt x="320" y="105"/>
                    </a:lnTo>
                    <a:lnTo>
                      <a:pt x="263" y="132"/>
                    </a:lnTo>
                    <a:lnTo>
                      <a:pt x="217" y="156"/>
                    </a:lnTo>
                    <a:lnTo>
                      <a:pt x="172" y="189"/>
                    </a:lnTo>
                    <a:lnTo>
                      <a:pt x="136" y="218"/>
                    </a:lnTo>
                    <a:lnTo>
                      <a:pt x="97" y="264"/>
                    </a:lnTo>
                    <a:lnTo>
                      <a:pt x="51" y="305"/>
                    </a:lnTo>
                    <a:lnTo>
                      <a:pt x="22" y="357"/>
                    </a:lnTo>
                    <a:lnTo>
                      <a:pt x="10" y="397"/>
                    </a:lnTo>
                    <a:lnTo>
                      <a:pt x="0" y="427"/>
                    </a:lnTo>
                    <a:lnTo>
                      <a:pt x="4" y="444"/>
                    </a:lnTo>
                    <a:lnTo>
                      <a:pt x="15" y="466"/>
                    </a:lnTo>
                    <a:lnTo>
                      <a:pt x="51" y="466"/>
                    </a:lnTo>
                    <a:lnTo>
                      <a:pt x="84" y="466"/>
                    </a:lnTo>
                    <a:lnTo>
                      <a:pt x="142" y="460"/>
                    </a:lnTo>
                    <a:lnTo>
                      <a:pt x="206" y="444"/>
                    </a:lnTo>
                    <a:lnTo>
                      <a:pt x="257" y="427"/>
                    </a:lnTo>
                    <a:lnTo>
                      <a:pt x="302" y="408"/>
                    </a:lnTo>
                    <a:lnTo>
                      <a:pt x="355" y="386"/>
                    </a:lnTo>
                    <a:lnTo>
                      <a:pt x="402" y="352"/>
                    </a:lnTo>
                    <a:lnTo>
                      <a:pt x="441" y="311"/>
                    </a:lnTo>
                    <a:lnTo>
                      <a:pt x="482" y="264"/>
                    </a:lnTo>
                    <a:lnTo>
                      <a:pt x="69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5" name="Freeform 199"/>
              <p:cNvSpPr>
                <a:spLocks/>
              </p:cNvSpPr>
              <p:nvPr/>
            </p:nvSpPr>
            <p:spPr bwMode="auto">
              <a:xfrm>
                <a:off x="3885" y="1739"/>
                <a:ext cx="157" cy="137"/>
              </a:xfrm>
              <a:custGeom>
                <a:avLst/>
                <a:gdLst>
                  <a:gd name="T0" fmla="*/ 0 w 625"/>
                  <a:gd name="T1" fmla="*/ 0 h 546"/>
                  <a:gd name="T2" fmla="*/ 0 w 625"/>
                  <a:gd name="T3" fmla="*/ 0 h 546"/>
                  <a:gd name="T4" fmla="*/ 0 w 625"/>
                  <a:gd name="T5" fmla="*/ 0 h 546"/>
                  <a:gd name="T6" fmla="*/ 0 w 625"/>
                  <a:gd name="T7" fmla="*/ 0 h 546"/>
                  <a:gd name="T8" fmla="*/ 0 w 625"/>
                  <a:gd name="T9" fmla="*/ 0 h 546"/>
                  <a:gd name="T10" fmla="*/ 0 w 625"/>
                  <a:gd name="T11" fmla="*/ 0 h 546"/>
                  <a:gd name="T12" fmla="*/ 0 w 625"/>
                  <a:gd name="T13" fmla="*/ 0 h 546"/>
                  <a:gd name="T14" fmla="*/ 0 w 625"/>
                  <a:gd name="T15" fmla="*/ 0 h 546"/>
                  <a:gd name="T16" fmla="*/ 0 w 625"/>
                  <a:gd name="T17" fmla="*/ 0 h 546"/>
                  <a:gd name="T18" fmla="*/ 0 w 625"/>
                  <a:gd name="T19" fmla="*/ 0 h 546"/>
                  <a:gd name="T20" fmla="*/ 0 w 625"/>
                  <a:gd name="T21" fmla="*/ 0 h 546"/>
                  <a:gd name="T22" fmla="*/ 0 w 625"/>
                  <a:gd name="T23" fmla="*/ 0 h 546"/>
                  <a:gd name="T24" fmla="*/ 0 w 625"/>
                  <a:gd name="T25" fmla="*/ 0 h 546"/>
                  <a:gd name="T26" fmla="*/ 0 w 625"/>
                  <a:gd name="T27" fmla="*/ 0 h 546"/>
                  <a:gd name="T28" fmla="*/ 0 w 625"/>
                  <a:gd name="T29" fmla="*/ 0 h 546"/>
                  <a:gd name="T30" fmla="*/ 0 w 625"/>
                  <a:gd name="T31" fmla="*/ 0 h 546"/>
                  <a:gd name="T32" fmla="*/ 0 w 625"/>
                  <a:gd name="T33" fmla="*/ 0 h 546"/>
                  <a:gd name="T34" fmla="*/ 0 w 625"/>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5"/>
                  <a:gd name="T55" fmla="*/ 0 h 546"/>
                  <a:gd name="T56" fmla="*/ 625 w 625"/>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5" h="546">
                    <a:moveTo>
                      <a:pt x="625" y="0"/>
                    </a:moveTo>
                    <a:lnTo>
                      <a:pt x="499" y="218"/>
                    </a:lnTo>
                    <a:lnTo>
                      <a:pt x="470" y="282"/>
                    </a:lnTo>
                    <a:lnTo>
                      <a:pt x="437" y="328"/>
                    </a:lnTo>
                    <a:lnTo>
                      <a:pt x="402" y="373"/>
                    </a:lnTo>
                    <a:lnTo>
                      <a:pt x="361" y="403"/>
                    </a:lnTo>
                    <a:lnTo>
                      <a:pt x="320" y="437"/>
                    </a:lnTo>
                    <a:lnTo>
                      <a:pt x="274" y="470"/>
                    </a:lnTo>
                    <a:lnTo>
                      <a:pt x="224" y="499"/>
                    </a:lnTo>
                    <a:lnTo>
                      <a:pt x="165" y="517"/>
                    </a:lnTo>
                    <a:lnTo>
                      <a:pt x="62" y="546"/>
                    </a:lnTo>
                    <a:lnTo>
                      <a:pt x="10" y="541"/>
                    </a:lnTo>
                    <a:lnTo>
                      <a:pt x="0" y="495"/>
                    </a:lnTo>
                    <a:lnTo>
                      <a:pt x="34" y="408"/>
                    </a:lnTo>
                    <a:lnTo>
                      <a:pt x="86" y="311"/>
                    </a:lnTo>
                    <a:lnTo>
                      <a:pt x="155" y="231"/>
                    </a:lnTo>
                    <a:lnTo>
                      <a:pt x="247" y="173"/>
                    </a:lnTo>
                    <a:lnTo>
                      <a:pt x="6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6" name="Freeform 200"/>
              <p:cNvSpPr>
                <a:spLocks/>
              </p:cNvSpPr>
              <p:nvPr/>
            </p:nvSpPr>
            <p:spPr bwMode="auto">
              <a:xfrm>
                <a:off x="3903" y="1820"/>
                <a:ext cx="189" cy="90"/>
              </a:xfrm>
              <a:custGeom>
                <a:avLst/>
                <a:gdLst>
                  <a:gd name="T0" fmla="*/ 0 w 754"/>
                  <a:gd name="T1" fmla="*/ 0 h 360"/>
                  <a:gd name="T2" fmla="*/ 0 w 754"/>
                  <a:gd name="T3" fmla="*/ 0 h 360"/>
                  <a:gd name="T4" fmla="*/ 0 w 754"/>
                  <a:gd name="T5" fmla="*/ 0 h 360"/>
                  <a:gd name="T6" fmla="*/ 0 w 754"/>
                  <a:gd name="T7" fmla="*/ 0 h 360"/>
                  <a:gd name="T8" fmla="*/ 0 w 754"/>
                  <a:gd name="T9" fmla="*/ 0 h 360"/>
                  <a:gd name="T10" fmla="*/ 0 w 754"/>
                  <a:gd name="T11" fmla="*/ 0 h 360"/>
                  <a:gd name="T12" fmla="*/ 0 w 754"/>
                  <a:gd name="T13" fmla="*/ 0 h 360"/>
                  <a:gd name="T14" fmla="*/ 0 w 754"/>
                  <a:gd name="T15" fmla="*/ 0 h 360"/>
                  <a:gd name="T16" fmla="*/ 0 w 754"/>
                  <a:gd name="T17" fmla="*/ 0 h 360"/>
                  <a:gd name="T18" fmla="*/ 0 w 754"/>
                  <a:gd name="T19" fmla="*/ 0 h 360"/>
                  <a:gd name="T20" fmla="*/ 0 w 754"/>
                  <a:gd name="T21" fmla="*/ 0 h 360"/>
                  <a:gd name="T22" fmla="*/ 0 w 754"/>
                  <a:gd name="T23" fmla="*/ 0 h 360"/>
                  <a:gd name="T24" fmla="*/ 0 w 754"/>
                  <a:gd name="T25" fmla="*/ 0 h 360"/>
                  <a:gd name="T26" fmla="*/ 0 w 754"/>
                  <a:gd name="T27" fmla="*/ 0 h 360"/>
                  <a:gd name="T28" fmla="*/ 0 w 754"/>
                  <a:gd name="T29" fmla="*/ 0 h 360"/>
                  <a:gd name="T30" fmla="*/ 0 w 754"/>
                  <a:gd name="T31" fmla="*/ 0 h 360"/>
                  <a:gd name="T32" fmla="*/ 0 w 754"/>
                  <a:gd name="T33" fmla="*/ 0 h 360"/>
                  <a:gd name="T34" fmla="*/ 0 w 754"/>
                  <a:gd name="T35" fmla="*/ 0 h 360"/>
                  <a:gd name="T36" fmla="*/ 0 w 754"/>
                  <a:gd name="T37" fmla="*/ 0 h 360"/>
                  <a:gd name="T38" fmla="*/ 0 w 754"/>
                  <a:gd name="T39" fmla="*/ 0 h 360"/>
                  <a:gd name="T40" fmla="*/ 0 w 754"/>
                  <a:gd name="T41" fmla="*/ 0 h 360"/>
                  <a:gd name="T42" fmla="*/ 0 w 754"/>
                  <a:gd name="T43" fmla="*/ 0 h 360"/>
                  <a:gd name="T44" fmla="*/ 0 w 754"/>
                  <a:gd name="T45" fmla="*/ 0 h 360"/>
                  <a:gd name="T46" fmla="*/ 0 w 754"/>
                  <a:gd name="T47" fmla="*/ 0 h 360"/>
                  <a:gd name="T48" fmla="*/ 0 w 754"/>
                  <a:gd name="T49" fmla="*/ 0 h 360"/>
                  <a:gd name="T50" fmla="*/ 0 w 754"/>
                  <a:gd name="T51" fmla="*/ 0 h 3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360"/>
                  <a:gd name="T80" fmla="*/ 754 w 754"/>
                  <a:gd name="T81" fmla="*/ 360 h 3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360">
                    <a:moveTo>
                      <a:pt x="754" y="0"/>
                    </a:moveTo>
                    <a:lnTo>
                      <a:pt x="508" y="11"/>
                    </a:lnTo>
                    <a:lnTo>
                      <a:pt x="439" y="21"/>
                    </a:lnTo>
                    <a:lnTo>
                      <a:pt x="381" y="29"/>
                    </a:lnTo>
                    <a:lnTo>
                      <a:pt x="323" y="45"/>
                    </a:lnTo>
                    <a:lnTo>
                      <a:pt x="271" y="63"/>
                    </a:lnTo>
                    <a:lnTo>
                      <a:pt x="219" y="85"/>
                    </a:lnTo>
                    <a:lnTo>
                      <a:pt x="180" y="114"/>
                    </a:lnTo>
                    <a:lnTo>
                      <a:pt x="133" y="147"/>
                    </a:lnTo>
                    <a:lnTo>
                      <a:pt x="87" y="189"/>
                    </a:lnTo>
                    <a:lnTo>
                      <a:pt x="41" y="235"/>
                    </a:lnTo>
                    <a:lnTo>
                      <a:pt x="17" y="269"/>
                    </a:lnTo>
                    <a:lnTo>
                      <a:pt x="7" y="298"/>
                    </a:lnTo>
                    <a:lnTo>
                      <a:pt x="0" y="316"/>
                    </a:lnTo>
                    <a:lnTo>
                      <a:pt x="13" y="331"/>
                    </a:lnTo>
                    <a:lnTo>
                      <a:pt x="41" y="344"/>
                    </a:lnTo>
                    <a:lnTo>
                      <a:pt x="76" y="360"/>
                    </a:lnTo>
                    <a:lnTo>
                      <a:pt x="129" y="356"/>
                    </a:lnTo>
                    <a:lnTo>
                      <a:pt x="184" y="356"/>
                    </a:lnTo>
                    <a:lnTo>
                      <a:pt x="242" y="356"/>
                    </a:lnTo>
                    <a:lnTo>
                      <a:pt x="294" y="344"/>
                    </a:lnTo>
                    <a:lnTo>
                      <a:pt x="339" y="327"/>
                    </a:lnTo>
                    <a:lnTo>
                      <a:pt x="393" y="306"/>
                    </a:lnTo>
                    <a:lnTo>
                      <a:pt x="439" y="276"/>
                    </a:lnTo>
                    <a:lnTo>
                      <a:pt x="490" y="235"/>
                    </a:lnTo>
                    <a:lnTo>
                      <a:pt x="75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7" name="Freeform 201"/>
              <p:cNvSpPr>
                <a:spLocks/>
              </p:cNvSpPr>
              <p:nvPr/>
            </p:nvSpPr>
            <p:spPr bwMode="auto">
              <a:xfrm>
                <a:off x="3829" y="1820"/>
                <a:ext cx="175" cy="118"/>
              </a:xfrm>
              <a:custGeom>
                <a:avLst/>
                <a:gdLst>
                  <a:gd name="T0" fmla="*/ 0 w 702"/>
                  <a:gd name="T1" fmla="*/ 0 h 471"/>
                  <a:gd name="T2" fmla="*/ 0 w 702"/>
                  <a:gd name="T3" fmla="*/ 0 h 471"/>
                  <a:gd name="T4" fmla="*/ 0 w 702"/>
                  <a:gd name="T5" fmla="*/ 0 h 471"/>
                  <a:gd name="T6" fmla="*/ 0 w 702"/>
                  <a:gd name="T7" fmla="*/ 0 h 471"/>
                  <a:gd name="T8" fmla="*/ 0 w 702"/>
                  <a:gd name="T9" fmla="*/ 0 h 471"/>
                  <a:gd name="T10" fmla="*/ 0 w 702"/>
                  <a:gd name="T11" fmla="*/ 0 h 471"/>
                  <a:gd name="T12" fmla="*/ 0 w 702"/>
                  <a:gd name="T13" fmla="*/ 0 h 471"/>
                  <a:gd name="T14" fmla="*/ 0 w 702"/>
                  <a:gd name="T15" fmla="*/ 0 h 471"/>
                  <a:gd name="T16" fmla="*/ 0 w 702"/>
                  <a:gd name="T17" fmla="*/ 0 h 471"/>
                  <a:gd name="T18" fmla="*/ 0 w 702"/>
                  <a:gd name="T19" fmla="*/ 0 h 471"/>
                  <a:gd name="T20" fmla="*/ 0 w 702"/>
                  <a:gd name="T21" fmla="*/ 0 h 471"/>
                  <a:gd name="T22" fmla="*/ 0 w 702"/>
                  <a:gd name="T23" fmla="*/ 0 h 471"/>
                  <a:gd name="T24" fmla="*/ 0 w 702"/>
                  <a:gd name="T25" fmla="*/ 0 h 471"/>
                  <a:gd name="T26" fmla="*/ 0 w 702"/>
                  <a:gd name="T27" fmla="*/ 0 h 471"/>
                  <a:gd name="T28" fmla="*/ 0 w 702"/>
                  <a:gd name="T29" fmla="*/ 0 h 471"/>
                  <a:gd name="T30" fmla="*/ 0 w 702"/>
                  <a:gd name="T31" fmla="*/ 0 h 471"/>
                  <a:gd name="T32" fmla="*/ 0 w 702"/>
                  <a:gd name="T33" fmla="*/ 0 h 471"/>
                  <a:gd name="T34" fmla="*/ 0 w 702"/>
                  <a:gd name="T35" fmla="*/ 0 h 471"/>
                  <a:gd name="T36" fmla="*/ 0 w 702"/>
                  <a:gd name="T37" fmla="*/ 0 h 471"/>
                  <a:gd name="T38" fmla="*/ 0 w 702"/>
                  <a:gd name="T39" fmla="*/ 0 h 471"/>
                  <a:gd name="T40" fmla="*/ 0 w 702"/>
                  <a:gd name="T41" fmla="*/ 0 h 471"/>
                  <a:gd name="T42" fmla="*/ 0 w 702"/>
                  <a:gd name="T43" fmla="*/ 0 h 471"/>
                  <a:gd name="T44" fmla="*/ 0 w 702"/>
                  <a:gd name="T45" fmla="*/ 0 h 471"/>
                  <a:gd name="T46" fmla="*/ 0 w 702"/>
                  <a:gd name="T47" fmla="*/ 0 h 471"/>
                  <a:gd name="T48" fmla="*/ 0 w 702"/>
                  <a:gd name="T49" fmla="*/ 0 h 471"/>
                  <a:gd name="T50" fmla="*/ 0 w 702"/>
                  <a:gd name="T51" fmla="*/ 0 h 4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1"/>
                  <a:gd name="T80" fmla="*/ 702 w 702"/>
                  <a:gd name="T81" fmla="*/ 471 h 4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1">
                    <a:moveTo>
                      <a:pt x="702" y="0"/>
                    </a:moveTo>
                    <a:lnTo>
                      <a:pt x="450" y="63"/>
                    </a:lnTo>
                    <a:lnTo>
                      <a:pt x="381" y="80"/>
                    </a:lnTo>
                    <a:lnTo>
                      <a:pt x="324" y="102"/>
                    </a:lnTo>
                    <a:lnTo>
                      <a:pt x="273" y="125"/>
                    </a:lnTo>
                    <a:lnTo>
                      <a:pt x="220" y="147"/>
                    </a:lnTo>
                    <a:lnTo>
                      <a:pt x="184" y="184"/>
                    </a:lnTo>
                    <a:lnTo>
                      <a:pt x="144" y="218"/>
                    </a:lnTo>
                    <a:lnTo>
                      <a:pt x="99" y="264"/>
                    </a:lnTo>
                    <a:lnTo>
                      <a:pt x="70" y="306"/>
                    </a:lnTo>
                    <a:lnTo>
                      <a:pt x="36" y="356"/>
                    </a:lnTo>
                    <a:lnTo>
                      <a:pt x="6" y="395"/>
                    </a:lnTo>
                    <a:lnTo>
                      <a:pt x="0" y="424"/>
                    </a:lnTo>
                    <a:lnTo>
                      <a:pt x="6" y="449"/>
                    </a:lnTo>
                    <a:lnTo>
                      <a:pt x="25" y="464"/>
                    </a:lnTo>
                    <a:lnTo>
                      <a:pt x="52" y="471"/>
                    </a:lnTo>
                    <a:lnTo>
                      <a:pt x="99" y="471"/>
                    </a:lnTo>
                    <a:lnTo>
                      <a:pt x="151" y="461"/>
                    </a:lnTo>
                    <a:lnTo>
                      <a:pt x="220" y="449"/>
                    </a:lnTo>
                    <a:lnTo>
                      <a:pt x="265" y="431"/>
                    </a:lnTo>
                    <a:lnTo>
                      <a:pt x="312" y="407"/>
                    </a:lnTo>
                    <a:lnTo>
                      <a:pt x="363" y="378"/>
                    </a:lnTo>
                    <a:lnTo>
                      <a:pt x="409" y="349"/>
                    </a:lnTo>
                    <a:lnTo>
                      <a:pt x="450" y="309"/>
                    </a:lnTo>
                    <a:lnTo>
                      <a:pt x="490" y="259"/>
                    </a:lnTo>
                    <a:lnTo>
                      <a:pt x="70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8" name="Freeform 202"/>
              <p:cNvSpPr>
                <a:spLocks/>
              </p:cNvSpPr>
              <p:nvPr/>
            </p:nvSpPr>
            <p:spPr bwMode="auto">
              <a:xfrm>
                <a:off x="3819" y="1781"/>
                <a:ext cx="156" cy="137"/>
              </a:xfrm>
              <a:custGeom>
                <a:avLst/>
                <a:gdLst>
                  <a:gd name="T0" fmla="*/ 0 w 628"/>
                  <a:gd name="T1" fmla="*/ 0 h 545"/>
                  <a:gd name="T2" fmla="*/ 0 w 628"/>
                  <a:gd name="T3" fmla="*/ 0 h 545"/>
                  <a:gd name="T4" fmla="*/ 0 w 628"/>
                  <a:gd name="T5" fmla="*/ 0 h 545"/>
                  <a:gd name="T6" fmla="*/ 0 w 628"/>
                  <a:gd name="T7" fmla="*/ 0 h 545"/>
                  <a:gd name="T8" fmla="*/ 0 w 628"/>
                  <a:gd name="T9" fmla="*/ 0 h 545"/>
                  <a:gd name="T10" fmla="*/ 0 w 628"/>
                  <a:gd name="T11" fmla="*/ 0 h 545"/>
                  <a:gd name="T12" fmla="*/ 0 w 628"/>
                  <a:gd name="T13" fmla="*/ 0 h 545"/>
                  <a:gd name="T14" fmla="*/ 0 w 628"/>
                  <a:gd name="T15" fmla="*/ 0 h 545"/>
                  <a:gd name="T16" fmla="*/ 0 w 628"/>
                  <a:gd name="T17" fmla="*/ 0 h 545"/>
                  <a:gd name="T18" fmla="*/ 0 w 628"/>
                  <a:gd name="T19" fmla="*/ 0 h 545"/>
                  <a:gd name="T20" fmla="*/ 0 w 628"/>
                  <a:gd name="T21" fmla="*/ 0 h 545"/>
                  <a:gd name="T22" fmla="*/ 0 w 628"/>
                  <a:gd name="T23" fmla="*/ 0 h 545"/>
                  <a:gd name="T24" fmla="*/ 0 w 628"/>
                  <a:gd name="T25" fmla="*/ 0 h 545"/>
                  <a:gd name="T26" fmla="*/ 0 w 628"/>
                  <a:gd name="T27" fmla="*/ 0 h 545"/>
                  <a:gd name="T28" fmla="*/ 0 w 628"/>
                  <a:gd name="T29" fmla="*/ 0 h 545"/>
                  <a:gd name="T30" fmla="*/ 0 w 628"/>
                  <a:gd name="T31" fmla="*/ 0 h 545"/>
                  <a:gd name="T32" fmla="*/ 0 w 628"/>
                  <a:gd name="T33" fmla="*/ 0 h 545"/>
                  <a:gd name="T34" fmla="*/ 0 w 628"/>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8"/>
                  <a:gd name="T55" fmla="*/ 0 h 545"/>
                  <a:gd name="T56" fmla="*/ 628 w 628"/>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8" h="545">
                    <a:moveTo>
                      <a:pt x="628" y="0"/>
                    </a:moveTo>
                    <a:lnTo>
                      <a:pt x="508" y="218"/>
                    </a:lnTo>
                    <a:lnTo>
                      <a:pt x="473" y="269"/>
                    </a:lnTo>
                    <a:lnTo>
                      <a:pt x="440" y="327"/>
                    </a:lnTo>
                    <a:lnTo>
                      <a:pt x="398" y="373"/>
                    </a:lnTo>
                    <a:lnTo>
                      <a:pt x="365" y="406"/>
                    </a:lnTo>
                    <a:lnTo>
                      <a:pt x="318" y="442"/>
                    </a:lnTo>
                    <a:lnTo>
                      <a:pt x="277" y="471"/>
                    </a:lnTo>
                    <a:lnTo>
                      <a:pt x="225" y="499"/>
                    </a:lnTo>
                    <a:lnTo>
                      <a:pt x="169" y="515"/>
                    </a:lnTo>
                    <a:lnTo>
                      <a:pt x="66" y="545"/>
                    </a:lnTo>
                    <a:lnTo>
                      <a:pt x="12" y="539"/>
                    </a:lnTo>
                    <a:lnTo>
                      <a:pt x="0" y="486"/>
                    </a:lnTo>
                    <a:lnTo>
                      <a:pt x="30" y="402"/>
                    </a:lnTo>
                    <a:lnTo>
                      <a:pt x="93" y="309"/>
                    </a:lnTo>
                    <a:lnTo>
                      <a:pt x="155" y="229"/>
                    </a:lnTo>
                    <a:lnTo>
                      <a:pt x="248" y="166"/>
                    </a:lnTo>
                    <a:lnTo>
                      <a:pt x="6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49" name="Freeform 203"/>
              <p:cNvSpPr>
                <a:spLocks/>
              </p:cNvSpPr>
              <p:nvPr/>
            </p:nvSpPr>
            <p:spPr bwMode="auto">
              <a:xfrm>
                <a:off x="3838" y="1863"/>
                <a:ext cx="188" cy="88"/>
              </a:xfrm>
              <a:custGeom>
                <a:avLst/>
                <a:gdLst>
                  <a:gd name="T0" fmla="*/ 0 w 753"/>
                  <a:gd name="T1" fmla="*/ 0 h 351"/>
                  <a:gd name="T2" fmla="*/ 0 w 753"/>
                  <a:gd name="T3" fmla="*/ 0 h 351"/>
                  <a:gd name="T4" fmla="*/ 0 w 753"/>
                  <a:gd name="T5" fmla="*/ 0 h 351"/>
                  <a:gd name="T6" fmla="*/ 0 w 753"/>
                  <a:gd name="T7" fmla="*/ 0 h 351"/>
                  <a:gd name="T8" fmla="*/ 0 w 753"/>
                  <a:gd name="T9" fmla="*/ 0 h 351"/>
                  <a:gd name="T10" fmla="*/ 0 w 753"/>
                  <a:gd name="T11" fmla="*/ 0 h 351"/>
                  <a:gd name="T12" fmla="*/ 0 w 753"/>
                  <a:gd name="T13" fmla="*/ 0 h 351"/>
                  <a:gd name="T14" fmla="*/ 0 w 753"/>
                  <a:gd name="T15" fmla="*/ 0 h 351"/>
                  <a:gd name="T16" fmla="*/ 0 w 753"/>
                  <a:gd name="T17" fmla="*/ 0 h 351"/>
                  <a:gd name="T18" fmla="*/ 0 w 753"/>
                  <a:gd name="T19" fmla="*/ 0 h 351"/>
                  <a:gd name="T20" fmla="*/ 0 w 753"/>
                  <a:gd name="T21" fmla="*/ 0 h 351"/>
                  <a:gd name="T22" fmla="*/ 0 w 753"/>
                  <a:gd name="T23" fmla="*/ 0 h 351"/>
                  <a:gd name="T24" fmla="*/ 0 w 753"/>
                  <a:gd name="T25" fmla="*/ 0 h 351"/>
                  <a:gd name="T26" fmla="*/ 0 w 753"/>
                  <a:gd name="T27" fmla="*/ 0 h 351"/>
                  <a:gd name="T28" fmla="*/ 0 w 753"/>
                  <a:gd name="T29" fmla="*/ 0 h 351"/>
                  <a:gd name="T30" fmla="*/ 0 w 753"/>
                  <a:gd name="T31" fmla="*/ 0 h 351"/>
                  <a:gd name="T32" fmla="*/ 0 w 753"/>
                  <a:gd name="T33" fmla="*/ 0 h 351"/>
                  <a:gd name="T34" fmla="*/ 0 w 753"/>
                  <a:gd name="T35" fmla="*/ 0 h 351"/>
                  <a:gd name="T36" fmla="*/ 0 w 753"/>
                  <a:gd name="T37" fmla="*/ 0 h 351"/>
                  <a:gd name="T38" fmla="*/ 0 w 753"/>
                  <a:gd name="T39" fmla="*/ 0 h 351"/>
                  <a:gd name="T40" fmla="*/ 0 w 753"/>
                  <a:gd name="T41" fmla="*/ 0 h 351"/>
                  <a:gd name="T42" fmla="*/ 0 w 753"/>
                  <a:gd name="T43" fmla="*/ 0 h 351"/>
                  <a:gd name="T44" fmla="*/ 0 w 753"/>
                  <a:gd name="T45" fmla="*/ 0 h 351"/>
                  <a:gd name="T46" fmla="*/ 0 w 753"/>
                  <a:gd name="T47" fmla="*/ 0 h 351"/>
                  <a:gd name="T48" fmla="*/ 0 w 753"/>
                  <a:gd name="T49" fmla="*/ 0 h 351"/>
                  <a:gd name="T50" fmla="*/ 0 w 753"/>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1"/>
                  <a:gd name="T80" fmla="*/ 753 w 753"/>
                  <a:gd name="T81" fmla="*/ 351 h 3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1">
                    <a:moveTo>
                      <a:pt x="753" y="0"/>
                    </a:moveTo>
                    <a:lnTo>
                      <a:pt x="500" y="4"/>
                    </a:lnTo>
                    <a:lnTo>
                      <a:pt x="437" y="17"/>
                    </a:lnTo>
                    <a:lnTo>
                      <a:pt x="379" y="22"/>
                    </a:lnTo>
                    <a:lnTo>
                      <a:pt x="321" y="41"/>
                    </a:lnTo>
                    <a:lnTo>
                      <a:pt x="276" y="57"/>
                    </a:lnTo>
                    <a:lnTo>
                      <a:pt x="224" y="79"/>
                    </a:lnTo>
                    <a:lnTo>
                      <a:pt x="184" y="104"/>
                    </a:lnTo>
                    <a:lnTo>
                      <a:pt x="133" y="149"/>
                    </a:lnTo>
                    <a:lnTo>
                      <a:pt x="86" y="184"/>
                    </a:lnTo>
                    <a:lnTo>
                      <a:pt x="40" y="230"/>
                    </a:lnTo>
                    <a:lnTo>
                      <a:pt x="16" y="259"/>
                    </a:lnTo>
                    <a:lnTo>
                      <a:pt x="0" y="292"/>
                    </a:lnTo>
                    <a:lnTo>
                      <a:pt x="0" y="310"/>
                    </a:lnTo>
                    <a:lnTo>
                      <a:pt x="11" y="333"/>
                    </a:lnTo>
                    <a:lnTo>
                      <a:pt x="34" y="339"/>
                    </a:lnTo>
                    <a:lnTo>
                      <a:pt x="68" y="351"/>
                    </a:lnTo>
                    <a:lnTo>
                      <a:pt x="125" y="351"/>
                    </a:lnTo>
                    <a:lnTo>
                      <a:pt x="184" y="351"/>
                    </a:lnTo>
                    <a:lnTo>
                      <a:pt x="237" y="343"/>
                    </a:lnTo>
                    <a:lnTo>
                      <a:pt x="288" y="339"/>
                    </a:lnTo>
                    <a:lnTo>
                      <a:pt x="339" y="314"/>
                    </a:lnTo>
                    <a:lnTo>
                      <a:pt x="392" y="299"/>
                    </a:lnTo>
                    <a:lnTo>
                      <a:pt x="437" y="263"/>
                    </a:lnTo>
                    <a:lnTo>
                      <a:pt x="489" y="230"/>
                    </a:lnTo>
                    <a:lnTo>
                      <a:pt x="75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0" name="Freeform 204"/>
              <p:cNvSpPr>
                <a:spLocks/>
              </p:cNvSpPr>
              <p:nvPr/>
            </p:nvSpPr>
            <p:spPr bwMode="auto">
              <a:xfrm>
                <a:off x="3763" y="1863"/>
                <a:ext cx="174" cy="116"/>
              </a:xfrm>
              <a:custGeom>
                <a:avLst/>
                <a:gdLst>
                  <a:gd name="T0" fmla="*/ 0 w 696"/>
                  <a:gd name="T1" fmla="*/ 0 h 461"/>
                  <a:gd name="T2" fmla="*/ 0 w 696"/>
                  <a:gd name="T3" fmla="*/ 0 h 461"/>
                  <a:gd name="T4" fmla="*/ 0 w 696"/>
                  <a:gd name="T5" fmla="*/ 0 h 461"/>
                  <a:gd name="T6" fmla="*/ 0 w 696"/>
                  <a:gd name="T7" fmla="*/ 0 h 461"/>
                  <a:gd name="T8" fmla="*/ 0 w 696"/>
                  <a:gd name="T9" fmla="*/ 0 h 461"/>
                  <a:gd name="T10" fmla="*/ 0 w 696"/>
                  <a:gd name="T11" fmla="*/ 0 h 461"/>
                  <a:gd name="T12" fmla="*/ 0 w 696"/>
                  <a:gd name="T13" fmla="*/ 0 h 461"/>
                  <a:gd name="T14" fmla="*/ 0 w 696"/>
                  <a:gd name="T15" fmla="*/ 0 h 461"/>
                  <a:gd name="T16" fmla="*/ 0 w 696"/>
                  <a:gd name="T17" fmla="*/ 0 h 461"/>
                  <a:gd name="T18" fmla="*/ 0 w 696"/>
                  <a:gd name="T19" fmla="*/ 0 h 461"/>
                  <a:gd name="T20" fmla="*/ 0 w 696"/>
                  <a:gd name="T21" fmla="*/ 0 h 461"/>
                  <a:gd name="T22" fmla="*/ 0 w 696"/>
                  <a:gd name="T23" fmla="*/ 0 h 461"/>
                  <a:gd name="T24" fmla="*/ 0 w 696"/>
                  <a:gd name="T25" fmla="*/ 0 h 461"/>
                  <a:gd name="T26" fmla="*/ 0 w 696"/>
                  <a:gd name="T27" fmla="*/ 0 h 461"/>
                  <a:gd name="T28" fmla="*/ 0 w 696"/>
                  <a:gd name="T29" fmla="*/ 0 h 461"/>
                  <a:gd name="T30" fmla="*/ 0 w 696"/>
                  <a:gd name="T31" fmla="*/ 0 h 461"/>
                  <a:gd name="T32" fmla="*/ 0 w 696"/>
                  <a:gd name="T33" fmla="*/ 0 h 461"/>
                  <a:gd name="T34" fmla="*/ 0 w 696"/>
                  <a:gd name="T35" fmla="*/ 0 h 461"/>
                  <a:gd name="T36" fmla="*/ 0 w 696"/>
                  <a:gd name="T37" fmla="*/ 0 h 461"/>
                  <a:gd name="T38" fmla="*/ 0 w 696"/>
                  <a:gd name="T39" fmla="*/ 0 h 461"/>
                  <a:gd name="T40" fmla="*/ 0 w 696"/>
                  <a:gd name="T41" fmla="*/ 0 h 461"/>
                  <a:gd name="T42" fmla="*/ 0 w 696"/>
                  <a:gd name="T43" fmla="*/ 0 h 461"/>
                  <a:gd name="T44" fmla="*/ 0 w 696"/>
                  <a:gd name="T45" fmla="*/ 0 h 461"/>
                  <a:gd name="T46" fmla="*/ 0 w 696"/>
                  <a:gd name="T47" fmla="*/ 0 h 461"/>
                  <a:gd name="T48" fmla="*/ 0 w 696"/>
                  <a:gd name="T49" fmla="*/ 0 h 461"/>
                  <a:gd name="T50" fmla="*/ 0 w 696"/>
                  <a:gd name="T51" fmla="*/ 0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61"/>
                  <a:gd name="T80" fmla="*/ 696 w 696"/>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61">
                    <a:moveTo>
                      <a:pt x="696" y="0"/>
                    </a:moveTo>
                    <a:lnTo>
                      <a:pt x="448" y="57"/>
                    </a:lnTo>
                    <a:lnTo>
                      <a:pt x="386" y="68"/>
                    </a:lnTo>
                    <a:lnTo>
                      <a:pt x="322" y="97"/>
                    </a:lnTo>
                    <a:lnTo>
                      <a:pt x="270" y="120"/>
                    </a:lnTo>
                    <a:lnTo>
                      <a:pt x="223" y="144"/>
                    </a:lnTo>
                    <a:lnTo>
                      <a:pt x="178" y="177"/>
                    </a:lnTo>
                    <a:lnTo>
                      <a:pt x="138" y="212"/>
                    </a:lnTo>
                    <a:lnTo>
                      <a:pt x="105" y="259"/>
                    </a:lnTo>
                    <a:lnTo>
                      <a:pt x="65" y="299"/>
                    </a:lnTo>
                    <a:lnTo>
                      <a:pt x="35" y="351"/>
                    </a:lnTo>
                    <a:lnTo>
                      <a:pt x="12" y="390"/>
                    </a:lnTo>
                    <a:lnTo>
                      <a:pt x="0" y="419"/>
                    </a:lnTo>
                    <a:lnTo>
                      <a:pt x="6" y="444"/>
                    </a:lnTo>
                    <a:lnTo>
                      <a:pt x="23" y="454"/>
                    </a:lnTo>
                    <a:lnTo>
                      <a:pt x="58" y="461"/>
                    </a:lnTo>
                    <a:lnTo>
                      <a:pt x="92" y="461"/>
                    </a:lnTo>
                    <a:lnTo>
                      <a:pt x="151" y="447"/>
                    </a:lnTo>
                    <a:lnTo>
                      <a:pt x="213" y="436"/>
                    </a:lnTo>
                    <a:lnTo>
                      <a:pt x="264" y="425"/>
                    </a:lnTo>
                    <a:lnTo>
                      <a:pt x="316" y="403"/>
                    </a:lnTo>
                    <a:lnTo>
                      <a:pt x="363" y="374"/>
                    </a:lnTo>
                    <a:lnTo>
                      <a:pt x="404" y="339"/>
                    </a:lnTo>
                    <a:lnTo>
                      <a:pt x="448" y="310"/>
                    </a:lnTo>
                    <a:lnTo>
                      <a:pt x="490" y="259"/>
                    </a:lnTo>
                    <a:lnTo>
                      <a:pt x="69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1" name="Freeform 205"/>
              <p:cNvSpPr>
                <a:spLocks/>
              </p:cNvSpPr>
              <p:nvPr/>
            </p:nvSpPr>
            <p:spPr bwMode="auto">
              <a:xfrm>
                <a:off x="3753" y="1823"/>
                <a:ext cx="157" cy="137"/>
              </a:xfrm>
              <a:custGeom>
                <a:avLst/>
                <a:gdLst>
                  <a:gd name="T0" fmla="*/ 0 w 629"/>
                  <a:gd name="T1" fmla="*/ 0 h 546"/>
                  <a:gd name="T2" fmla="*/ 0 w 629"/>
                  <a:gd name="T3" fmla="*/ 0 h 546"/>
                  <a:gd name="T4" fmla="*/ 0 w 629"/>
                  <a:gd name="T5" fmla="*/ 0 h 546"/>
                  <a:gd name="T6" fmla="*/ 0 w 629"/>
                  <a:gd name="T7" fmla="*/ 0 h 546"/>
                  <a:gd name="T8" fmla="*/ 0 w 629"/>
                  <a:gd name="T9" fmla="*/ 0 h 546"/>
                  <a:gd name="T10" fmla="*/ 0 w 629"/>
                  <a:gd name="T11" fmla="*/ 0 h 546"/>
                  <a:gd name="T12" fmla="*/ 0 w 629"/>
                  <a:gd name="T13" fmla="*/ 0 h 546"/>
                  <a:gd name="T14" fmla="*/ 0 w 629"/>
                  <a:gd name="T15" fmla="*/ 0 h 546"/>
                  <a:gd name="T16" fmla="*/ 0 w 629"/>
                  <a:gd name="T17" fmla="*/ 0 h 546"/>
                  <a:gd name="T18" fmla="*/ 0 w 629"/>
                  <a:gd name="T19" fmla="*/ 0 h 546"/>
                  <a:gd name="T20" fmla="*/ 0 w 629"/>
                  <a:gd name="T21" fmla="*/ 0 h 546"/>
                  <a:gd name="T22" fmla="*/ 0 w 629"/>
                  <a:gd name="T23" fmla="*/ 0 h 546"/>
                  <a:gd name="T24" fmla="*/ 0 w 629"/>
                  <a:gd name="T25" fmla="*/ 0 h 546"/>
                  <a:gd name="T26" fmla="*/ 0 w 629"/>
                  <a:gd name="T27" fmla="*/ 0 h 546"/>
                  <a:gd name="T28" fmla="*/ 0 w 629"/>
                  <a:gd name="T29" fmla="*/ 0 h 546"/>
                  <a:gd name="T30" fmla="*/ 0 w 629"/>
                  <a:gd name="T31" fmla="*/ 0 h 546"/>
                  <a:gd name="T32" fmla="*/ 0 w 629"/>
                  <a:gd name="T33" fmla="*/ 0 h 546"/>
                  <a:gd name="T34" fmla="*/ 0 w 629"/>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9"/>
                  <a:gd name="T55" fmla="*/ 0 h 546"/>
                  <a:gd name="T56" fmla="*/ 629 w 629"/>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9" h="546">
                    <a:moveTo>
                      <a:pt x="629" y="0"/>
                    </a:moveTo>
                    <a:lnTo>
                      <a:pt x="507" y="218"/>
                    </a:lnTo>
                    <a:lnTo>
                      <a:pt x="474" y="276"/>
                    </a:lnTo>
                    <a:lnTo>
                      <a:pt x="438" y="320"/>
                    </a:lnTo>
                    <a:lnTo>
                      <a:pt x="398" y="373"/>
                    </a:lnTo>
                    <a:lnTo>
                      <a:pt x="363" y="403"/>
                    </a:lnTo>
                    <a:lnTo>
                      <a:pt x="318" y="438"/>
                    </a:lnTo>
                    <a:lnTo>
                      <a:pt x="276" y="471"/>
                    </a:lnTo>
                    <a:lnTo>
                      <a:pt x="225" y="500"/>
                    </a:lnTo>
                    <a:lnTo>
                      <a:pt x="163" y="512"/>
                    </a:lnTo>
                    <a:lnTo>
                      <a:pt x="64" y="546"/>
                    </a:lnTo>
                    <a:lnTo>
                      <a:pt x="13" y="540"/>
                    </a:lnTo>
                    <a:lnTo>
                      <a:pt x="0" y="494"/>
                    </a:lnTo>
                    <a:lnTo>
                      <a:pt x="29" y="403"/>
                    </a:lnTo>
                    <a:lnTo>
                      <a:pt x="81" y="310"/>
                    </a:lnTo>
                    <a:lnTo>
                      <a:pt x="156" y="229"/>
                    </a:lnTo>
                    <a:lnTo>
                      <a:pt x="249" y="165"/>
                    </a:lnTo>
                    <a:lnTo>
                      <a:pt x="62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2" name="Freeform 206"/>
              <p:cNvSpPr>
                <a:spLocks/>
              </p:cNvSpPr>
              <p:nvPr/>
            </p:nvSpPr>
            <p:spPr bwMode="auto">
              <a:xfrm>
                <a:off x="3770" y="1903"/>
                <a:ext cx="188" cy="89"/>
              </a:xfrm>
              <a:custGeom>
                <a:avLst/>
                <a:gdLst>
                  <a:gd name="T0" fmla="*/ 0 w 753"/>
                  <a:gd name="T1" fmla="*/ 0 h 357"/>
                  <a:gd name="T2" fmla="*/ 0 w 753"/>
                  <a:gd name="T3" fmla="*/ 0 h 357"/>
                  <a:gd name="T4" fmla="*/ 0 w 753"/>
                  <a:gd name="T5" fmla="*/ 0 h 357"/>
                  <a:gd name="T6" fmla="*/ 0 w 753"/>
                  <a:gd name="T7" fmla="*/ 0 h 357"/>
                  <a:gd name="T8" fmla="*/ 0 w 753"/>
                  <a:gd name="T9" fmla="*/ 0 h 357"/>
                  <a:gd name="T10" fmla="*/ 0 w 753"/>
                  <a:gd name="T11" fmla="*/ 0 h 357"/>
                  <a:gd name="T12" fmla="*/ 0 w 753"/>
                  <a:gd name="T13" fmla="*/ 0 h 357"/>
                  <a:gd name="T14" fmla="*/ 0 w 753"/>
                  <a:gd name="T15" fmla="*/ 0 h 357"/>
                  <a:gd name="T16" fmla="*/ 0 w 753"/>
                  <a:gd name="T17" fmla="*/ 0 h 357"/>
                  <a:gd name="T18" fmla="*/ 0 w 753"/>
                  <a:gd name="T19" fmla="*/ 0 h 357"/>
                  <a:gd name="T20" fmla="*/ 0 w 753"/>
                  <a:gd name="T21" fmla="*/ 0 h 357"/>
                  <a:gd name="T22" fmla="*/ 0 w 753"/>
                  <a:gd name="T23" fmla="*/ 0 h 357"/>
                  <a:gd name="T24" fmla="*/ 0 w 753"/>
                  <a:gd name="T25" fmla="*/ 0 h 357"/>
                  <a:gd name="T26" fmla="*/ 0 w 753"/>
                  <a:gd name="T27" fmla="*/ 0 h 357"/>
                  <a:gd name="T28" fmla="*/ 0 w 753"/>
                  <a:gd name="T29" fmla="*/ 0 h 357"/>
                  <a:gd name="T30" fmla="*/ 0 w 753"/>
                  <a:gd name="T31" fmla="*/ 0 h 357"/>
                  <a:gd name="T32" fmla="*/ 0 w 753"/>
                  <a:gd name="T33" fmla="*/ 0 h 357"/>
                  <a:gd name="T34" fmla="*/ 0 w 753"/>
                  <a:gd name="T35" fmla="*/ 0 h 357"/>
                  <a:gd name="T36" fmla="*/ 0 w 753"/>
                  <a:gd name="T37" fmla="*/ 0 h 357"/>
                  <a:gd name="T38" fmla="*/ 0 w 753"/>
                  <a:gd name="T39" fmla="*/ 0 h 357"/>
                  <a:gd name="T40" fmla="*/ 0 w 753"/>
                  <a:gd name="T41" fmla="*/ 0 h 357"/>
                  <a:gd name="T42" fmla="*/ 0 w 753"/>
                  <a:gd name="T43" fmla="*/ 0 h 357"/>
                  <a:gd name="T44" fmla="*/ 0 w 753"/>
                  <a:gd name="T45" fmla="*/ 0 h 357"/>
                  <a:gd name="T46" fmla="*/ 0 w 753"/>
                  <a:gd name="T47" fmla="*/ 0 h 357"/>
                  <a:gd name="T48" fmla="*/ 0 w 753"/>
                  <a:gd name="T49" fmla="*/ 0 h 357"/>
                  <a:gd name="T50" fmla="*/ 0 w 753"/>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7"/>
                  <a:gd name="T80" fmla="*/ 753 w 75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7">
                    <a:moveTo>
                      <a:pt x="753" y="0"/>
                    </a:moveTo>
                    <a:lnTo>
                      <a:pt x="508" y="13"/>
                    </a:lnTo>
                    <a:lnTo>
                      <a:pt x="448" y="25"/>
                    </a:lnTo>
                    <a:lnTo>
                      <a:pt x="379" y="29"/>
                    </a:lnTo>
                    <a:lnTo>
                      <a:pt x="334" y="47"/>
                    </a:lnTo>
                    <a:lnTo>
                      <a:pt x="282" y="64"/>
                    </a:lnTo>
                    <a:lnTo>
                      <a:pt x="231" y="89"/>
                    </a:lnTo>
                    <a:lnTo>
                      <a:pt x="184" y="118"/>
                    </a:lnTo>
                    <a:lnTo>
                      <a:pt x="138" y="151"/>
                    </a:lnTo>
                    <a:lnTo>
                      <a:pt x="93" y="192"/>
                    </a:lnTo>
                    <a:lnTo>
                      <a:pt x="47" y="231"/>
                    </a:lnTo>
                    <a:lnTo>
                      <a:pt x="18" y="266"/>
                    </a:lnTo>
                    <a:lnTo>
                      <a:pt x="6" y="295"/>
                    </a:lnTo>
                    <a:lnTo>
                      <a:pt x="0" y="318"/>
                    </a:lnTo>
                    <a:lnTo>
                      <a:pt x="11" y="341"/>
                    </a:lnTo>
                    <a:lnTo>
                      <a:pt x="39" y="347"/>
                    </a:lnTo>
                    <a:lnTo>
                      <a:pt x="80" y="357"/>
                    </a:lnTo>
                    <a:lnTo>
                      <a:pt x="132" y="357"/>
                    </a:lnTo>
                    <a:lnTo>
                      <a:pt x="191" y="357"/>
                    </a:lnTo>
                    <a:lnTo>
                      <a:pt x="248" y="353"/>
                    </a:lnTo>
                    <a:lnTo>
                      <a:pt x="293" y="347"/>
                    </a:lnTo>
                    <a:lnTo>
                      <a:pt x="349" y="324"/>
                    </a:lnTo>
                    <a:lnTo>
                      <a:pt x="396" y="302"/>
                    </a:lnTo>
                    <a:lnTo>
                      <a:pt x="442" y="273"/>
                    </a:lnTo>
                    <a:lnTo>
                      <a:pt x="495" y="238"/>
                    </a:lnTo>
                    <a:lnTo>
                      <a:pt x="75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3" name="Freeform 207"/>
              <p:cNvSpPr>
                <a:spLocks/>
              </p:cNvSpPr>
              <p:nvPr/>
            </p:nvSpPr>
            <p:spPr bwMode="auto">
              <a:xfrm>
                <a:off x="3697" y="1902"/>
                <a:ext cx="175" cy="119"/>
              </a:xfrm>
              <a:custGeom>
                <a:avLst/>
                <a:gdLst>
                  <a:gd name="T0" fmla="*/ 0 w 700"/>
                  <a:gd name="T1" fmla="*/ 0 h 477"/>
                  <a:gd name="T2" fmla="*/ 0 w 700"/>
                  <a:gd name="T3" fmla="*/ 0 h 477"/>
                  <a:gd name="T4" fmla="*/ 0 w 700"/>
                  <a:gd name="T5" fmla="*/ 0 h 477"/>
                  <a:gd name="T6" fmla="*/ 0 w 700"/>
                  <a:gd name="T7" fmla="*/ 0 h 477"/>
                  <a:gd name="T8" fmla="*/ 0 w 700"/>
                  <a:gd name="T9" fmla="*/ 0 h 477"/>
                  <a:gd name="T10" fmla="*/ 0 w 700"/>
                  <a:gd name="T11" fmla="*/ 0 h 477"/>
                  <a:gd name="T12" fmla="*/ 0 w 700"/>
                  <a:gd name="T13" fmla="*/ 0 h 477"/>
                  <a:gd name="T14" fmla="*/ 0 w 700"/>
                  <a:gd name="T15" fmla="*/ 0 h 477"/>
                  <a:gd name="T16" fmla="*/ 0 w 700"/>
                  <a:gd name="T17" fmla="*/ 0 h 477"/>
                  <a:gd name="T18" fmla="*/ 0 w 700"/>
                  <a:gd name="T19" fmla="*/ 0 h 477"/>
                  <a:gd name="T20" fmla="*/ 0 w 700"/>
                  <a:gd name="T21" fmla="*/ 0 h 477"/>
                  <a:gd name="T22" fmla="*/ 0 w 700"/>
                  <a:gd name="T23" fmla="*/ 0 h 477"/>
                  <a:gd name="T24" fmla="*/ 0 w 700"/>
                  <a:gd name="T25" fmla="*/ 0 h 477"/>
                  <a:gd name="T26" fmla="*/ 0 w 700"/>
                  <a:gd name="T27" fmla="*/ 0 h 477"/>
                  <a:gd name="T28" fmla="*/ 0 w 700"/>
                  <a:gd name="T29" fmla="*/ 0 h 477"/>
                  <a:gd name="T30" fmla="*/ 0 w 700"/>
                  <a:gd name="T31" fmla="*/ 0 h 477"/>
                  <a:gd name="T32" fmla="*/ 0 w 700"/>
                  <a:gd name="T33" fmla="*/ 0 h 477"/>
                  <a:gd name="T34" fmla="*/ 0 w 700"/>
                  <a:gd name="T35" fmla="*/ 0 h 477"/>
                  <a:gd name="T36" fmla="*/ 0 w 700"/>
                  <a:gd name="T37" fmla="*/ 0 h 477"/>
                  <a:gd name="T38" fmla="*/ 0 w 700"/>
                  <a:gd name="T39" fmla="*/ 0 h 477"/>
                  <a:gd name="T40" fmla="*/ 0 w 700"/>
                  <a:gd name="T41" fmla="*/ 0 h 477"/>
                  <a:gd name="T42" fmla="*/ 0 w 700"/>
                  <a:gd name="T43" fmla="*/ 0 h 477"/>
                  <a:gd name="T44" fmla="*/ 0 w 700"/>
                  <a:gd name="T45" fmla="*/ 0 h 477"/>
                  <a:gd name="T46" fmla="*/ 0 w 700"/>
                  <a:gd name="T47" fmla="*/ 0 h 477"/>
                  <a:gd name="T48" fmla="*/ 0 w 700"/>
                  <a:gd name="T49" fmla="*/ 0 h 477"/>
                  <a:gd name="T50" fmla="*/ 0 w 700"/>
                  <a:gd name="T51" fmla="*/ 0 h 4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477"/>
                  <a:gd name="T80" fmla="*/ 700 w 700"/>
                  <a:gd name="T81" fmla="*/ 477 h 4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477">
                    <a:moveTo>
                      <a:pt x="700" y="0"/>
                    </a:moveTo>
                    <a:lnTo>
                      <a:pt x="447" y="68"/>
                    </a:lnTo>
                    <a:lnTo>
                      <a:pt x="378" y="80"/>
                    </a:lnTo>
                    <a:lnTo>
                      <a:pt x="321" y="104"/>
                    </a:lnTo>
                    <a:lnTo>
                      <a:pt x="269" y="134"/>
                    </a:lnTo>
                    <a:lnTo>
                      <a:pt x="222" y="155"/>
                    </a:lnTo>
                    <a:lnTo>
                      <a:pt x="176" y="196"/>
                    </a:lnTo>
                    <a:lnTo>
                      <a:pt x="143" y="230"/>
                    </a:lnTo>
                    <a:lnTo>
                      <a:pt x="104" y="270"/>
                    </a:lnTo>
                    <a:lnTo>
                      <a:pt x="62" y="310"/>
                    </a:lnTo>
                    <a:lnTo>
                      <a:pt x="33" y="361"/>
                    </a:lnTo>
                    <a:lnTo>
                      <a:pt x="11" y="403"/>
                    </a:lnTo>
                    <a:lnTo>
                      <a:pt x="0" y="432"/>
                    </a:lnTo>
                    <a:lnTo>
                      <a:pt x="0" y="449"/>
                    </a:lnTo>
                    <a:lnTo>
                      <a:pt x="21" y="465"/>
                    </a:lnTo>
                    <a:lnTo>
                      <a:pt x="57" y="477"/>
                    </a:lnTo>
                    <a:lnTo>
                      <a:pt x="91" y="472"/>
                    </a:lnTo>
                    <a:lnTo>
                      <a:pt x="155" y="454"/>
                    </a:lnTo>
                    <a:lnTo>
                      <a:pt x="206" y="454"/>
                    </a:lnTo>
                    <a:lnTo>
                      <a:pt x="269" y="432"/>
                    </a:lnTo>
                    <a:lnTo>
                      <a:pt x="310" y="408"/>
                    </a:lnTo>
                    <a:lnTo>
                      <a:pt x="355" y="390"/>
                    </a:lnTo>
                    <a:lnTo>
                      <a:pt x="401" y="357"/>
                    </a:lnTo>
                    <a:lnTo>
                      <a:pt x="447" y="317"/>
                    </a:lnTo>
                    <a:lnTo>
                      <a:pt x="486" y="270"/>
                    </a:lnTo>
                    <a:lnTo>
                      <a:pt x="70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4" name="Freeform 208"/>
              <p:cNvSpPr>
                <a:spLocks/>
              </p:cNvSpPr>
              <p:nvPr/>
            </p:nvSpPr>
            <p:spPr bwMode="auto">
              <a:xfrm>
                <a:off x="3687" y="1863"/>
                <a:ext cx="156" cy="140"/>
              </a:xfrm>
              <a:custGeom>
                <a:avLst/>
                <a:gdLst>
                  <a:gd name="T0" fmla="*/ 0 w 626"/>
                  <a:gd name="T1" fmla="*/ 0 h 558"/>
                  <a:gd name="T2" fmla="*/ 0 w 626"/>
                  <a:gd name="T3" fmla="*/ 0 h 558"/>
                  <a:gd name="T4" fmla="*/ 0 w 626"/>
                  <a:gd name="T5" fmla="*/ 0 h 558"/>
                  <a:gd name="T6" fmla="*/ 0 w 626"/>
                  <a:gd name="T7" fmla="*/ 0 h 558"/>
                  <a:gd name="T8" fmla="*/ 0 w 626"/>
                  <a:gd name="T9" fmla="*/ 0 h 558"/>
                  <a:gd name="T10" fmla="*/ 0 w 626"/>
                  <a:gd name="T11" fmla="*/ 0 h 558"/>
                  <a:gd name="T12" fmla="*/ 0 w 626"/>
                  <a:gd name="T13" fmla="*/ 0 h 558"/>
                  <a:gd name="T14" fmla="*/ 0 w 626"/>
                  <a:gd name="T15" fmla="*/ 0 h 558"/>
                  <a:gd name="T16" fmla="*/ 0 w 626"/>
                  <a:gd name="T17" fmla="*/ 0 h 558"/>
                  <a:gd name="T18" fmla="*/ 0 w 626"/>
                  <a:gd name="T19" fmla="*/ 0 h 558"/>
                  <a:gd name="T20" fmla="*/ 0 w 626"/>
                  <a:gd name="T21" fmla="*/ 0 h 558"/>
                  <a:gd name="T22" fmla="*/ 0 w 626"/>
                  <a:gd name="T23" fmla="*/ 0 h 558"/>
                  <a:gd name="T24" fmla="*/ 0 w 626"/>
                  <a:gd name="T25" fmla="*/ 0 h 558"/>
                  <a:gd name="T26" fmla="*/ 0 w 626"/>
                  <a:gd name="T27" fmla="*/ 0 h 558"/>
                  <a:gd name="T28" fmla="*/ 0 w 626"/>
                  <a:gd name="T29" fmla="*/ 0 h 558"/>
                  <a:gd name="T30" fmla="*/ 0 w 626"/>
                  <a:gd name="T31" fmla="*/ 0 h 558"/>
                  <a:gd name="T32" fmla="*/ 0 w 626"/>
                  <a:gd name="T33" fmla="*/ 0 h 558"/>
                  <a:gd name="T34" fmla="*/ 0 w 626"/>
                  <a:gd name="T35" fmla="*/ 0 h 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6"/>
                  <a:gd name="T55" fmla="*/ 0 h 558"/>
                  <a:gd name="T56" fmla="*/ 626 w 626"/>
                  <a:gd name="T57" fmla="*/ 558 h 5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6" h="558">
                    <a:moveTo>
                      <a:pt x="626" y="0"/>
                    </a:moveTo>
                    <a:lnTo>
                      <a:pt x="506" y="218"/>
                    </a:lnTo>
                    <a:lnTo>
                      <a:pt x="471" y="281"/>
                    </a:lnTo>
                    <a:lnTo>
                      <a:pt x="431" y="328"/>
                    </a:lnTo>
                    <a:lnTo>
                      <a:pt x="396" y="374"/>
                    </a:lnTo>
                    <a:lnTo>
                      <a:pt x="369" y="414"/>
                    </a:lnTo>
                    <a:lnTo>
                      <a:pt x="322" y="444"/>
                    </a:lnTo>
                    <a:lnTo>
                      <a:pt x="276" y="472"/>
                    </a:lnTo>
                    <a:lnTo>
                      <a:pt x="217" y="500"/>
                    </a:lnTo>
                    <a:lnTo>
                      <a:pt x="161" y="516"/>
                    </a:lnTo>
                    <a:lnTo>
                      <a:pt x="62" y="558"/>
                    </a:lnTo>
                    <a:lnTo>
                      <a:pt x="12" y="545"/>
                    </a:lnTo>
                    <a:lnTo>
                      <a:pt x="0" y="500"/>
                    </a:lnTo>
                    <a:lnTo>
                      <a:pt x="33" y="407"/>
                    </a:lnTo>
                    <a:lnTo>
                      <a:pt x="85" y="314"/>
                    </a:lnTo>
                    <a:lnTo>
                      <a:pt x="149" y="235"/>
                    </a:lnTo>
                    <a:lnTo>
                      <a:pt x="247" y="172"/>
                    </a:lnTo>
                    <a:lnTo>
                      <a:pt x="62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5" name="Freeform 209"/>
              <p:cNvSpPr>
                <a:spLocks/>
              </p:cNvSpPr>
              <p:nvPr/>
            </p:nvSpPr>
            <p:spPr bwMode="auto">
              <a:xfrm>
                <a:off x="3705" y="1945"/>
                <a:ext cx="189" cy="89"/>
              </a:xfrm>
              <a:custGeom>
                <a:avLst/>
                <a:gdLst>
                  <a:gd name="T0" fmla="*/ 0 w 754"/>
                  <a:gd name="T1" fmla="*/ 0 h 356"/>
                  <a:gd name="T2" fmla="*/ 0 w 754"/>
                  <a:gd name="T3" fmla="*/ 0 h 356"/>
                  <a:gd name="T4" fmla="*/ 0 w 754"/>
                  <a:gd name="T5" fmla="*/ 0 h 356"/>
                  <a:gd name="T6" fmla="*/ 0 w 754"/>
                  <a:gd name="T7" fmla="*/ 0 h 356"/>
                  <a:gd name="T8" fmla="*/ 0 w 754"/>
                  <a:gd name="T9" fmla="*/ 0 h 356"/>
                  <a:gd name="T10" fmla="*/ 0 w 754"/>
                  <a:gd name="T11" fmla="*/ 0 h 356"/>
                  <a:gd name="T12" fmla="*/ 0 w 754"/>
                  <a:gd name="T13" fmla="*/ 0 h 356"/>
                  <a:gd name="T14" fmla="*/ 0 w 754"/>
                  <a:gd name="T15" fmla="*/ 0 h 356"/>
                  <a:gd name="T16" fmla="*/ 0 w 754"/>
                  <a:gd name="T17" fmla="*/ 0 h 356"/>
                  <a:gd name="T18" fmla="*/ 0 w 754"/>
                  <a:gd name="T19" fmla="*/ 0 h 356"/>
                  <a:gd name="T20" fmla="*/ 0 w 754"/>
                  <a:gd name="T21" fmla="*/ 0 h 356"/>
                  <a:gd name="T22" fmla="*/ 0 w 754"/>
                  <a:gd name="T23" fmla="*/ 0 h 356"/>
                  <a:gd name="T24" fmla="*/ 0 w 754"/>
                  <a:gd name="T25" fmla="*/ 0 h 356"/>
                  <a:gd name="T26" fmla="*/ 0 w 754"/>
                  <a:gd name="T27" fmla="*/ 0 h 356"/>
                  <a:gd name="T28" fmla="*/ 0 w 754"/>
                  <a:gd name="T29" fmla="*/ 0 h 356"/>
                  <a:gd name="T30" fmla="*/ 0 w 754"/>
                  <a:gd name="T31" fmla="*/ 0 h 356"/>
                  <a:gd name="T32" fmla="*/ 0 w 754"/>
                  <a:gd name="T33" fmla="*/ 0 h 356"/>
                  <a:gd name="T34" fmla="*/ 0 w 754"/>
                  <a:gd name="T35" fmla="*/ 0 h 356"/>
                  <a:gd name="T36" fmla="*/ 0 w 754"/>
                  <a:gd name="T37" fmla="*/ 0 h 356"/>
                  <a:gd name="T38" fmla="*/ 0 w 754"/>
                  <a:gd name="T39" fmla="*/ 0 h 356"/>
                  <a:gd name="T40" fmla="*/ 0 w 754"/>
                  <a:gd name="T41" fmla="*/ 0 h 356"/>
                  <a:gd name="T42" fmla="*/ 0 w 754"/>
                  <a:gd name="T43" fmla="*/ 0 h 356"/>
                  <a:gd name="T44" fmla="*/ 0 w 754"/>
                  <a:gd name="T45" fmla="*/ 0 h 356"/>
                  <a:gd name="T46" fmla="*/ 0 w 754"/>
                  <a:gd name="T47" fmla="*/ 0 h 356"/>
                  <a:gd name="T48" fmla="*/ 0 w 754"/>
                  <a:gd name="T49" fmla="*/ 0 h 356"/>
                  <a:gd name="T50" fmla="*/ 0 w 754"/>
                  <a:gd name="T51" fmla="*/ 0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356"/>
                  <a:gd name="T80" fmla="*/ 754 w 754"/>
                  <a:gd name="T81" fmla="*/ 356 h 3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356">
                    <a:moveTo>
                      <a:pt x="754" y="0"/>
                    </a:moveTo>
                    <a:lnTo>
                      <a:pt x="507" y="11"/>
                    </a:lnTo>
                    <a:lnTo>
                      <a:pt x="438" y="15"/>
                    </a:lnTo>
                    <a:lnTo>
                      <a:pt x="381" y="28"/>
                    </a:lnTo>
                    <a:lnTo>
                      <a:pt x="322" y="41"/>
                    </a:lnTo>
                    <a:lnTo>
                      <a:pt x="277" y="57"/>
                    </a:lnTo>
                    <a:lnTo>
                      <a:pt x="230" y="86"/>
                    </a:lnTo>
                    <a:lnTo>
                      <a:pt x="179" y="108"/>
                    </a:lnTo>
                    <a:lnTo>
                      <a:pt x="126" y="149"/>
                    </a:lnTo>
                    <a:lnTo>
                      <a:pt x="87" y="184"/>
                    </a:lnTo>
                    <a:lnTo>
                      <a:pt x="40" y="235"/>
                    </a:lnTo>
                    <a:lnTo>
                      <a:pt x="11" y="263"/>
                    </a:lnTo>
                    <a:lnTo>
                      <a:pt x="0" y="292"/>
                    </a:lnTo>
                    <a:lnTo>
                      <a:pt x="0" y="318"/>
                    </a:lnTo>
                    <a:lnTo>
                      <a:pt x="6" y="339"/>
                    </a:lnTo>
                    <a:lnTo>
                      <a:pt x="34" y="343"/>
                    </a:lnTo>
                    <a:lnTo>
                      <a:pt x="71" y="356"/>
                    </a:lnTo>
                    <a:lnTo>
                      <a:pt x="126" y="356"/>
                    </a:lnTo>
                    <a:lnTo>
                      <a:pt x="184" y="356"/>
                    </a:lnTo>
                    <a:lnTo>
                      <a:pt x="242" y="356"/>
                    </a:lnTo>
                    <a:lnTo>
                      <a:pt x="288" y="343"/>
                    </a:lnTo>
                    <a:lnTo>
                      <a:pt x="339" y="321"/>
                    </a:lnTo>
                    <a:lnTo>
                      <a:pt x="386" y="299"/>
                    </a:lnTo>
                    <a:lnTo>
                      <a:pt x="438" y="271"/>
                    </a:lnTo>
                    <a:lnTo>
                      <a:pt x="490" y="235"/>
                    </a:lnTo>
                    <a:lnTo>
                      <a:pt x="75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6" name="Freeform 210"/>
              <p:cNvSpPr>
                <a:spLocks/>
              </p:cNvSpPr>
              <p:nvPr/>
            </p:nvSpPr>
            <p:spPr bwMode="auto">
              <a:xfrm>
                <a:off x="3625" y="1949"/>
                <a:ext cx="175" cy="118"/>
              </a:xfrm>
              <a:custGeom>
                <a:avLst/>
                <a:gdLst>
                  <a:gd name="T0" fmla="*/ 0 w 703"/>
                  <a:gd name="T1" fmla="*/ 0 h 473"/>
                  <a:gd name="T2" fmla="*/ 0 w 703"/>
                  <a:gd name="T3" fmla="*/ 0 h 473"/>
                  <a:gd name="T4" fmla="*/ 0 w 703"/>
                  <a:gd name="T5" fmla="*/ 0 h 473"/>
                  <a:gd name="T6" fmla="*/ 0 w 703"/>
                  <a:gd name="T7" fmla="*/ 0 h 473"/>
                  <a:gd name="T8" fmla="*/ 0 w 703"/>
                  <a:gd name="T9" fmla="*/ 0 h 473"/>
                  <a:gd name="T10" fmla="*/ 0 w 703"/>
                  <a:gd name="T11" fmla="*/ 0 h 473"/>
                  <a:gd name="T12" fmla="*/ 0 w 703"/>
                  <a:gd name="T13" fmla="*/ 0 h 473"/>
                  <a:gd name="T14" fmla="*/ 0 w 703"/>
                  <a:gd name="T15" fmla="*/ 0 h 473"/>
                  <a:gd name="T16" fmla="*/ 0 w 703"/>
                  <a:gd name="T17" fmla="*/ 0 h 473"/>
                  <a:gd name="T18" fmla="*/ 0 w 703"/>
                  <a:gd name="T19" fmla="*/ 0 h 473"/>
                  <a:gd name="T20" fmla="*/ 0 w 703"/>
                  <a:gd name="T21" fmla="*/ 0 h 473"/>
                  <a:gd name="T22" fmla="*/ 0 w 703"/>
                  <a:gd name="T23" fmla="*/ 0 h 473"/>
                  <a:gd name="T24" fmla="*/ 0 w 703"/>
                  <a:gd name="T25" fmla="*/ 0 h 473"/>
                  <a:gd name="T26" fmla="*/ 0 w 703"/>
                  <a:gd name="T27" fmla="*/ 0 h 473"/>
                  <a:gd name="T28" fmla="*/ 0 w 703"/>
                  <a:gd name="T29" fmla="*/ 0 h 473"/>
                  <a:gd name="T30" fmla="*/ 0 w 703"/>
                  <a:gd name="T31" fmla="*/ 0 h 473"/>
                  <a:gd name="T32" fmla="*/ 0 w 703"/>
                  <a:gd name="T33" fmla="*/ 0 h 473"/>
                  <a:gd name="T34" fmla="*/ 0 w 703"/>
                  <a:gd name="T35" fmla="*/ 0 h 473"/>
                  <a:gd name="T36" fmla="*/ 0 w 703"/>
                  <a:gd name="T37" fmla="*/ 0 h 473"/>
                  <a:gd name="T38" fmla="*/ 0 w 703"/>
                  <a:gd name="T39" fmla="*/ 0 h 473"/>
                  <a:gd name="T40" fmla="*/ 0 w 703"/>
                  <a:gd name="T41" fmla="*/ 0 h 473"/>
                  <a:gd name="T42" fmla="*/ 0 w 703"/>
                  <a:gd name="T43" fmla="*/ 0 h 473"/>
                  <a:gd name="T44" fmla="*/ 0 w 703"/>
                  <a:gd name="T45" fmla="*/ 0 h 473"/>
                  <a:gd name="T46" fmla="*/ 0 w 703"/>
                  <a:gd name="T47" fmla="*/ 0 h 473"/>
                  <a:gd name="T48" fmla="*/ 0 w 703"/>
                  <a:gd name="T49" fmla="*/ 0 h 473"/>
                  <a:gd name="T50" fmla="*/ 0 w 703"/>
                  <a:gd name="T51" fmla="*/ 0 h 4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3"/>
                  <a:gd name="T79" fmla="*/ 0 h 473"/>
                  <a:gd name="T80" fmla="*/ 703 w 703"/>
                  <a:gd name="T81" fmla="*/ 473 h 4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3" h="473">
                    <a:moveTo>
                      <a:pt x="703" y="0"/>
                    </a:moveTo>
                    <a:lnTo>
                      <a:pt x="448" y="64"/>
                    </a:lnTo>
                    <a:lnTo>
                      <a:pt x="380" y="82"/>
                    </a:lnTo>
                    <a:lnTo>
                      <a:pt x="322" y="101"/>
                    </a:lnTo>
                    <a:lnTo>
                      <a:pt x="271" y="129"/>
                    </a:lnTo>
                    <a:lnTo>
                      <a:pt x="219" y="151"/>
                    </a:lnTo>
                    <a:lnTo>
                      <a:pt x="185" y="186"/>
                    </a:lnTo>
                    <a:lnTo>
                      <a:pt x="138" y="220"/>
                    </a:lnTo>
                    <a:lnTo>
                      <a:pt x="98" y="266"/>
                    </a:lnTo>
                    <a:lnTo>
                      <a:pt x="63" y="306"/>
                    </a:lnTo>
                    <a:lnTo>
                      <a:pt x="41" y="365"/>
                    </a:lnTo>
                    <a:lnTo>
                      <a:pt x="12" y="399"/>
                    </a:lnTo>
                    <a:lnTo>
                      <a:pt x="0" y="432"/>
                    </a:lnTo>
                    <a:lnTo>
                      <a:pt x="12" y="450"/>
                    </a:lnTo>
                    <a:lnTo>
                      <a:pt x="23" y="468"/>
                    </a:lnTo>
                    <a:lnTo>
                      <a:pt x="53" y="473"/>
                    </a:lnTo>
                    <a:lnTo>
                      <a:pt x="93" y="473"/>
                    </a:lnTo>
                    <a:lnTo>
                      <a:pt x="149" y="458"/>
                    </a:lnTo>
                    <a:lnTo>
                      <a:pt x="207" y="450"/>
                    </a:lnTo>
                    <a:lnTo>
                      <a:pt x="260" y="432"/>
                    </a:lnTo>
                    <a:lnTo>
                      <a:pt x="310" y="416"/>
                    </a:lnTo>
                    <a:lnTo>
                      <a:pt x="356" y="381"/>
                    </a:lnTo>
                    <a:lnTo>
                      <a:pt x="403" y="352"/>
                    </a:lnTo>
                    <a:lnTo>
                      <a:pt x="448" y="313"/>
                    </a:lnTo>
                    <a:lnTo>
                      <a:pt x="483" y="266"/>
                    </a:lnTo>
                    <a:lnTo>
                      <a:pt x="70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7" name="Freeform 211"/>
              <p:cNvSpPr>
                <a:spLocks/>
              </p:cNvSpPr>
              <p:nvPr/>
            </p:nvSpPr>
            <p:spPr bwMode="auto">
              <a:xfrm>
                <a:off x="3615" y="1910"/>
                <a:ext cx="155" cy="139"/>
              </a:xfrm>
              <a:custGeom>
                <a:avLst/>
                <a:gdLst>
                  <a:gd name="T0" fmla="*/ 0 w 620"/>
                  <a:gd name="T1" fmla="*/ 0 h 554"/>
                  <a:gd name="T2" fmla="*/ 0 w 620"/>
                  <a:gd name="T3" fmla="*/ 0 h 554"/>
                  <a:gd name="T4" fmla="*/ 0 w 620"/>
                  <a:gd name="T5" fmla="*/ 0 h 554"/>
                  <a:gd name="T6" fmla="*/ 0 w 620"/>
                  <a:gd name="T7" fmla="*/ 0 h 554"/>
                  <a:gd name="T8" fmla="*/ 0 w 620"/>
                  <a:gd name="T9" fmla="*/ 0 h 554"/>
                  <a:gd name="T10" fmla="*/ 0 w 620"/>
                  <a:gd name="T11" fmla="*/ 0 h 554"/>
                  <a:gd name="T12" fmla="*/ 0 w 620"/>
                  <a:gd name="T13" fmla="*/ 0 h 554"/>
                  <a:gd name="T14" fmla="*/ 0 w 620"/>
                  <a:gd name="T15" fmla="*/ 0 h 554"/>
                  <a:gd name="T16" fmla="*/ 0 w 620"/>
                  <a:gd name="T17" fmla="*/ 0 h 554"/>
                  <a:gd name="T18" fmla="*/ 0 w 620"/>
                  <a:gd name="T19" fmla="*/ 0 h 554"/>
                  <a:gd name="T20" fmla="*/ 0 w 620"/>
                  <a:gd name="T21" fmla="*/ 0 h 554"/>
                  <a:gd name="T22" fmla="*/ 0 w 620"/>
                  <a:gd name="T23" fmla="*/ 0 h 554"/>
                  <a:gd name="T24" fmla="*/ 0 w 620"/>
                  <a:gd name="T25" fmla="*/ 0 h 554"/>
                  <a:gd name="T26" fmla="*/ 0 w 620"/>
                  <a:gd name="T27" fmla="*/ 0 h 554"/>
                  <a:gd name="T28" fmla="*/ 0 w 620"/>
                  <a:gd name="T29" fmla="*/ 0 h 554"/>
                  <a:gd name="T30" fmla="*/ 0 w 620"/>
                  <a:gd name="T31" fmla="*/ 0 h 554"/>
                  <a:gd name="T32" fmla="*/ 0 w 620"/>
                  <a:gd name="T33" fmla="*/ 0 h 554"/>
                  <a:gd name="T34" fmla="*/ 0 w 620"/>
                  <a:gd name="T35" fmla="*/ 0 h 5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54"/>
                  <a:gd name="T56" fmla="*/ 620 w 620"/>
                  <a:gd name="T57" fmla="*/ 554 h 5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54">
                    <a:moveTo>
                      <a:pt x="620" y="0"/>
                    </a:moveTo>
                    <a:lnTo>
                      <a:pt x="504" y="219"/>
                    </a:lnTo>
                    <a:lnTo>
                      <a:pt x="476" y="273"/>
                    </a:lnTo>
                    <a:lnTo>
                      <a:pt x="436" y="328"/>
                    </a:lnTo>
                    <a:lnTo>
                      <a:pt x="401" y="375"/>
                    </a:lnTo>
                    <a:lnTo>
                      <a:pt x="361" y="403"/>
                    </a:lnTo>
                    <a:lnTo>
                      <a:pt x="316" y="444"/>
                    </a:lnTo>
                    <a:lnTo>
                      <a:pt x="274" y="473"/>
                    </a:lnTo>
                    <a:lnTo>
                      <a:pt x="224" y="502"/>
                    </a:lnTo>
                    <a:lnTo>
                      <a:pt x="159" y="520"/>
                    </a:lnTo>
                    <a:lnTo>
                      <a:pt x="67" y="554"/>
                    </a:lnTo>
                    <a:lnTo>
                      <a:pt x="10" y="536"/>
                    </a:lnTo>
                    <a:lnTo>
                      <a:pt x="0" y="496"/>
                    </a:lnTo>
                    <a:lnTo>
                      <a:pt x="29" y="403"/>
                    </a:lnTo>
                    <a:lnTo>
                      <a:pt x="85" y="312"/>
                    </a:lnTo>
                    <a:lnTo>
                      <a:pt x="147" y="231"/>
                    </a:lnTo>
                    <a:lnTo>
                      <a:pt x="246" y="168"/>
                    </a:lnTo>
                    <a:lnTo>
                      <a:pt x="62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8" name="Freeform 212"/>
              <p:cNvSpPr>
                <a:spLocks/>
              </p:cNvSpPr>
              <p:nvPr/>
            </p:nvSpPr>
            <p:spPr bwMode="auto">
              <a:xfrm>
                <a:off x="3632" y="1991"/>
                <a:ext cx="189" cy="90"/>
              </a:xfrm>
              <a:custGeom>
                <a:avLst/>
                <a:gdLst>
                  <a:gd name="T0" fmla="*/ 0 w 759"/>
                  <a:gd name="T1" fmla="*/ 0 h 361"/>
                  <a:gd name="T2" fmla="*/ 0 w 759"/>
                  <a:gd name="T3" fmla="*/ 0 h 361"/>
                  <a:gd name="T4" fmla="*/ 0 w 759"/>
                  <a:gd name="T5" fmla="*/ 0 h 361"/>
                  <a:gd name="T6" fmla="*/ 0 w 759"/>
                  <a:gd name="T7" fmla="*/ 0 h 361"/>
                  <a:gd name="T8" fmla="*/ 0 w 759"/>
                  <a:gd name="T9" fmla="*/ 0 h 361"/>
                  <a:gd name="T10" fmla="*/ 0 w 759"/>
                  <a:gd name="T11" fmla="*/ 0 h 361"/>
                  <a:gd name="T12" fmla="*/ 0 w 759"/>
                  <a:gd name="T13" fmla="*/ 0 h 361"/>
                  <a:gd name="T14" fmla="*/ 0 w 759"/>
                  <a:gd name="T15" fmla="*/ 0 h 361"/>
                  <a:gd name="T16" fmla="*/ 0 w 759"/>
                  <a:gd name="T17" fmla="*/ 0 h 361"/>
                  <a:gd name="T18" fmla="*/ 0 w 759"/>
                  <a:gd name="T19" fmla="*/ 0 h 361"/>
                  <a:gd name="T20" fmla="*/ 0 w 759"/>
                  <a:gd name="T21" fmla="*/ 0 h 361"/>
                  <a:gd name="T22" fmla="*/ 0 w 759"/>
                  <a:gd name="T23" fmla="*/ 0 h 361"/>
                  <a:gd name="T24" fmla="*/ 0 w 759"/>
                  <a:gd name="T25" fmla="*/ 0 h 361"/>
                  <a:gd name="T26" fmla="*/ 0 w 759"/>
                  <a:gd name="T27" fmla="*/ 0 h 361"/>
                  <a:gd name="T28" fmla="*/ 0 w 759"/>
                  <a:gd name="T29" fmla="*/ 0 h 361"/>
                  <a:gd name="T30" fmla="*/ 0 w 759"/>
                  <a:gd name="T31" fmla="*/ 0 h 361"/>
                  <a:gd name="T32" fmla="*/ 0 w 759"/>
                  <a:gd name="T33" fmla="*/ 0 h 361"/>
                  <a:gd name="T34" fmla="*/ 0 w 759"/>
                  <a:gd name="T35" fmla="*/ 0 h 361"/>
                  <a:gd name="T36" fmla="*/ 0 w 759"/>
                  <a:gd name="T37" fmla="*/ 0 h 361"/>
                  <a:gd name="T38" fmla="*/ 0 w 759"/>
                  <a:gd name="T39" fmla="*/ 0 h 361"/>
                  <a:gd name="T40" fmla="*/ 0 w 759"/>
                  <a:gd name="T41" fmla="*/ 0 h 361"/>
                  <a:gd name="T42" fmla="*/ 0 w 759"/>
                  <a:gd name="T43" fmla="*/ 0 h 361"/>
                  <a:gd name="T44" fmla="*/ 0 w 759"/>
                  <a:gd name="T45" fmla="*/ 0 h 361"/>
                  <a:gd name="T46" fmla="*/ 0 w 759"/>
                  <a:gd name="T47" fmla="*/ 0 h 361"/>
                  <a:gd name="T48" fmla="*/ 0 w 759"/>
                  <a:gd name="T49" fmla="*/ 0 h 361"/>
                  <a:gd name="T50" fmla="*/ 0 w 759"/>
                  <a:gd name="T51" fmla="*/ 0 h 3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9"/>
                  <a:gd name="T79" fmla="*/ 0 h 361"/>
                  <a:gd name="T80" fmla="*/ 759 w 759"/>
                  <a:gd name="T81" fmla="*/ 361 h 3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9" h="361">
                    <a:moveTo>
                      <a:pt x="759" y="0"/>
                    </a:moveTo>
                    <a:lnTo>
                      <a:pt x="512" y="12"/>
                    </a:lnTo>
                    <a:lnTo>
                      <a:pt x="445" y="17"/>
                    </a:lnTo>
                    <a:lnTo>
                      <a:pt x="381" y="28"/>
                    </a:lnTo>
                    <a:lnTo>
                      <a:pt x="328" y="46"/>
                    </a:lnTo>
                    <a:lnTo>
                      <a:pt x="276" y="57"/>
                    </a:lnTo>
                    <a:lnTo>
                      <a:pt x="225" y="79"/>
                    </a:lnTo>
                    <a:lnTo>
                      <a:pt x="185" y="108"/>
                    </a:lnTo>
                    <a:lnTo>
                      <a:pt x="139" y="149"/>
                    </a:lnTo>
                    <a:lnTo>
                      <a:pt x="92" y="188"/>
                    </a:lnTo>
                    <a:lnTo>
                      <a:pt x="47" y="230"/>
                    </a:lnTo>
                    <a:lnTo>
                      <a:pt x="25" y="271"/>
                    </a:lnTo>
                    <a:lnTo>
                      <a:pt x="5" y="299"/>
                    </a:lnTo>
                    <a:lnTo>
                      <a:pt x="0" y="314"/>
                    </a:lnTo>
                    <a:lnTo>
                      <a:pt x="13" y="339"/>
                    </a:lnTo>
                    <a:lnTo>
                      <a:pt x="35" y="351"/>
                    </a:lnTo>
                    <a:lnTo>
                      <a:pt x="80" y="361"/>
                    </a:lnTo>
                    <a:lnTo>
                      <a:pt x="134" y="356"/>
                    </a:lnTo>
                    <a:lnTo>
                      <a:pt x="191" y="356"/>
                    </a:lnTo>
                    <a:lnTo>
                      <a:pt x="243" y="351"/>
                    </a:lnTo>
                    <a:lnTo>
                      <a:pt x="294" y="339"/>
                    </a:lnTo>
                    <a:lnTo>
                      <a:pt x="346" y="314"/>
                    </a:lnTo>
                    <a:lnTo>
                      <a:pt x="398" y="304"/>
                    </a:lnTo>
                    <a:lnTo>
                      <a:pt x="445" y="271"/>
                    </a:lnTo>
                    <a:lnTo>
                      <a:pt x="496" y="230"/>
                    </a:lnTo>
                    <a:lnTo>
                      <a:pt x="75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59" name="Freeform 213"/>
              <p:cNvSpPr>
                <a:spLocks/>
              </p:cNvSpPr>
              <p:nvPr/>
            </p:nvSpPr>
            <p:spPr bwMode="auto">
              <a:xfrm>
                <a:off x="3560" y="1991"/>
                <a:ext cx="174" cy="117"/>
              </a:xfrm>
              <a:custGeom>
                <a:avLst/>
                <a:gdLst>
                  <a:gd name="T0" fmla="*/ 0 w 696"/>
                  <a:gd name="T1" fmla="*/ 0 h 465"/>
                  <a:gd name="T2" fmla="*/ 0 w 696"/>
                  <a:gd name="T3" fmla="*/ 0 h 465"/>
                  <a:gd name="T4" fmla="*/ 0 w 696"/>
                  <a:gd name="T5" fmla="*/ 0 h 465"/>
                  <a:gd name="T6" fmla="*/ 0 w 696"/>
                  <a:gd name="T7" fmla="*/ 0 h 465"/>
                  <a:gd name="T8" fmla="*/ 0 w 696"/>
                  <a:gd name="T9" fmla="*/ 0 h 465"/>
                  <a:gd name="T10" fmla="*/ 0 w 696"/>
                  <a:gd name="T11" fmla="*/ 0 h 465"/>
                  <a:gd name="T12" fmla="*/ 0 w 696"/>
                  <a:gd name="T13" fmla="*/ 0 h 465"/>
                  <a:gd name="T14" fmla="*/ 0 w 696"/>
                  <a:gd name="T15" fmla="*/ 0 h 465"/>
                  <a:gd name="T16" fmla="*/ 0 w 696"/>
                  <a:gd name="T17" fmla="*/ 0 h 465"/>
                  <a:gd name="T18" fmla="*/ 0 w 696"/>
                  <a:gd name="T19" fmla="*/ 0 h 465"/>
                  <a:gd name="T20" fmla="*/ 0 w 696"/>
                  <a:gd name="T21" fmla="*/ 0 h 465"/>
                  <a:gd name="T22" fmla="*/ 0 w 696"/>
                  <a:gd name="T23" fmla="*/ 0 h 465"/>
                  <a:gd name="T24" fmla="*/ 0 w 696"/>
                  <a:gd name="T25" fmla="*/ 0 h 465"/>
                  <a:gd name="T26" fmla="*/ 0 w 696"/>
                  <a:gd name="T27" fmla="*/ 0 h 465"/>
                  <a:gd name="T28" fmla="*/ 0 w 696"/>
                  <a:gd name="T29" fmla="*/ 0 h 465"/>
                  <a:gd name="T30" fmla="*/ 0 w 696"/>
                  <a:gd name="T31" fmla="*/ 0 h 465"/>
                  <a:gd name="T32" fmla="*/ 0 w 696"/>
                  <a:gd name="T33" fmla="*/ 0 h 465"/>
                  <a:gd name="T34" fmla="*/ 0 w 696"/>
                  <a:gd name="T35" fmla="*/ 0 h 465"/>
                  <a:gd name="T36" fmla="*/ 0 w 696"/>
                  <a:gd name="T37" fmla="*/ 0 h 465"/>
                  <a:gd name="T38" fmla="*/ 0 w 696"/>
                  <a:gd name="T39" fmla="*/ 0 h 465"/>
                  <a:gd name="T40" fmla="*/ 0 w 696"/>
                  <a:gd name="T41" fmla="*/ 0 h 465"/>
                  <a:gd name="T42" fmla="*/ 0 w 696"/>
                  <a:gd name="T43" fmla="*/ 0 h 465"/>
                  <a:gd name="T44" fmla="*/ 0 w 696"/>
                  <a:gd name="T45" fmla="*/ 0 h 465"/>
                  <a:gd name="T46" fmla="*/ 0 w 696"/>
                  <a:gd name="T47" fmla="*/ 0 h 465"/>
                  <a:gd name="T48" fmla="*/ 0 w 696"/>
                  <a:gd name="T49" fmla="*/ 0 h 465"/>
                  <a:gd name="T50" fmla="*/ 0 w 696"/>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65"/>
                  <a:gd name="T80" fmla="*/ 696 w 696"/>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65">
                    <a:moveTo>
                      <a:pt x="696" y="0"/>
                    </a:moveTo>
                    <a:lnTo>
                      <a:pt x="444" y="62"/>
                    </a:lnTo>
                    <a:lnTo>
                      <a:pt x="375" y="79"/>
                    </a:lnTo>
                    <a:lnTo>
                      <a:pt x="317" y="104"/>
                    </a:lnTo>
                    <a:lnTo>
                      <a:pt x="266" y="126"/>
                    </a:lnTo>
                    <a:lnTo>
                      <a:pt x="220" y="149"/>
                    </a:lnTo>
                    <a:lnTo>
                      <a:pt x="173" y="183"/>
                    </a:lnTo>
                    <a:lnTo>
                      <a:pt x="132" y="217"/>
                    </a:lnTo>
                    <a:lnTo>
                      <a:pt x="98" y="263"/>
                    </a:lnTo>
                    <a:lnTo>
                      <a:pt x="57" y="304"/>
                    </a:lnTo>
                    <a:lnTo>
                      <a:pt x="28" y="356"/>
                    </a:lnTo>
                    <a:lnTo>
                      <a:pt x="7" y="397"/>
                    </a:lnTo>
                    <a:lnTo>
                      <a:pt x="0" y="426"/>
                    </a:lnTo>
                    <a:lnTo>
                      <a:pt x="7" y="447"/>
                    </a:lnTo>
                    <a:lnTo>
                      <a:pt x="18" y="465"/>
                    </a:lnTo>
                    <a:lnTo>
                      <a:pt x="51" y="465"/>
                    </a:lnTo>
                    <a:lnTo>
                      <a:pt x="87" y="465"/>
                    </a:lnTo>
                    <a:lnTo>
                      <a:pt x="144" y="454"/>
                    </a:lnTo>
                    <a:lnTo>
                      <a:pt x="202" y="447"/>
                    </a:lnTo>
                    <a:lnTo>
                      <a:pt x="266" y="426"/>
                    </a:lnTo>
                    <a:lnTo>
                      <a:pt x="305" y="407"/>
                    </a:lnTo>
                    <a:lnTo>
                      <a:pt x="352" y="380"/>
                    </a:lnTo>
                    <a:lnTo>
                      <a:pt x="397" y="351"/>
                    </a:lnTo>
                    <a:lnTo>
                      <a:pt x="444" y="304"/>
                    </a:lnTo>
                    <a:lnTo>
                      <a:pt x="484" y="263"/>
                    </a:lnTo>
                    <a:lnTo>
                      <a:pt x="69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60" name="Freeform 214"/>
              <p:cNvSpPr>
                <a:spLocks/>
              </p:cNvSpPr>
              <p:nvPr/>
            </p:nvSpPr>
            <p:spPr bwMode="auto">
              <a:xfrm>
                <a:off x="3549" y="1951"/>
                <a:ext cx="156" cy="138"/>
              </a:xfrm>
              <a:custGeom>
                <a:avLst/>
                <a:gdLst>
                  <a:gd name="T0" fmla="*/ 0 w 625"/>
                  <a:gd name="T1" fmla="*/ 0 h 551"/>
                  <a:gd name="T2" fmla="*/ 0 w 625"/>
                  <a:gd name="T3" fmla="*/ 0 h 551"/>
                  <a:gd name="T4" fmla="*/ 0 w 625"/>
                  <a:gd name="T5" fmla="*/ 0 h 551"/>
                  <a:gd name="T6" fmla="*/ 0 w 625"/>
                  <a:gd name="T7" fmla="*/ 0 h 551"/>
                  <a:gd name="T8" fmla="*/ 0 w 625"/>
                  <a:gd name="T9" fmla="*/ 0 h 551"/>
                  <a:gd name="T10" fmla="*/ 0 w 625"/>
                  <a:gd name="T11" fmla="*/ 0 h 551"/>
                  <a:gd name="T12" fmla="*/ 0 w 625"/>
                  <a:gd name="T13" fmla="*/ 0 h 551"/>
                  <a:gd name="T14" fmla="*/ 0 w 625"/>
                  <a:gd name="T15" fmla="*/ 0 h 551"/>
                  <a:gd name="T16" fmla="*/ 0 w 625"/>
                  <a:gd name="T17" fmla="*/ 0 h 551"/>
                  <a:gd name="T18" fmla="*/ 0 w 625"/>
                  <a:gd name="T19" fmla="*/ 0 h 551"/>
                  <a:gd name="T20" fmla="*/ 0 w 625"/>
                  <a:gd name="T21" fmla="*/ 0 h 551"/>
                  <a:gd name="T22" fmla="*/ 0 w 625"/>
                  <a:gd name="T23" fmla="*/ 0 h 551"/>
                  <a:gd name="T24" fmla="*/ 0 w 625"/>
                  <a:gd name="T25" fmla="*/ 0 h 551"/>
                  <a:gd name="T26" fmla="*/ 0 w 625"/>
                  <a:gd name="T27" fmla="*/ 0 h 551"/>
                  <a:gd name="T28" fmla="*/ 0 w 625"/>
                  <a:gd name="T29" fmla="*/ 0 h 551"/>
                  <a:gd name="T30" fmla="*/ 0 w 625"/>
                  <a:gd name="T31" fmla="*/ 0 h 551"/>
                  <a:gd name="T32" fmla="*/ 0 w 625"/>
                  <a:gd name="T33" fmla="*/ 0 h 551"/>
                  <a:gd name="T34" fmla="*/ 0 w 625"/>
                  <a:gd name="T35" fmla="*/ 0 h 5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5"/>
                  <a:gd name="T55" fmla="*/ 0 h 551"/>
                  <a:gd name="T56" fmla="*/ 625 w 625"/>
                  <a:gd name="T57" fmla="*/ 551 h 5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5" h="551">
                    <a:moveTo>
                      <a:pt x="625" y="0"/>
                    </a:moveTo>
                    <a:lnTo>
                      <a:pt x="499" y="218"/>
                    </a:lnTo>
                    <a:lnTo>
                      <a:pt x="465" y="281"/>
                    </a:lnTo>
                    <a:lnTo>
                      <a:pt x="437" y="333"/>
                    </a:lnTo>
                    <a:lnTo>
                      <a:pt x="396" y="373"/>
                    </a:lnTo>
                    <a:lnTo>
                      <a:pt x="361" y="408"/>
                    </a:lnTo>
                    <a:lnTo>
                      <a:pt x="320" y="442"/>
                    </a:lnTo>
                    <a:lnTo>
                      <a:pt x="274" y="475"/>
                    </a:lnTo>
                    <a:lnTo>
                      <a:pt x="217" y="504"/>
                    </a:lnTo>
                    <a:lnTo>
                      <a:pt x="165" y="517"/>
                    </a:lnTo>
                    <a:lnTo>
                      <a:pt x="62" y="551"/>
                    </a:lnTo>
                    <a:lnTo>
                      <a:pt x="4" y="541"/>
                    </a:lnTo>
                    <a:lnTo>
                      <a:pt x="0" y="500"/>
                    </a:lnTo>
                    <a:lnTo>
                      <a:pt x="33" y="413"/>
                    </a:lnTo>
                    <a:lnTo>
                      <a:pt x="84" y="316"/>
                    </a:lnTo>
                    <a:lnTo>
                      <a:pt x="147" y="236"/>
                    </a:lnTo>
                    <a:lnTo>
                      <a:pt x="246" y="173"/>
                    </a:lnTo>
                    <a:lnTo>
                      <a:pt x="6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61" name="Freeform 215"/>
              <p:cNvSpPr>
                <a:spLocks/>
              </p:cNvSpPr>
              <p:nvPr/>
            </p:nvSpPr>
            <p:spPr bwMode="auto">
              <a:xfrm>
                <a:off x="3566" y="2031"/>
                <a:ext cx="190" cy="92"/>
              </a:xfrm>
              <a:custGeom>
                <a:avLst/>
                <a:gdLst>
                  <a:gd name="T0" fmla="*/ 0 w 759"/>
                  <a:gd name="T1" fmla="*/ 0 h 368"/>
                  <a:gd name="T2" fmla="*/ 0 w 759"/>
                  <a:gd name="T3" fmla="*/ 0 h 368"/>
                  <a:gd name="T4" fmla="*/ 0 w 759"/>
                  <a:gd name="T5" fmla="*/ 0 h 368"/>
                  <a:gd name="T6" fmla="*/ 0 w 759"/>
                  <a:gd name="T7" fmla="*/ 0 h 368"/>
                  <a:gd name="T8" fmla="*/ 0 w 759"/>
                  <a:gd name="T9" fmla="*/ 0 h 368"/>
                  <a:gd name="T10" fmla="*/ 0 w 759"/>
                  <a:gd name="T11" fmla="*/ 0 h 368"/>
                  <a:gd name="T12" fmla="*/ 0 w 759"/>
                  <a:gd name="T13" fmla="*/ 0 h 368"/>
                  <a:gd name="T14" fmla="*/ 0 w 759"/>
                  <a:gd name="T15" fmla="*/ 0 h 368"/>
                  <a:gd name="T16" fmla="*/ 0 w 759"/>
                  <a:gd name="T17" fmla="*/ 0 h 368"/>
                  <a:gd name="T18" fmla="*/ 0 w 759"/>
                  <a:gd name="T19" fmla="*/ 0 h 368"/>
                  <a:gd name="T20" fmla="*/ 0 w 759"/>
                  <a:gd name="T21" fmla="*/ 0 h 368"/>
                  <a:gd name="T22" fmla="*/ 0 w 759"/>
                  <a:gd name="T23" fmla="*/ 0 h 368"/>
                  <a:gd name="T24" fmla="*/ 0 w 759"/>
                  <a:gd name="T25" fmla="*/ 0 h 368"/>
                  <a:gd name="T26" fmla="*/ 0 w 759"/>
                  <a:gd name="T27" fmla="*/ 0 h 368"/>
                  <a:gd name="T28" fmla="*/ 0 w 759"/>
                  <a:gd name="T29" fmla="*/ 0 h 368"/>
                  <a:gd name="T30" fmla="*/ 0 w 759"/>
                  <a:gd name="T31" fmla="*/ 0 h 368"/>
                  <a:gd name="T32" fmla="*/ 0 w 759"/>
                  <a:gd name="T33" fmla="*/ 0 h 368"/>
                  <a:gd name="T34" fmla="*/ 0 w 759"/>
                  <a:gd name="T35" fmla="*/ 0 h 368"/>
                  <a:gd name="T36" fmla="*/ 0 w 759"/>
                  <a:gd name="T37" fmla="*/ 0 h 368"/>
                  <a:gd name="T38" fmla="*/ 0 w 759"/>
                  <a:gd name="T39" fmla="*/ 0 h 368"/>
                  <a:gd name="T40" fmla="*/ 0 w 759"/>
                  <a:gd name="T41" fmla="*/ 0 h 368"/>
                  <a:gd name="T42" fmla="*/ 0 w 759"/>
                  <a:gd name="T43" fmla="*/ 0 h 368"/>
                  <a:gd name="T44" fmla="*/ 0 w 759"/>
                  <a:gd name="T45" fmla="*/ 0 h 368"/>
                  <a:gd name="T46" fmla="*/ 0 w 759"/>
                  <a:gd name="T47" fmla="*/ 0 h 368"/>
                  <a:gd name="T48" fmla="*/ 0 w 759"/>
                  <a:gd name="T49" fmla="*/ 0 h 368"/>
                  <a:gd name="T50" fmla="*/ 0 w 759"/>
                  <a:gd name="T51" fmla="*/ 0 h 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9"/>
                  <a:gd name="T79" fmla="*/ 0 h 368"/>
                  <a:gd name="T80" fmla="*/ 759 w 759"/>
                  <a:gd name="T81" fmla="*/ 368 h 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9" h="368">
                    <a:moveTo>
                      <a:pt x="759" y="0"/>
                    </a:moveTo>
                    <a:lnTo>
                      <a:pt x="506" y="19"/>
                    </a:lnTo>
                    <a:lnTo>
                      <a:pt x="436" y="24"/>
                    </a:lnTo>
                    <a:lnTo>
                      <a:pt x="384" y="37"/>
                    </a:lnTo>
                    <a:lnTo>
                      <a:pt x="328" y="53"/>
                    </a:lnTo>
                    <a:lnTo>
                      <a:pt x="276" y="65"/>
                    </a:lnTo>
                    <a:lnTo>
                      <a:pt x="225" y="93"/>
                    </a:lnTo>
                    <a:lnTo>
                      <a:pt x="185" y="122"/>
                    </a:lnTo>
                    <a:lnTo>
                      <a:pt x="138" y="155"/>
                    </a:lnTo>
                    <a:lnTo>
                      <a:pt x="87" y="197"/>
                    </a:lnTo>
                    <a:lnTo>
                      <a:pt x="45" y="231"/>
                    </a:lnTo>
                    <a:lnTo>
                      <a:pt x="23" y="272"/>
                    </a:lnTo>
                    <a:lnTo>
                      <a:pt x="0" y="306"/>
                    </a:lnTo>
                    <a:lnTo>
                      <a:pt x="0" y="324"/>
                    </a:lnTo>
                    <a:lnTo>
                      <a:pt x="12" y="339"/>
                    </a:lnTo>
                    <a:lnTo>
                      <a:pt x="45" y="352"/>
                    </a:lnTo>
                    <a:lnTo>
                      <a:pt x="79" y="368"/>
                    </a:lnTo>
                    <a:lnTo>
                      <a:pt x="133" y="365"/>
                    </a:lnTo>
                    <a:lnTo>
                      <a:pt x="188" y="368"/>
                    </a:lnTo>
                    <a:lnTo>
                      <a:pt x="242" y="352"/>
                    </a:lnTo>
                    <a:lnTo>
                      <a:pt x="293" y="352"/>
                    </a:lnTo>
                    <a:lnTo>
                      <a:pt x="343" y="329"/>
                    </a:lnTo>
                    <a:lnTo>
                      <a:pt x="390" y="306"/>
                    </a:lnTo>
                    <a:lnTo>
                      <a:pt x="442" y="277"/>
                    </a:lnTo>
                    <a:lnTo>
                      <a:pt x="495" y="238"/>
                    </a:lnTo>
                    <a:lnTo>
                      <a:pt x="75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862" name="Freeform 216"/>
              <p:cNvSpPr>
                <a:spLocks/>
              </p:cNvSpPr>
              <p:nvPr/>
            </p:nvSpPr>
            <p:spPr bwMode="auto">
              <a:xfrm>
                <a:off x="3492" y="2031"/>
                <a:ext cx="174" cy="120"/>
              </a:xfrm>
              <a:custGeom>
                <a:avLst/>
                <a:gdLst>
                  <a:gd name="T0" fmla="*/ 0 w 696"/>
                  <a:gd name="T1" fmla="*/ 0 h 479"/>
                  <a:gd name="T2" fmla="*/ 0 w 696"/>
                  <a:gd name="T3" fmla="*/ 0 h 479"/>
                  <a:gd name="T4" fmla="*/ 0 w 696"/>
                  <a:gd name="T5" fmla="*/ 0 h 479"/>
                  <a:gd name="T6" fmla="*/ 0 w 696"/>
                  <a:gd name="T7" fmla="*/ 0 h 479"/>
                  <a:gd name="T8" fmla="*/ 0 w 696"/>
                  <a:gd name="T9" fmla="*/ 0 h 479"/>
                  <a:gd name="T10" fmla="*/ 0 w 696"/>
                  <a:gd name="T11" fmla="*/ 0 h 479"/>
                  <a:gd name="T12" fmla="*/ 0 w 696"/>
                  <a:gd name="T13" fmla="*/ 0 h 479"/>
                  <a:gd name="T14" fmla="*/ 0 w 696"/>
                  <a:gd name="T15" fmla="*/ 0 h 479"/>
                  <a:gd name="T16" fmla="*/ 0 w 696"/>
                  <a:gd name="T17" fmla="*/ 0 h 479"/>
                  <a:gd name="T18" fmla="*/ 0 w 696"/>
                  <a:gd name="T19" fmla="*/ 0 h 479"/>
                  <a:gd name="T20" fmla="*/ 0 w 696"/>
                  <a:gd name="T21" fmla="*/ 0 h 479"/>
                  <a:gd name="T22" fmla="*/ 0 w 696"/>
                  <a:gd name="T23" fmla="*/ 0 h 479"/>
                  <a:gd name="T24" fmla="*/ 0 w 696"/>
                  <a:gd name="T25" fmla="*/ 0 h 479"/>
                  <a:gd name="T26" fmla="*/ 0 w 696"/>
                  <a:gd name="T27" fmla="*/ 0 h 479"/>
                  <a:gd name="T28" fmla="*/ 0 w 696"/>
                  <a:gd name="T29" fmla="*/ 0 h 479"/>
                  <a:gd name="T30" fmla="*/ 0 w 696"/>
                  <a:gd name="T31" fmla="*/ 0 h 479"/>
                  <a:gd name="T32" fmla="*/ 0 w 696"/>
                  <a:gd name="T33" fmla="*/ 0 h 479"/>
                  <a:gd name="T34" fmla="*/ 0 w 696"/>
                  <a:gd name="T35" fmla="*/ 0 h 479"/>
                  <a:gd name="T36" fmla="*/ 0 w 696"/>
                  <a:gd name="T37" fmla="*/ 0 h 479"/>
                  <a:gd name="T38" fmla="*/ 0 w 696"/>
                  <a:gd name="T39" fmla="*/ 0 h 479"/>
                  <a:gd name="T40" fmla="*/ 0 w 696"/>
                  <a:gd name="T41" fmla="*/ 0 h 479"/>
                  <a:gd name="T42" fmla="*/ 0 w 696"/>
                  <a:gd name="T43" fmla="*/ 0 h 479"/>
                  <a:gd name="T44" fmla="*/ 0 w 696"/>
                  <a:gd name="T45" fmla="*/ 0 h 479"/>
                  <a:gd name="T46" fmla="*/ 0 w 696"/>
                  <a:gd name="T47" fmla="*/ 0 h 479"/>
                  <a:gd name="T48" fmla="*/ 0 w 696"/>
                  <a:gd name="T49" fmla="*/ 0 h 479"/>
                  <a:gd name="T50" fmla="*/ 0 w 696"/>
                  <a:gd name="T51" fmla="*/ 0 h 4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79"/>
                  <a:gd name="T80" fmla="*/ 696 w 696"/>
                  <a:gd name="T81" fmla="*/ 479 h 4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79">
                    <a:moveTo>
                      <a:pt x="696" y="0"/>
                    </a:moveTo>
                    <a:lnTo>
                      <a:pt x="443" y="71"/>
                    </a:lnTo>
                    <a:lnTo>
                      <a:pt x="386" y="88"/>
                    </a:lnTo>
                    <a:lnTo>
                      <a:pt x="321" y="112"/>
                    </a:lnTo>
                    <a:lnTo>
                      <a:pt x="270" y="133"/>
                    </a:lnTo>
                    <a:lnTo>
                      <a:pt x="218" y="155"/>
                    </a:lnTo>
                    <a:lnTo>
                      <a:pt x="184" y="192"/>
                    </a:lnTo>
                    <a:lnTo>
                      <a:pt x="137" y="226"/>
                    </a:lnTo>
                    <a:lnTo>
                      <a:pt x="104" y="272"/>
                    </a:lnTo>
                    <a:lnTo>
                      <a:pt x="63" y="318"/>
                    </a:lnTo>
                    <a:lnTo>
                      <a:pt x="29" y="365"/>
                    </a:lnTo>
                    <a:lnTo>
                      <a:pt x="17" y="398"/>
                    </a:lnTo>
                    <a:lnTo>
                      <a:pt x="0" y="432"/>
                    </a:lnTo>
                    <a:lnTo>
                      <a:pt x="6" y="457"/>
                    </a:lnTo>
                    <a:lnTo>
                      <a:pt x="24" y="469"/>
                    </a:lnTo>
                    <a:lnTo>
                      <a:pt x="51" y="473"/>
                    </a:lnTo>
                    <a:lnTo>
                      <a:pt x="92" y="479"/>
                    </a:lnTo>
                    <a:lnTo>
                      <a:pt x="151" y="461"/>
                    </a:lnTo>
                    <a:lnTo>
                      <a:pt x="213" y="450"/>
                    </a:lnTo>
                    <a:lnTo>
                      <a:pt x="265" y="440"/>
                    </a:lnTo>
                    <a:lnTo>
                      <a:pt x="310" y="415"/>
                    </a:lnTo>
                    <a:lnTo>
                      <a:pt x="357" y="386"/>
                    </a:lnTo>
                    <a:lnTo>
                      <a:pt x="397" y="352"/>
                    </a:lnTo>
                    <a:lnTo>
                      <a:pt x="443" y="318"/>
                    </a:lnTo>
                    <a:lnTo>
                      <a:pt x="490" y="272"/>
                    </a:lnTo>
                    <a:lnTo>
                      <a:pt x="69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grpSp>
          <p:nvGrpSpPr>
            <p:cNvPr id="16442" name="Group 217"/>
            <p:cNvGrpSpPr>
              <a:grpSpLocks/>
            </p:cNvGrpSpPr>
            <p:nvPr/>
          </p:nvGrpSpPr>
          <p:grpSpPr bwMode="auto">
            <a:xfrm>
              <a:off x="1491" y="1205"/>
              <a:ext cx="2899" cy="1992"/>
              <a:chOff x="1491" y="1205"/>
              <a:chExt cx="2899" cy="1992"/>
            </a:xfrm>
          </p:grpSpPr>
          <p:sp>
            <p:nvSpPr>
              <p:cNvPr id="16463" name="Freeform 218"/>
              <p:cNvSpPr>
                <a:spLocks/>
              </p:cNvSpPr>
              <p:nvPr/>
            </p:nvSpPr>
            <p:spPr bwMode="auto">
              <a:xfrm>
                <a:off x="3482" y="1994"/>
                <a:ext cx="157" cy="136"/>
              </a:xfrm>
              <a:custGeom>
                <a:avLst/>
                <a:gdLst>
                  <a:gd name="T0" fmla="*/ 0 w 628"/>
                  <a:gd name="T1" fmla="*/ 0 h 545"/>
                  <a:gd name="T2" fmla="*/ 0 w 628"/>
                  <a:gd name="T3" fmla="*/ 0 h 545"/>
                  <a:gd name="T4" fmla="*/ 0 w 628"/>
                  <a:gd name="T5" fmla="*/ 0 h 545"/>
                  <a:gd name="T6" fmla="*/ 0 w 628"/>
                  <a:gd name="T7" fmla="*/ 0 h 545"/>
                  <a:gd name="T8" fmla="*/ 0 w 628"/>
                  <a:gd name="T9" fmla="*/ 0 h 545"/>
                  <a:gd name="T10" fmla="*/ 0 w 628"/>
                  <a:gd name="T11" fmla="*/ 0 h 545"/>
                  <a:gd name="T12" fmla="*/ 0 w 628"/>
                  <a:gd name="T13" fmla="*/ 0 h 545"/>
                  <a:gd name="T14" fmla="*/ 0 w 628"/>
                  <a:gd name="T15" fmla="*/ 0 h 545"/>
                  <a:gd name="T16" fmla="*/ 0 w 628"/>
                  <a:gd name="T17" fmla="*/ 0 h 545"/>
                  <a:gd name="T18" fmla="*/ 0 w 628"/>
                  <a:gd name="T19" fmla="*/ 0 h 545"/>
                  <a:gd name="T20" fmla="*/ 0 w 628"/>
                  <a:gd name="T21" fmla="*/ 0 h 545"/>
                  <a:gd name="T22" fmla="*/ 0 w 628"/>
                  <a:gd name="T23" fmla="*/ 0 h 545"/>
                  <a:gd name="T24" fmla="*/ 0 w 628"/>
                  <a:gd name="T25" fmla="*/ 0 h 545"/>
                  <a:gd name="T26" fmla="*/ 0 w 628"/>
                  <a:gd name="T27" fmla="*/ 0 h 545"/>
                  <a:gd name="T28" fmla="*/ 0 w 628"/>
                  <a:gd name="T29" fmla="*/ 0 h 545"/>
                  <a:gd name="T30" fmla="*/ 0 w 628"/>
                  <a:gd name="T31" fmla="*/ 0 h 545"/>
                  <a:gd name="T32" fmla="*/ 0 w 628"/>
                  <a:gd name="T33" fmla="*/ 0 h 545"/>
                  <a:gd name="T34" fmla="*/ 0 w 628"/>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8"/>
                  <a:gd name="T55" fmla="*/ 0 h 545"/>
                  <a:gd name="T56" fmla="*/ 628 w 628"/>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8" h="545">
                    <a:moveTo>
                      <a:pt x="628" y="0"/>
                    </a:moveTo>
                    <a:lnTo>
                      <a:pt x="502" y="212"/>
                    </a:lnTo>
                    <a:lnTo>
                      <a:pt x="468" y="277"/>
                    </a:lnTo>
                    <a:lnTo>
                      <a:pt x="438" y="321"/>
                    </a:lnTo>
                    <a:lnTo>
                      <a:pt x="398" y="368"/>
                    </a:lnTo>
                    <a:lnTo>
                      <a:pt x="362" y="395"/>
                    </a:lnTo>
                    <a:lnTo>
                      <a:pt x="318" y="435"/>
                    </a:lnTo>
                    <a:lnTo>
                      <a:pt x="271" y="471"/>
                    </a:lnTo>
                    <a:lnTo>
                      <a:pt x="225" y="499"/>
                    </a:lnTo>
                    <a:lnTo>
                      <a:pt x="166" y="515"/>
                    </a:lnTo>
                    <a:lnTo>
                      <a:pt x="65" y="545"/>
                    </a:lnTo>
                    <a:lnTo>
                      <a:pt x="8" y="540"/>
                    </a:lnTo>
                    <a:lnTo>
                      <a:pt x="0" y="494"/>
                    </a:lnTo>
                    <a:lnTo>
                      <a:pt x="37" y="402"/>
                    </a:lnTo>
                    <a:lnTo>
                      <a:pt x="88" y="302"/>
                    </a:lnTo>
                    <a:lnTo>
                      <a:pt x="156" y="230"/>
                    </a:lnTo>
                    <a:lnTo>
                      <a:pt x="248" y="166"/>
                    </a:lnTo>
                    <a:lnTo>
                      <a:pt x="6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64" name="Freeform 219"/>
              <p:cNvSpPr>
                <a:spLocks/>
              </p:cNvSpPr>
              <p:nvPr/>
            </p:nvSpPr>
            <p:spPr bwMode="auto">
              <a:xfrm>
                <a:off x="3500" y="2075"/>
                <a:ext cx="188" cy="90"/>
              </a:xfrm>
              <a:custGeom>
                <a:avLst/>
                <a:gdLst>
                  <a:gd name="T0" fmla="*/ 0 w 753"/>
                  <a:gd name="T1" fmla="*/ 0 h 362"/>
                  <a:gd name="T2" fmla="*/ 0 w 753"/>
                  <a:gd name="T3" fmla="*/ 0 h 362"/>
                  <a:gd name="T4" fmla="*/ 0 w 753"/>
                  <a:gd name="T5" fmla="*/ 0 h 362"/>
                  <a:gd name="T6" fmla="*/ 0 w 753"/>
                  <a:gd name="T7" fmla="*/ 0 h 362"/>
                  <a:gd name="T8" fmla="*/ 0 w 753"/>
                  <a:gd name="T9" fmla="*/ 0 h 362"/>
                  <a:gd name="T10" fmla="*/ 0 w 753"/>
                  <a:gd name="T11" fmla="*/ 0 h 362"/>
                  <a:gd name="T12" fmla="*/ 0 w 753"/>
                  <a:gd name="T13" fmla="*/ 0 h 362"/>
                  <a:gd name="T14" fmla="*/ 0 w 753"/>
                  <a:gd name="T15" fmla="*/ 0 h 362"/>
                  <a:gd name="T16" fmla="*/ 0 w 753"/>
                  <a:gd name="T17" fmla="*/ 0 h 362"/>
                  <a:gd name="T18" fmla="*/ 0 w 753"/>
                  <a:gd name="T19" fmla="*/ 0 h 362"/>
                  <a:gd name="T20" fmla="*/ 0 w 753"/>
                  <a:gd name="T21" fmla="*/ 0 h 362"/>
                  <a:gd name="T22" fmla="*/ 0 w 753"/>
                  <a:gd name="T23" fmla="*/ 0 h 362"/>
                  <a:gd name="T24" fmla="*/ 0 w 753"/>
                  <a:gd name="T25" fmla="*/ 0 h 362"/>
                  <a:gd name="T26" fmla="*/ 0 w 753"/>
                  <a:gd name="T27" fmla="*/ 0 h 362"/>
                  <a:gd name="T28" fmla="*/ 0 w 753"/>
                  <a:gd name="T29" fmla="*/ 0 h 362"/>
                  <a:gd name="T30" fmla="*/ 0 w 753"/>
                  <a:gd name="T31" fmla="*/ 0 h 362"/>
                  <a:gd name="T32" fmla="*/ 0 w 753"/>
                  <a:gd name="T33" fmla="*/ 0 h 362"/>
                  <a:gd name="T34" fmla="*/ 0 w 753"/>
                  <a:gd name="T35" fmla="*/ 0 h 362"/>
                  <a:gd name="T36" fmla="*/ 0 w 753"/>
                  <a:gd name="T37" fmla="*/ 0 h 362"/>
                  <a:gd name="T38" fmla="*/ 0 w 753"/>
                  <a:gd name="T39" fmla="*/ 0 h 362"/>
                  <a:gd name="T40" fmla="*/ 0 w 753"/>
                  <a:gd name="T41" fmla="*/ 0 h 362"/>
                  <a:gd name="T42" fmla="*/ 0 w 753"/>
                  <a:gd name="T43" fmla="*/ 0 h 362"/>
                  <a:gd name="T44" fmla="*/ 0 w 753"/>
                  <a:gd name="T45" fmla="*/ 0 h 362"/>
                  <a:gd name="T46" fmla="*/ 0 w 753"/>
                  <a:gd name="T47" fmla="*/ 0 h 362"/>
                  <a:gd name="T48" fmla="*/ 0 w 753"/>
                  <a:gd name="T49" fmla="*/ 0 h 362"/>
                  <a:gd name="T50" fmla="*/ 0 w 753"/>
                  <a:gd name="T51" fmla="*/ 0 h 3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62"/>
                  <a:gd name="T80" fmla="*/ 753 w 753"/>
                  <a:gd name="T81" fmla="*/ 362 h 3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62">
                    <a:moveTo>
                      <a:pt x="753" y="0"/>
                    </a:moveTo>
                    <a:lnTo>
                      <a:pt x="507" y="10"/>
                    </a:lnTo>
                    <a:lnTo>
                      <a:pt x="443" y="18"/>
                    </a:lnTo>
                    <a:lnTo>
                      <a:pt x="385" y="28"/>
                    </a:lnTo>
                    <a:lnTo>
                      <a:pt x="328" y="39"/>
                    </a:lnTo>
                    <a:lnTo>
                      <a:pt x="277" y="57"/>
                    </a:lnTo>
                    <a:lnTo>
                      <a:pt x="223" y="81"/>
                    </a:lnTo>
                    <a:lnTo>
                      <a:pt x="184" y="114"/>
                    </a:lnTo>
                    <a:lnTo>
                      <a:pt x="132" y="150"/>
                    </a:lnTo>
                    <a:lnTo>
                      <a:pt x="96" y="183"/>
                    </a:lnTo>
                    <a:lnTo>
                      <a:pt x="46" y="229"/>
                    </a:lnTo>
                    <a:lnTo>
                      <a:pt x="22" y="269"/>
                    </a:lnTo>
                    <a:lnTo>
                      <a:pt x="0" y="295"/>
                    </a:lnTo>
                    <a:lnTo>
                      <a:pt x="0" y="310"/>
                    </a:lnTo>
                    <a:lnTo>
                      <a:pt x="11" y="328"/>
                    </a:lnTo>
                    <a:lnTo>
                      <a:pt x="46" y="346"/>
                    </a:lnTo>
                    <a:lnTo>
                      <a:pt x="81" y="362"/>
                    </a:lnTo>
                    <a:lnTo>
                      <a:pt x="132" y="357"/>
                    </a:lnTo>
                    <a:lnTo>
                      <a:pt x="189" y="362"/>
                    </a:lnTo>
                    <a:lnTo>
                      <a:pt x="241" y="349"/>
                    </a:lnTo>
                    <a:lnTo>
                      <a:pt x="292" y="346"/>
                    </a:lnTo>
                    <a:lnTo>
                      <a:pt x="344" y="328"/>
                    </a:lnTo>
                    <a:lnTo>
                      <a:pt x="391" y="299"/>
                    </a:lnTo>
                    <a:lnTo>
                      <a:pt x="436" y="269"/>
                    </a:lnTo>
                    <a:lnTo>
                      <a:pt x="494" y="229"/>
                    </a:lnTo>
                    <a:lnTo>
                      <a:pt x="75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65" name="Freeform 220"/>
              <p:cNvSpPr>
                <a:spLocks/>
              </p:cNvSpPr>
              <p:nvPr/>
            </p:nvSpPr>
            <p:spPr bwMode="auto">
              <a:xfrm>
                <a:off x="3426" y="2075"/>
                <a:ext cx="174" cy="116"/>
              </a:xfrm>
              <a:custGeom>
                <a:avLst/>
                <a:gdLst>
                  <a:gd name="T0" fmla="*/ 0 w 697"/>
                  <a:gd name="T1" fmla="*/ 0 h 468"/>
                  <a:gd name="T2" fmla="*/ 0 w 697"/>
                  <a:gd name="T3" fmla="*/ 0 h 468"/>
                  <a:gd name="T4" fmla="*/ 0 w 697"/>
                  <a:gd name="T5" fmla="*/ 0 h 468"/>
                  <a:gd name="T6" fmla="*/ 0 w 697"/>
                  <a:gd name="T7" fmla="*/ 0 h 468"/>
                  <a:gd name="T8" fmla="*/ 0 w 697"/>
                  <a:gd name="T9" fmla="*/ 0 h 468"/>
                  <a:gd name="T10" fmla="*/ 0 w 697"/>
                  <a:gd name="T11" fmla="*/ 0 h 468"/>
                  <a:gd name="T12" fmla="*/ 0 w 697"/>
                  <a:gd name="T13" fmla="*/ 0 h 468"/>
                  <a:gd name="T14" fmla="*/ 0 w 697"/>
                  <a:gd name="T15" fmla="*/ 0 h 468"/>
                  <a:gd name="T16" fmla="*/ 0 w 697"/>
                  <a:gd name="T17" fmla="*/ 0 h 468"/>
                  <a:gd name="T18" fmla="*/ 0 w 697"/>
                  <a:gd name="T19" fmla="*/ 0 h 468"/>
                  <a:gd name="T20" fmla="*/ 0 w 697"/>
                  <a:gd name="T21" fmla="*/ 0 h 468"/>
                  <a:gd name="T22" fmla="*/ 0 w 697"/>
                  <a:gd name="T23" fmla="*/ 0 h 468"/>
                  <a:gd name="T24" fmla="*/ 0 w 697"/>
                  <a:gd name="T25" fmla="*/ 0 h 468"/>
                  <a:gd name="T26" fmla="*/ 0 w 697"/>
                  <a:gd name="T27" fmla="*/ 0 h 468"/>
                  <a:gd name="T28" fmla="*/ 0 w 697"/>
                  <a:gd name="T29" fmla="*/ 0 h 468"/>
                  <a:gd name="T30" fmla="*/ 0 w 697"/>
                  <a:gd name="T31" fmla="*/ 0 h 468"/>
                  <a:gd name="T32" fmla="*/ 0 w 697"/>
                  <a:gd name="T33" fmla="*/ 0 h 468"/>
                  <a:gd name="T34" fmla="*/ 0 w 697"/>
                  <a:gd name="T35" fmla="*/ 0 h 468"/>
                  <a:gd name="T36" fmla="*/ 0 w 697"/>
                  <a:gd name="T37" fmla="*/ 0 h 468"/>
                  <a:gd name="T38" fmla="*/ 0 w 697"/>
                  <a:gd name="T39" fmla="*/ 0 h 468"/>
                  <a:gd name="T40" fmla="*/ 0 w 697"/>
                  <a:gd name="T41" fmla="*/ 0 h 468"/>
                  <a:gd name="T42" fmla="*/ 0 w 697"/>
                  <a:gd name="T43" fmla="*/ 0 h 468"/>
                  <a:gd name="T44" fmla="*/ 0 w 697"/>
                  <a:gd name="T45" fmla="*/ 0 h 468"/>
                  <a:gd name="T46" fmla="*/ 0 w 697"/>
                  <a:gd name="T47" fmla="*/ 0 h 468"/>
                  <a:gd name="T48" fmla="*/ 0 w 697"/>
                  <a:gd name="T49" fmla="*/ 0 h 468"/>
                  <a:gd name="T50" fmla="*/ 0 w 697"/>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7"/>
                  <a:gd name="T79" fmla="*/ 0 h 468"/>
                  <a:gd name="T80" fmla="*/ 697 w 697"/>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7" h="468">
                    <a:moveTo>
                      <a:pt x="697" y="0"/>
                    </a:moveTo>
                    <a:lnTo>
                      <a:pt x="449" y="57"/>
                    </a:lnTo>
                    <a:lnTo>
                      <a:pt x="380" y="74"/>
                    </a:lnTo>
                    <a:lnTo>
                      <a:pt x="323" y="98"/>
                    </a:lnTo>
                    <a:lnTo>
                      <a:pt x="271" y="132"/>
                    </a:lnTo>
                    <a:lnTo>
                      <a:pt x="220" y="150"/>
                    </a:lnTo>
                    <a:lnTo>
                      <a:pt x="178" y="178"/>
                    </a:lnTo>
                    <a:lnTo>
                      <a:pt x="139" y="219"/>
                    </a:lnTo>
                    <a:lnTo>
                      <a:pt x="105" y="266"/>
                    </a:lnTo>
                    <a:lnTo>
                      <a:pt x="63" y="305"/>
                    </a:lnTo>
                    <a:lnTo>
                      <a:pt x="35" y="357"/>
                    </a:lnTo>
                    <a:lnTo>
                      <a:pt x="12" y="396"/>
                    </a:lnTo>
                    <a:lnTo>
                      <a:pt x="0" y="431"/>
                    </a:lnTo>
                    <a:lnTo>
                      <a:pt x="6" y="442"/>
                    </a:lnTo>
                    <a:lnTo>
                      <a:pt x="22" y="460"/>
                    </a:lnTo>
                    <a:lnTo>
                      <a:pt x="59" y="468"/>
                    </a:lnTo>
                    <a:lnTo>
                      <a:pt x="92" y="468"/>
                    </a:lnTo>
                    <a:lnTo>
                      <a:pt x="150" y="454"/>
                    </a:lnTo>
                    <a:lnTo>
                      <a:pt x="206" y="450"/>
                    </a:lnTo>
                    <a:lnTo>
                      <a:pt x="261" y="431"/>
                    </a:lnTo>
                    <a:lnTo>
                      <a:pt x="312" y="413"/>
                    </a:lnTo>
                    <a:lnTo>
                      <a:pt x="357" y="379"/>
                    </a:lnTo>
                    <a:lnTo>
                      <a:pt x="402" y="346"/>
                    </a:lnTo>
                    <a:lnTo>
                      <a:pt x="449" y="305"/>
                    </a:lnTo>
                    <a:lnTo>
                      <a:pt x="491" y="266"/>
                    </a:lnTo>
                    <a:lnTo>
                      <a:pt x="69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66" name="Freeform 221"/>
              <p:cNvSpPr>
                <a:spLocks/>
              </p:cNvSpPr>
              <p:nvPr/>
            </p:nvSpPr>
            <p:spPr bwMode="auto">
              <a:xfrm>
                <a:off x="3416" y="2034"/>
                <a:ext cx="156" cy="138"/>
              </a:xfrm>
              <a:custGeom>
                <a:avLst/>
                <a:gdLst>
                  <a:gd name="T0" fmla="*/ 0 w 622"/>
                  <a:gd name="T1" fmla="*/ 0 h 552"/>
                  <a:gd name="T2" fmla="*/ 0 w 622"/>
                  <a:gd name="T3" fmla="*/ 0 h 552"/>
                  <a:gd name="T4" fmla="*/ 0 w 622"/>
                  <a:gd name="T5" fmla="*/ 0 h 552"/>
                  <a:gd name="T6" fmla="*/ 0 w 622"/>
                  <a:gd name="T7" fmla="*/ 0 h 552"/>
                  <a:gd name="T8" fmla="*/ 0 w 622"/>
                  <a:gd name="T9" fmla="*/ 0 h 552"/>
                  <a:gd name="T10" fmla="*/ 0 w 622"/>
                  <a:gd name="T11" fmla="*/ 0 h 552"/>
                  <a:gd name="T12" fmla="*/ 0 w 622"/>
                  <a:gd name="T13" fmla="*/ 0 h 552"/>
                  <a:gd name="T14" fmla="*/ 0 w 622"/>
                  <a:gd name="T15" fmla="*/ 0 h 552"/>
                  <a:gd name="T16" fmla="*/ 0 w 622"/>
                  <a:gd name="T17" fmla="*/ 0 h 552"/>
                  <a:gd name="T18" fmla="*/ 0 w 622"/>
                  <a:gd name="T19" fmla="*/ 0 h 552"/>
                  <a:gd name="T20" fmla="*/ 0 w 622"/>
                  <a:gd name="T21" fmla="*/ 0 h 552"/>
                  <a:gd name="T22" fmla="*/ 0 w 622"/>
                  <a:gd name="T23" fmla="*/ 0 h 552"/>
                  <a:gd name="T24" fmla="*/ 0 w 622"/>
                  <a:gd name="T25" fmla="*/ 0 h 552"/>
                  <a:gd name="T26" fmla="*/ 0 w 622"/>
                  <a:gd name="T27" fmla="*/ 0 h 552"/>
                  <a:gd name="T28" fmla="*/ 0 w 622"/>
                  <a:gd name="T29" fmla="*/ 0 h 552"/>
                  <a:gd name="T30" fmla="*/ 0 w 622"/>
                  <a:gd name="T31" fmla="*/ 0 h 552"/>
                  <a:gd name="T32" fmla="*/ 0 w 622"/>
                  <a:gd name="T33" fmla="*/ 0 h 552"/>
                  <a:gd name="T34" fmla="*/ 0 w 622"/>
                  <a:gd name="T35" fmla="*/ 0 h 5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2"/>
                  <a:gd name="T55" fmla="*/ 0 h 552"/>
                  <a:gd name="T56" fmla="*/ 622 w 622"/>
                  <a:gd name="T57" fmla="*/ 552 h 5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2" h="552">
                    <a:moveTo>
                      <a:pt x="622" y="0"/>
                    </a:moveTo>
                    <a:lnTo>
                      <a:pt x="507" y="218"/>
                    </a:lnTo>
                    <a:lnTo>
                      <a:pt x="466" y="275"/>
                    </a:lnTo>
                    <a:lnTo>
                      <a:pt x="430" y="334"/>
                    </a:lnTo>
                    <a:lnTo>
                      <a:pt x="397" y="380"/>
                    </a:lnTo>
                    <a:lnTo>
                      <a:pt x="363" y="414"/>
                    </a:lnTo>
                    <a:lnTo>
                      <a:pt x="322" y="444"/>
                    </a:lnTo>
                    <a:lnTo>
                      <a:pt x="275" y="471"/>
                    </a:lnTo>
                    <a:lnTo>
                      <a:pt x="225" y="507"/>
                    </a:lnTo>
                    <a:lnTo>
                      <a:pt x="167" y="523"/>
                    </a:lnTo>
                    <a:lnTo>
                      <a:pt x="62" y="552"/>
                    </a:lnTo>
                    <a:lnTo>
                      <a:pt x="11" y="540"/>
                    </a:lnTo>
                    <a:lnTo>
                      <a:pt x="0" y="500"/>
                    </a:lnTo>
                    <a:lnTo>
                      <a:pt x="29" y="409"/>
                    </a:lnTo>
                    <a:lnTo>
                      <a:pt x="87" y="311"/>
                    </a:lnTo>
                    <a:lnTo>
                      <a:pt x="155" y="235"/>
                    </a:lnTo>
                    <a:lnTo>
                      <a:pt x="246" y="171"/>
                    </a:lnTo>
                    <a:lnTo>
                      <a:pt x="62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67" name="Freeform 222"/>
              <p:cNvSpPr>
                <a:spLocks/>
              </p:cNvSpPr>
              <p:nvPr/>
            </p:nvSpPr>
            <p:spPr bwMode="auto">
              <a:xfrm>
                <a:off x="3435" y="2116"/>
                <a:ext cx="187" cy="89"/>
              </a:xfrm>
              <a:custGeom>
                <a:avLst/>
                <a:gdLst>
                  <a:gd name="T0" fmla="*/ 0 w 749"/>
                  <a:gd name="T1" fmla="*/ 0 h 357"/>
                  <a:gd name="T2" fmla="*/ 0 w 749"/>
                  <a:gd name="T3" fmla="*/ 0 h 357"/>
                  <a:gd name="T4" fmla="*/ 0 w 749"/>
                  <a:gd name="T5" fmla="*/ 0 h 357"/>
                  <a:gd name="T6" fmla="*/ 0 w 749"/>
                  <a:gd name="T7" fmla="*/ 0 h 357"/>
                  <a:gd name="T8" fmla="*/ 0 w 749"/>
                  <a:gd name="T9" fmla="*/ 0 h 357"/>
                  <a:gd name="T10" fmla="*/ 0 w 749"/>
                  <a:gd name="T11" fmla="*/ 0 h 357"/>
                  <a:gd name="T12" fmla="*/ 0 w 749"/>
                  <a:gd name="T13" fmla="*/ 0 h 357"/>
                  <a:gd name="T14" fmla="*/ 0 w 749"/>
                  <a:gd name="T15" fmla="*/ 0 h 357"/>
                  <a:gd name="T16" fmla="*/ 0 w 749"/>
                  <a:gd name="T17" fmla="*/ 0 h 357"/>
                  <a:gd name="T18" fmla="*/ 0 w 749"/>
                  <a:gd name="T19" fmla="*/ 0 h 357"/>
                  <a:gd name="T20" fmla="*/ 0 w 749"/>
                  <a:gd name="T21" fmla="*/ 0 h 357"/>
                  <a:gd name="T22" fmla="*/ 0 w 749"/>
                  <a:gd name="T23" fmla="*/ 0 h 357"/>
                  <a:gd name="T24" fmla="*/ 0 w 749"/>
                  <a:gd name="T25" fmla="*/ 0 h 357"/>
                  <a:gd name="T26" fmla="*/ 0 w 749"/>
                  <a:gd name="T27" fmla="*/ 0 h 357"/>
                  <a:gd name="T28" fmla="*/ 0 w 749"/>
                  <a:gd name="T29" fmla="*/ 0 h 357"/>
                  <a:gd name="T30" fmla="*/ 0 w 749"/>
                  <a:gd name="T31" fmla="*/ 0 h 357"/>
                  <a:gd name="T32" fmla="*/ 0 w 749"/>
                  <a:gd name="T33" fmla="*/ 0 h 357"/>
                  <a:gd name="T34" fmla="*/ 0 w 749"/>
                  <a:gd name="T35" fmla="*/ 0 h 357"/>
                  <a:gd name="T36" fmla="*/ 0 w 749"/>
                  <a:gd name="T37" fmla="*/ 0 h 357"/>
                  <a:gd name="T38" fmla="*/ 0 w 749"/>
                  <a:gd name="T39" fmla="*/ 0 h 357"/>
                  <a:gd name="T40" fmla="*/ 0 w 749"/>
                  <a:gd name="T41" fmla="*/ 0 h 357"/>
                  <a:gd name="T42" fmla="*/ 0 w 749"/>
                  <a:gd name="T43" fmla="*/ 0 h 357"/>
                  <a:gd name="T44" fmla="*/ 0 w 749"/>
                  <a:gd name="T45" fmla="*/ 0 h 357"/>
                  <a:gd name="T46" fmla="*/ 0 w 749"/>
                  <a:gd name="T47" fmla="*/ 0 h 357"/>
                  <a:gd name="T48" fmla="*/ 0 w 749"/>
                  <a:gd name="T49" fmla="*/ 0 h 357"/>
                  <a:gd name="T50" fmla="*/ 0 w 749"/>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9"/>
                  <a:gd name="T79" fmla="*/ 0 h 357"/>
                  <a:gd name="T80" fmla="*/ 749 w 749"/>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9" h="357">
                    <a:moveTo>
                      <a:pt x="749" y="0"/>
                    </a:moveTo>
                    <a:lnTo>
                      <a:pt x="500" y="13"/>
                    </a:lnTo>
                    <a:lnTo>
                      <a:pt x="437" y="18"/>
                    </a:lnTo>
                    <a:lnTo>
                      <a:pt x="373" y="29"/>
                    </a:lnTo>
                    <a:lnTo>
                      <a:pt x="322" y="47"/>
                    </a:lnTo>
                    <a:lnTo>
                      <a:pt x="270" y="59"/>
                    </a:lnTo>
                    <a:lnTo>
                      <a:pt x="218" y="83"/>
                    </a:lnTo>
                    <a:lnTo>
                      <a:pt x="179" y="111"/>
                    </a:lnTo>
                    <a:lnTo>
                      <a:pt x="133" y="151"/>
                    </a:lnTo>
                    <a:lnTo>
                      <a:pt x="86" y="184"/>
                    </a:lnTo>
                    <a:lnTo>
                      <a:pt x="42" y="231"/>
                    </a:lnTo>
                    <a:lnTo>
                      <a:pt x="16" y="266"/>
                    </a:lnTo>
                    <a:lnTo>
                      <a:pt x="0" y="303"/>
                    </a:lnTo>
                    <a:lnTo>
                      <a:pt x="0" y="318"/>
                    </a:lnTo>
                    <a:lnTo>
                      <a:pt x="6" y="336"/>
                    </a:lnTo>
                    <a:lnTo>
                      <a:pt x="28" y="353"/>
                    </a:lnTo>
                    <a:lnTo>
                      <a:pt x="75" y="357"/>
                    </a:lnTo>
                    <a:lnTo>
                      <a:pt x="126" y="353"/>
                    </a:lnTo>
                    <a:lnTo>
                      <a:pt x="185" y="353"/>
                    </a:lnTo>
                    <a:lnTo>
                      <a:pt x="236" y="353"/>
                    </a:lnTo>
                    <a:lnTo>
                      <a:pt x="288" y="339"/>
                    </a:lnTo>
                    <a:lnTo>
                      <a:pt x="340" y="324"/>
                    </a:lnTo>
                    <a:lnTo>
                      <a:pt x="385" y="303"/>
                    </a:lnTo>
                    <a:lnTo>
                      <a:pt x="437" y="266"/>
                    </a:lnTo>
                    <a:lnTo>
                      <a:pt x="482" y="231"/>
                    </a:lnTo>
                    <a:lnTo>
                      <a:pt x="74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68" name="Freeform 223"/>
              <p:cNvSpPr>
                <a:spLocks/>
              </p:cNvSpPr>
              <p:nvPr/>
            </p:nvSpPr>
            <p:spPr bwMode="auto">
              <a:xfrm>
                <a:off x="3360" y="2115"/>
                <a:ext cx="174" cy="116"/>
              </a:xfrm>
              <a:custGeom>
                <a:avLst/>
                <a:gdLst>
                  <a:gd name="T0" fmla="*/ 0 w 696"/>
                  <a:gd name="T1" fmla="*/ 0 h 465"/>
                  <a:gd name="T2" fmla="*/ 0 w 696"/>
                  <a:gd name="T3" fmla="*/ 0 h 465"/>
                  <a:gd name="T4" fmla="*/ 0 w 696"/>
                  <a:gd name="T5" fmla="*/ 0 h 465"/>
                  <a:gd name="T6" fmla="*/ 0 w 696"/>
                  <a:gd name="T7" fmla="*/ 0 h 465"/>
                  <a:gd name="T8" fmla="*/ 0 w 696"/>
                  <a:gd name="T9" fmla="*/ 0 h 465"/>
                  <a:gd name="T10" fmla="*/ 0 w 696"/>
                  <a:gd name="T11" fmla="*/ 0 h 465"/>
                  <a:gd name="T12" fmla="*/ 0 w 696"/>
                  <a:gd name="T13" fmla="*/ 0 h 465"/>
                  <a:gd name="T14" fmla="*/ 0 w 696"/>
                  <a:gd name="T15" fmla="*/ 0 h 465"/>
                  <a:gd name="T16" fmla="*/ 0 w 696"/>
                  <a:gd name="T17" fmla="*/ 0 h 465"/>
                  <a:gd name="T18" fmla="*/ 0 w 696"/>
                  <a:gd name="T19" fmla="*/ 0 h 465"/>
                  <a:gd name="T20" fmla="*/ 0 w 696"/>
                  <a:gd name="T21" fmla="*/ 0 h 465"/>
                  <a:gd name="T22" fmla="*/ 0 w 696"/>
                  <a:gd name="T23" fmla="*/ 0 h 465"/>
                  <a:gd name="T24" fmla="*/ 0 w 696"/>
                  <a:gd name="T25" fmla="*/ 0 h 465"/>
                  <a:gd name="T26" fmla="*/ 0 w 696"/>
                  <a:gd name="T27" fmla="*/ 0 h 465"/>
                  <a:gd name="T28" fmla="*/ 0 w 696"/>
                  <a:gd name="T29" fmla="*/ 0 h 465"/>
                  <a:gd name="T30" fmla="*/ 0 w 696"/>
                  <a:gd name="T31" fmla="*/ 0 h 465"/>
                  <a:gd name="T32" fmla="*/ 0 w 696"/>
                  <a:gd name="T33" fmla="*/ 0 h 465"/>
                  <a:gd name="T34" fmla="*/ 0 w 696"/>
                  <a:gd name="T35" fmla="*/ 0 h 465"/>
                  <a:gd name="T36" fmla="*/ 0 w 696"/>
                  <a:gd name="T37" fmla="*/ 0 h 465"/>
                  <a:gd name="T38" fmla="*/ 0 w 696"/>
                  <a:gd name="T39" fmla="*/ 0 h 465"/>
                  <a:gd name="T40" fmla="*/ 0 w 696"/>
                  <a:gd name="T41" fmla="*/ 0 h 465"/>
                  <a:gd name="T42" fmla="*/ 0 w 696"/>
                  <a:gd name="T43" fmla="*/ 0 h 465"/>
                  <a:gd name="T44" fmla="*/ 0 w 696"/>
                  <a:gd name="T45" fmla="*/ 0 h 465"/>
                  <a:gd name="T46" fmla="*/ 0 w 696"/>
                  <a:gd name="T47" fmla="*/ 0 h 465"/>
                  <a:gd name="T48" fmla="*/ 0 w 696"/>
                  <a:gd name="T49" fmla="*/ 0 h 465"/>
                  <a:gd name="T50" fmla="*/ 0 w 696"/>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6"/>
                  <a:gd name="T79" fmla="*/ 0 h 465"/>
                  <a:gd name="T80" fmla="*/ 696 w 696"/>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6" h="465">
                    <a:moveTo>
                      <a:pt x="696" y="0"/>
                    </a:moveTo>
                    <a:lnTo>
                      <a:pt x="443" y="63"/>
                    </a:lnTo>
                    <a:lnTo>
                      <a:pt x="380" y="75"/>
                    </a:lnTo>
                    <a:lnTo>
                      <a:pt x="316" y="105"/>
                    </a:lnTo>
                    <a:lnTo>
                      <a:pt x="265" y="126"/>
                    </a:lnTo>
                    <a:lnTo>
                      <a:pt x="220" y="149"/>
                    </a:lnTo>
                    <a:lnTo>
                      <a:pt x="173" y="185"/>
                    </a:lnTo>
                    <a:lnTo>
                      <a:pt x="140" y="218"/>
                    </a:lnTo>
                    <a:lnTo>
                      <a:pt x="99" y="265"/>
                    </a:lnTo>
                    <a:lnTo>
                      <a:pt x="58" y="307"/>
                    </a:lnTo>
                    <a:lnTo>
                      <a:pt x="29" y="357"/>
                    </a:lnTo>
                    <a:lnTo>
                      <a:pt x="14" y="390"/>
                    </a:lnTo>
                    <a:lnTo>
                      <a:pt x="0" y="426"/>
                    </a:lnTo>
                    <a:lnTo>
                      <a:pt x="0" y="449"/>
                    </a:lnTo>
                    <a:lnTo>
                      <a:pt x="24" y="461"/>
                    </a:lnTo>
                    <a:lnTo>
                      <a:pt x="58" y="465"/>
                    </a:lnTo>
                    <a:lnTo>
                      <a:pt x="86" y="465"/>
                    </a:lnTo>
                    <a:lnTo>
                      <a:pt x="151" y="454"/>
                    </a:lnTo>
                    <a:lnTo>
                      <a:pt x="208" y="449"/>
                    </a:lnTo>
                    <a:lnTo>
                      <a:pt x="265" y="426"/>
                    </a:lnTo>
                    <a:lnTo>
                      <a:pt x="312" y="408"/>
                    </a:lnTo>
                    <a:lnTo>
                      <a:pt x="357" y="380"/>
                    </a:lnTo>
                    <a:lnTo>
                      <a:pt x="399" y="351"/>
                    </a:lnTo>
                    <a:lnTo>
                      <a:pt x="443" y="310"/>
                    </a:lnTo>
                    <a:lnTo>
                      <a:pt x="485" y="270"/>
                    </a:lnTo>
                    <a:lnTo>
                      <a:pt x="69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69" name="Freeform 224"/>
              <p:cNvSpPr>
                <a:spLocks/>
              </p:cNvSpPr>
              <p:nvPr/>
            </p:nvSpPr>
            <p:spPr bwMode="auto">
              <a:xfrm>
                <a:off x="3350" y="2076"/>
                <a:ext cx="155" cy="136"/>
              </a:xfrm>
              <a:custGeom>
                <a:avLst/>
                <a:gdLst>
                  <a:gd name="T0" fmla="*/ 0 w 622"/>
                  <a:gd name="T1" fmla="*/ 0 h 545"/>
                  <a:gd name="T2" fmla="*/ 0 w 622"/>
                  <a:gd name="T3" fmla="*/ 0 h 545"/>
                  <a:gd name="T4" fmla="*/ 0 w 622"/>
                  <a:gd name="T5" fmla="*/ 0 h 545"/>
                  <a:gd name="T6" fmla="*/ 0 w 622"/>
                  <a:gd name="T7" fmla="*/ 0 h 545"/>
                  <a:gd name="T8" fmla="*/ 0 w 622"/>
                  <a:gd name="T9" fmla="*/ 0 h 545"/>
                  <a:gd name="T10" fmla="*/ 0 w 622"/>
                  <a:gd name="T11" fmla="*/ 0 h 545"/>
                  <a:gd name="T12" fmla="*/ 0 w 622"/>
                  <a:gd name="T13" fmla="*/ 0 h 545"/>
                  <a:gd name="T14" fmla="*/ 0 w 622"/>
                  <a:gd name="T15" fmla="*/ 0 h 545"/>
                  <a:gd name="T16" fmla="*/ 0 w 622"/>
                  <a:gd name="T17" fmla="*/ 0 h 545"/>
                  <a:gd name="T18" fmla="*/ 0 w 622"/>
                  <a:gd name="T19" fmla="*/ 0 h 545"/>
                  <a:gd name="T20" fmla="*/ 0 w 622"/>
                  <a:gd name="T21" fmla="*/ 0 h 545"/>
                  <a:gd name="T22" fmla="*/ 0 w 622"/>
                  <a:gd name="T23" fmla="*/ 0 h 545"/>
                  <a:gd name="T24" fmla="*/ 0 w 622"/>
                  <a:gd name="T25" fmla="*/ 0 h 545"/>
                  <a:gd name="T26" fmla="*/ 0 w 622"/>
                  <a:gd name="T27" fmla="*/ 0 h 545"/>
                  <a:gd name="T28" fmla="*/ 0 w 622"/>
                  <a:gd name="T29" fmla="*/ 0 h 545"/>
                  <a:gd name="T30" fmla="*/ 0 w 622"/>
                  <a:gd name="T31" fmla="*/ 0 h 545"/>
                  <a:gd name="T32" fmla="*/ 0 w 622"/>
                  <a:gd name="T33" fmla="*/ 0 h 545"/>
                  <a:gd name="T34" fmla="*/ 0 w 622"/>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2"/>
                  <a:gd name="T55" fmla="*/ 0 h 545"/>
                  <a:gd name="T56" fmla="*/ 622 w 622"/>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2" h="545">
                    <a:moveTo>
                      <a:pt x="622" y="0"/>
                    </a:moveTo>
                    <a:lnTo>
                      <a:pt x="502" y="213"/>
                    </a:lnTo>
                    <a:lnTo>
                      <a:pt x="474" y="281"/>
                    </a:lnTo>
                    <a:lnTo>
                      <a:pt x="433" y="328"/>
                    </a:lnTo>
                    <a:lnTo>
                      <a:pt x="398" y="373"/>
                    </a:lnTo>
                    <a:lnTo>
                      <a:pt x="365" y="407"/>
                    </a:lnTo>
                    <a:lnTo>
                      <a:pt x="318" y="436"/>
                    </a:lnTo>
                    <a:lnTo>
                      <a:pt x="277" y="472"/>
                    </a:lnTo>
                    <a:lnTo>
                      <a:pt x="220" y="498"/>
                    </a:lnTo>
                    <a:lnTo>
                      <a:pt x="163" y="512"/>
                    </a:lnTo>
                    <a:lnTo>
                      <a:pt x="59" y="545"/>
                    </a:lnTo>
                    <a:lnTo>
                      <a:pt x="8" y="535"/>
                    </a:lnTo>
                    <a:lnTo>
                      <a:pt x="0" y="495"/>
                    </a:lnTo>
                    <a:lnTo>
                      <a:pt x="30" y="407"/>
                    </a:lnTo>
                    <a:lnTo>
                      <a:pt x="88" y="304"/>
                    </a:lnTo>
                    <a:lnTo>
                      <a:pt x="151" y="230"/>
                    </a:lnTo>
                    <a:lnTo>
                      <a:pt x="243" y="167"/>
                    </a:lnTo>
                    <a:lnTo>
                      <a:pt x="622"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0" name="Freeform 225"/>
              <p:cNvSpPr>
                <a:spLocks/>
              </p:cNvSpPr>
              <p:nvPr/>
            </p:nvSpPr>
            <p:spPr bwMode="auto">
              <a:xfrm>
                <a:off x="3367" y="2156"/>
                <a:ext cx="189" cy="90"/>
              </a:xfrm>
              <a:custGeom>
                <a:avLst/>
                <a:gdLst>
                  <a:gd name="T0" fmla="*/ 0 w 753"/>
                  <a:gd name="T1" fmla="*/ 0 h 357"/>
                  <a:gd name="T2" fmla="*/ 0 w 753"/>
                  <a:gd name="T3" fmla="*/ 0 h 357"/>
                  <a:gd name="T4" fmla="*/ 0 w 753"/>
                  <a:gd name="T5" fmla="*/ 0 h 357"/>
                  <a:gd name="T6" fmla="*/ 0 w 753"/>
                  <a:gd name="T7" fmla="*/ 0 h 357"/>
                  <a:gd name="T8" fmla="*/ 0 w 753"/>
                  <a:gd name="T9" fmla="*/ 0 h 357"/>
                  <a:gd name="T10" fmla="*/ 0 w 753"/>
                  <a:gd name="T11" fmla="*/ 0 h 357"/>
                  <a:gd name="T12" fmla="*/ 0 w 753"/>
                  <a:gd name="T13" fmla="*/ 0 h 357"/>
                  <a:gd name="T14" fmla="*/ 0 w 753"/>
                  <a:gd name="T15" fmla="*/ 0 h 357"/>
                  <a:gd name="T16" fmla="*/ 0 w 753"/>
                  <a:gd name="T17" fmla="*/ 0 h 357"/>
                  <a:gd name="T18" fmla="*/ 0 w 753"/>
                  <a:gd name="T19" fmla="*/ 0 h 357"/>
                  <a:gd name="T20" fmla="*/ 0 w 753"/>
                  <a:gd name="T21" fmla="*/ 0 h 357"/>
                  <a:gd name="T22" fmla="*/ 0 w 753"/>
                  <a:gd name="T23" fmla="*/ 0 h 357"/>
                  <a:gd name="T24" fmla="*/ 0 w 753"/>
                  <a:gd name="T25" fmla="*/ 0 h 357"/>
                  <a:gd name="T26" fmla="*/ 0 w 753"/>
                  <a:gd name="T27" fmla="*/ 0 h 357"/>
                  <a:gd name="T28" fmla="*/ 0 w 753"/>
                  <a:gd name="T29" fmla="*/ 0 h 357"/>
                  <a:gd name="T30" fmla="*/ 0 w 753"/>
                  <a:gd name="T31" fmla="*/ 0 h 357"/>
                  <a:gd name="T32" fmla="*/ 0 w 753"/>
                  <a:gd name="T33" fmla="*/ 0 h 357"/>
                  <a:gd name="T34" fmla="*/ 0 w 753"/>
                  <a:gd name="T35" fmla="*/ 0 h 357"/>
                  <a:gd name="T36" fmla="*/ 0 w 753"/>
                  <a:gd name="T37" fmla="*/ 0 h 357"/>
                  <a:gd name="T38" fmla="*/ 0 w 753"/>
                  <a:gd name="T39" fmla="*/ 0 h 357"/>
                  <a:gd name="T40" fmla="*/ 0 w 753"/>
                  <a:gd name="T41" fmla="*/ 0 h 357"/>
                  <a:gd name="T42" fmla="*/ 0 w 753"/>
                  <a:gd name="T43" fmla="*/ 0 h 357"/>
                  <a:gd name="T44" fmla="*/ 0 w 753"/>
                  <a:gd name="T45" fmla="*/ 0 h 357"/>
                  <a:gd name="T46" fmla="*/ 0 w 753"/>
                  <a:gd name="T47" fmla="*/ 0 h 357"/>
                  <a:gd name="T48" fmla="*/ 0 w 753"/>
                  <a:gd name="T49" fmla="*/ 0 h 357"/>
                  <a:gd name="T50" fmla="*/ 0 w 753"/>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7"/>
                  <a:gd name="T80" fmla="*/ 753 w 75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7">
                    <a:moveTo>
                      <a:pt x="753" y="0"/>
                    </a:moveTo>
                    <a:lnTo>
                      <a:pt x="507" y="18"/>
                    </a:lnTo>
                    <a:lnTo>
                      <a:pt x="442" y="21"/>
                    </a:lnTo>
                    <a:lnTo>
                      <a:pt x="380" y="34"/>
                    </a:lnTo>
                    <a:lnTo>
                      <a:pt x="324" y="47"/>
                    </a:lnTo>
                    <a:lnTo>
                      <a:pt x="277" y="63"/>
                    </a:lnTo>
                    <a:lnTo>
                      <a:pt x="225" y="85"/>
                    </a:lnTo>
                    <a:lnTo>
                      <a:pt x="179" y="110"/>
                    </a:lnTo>
                    <a:lnTo>
                      <a:pt x="132" y="155"/>
                    </a:lnTo>
                    <a:lnTo>
                      <a:pt x="87" y="190"/>
                    </a:lnTo>
                    <a:lnTo>
                      <a:pt x="47" y="231"/>
                    </a:lnTo>
                    <a:lnTo>
                      <a:pt x="18" y="269"/>
                    </a:lnTo>
                    <a:lnTo>
                      <a:pt x="0" y="298"/>
                    </a:lnTo>
                    <a:lnTo>
                      <a:pt x="0" y="316"/>
                    </a:lnTo>
                    <a:lnTo>
                      <a:pt x="18" y="334"/>
                    </a:lnTo>
                    <a:lnTo>
                      <a:pt x="41" y="349"/>
                    </a:lnTo>
                    <a:lnTo>
                      <a:pt x="76" y="357"/>
                    </a:lnTo>
                    <a:lnTo>
                      <a:pt x="132" y="357"/>
                    </a:lnTo>
                    <a:lnTo>
                      <a:pt x="186" y="357"/>
                    </a:lnTo>
                    <a:lnTo>
                      <a:pt x="242" y="349"/>
                    </a:lnTo>
                    <a:lnTo>
                      <a:pt x="295" y="345"/>
                    </a:lnTo>
                    <a:lnTo>
                      <a:pt x="346" y="328"/>
                    </a:lnTo>
                    <a:lnTo>
                      <a:pt x="397" y="298"/>
                    </a:lnTo>
                    <a:lnTo>
                      <a:pt x="438" y="269"/>
                    </a:lnTo>
                    <a:lnTo>
                      <a:pt x="497" y="223"/>
                    </a:lnTo>
                    <a:lnTo>
                      <a:pt x="753"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1" name="Line 226"/>
              <p:cNvSpPr>
                <a:spLocks noChangeShapeType="1"/>
              </p:cNvSpPr>
              <p:nvPr/>
            </p:nvSpPr>
            <p:spPr bwMode="auto">
              <a:xfrm>
                <a:off x="4045" y="1829"/>
                <a:ext cx="62" cy="3"/>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2" name="Freeform 227"/>
              <p:cNvSpPr>
                <a:spLocks/>
              </p:cNvSpPr>
              <p:nvPr/>
            </p:nvSpPr>
            <p:spPr bwMode="auto">
              <a:xfrm>
                <a:off x="4049" y="1605"/>
                <a:ext cx="189" cy="137"/>
              </a:xfrm>
              <a:custGeom>
                <a:avLst/>
                <a:gdLst>
                  <a:gd name="T0" fmla="*/ 0 w 756"/>
                  <a:gd name="T1" fmla="*/ 0 h 547"/>
                  <a:gd name="T2" fmla="*/ 0 w 756"/>
                  <a:gd name="T3" fmla="*/ 0 h 547"/>
                  <a:gd name="T4" fmla="*/ 0 w 756"/>
                  <a:gd name="T5" fmla="*/ 0 h 547"/>
                  <a:gd name="T6" fmla="*/ 0 w 756"/>
                  <a:gd name="T7" fmla="*/ 0 h 547"/>
                  <a:gd name="T8" fmla="*/ 0 w 756"/>
                  <a:gd name="T9" fmla="*/ 0 h 547"/>
                  <a:gd name="T10" fmla="*/ 0 w 756"/>
                  <a:gd name="T11" fmla="*/ 0 h 547"/>
                  <a:gd name="T12" fmla="*/ 0 w 756"/>
                  <a:gd name="T13" fmla="*/ 0 h 547"/>
                  <a:gd name="T14" fmla="*/ 0 60000 65536"/>
                  <a:gd name="T15" fmla="*/ 0 60000 65536"/>
                  <a:gd name="T16" fmla="*/ 0 60000 65536"/>
                  <a:gd name="T17" fmla="*/ 0 60000 65536"/>
                  <a:gd name="T18" fmla="*/ 0 60000 65536"/>
                  <a:gd name="T19" fmla="*/ 0 60000 65536"/>
                  <a:gd name="T20" fmla="*/ 0 60000 65536"/>
                  <a:gd name="T21" fmla="*/ 0 w 756"/>
                  <a:gd name="T22" fmla="*/ 0 h 547"/>
                  <a:gd name="T23" fmla="*/ 756 w 756"/>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547">
                    <a:moveTo>
                      <a:pt x="0" y="547"/>
                    </a:moveTo>
                    <a:lnTo>
                      <a:pt x="127" y="479"/>
                    </a:lnTo>
                    <a:lnTo>
                      <a:pt x="254" y="395"/>
                    </a:lnTo>
                    <a:lnTo>
                      <a:pt x="380" y="267"/>
                    </a:lnTo>
                    <a:lnTo>
                      <a:pt x="496" y="138"/>
                    </a:lnTo>
                    <a:lnTo>
                      <a:pt x="623" y="63"/>
                    </a:lnTo>
                    <a:lnTo>
                      <a:pt x="75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3" name="Freeform 228"/>
              <p:cNvSpPr>
                <a:spLocks/>
              </p:cNvSpPr>
              <p:nvPr/>
            </p:nvSpPr>
            <p:spPr bwMode="auto">
              <a:xfrm>
                <a:off x="4039" y="1611"/>
                <a:ext cx="212" cy="176"/>
              </a:xfrm>
              <a:custGeom>
                <a:avLst/>
                <a:gdLst>
                  <a:gd name="T0" fmla="*/ 0 w 851"/>
                  <a:gd name="T1" fmla="*/ 0 h 701"/>
                  <a:gd name="T2" fmla="*/ 0 w 851"/>
                  <a:gd name="T3" fmla="*/ 0 h 701"/>
                  <a:gd name="T4" fmla="*/ 0 w 851"/>
                  <a:gd name="T5" fmla="*/ 0 h 701"/>
                  <a:gd name="T6" fmla="*/ 0 w 851"/>
                  <a:gd name="T7" fmla="*/ 0 h 701"/>
                  <a:gd name="T8" fmla="*/ 0 w 851"/>
                  <a:gd name="T9" fmla="*/ 0 h 701"/>
                  <a:gd name="T10" fmla="*/ 0 w 851"/>
                  <a:gd name="T11" fmla="*/ 0 h 701"/>
                  <a:gd name="T12" fmla="*/ 0 w 851"/>
                  <a:gd name="T13" fmla="*/ 0 h 701"/>
                  <a:gd name="T14" fmla="*/ 0 60000 65536"/>
                  <a:gd name="T15" fmla="*/ 0 60000 65536"/>
                  <a:gd name="T16" fmla="*/ 0 60000 65536"/>
                  <a:gd name="T17" fmla="*/ 0 60000 65536"/>
                  <a:gd name="T18" fmla="*/ 0 60000 65536"/>
                  <a:gd name="T19" fmla="*/ 0 60000 65536"/>
                  <a:gd name="T20" fmla="*/ 0 60000 65536"/>
                  <a:gd name="T21" fmla="*/ 0 w 851"/>
                  <a:gd name="T22" fmla="*/ 0 h 701"/>
                  <a:gd name="T23" fmla="*/ 851 w 851"/>
                  <a:gd name="T24" fmla="*/ 701 h 7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1" h="701">
                    <a:moveTo>
                      <a:pt x="0" y="701"/>
                    </a:moveTo>
                    <a:lnTo>
                      <a:pt x="144" y="615"/>
                    </a:lnTo>
                    <a:lnTo>
                      <a:pt x="282" y="508"/>
                    </a:lnTo>
                    <a:lnTo>
                      <a:pt x="427" y="344"/>
                    </a:lnTo>
                    <a:lnTo>
                      <a:pt x="570" y="190"/>
                    </a:lnTo>
                    <a:lnTo>
                      <a:pt x="714" y="86"/>
                    </a:lnTo>
                    <a:lnTo>
                      <a:pt x="85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4" name="Freeform 229"/>
              <p:cNvSpPr>
                <a:spLocks/>
              </p:cNvSpPr>
              <p:nvPr/>
            </p:nvSpPr>
            <p:spPr bwMode="auto">
              <a:xfrm>
                <a:off x="4008" y="1561"/>
                <a:ext cx="199" cy="203"/>
              </a:xfrm>
              <a:custGeom>
                <a:avLst/>
                <a:gdLst>
                  <a:gd name="T0" fmla="*/ 0 w 795"/>
                  <a:gd name="T1" fmla="*/ 0 h 811"/>
                  <a:gd name="T2" fmla="*/ 0 w 795"/>
                  <a:gd name="T3" fmla="*/ 0 h 811"/>
                  <a:gd name="T4" fmla="*/ 0 w 795"/>
                  <a:gd name="T5" fmla="*/ 0 h 811"/>
                  <a:gd name="T6" fmla="*/ 0 w 795"/>
                  <a:gd name="T7" fmla="*/ 0 h 811"/>
                  <a:gd name="T8" fmla="*/ 0 w 795"/>
                  <a:gd name="T9" fmla="*/ 0 h 811"/>
                  <a:gd name="T10" fmla="*/ 0 w 795"/>
                  <a:gd name="T11" fmla="*/ 0 h 811"/>
                  <a:gd name="T12" fmla="*/ 0 w 795"/>
                  <a:gd name="T13" fmla="*/ 0 h 811"/>
                  <a:gd name="T14" fmla="*/ 0 60000 65536"/>
                  <a:gd name="T15" fmla="*/ 0 60000 65536"/>
                  <a:gd name="T16" fmla="*/ 0 60000 65536"/>
                  <a:gd name="T17" fmla="*/ 0 60000 65536"/>
                  <a:gd name="T18" fmla="*/ 0 60000 65536"/>
                  <a:gd name="T19" fmla="*/ 0 60000 65536"/>
                  <a:gd name="T20" fmla="*/ 0 60000 65536"/>
                  <a:gd name="T21" fmla="*/ 0 w 795"/>
                  <a:gd name="T22" fmla="*/ 0 h 811"/>
                  <a:gd name="T23" fmla="*/ 795 w 795"/>
                  <a:gd name="T24" fmla="*/ 811 h 8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5" h="811">
                    <a:moveTo>
                      <a:pt x="0" y="811"/>
                    </a:moveTo>
                    <a:lnTo>
                      <a:pt x="145" y="701"/>
                    </a:lnTo>
                    <a:lnTo>
                      <a:pt x="273" y="576"/>
                    </a:lnTo>
                    <a:lnTo>
                      <a:pt x="398" y="403"/>
                    </a:lnTo>
                    <a:lnTo>
                      <a:pt x="522" y="235"/>
                    </a:lnTo>
                    <a:lnTo>
                      <a:pt x="657" y="108"/>
                    </a:lnTo>
                    <a:lnTo>
                      <a:pt x="79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5" name="Freeform 230"/>
              <p:cNvSpPr>
                <a:spLocks/>
              </p:cNvSpPr>
              <p:nvPr/>
            </p:nvSpPr>
            <p:spPr bwMode="auto">
              <a:xfrm>
                <a:off x="4072" y="1742"/>
                <a:ext cx="269" cy="91"/>
              </a:xfrm>
              <a:custGeom>
                <a:avLst/>
                <a:gdLst>
                  <a:gd name="T0" fmla="*/ 0 w 1075"/>
                  <a:gd name="T1" fmla="*/ 0 h 362"/>
                  <a:gd name="T2" fmla="*/ 0 w 1075"/>
                  <a:gd name="T3" fmla="*/ 0 h 362"/>
                  <a:gd name="T4" fmla="*/ 0 w 1075"/>
                  <a:gd name="T5" fmla="*/ 0 h 362"/>
                  <a:gd name="T6" fmla="*/ 0 w 1075"/>
                  <a:gd name="T7" fmla="*/ 0 h 362"/>
                  <a:gd name="T8" fmla="*/ 0 w 1075"/>
                  <a:gd name="T9" fmla="*/ 0 h 362"/>
                  <a:gd name="T10" fmla="*/ 0 w 1075"/>
                  <a:gd name="T11" fmla="*/ 0 h 362"/>
                  <a:gd name="T12" fmla="*/ 0 w 1075"/>
                  <a:gd name="T13" fmla="*/ 0 h 362"/>
                  <a:gd name="T14" fmla="*/ 0 60000 65536"/>
                  <a:gd name="T15" fmla="*/ 0 60000 65536"/>
                  <a:gd name="T16" fmla="*/ 0 60000 65536"/>
                  <a:gd name="T17" fmla="*/ 0 60000 65536"/>
                  <a:gd name="T18" fmla="*/ 0 60000 65536"/>
                  <a:gd name="T19" fmla="*/ 0 60000 65536"/>
                  <a:gd name="T20" fmla="*/ 0 60000 65536"/>
                  <a:gd name="T21" fmla="*/ 0 w 1075"/>
                  <a:gd name="T22" fmla="*/ 0 h 362"/>
                  <a:gd name="T23" fmla="*/ 1075 w 1075"/>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5" h="362">
                    <a:moveTo>
                      <a:pt x="0" y="362"/>
                    </a:moveTo>
                    <a:lnTo>
                      <a:pt x="161" y="287"/>
                    </a:lnTo>
                    <a:lnTo>
                      <a:pt x="333" y="223"/>
                    </a:lnTo>
                    <a:lnTo>
                      <a:pt x="541" y="184"/>
                    </a:lnTo>
                    <a:lnTo>
                      <a:pt x="747" y="151"/>
                    </a:lnTo>
                    <a:lnTo>
                      <a:pt x="915" y="80"/>
                    </a:lnTo>
                    <a:lnTo>
                      <a:pt x="107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6" name="Freeform 231"/>
              <p:cNvSpPr>
                <a:spLocks/>
              </p:cNvSpPr>
              <p:nvPr/>
            </p:nvSpPr>
            <p:spPr bwMode="auto">
              <a:xfrm>
                <a:off x="3352" y="2054"/>
                <a:ext cx="102" cy="156"/>
              </a:xfrm>
              <a:custGeom>
                <a:avLst/>
                <a:gdLst>
                  <a:gd name="T0" fmla="*/ 0 w 408"/>
                  <a:gd name="T1" fmla="*/ 0 h 622"/>
                  <a:gd name="T2" fmla="*/ 0 w 408"/>
                  <a:gd name="T3" fmla="*/ 0 h 622"/>
                  <a:gd name="T4" fmla="*/ 0 w 408"/>
                  <a:gd name="T5" fmla="*/ 0 h 622"/>
                  <a:gd name="T6" fmla="*/ 0 w 408"/>
                  <a:gd name="T7" fmla="*/ 0 h 622"/>
                  <a:gd name="T8" fmla="*/ 0 w 408"/>
                  <a:gd name="T9" fmla="*/ 0 h 622"/>
                  <a:gd name="T10" fmla="*/ 0 w 408"/>
                  <a:gd name="T11" fmla="*/ 0 h 622"/>
                  <a:gd name="T12" fmla="*/ 0 w 408"/>
                  <a:gd name="T13" fmla="*/ 0 h 622"/>
                  <a:gd name="T14" fmla="*/ 0 60000 65536"/>
                  <a:gd name="T15" fmla="*/ 0 60000 65536"/>
                  <a:gd name="T16" fmla="*/ 0 60000 65536"/>
                  <a:gd name="T17" fmla="*/ 0 60000 65536"/>
                  <a:gd name="T18" fmla="*/ 0 60000 65536"/>
                  <a:gd name="T19" fmla="*/ 0 60000 65536"/>
                  <a:gd name="T20" fmla="*/ 0 60000 65536"/>
                  <a:gd name="T21" fmla="*/ 0 w 408"/>
                  <a:gd name="T22" fmla="*/ 0 h 622"/>
                  <a:gd name="T23" fmla="*/ 408 w 408"/>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622">
                    <a:moveTo>
                      <a:pt x="0" y="622"/>
                    </a:moveTo>
                    <a:lnTo>
                      <a:pt x="18" y="512"/>
                    </a:lnTo>
                    <a:lnTo>
                      <a:pt x="65" y="411"/>
                    </a:lnTo>
                    <a:lnTo>
                      <a:pt x="165" y="322"/>
                    </a:lnTo>
                    <a:lnTo>
                      <a:pt x="269" y="233"/>
                    </a:lnTo>
                    <a:lnTo>
                      <a:pt x="345" y="120"/>
                    </a:lnTo>
                    <a:lnTo>
                      <a:pt x="40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7" name="Freeform 232"/>
              <p:cNvSpPr>
                <a:spLocks/>
              </p:cNvSpPr>
              <p:nvPr/>
            </p:nvSpPr>
            <p:spPr bwMode="auto">
              <a:xfrm>
                <a:off x="3370" y="2204"/>
                <a:ext cx="195" cy="45"/>
              </a:xfrm>
              <a:custGeom>
                <a:avLst/>
                <a:gdLst>
                  <a:gd name="T0" fmla="*/ 0 w 777"/>
                  <a:gd name="T1" fmla="*/ 0 h 178"/>
                  <a:gd name="T2" fmla="*/ 0 w 777"/>
                  <a:gd name="T3" fmla="*/ 0 h 178"/>
                  <a:gd name="T4" fmla="*/ 0 w 777"/>
                  <a:gd name="T5" fmla="*/ 0 h 178"/>
                  <a:gd name="T6" fmla="*/ 0 w 777"/>
                  <a:gd name="T7" fmla="*/ 0 h 178"/>
                  <a:gd name="T8" fmla="*/ 0 w 777"/>
                  <a:gd name="T9" fmla="*/ 0 h 178"/>
                  <a:gd name="T10" fmla="*/ 0 w 777"/>
                  <a:gd name="T11" fmla="*/ 0 h 178"/>
                  <a:gd name="T12" fmla="*/ 0 w 777"/>
                  <a:gd name="T13" fmla="*/ 0 h 178"/>
                  <a:gd name="T14" fmla="*/ 0 60000 65536"/>
                  <a:gd name="T15" fmla="*/ 0 60000 65536"/>
                  <a:gd name="T16" fmla="*/ 0 60000 65536"/>
                  <a:gd name="T17" fmla="*/ 0 60000 65536"/>
                  <a:gd name="T18" fmla="*/ 0 60000 65536"/>
                  <a:gd name="T19" fmla="*/ 0 60000 65536"/>
                  <a:gd name="T20" fmla="*/ 0 60000 65536"/>
                  <a:gd name="T21" fmla="*/ 0 w 777"/>
                  <a:gd name="T22" fmla="*/ 0 h 178"/>
                  <a:gd name="T23" fmla="*/ 777 w 777"/>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7" h="178">
                    <a:moveTo>
                      <a:pt x="0" y="178"/>
                    </a:moveTo>
                    <a:lnTo>
                      <a:pt x="120" y="178"/>
                    </a:lnTo>
                    <a:lnTo>
                      <a:pt x="246" y="159"/>
                    </a:lnTo>
                    <a:lnTo>
                      <a:pt x="392" y="87"/>
                    </a:lnTo>
                    <a:lnTo>
                      <a:pt x="538" y="21"/>
                    </a:lnTo>
                    <a:lnTo>
                      <a:pt x="661" y="0"/>
                    </a:lnTo>
                    <a:lnTo>
                      <a:pt x="77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8" name="Freeform 233"/>
              <p:cNvSpPr>
                <a:spLocks/>
              </p:cNvSpPr>
              <p:nvPr/>
            </p:nvSpPr>
            <p:spPr bwMode="auto">
              <a:xfrm>
                <a:off x="4085" y="1524"/>
                <a:ext cx="214" cy="175"/>
              </a:xfrm>
              <a:custGeom>
                <a:avLst/>
                <a:gdLst>
                  <a:gd name="T0" fmla="*/ 0 w 859"/>
                  <a:gd name="T1" fmla="*/ 0 h 703"/>
                  <a:gd name="T2" fmla="*/ 0 w 859"/>
                  <a:gd name="T3" fmla="*/ 0 h 703"/>
                  <a:gd name="T4" fmla="*/ 0 w 859"/>
                  <a:gd name="T5" fmla="*/ 0 h 703"/>
                  <a:gd name="T6" fmla="*/ 0 w 859"/>
                  <a:gd name="T7" fmla="*/ 0 h 703"/>
                  <a:gd name="T8" fmla="*/ 0 w 859"/>
                  <a:gd name="T9" fmla="*/ 0 h 703"/>
                  <a:gd name="T10" fmla="*/ 0 w 859"/>
                  <a:gd name="T11" fmla="*/ 0 h 703"/>
                  <a:gd name="T12" fmla="*/ 0 w 859"/>
                  <a:gd name="T13" fmla="*/ 0 h 703"/>
                  <a:gd name="T14" fmla="*/ 0 60000 65536"/>
                  <a:gd name="T15" fmla="*/ 0 60000 65536"/>
                  <a:gd name="T16" fmla="*/ 0 60000 65536"/>
                  <a:gd name="T17" fmla="*/ 0 60000 65536"/>
                  <a:gd name="T18" fmla="*/ 0 60000 65536"/>
                  <a:gd name="T19" fmla="*/ 0 60000 65536"/>
                  <a:gd name="T20" fmla="*/ 0 60000 65536"/>
                  <a:gd name="T21" fmla="*/ 0 w 859"/>
                  <a:gd name="T22" fmla="*/ 0 h 703"/>
                  <a:gd name="T23" fmla="*/ 859 w 859"/>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9" h="703">
                    <a:moveTo>
                      <a:pt x="0" y="703"/>
                    </a:moveTo>
                    <a:lnTo>
                      <a:pt x="143" y="611"/>
                    </a:lnTo>
                    <a:lnTo>
                      <a:pt x="286" y="507"/>
                    </a:lnTo>
                    <a:lnTo>
                      <a:pt x="432" y="346"/>
                    </a:lnTo>
                    <a:lnTo>
                      <a:pt x="575" y="191"/>
                    </a:lnTo>
                    <a:lnTo>
                      <a:pt x="720" y="80"/>
                    </a:lnTo>
                    <a:lnTo>
                      <a:pt x="85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79" name="Freeform 234"/>
              <p:cNvSpPr>
                <a:spLocks/>
              </p:cNvSpPr>
              <p:nvPr/>
            </p:nvSpPr>
            <p:spPr bwMode="auto">
              <a:xfrm>
                <a:off x="4056" y="1662"/>
                <a:ext cx="221" cy="170"/>
              </a:xfrm>
              <a:custGeom>
                <a:avLst/>
                <a:gdLst>
                  <a:gd name="T0" fmla="*/ 0 w 884"/>
                  <a:gd name="T1" fmla="*/ 0 h 678"/>
                  <a:gd name="T2" fmla="*/ 0 w 884"/>
                  <a:gd name="T3" fmla="*/ 0 h 678"/>
                  <a:gd name="T4" fmla="*/ 0 w 884"/>
                  <a:gd name="T5" fmla="*/ 0 h 678"/>
                  <a:gd name="T6" fmla="*/ 0 w 884"/>
                  <a:gd name="T7" fmla="*/ 0 h 678"/>
                  <a:gd name="T8" fmla="*/ 0 w 884"/>
                  <a:gd name="T9" fmla="*/ 0 h 678"/>
                  <a:gd name="T10" fmla="*/ 0 w 884"/>
                  <a:gd name="T11" fmla="*/ 0 h 678"/>
                  <a:gd name="T12" fmla="*/ 0 w 884"/>
                  <a:gd name="T13" fmla="*/ 0 h 678"/>
                  <a:gd name="T14" fmla="*/ 0 60000 65536"/>
                  <a:gd name="T15" fmla="*/ 0 60000 65536"/>
                  <a:gd name="T16" fmla="*/ 0 60000 65536"/>
                  <a:gd name="T17" fmla="*/ 0 60000 65536"/>
                  <a:gd name="T18" fmla="*/ 0 60000 65536"/>
                  <a:gd name="T19" fmla="*/ 0 60000 65536"/>
                  <a:gd name="T20" fmla="*/ 0 60000 65536"/>
                  <a:gd name="T21" fmla="*/ 0 w 884"/>
                  <a:gd name="T22" fmla="*/ 0 h 678"/>
                  <a:gd name="T23" fmla="*/ 884 w 884"/>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4" h="678">
                    <a:moveTo>
                      <a:pt x="0" y="678"/>
                    </a:moveTo>
                    <a:lnTo>
                      <a:pt x="120" y="563"/>
                    </a:lnTo>
                    <a:lnTo>
                      <a:pt x="256" y="447"/>
                    </a:lnTo>
                    <a:lnTo>
                      <a:pt x="448" y="339"/>
                    </a:lnTo>
                    <a:lnTo>
                      <a:pt x="631" y="237"/>
                    </a:lnTo>
                    <a:lnTo>
                      <a:pt x="762" y="121"/>
                    </a:lnTo>
                    <a:lnTo>
                      <a:pt x="88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0" name="Freeform 235"/>
              <p:cNvSpPr>
                <a:spLocks/>
              </p:cNvSpPr>
              <p:nvPr/>
            </p:nvSpPr>
            <p:spPr bwMode="auto">
              <a:xfrm>
                <a:off x="4170" y="1623"/>
                <a:ext cx="220" cy="168"/>
              </a:xfrm>
              <a:custGeom>
                <a:avLst/>
                <a:gdLst>
                  <a:gd name="T0" fmla="*/ 0 w 882"/>
                  <a:gd name="T1" fmla="*/ 0 h 671"/>
                  <a:gd name="T2" fmla="*/ 0 w 882"/>
                  <a:gd name="T3" fmla="*/ 0 h 671"/>
                  <a:gd name="T4" fmla="*/ 0 w 882"/>
                  <a:gd name="T5" fmla="*/ 0 h 671"/>
                  <a:gd name="T6" fmla="*/ 0 w 882"/>
                  <a:gd name="T7" fmla="*/ 0 h 671"/>
                  <a:gd name="T8" fmla="*/ 0 w 882"/>
                  <a:gd name="T9" fmla="*/ 0 h 671"/>
                  <a:gd name="T10" fmla="*/ 0 w 882"/>
                  <a:gd name="T11" fmla="*/ 0 h 671"/>
                  <a:gd name="T12" fmla="*/ 0 w 882"/>
                  <a:gd name="T13" fmla="*/ 0 h 671"/>
                  <a:gd name="T14" fmla="*/ 0 60000 65536"/>
                  <a:gd name="T15" fmla="*/ 0 60000 65536"/>
                  <a:gd name="T16" fmla="*/ 0 60000 65536"/>
                  <a:gd name="T17" fmla="*/ 0 60000 65536"/>
                  <a:gd name="T18" fmla="*/ 0 60000 65536"/>
                  <a:gd name="T19" fmla="*/ 0 60000 65536"/>
                  <a:gd name="T20" fmla="*/ 0 60000 65536"/>
                  <a:gd name="T21" fmla="*/ 0 w 882"/>
                  <a:gd name="T22" fmla="*/ 0 h 671"/>
                  <a:gd name="T23" fmla="*/ 882 w 882"/>
                  <a:gd name="T24" fmla="*/ 671 h 6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2" h="671">
                    <a:moveTo>
                      <a:pt x="0" y="671"/>
                    </a:moveTo>
                    <a:lnTo>
                      <a:pt x="122" y="553"/>
                    </a:lnTo>
                    <a:lnTo>
                      <a:pt x="262" y="442"/>
                    </a:lnTo>
                    <a:lnTo>
                      <a:pt x="450" y="339"/>
                    </a:lnTo>
                    <a:lnTo>
                      <a:pt x="631" y="231"/>
                    </a:lnTo>
                    <a:lnTo>
                      <a:pt x="771" y="113"/>
                    </a:lnTo>
                    <a:lnTo>
                      <a:pt x="88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1" name="Freeform 236"/>
              <p:cNvSpPr>
                <a:spLocks/>
              </p:cNvSpPr>
              <p:nvPr/>
            </p:nvSpPr>
            <p:spPr bwMode="auto">
              <a:xfrm>
                <a:off x="4101" y="1578"/>
                <a:ext cx="244" cy="217"/>
              </a:xfrm>
              <a:custGeom>
                <a:avLst/>
                <a:gdLst>
                  <a:gd name="T0" fmla="*/ 0 w 979"/>
                  <a:gd name="T1" fmla="*/ 0 h 868"/>
                  <a:gd name="T2" fmla="*/ 0 w 979"/>
                  <a:gd name="T3" fmla="*/ 0 h 868"/>
                  <a:gd name="T4" fmla="*/ 0 w 979"/>
                  <a:gd name="T5" fmla="*/ 0 h 868"/>
                  <a:gd name="T6" fmla="*/ 0 w 979"/>
                  <a:gd name="T7" fmla="*/ 0 h 868"/>
                  <a:gd name="T8" fmla="*/ 0 w 979"/>
                  <a:gd name="T9" fmla="*/ 0 h 868"/>
                  <a:gd name="T10" fmla="*/ 0 w 979"/>
                  <a:gd name="T11" fmla="*/ 0 h 868"/>
                  <a:gd name="T12" fmla="*/ 0 w 979"/>
                  <a:gd name="T13" fmla="*/ 0 h 868"/>
                  <a:gd name="T14" fmla="*/ 0 60000 65536"/>
                  <a:gd name="T15" fmla="*/ 0 60000 65536"/>
                  <a:gd name="T16" fmla="*/ 0 60000 65536"/>
                  <a:gd name="T17" fmla="*/ 0 60000 65536"/>
                  <a:gd name="T18" fmla="*/ 0 60000 65536"/>
                  <a:gd name="T19" fmla="*/ 0 60000 65536"/>
                  <a:gd name="T20" fmla="*/ 0 60000 65536"/>
                  <a:gd name="T21" fmla="*/ 0 w 979"/>
                  <a:gd name="T22" fmla="*/ 0 h 868"/>
                  <a:gd name="T23" fmla="*/ 979 w 979"/>
                  <a:gd name="T24" fmla="*/ 868 h 8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9" h="868">
                    <a:moveTo>
                      <a:pt x="0" y="868"/>
                    </a:moveTo>
                    <a:lnTo>
                      <a:pt x="139" y="725"/>
                    </a:lnTo>
                    <a:lnTo>
                      <a:pt x="287" y="581"/>
                    </a:lnTo>
                    <a:lnTo>
                      <a:pt x="495" y="438"/>
                    </a:lnTo>
                    <a:lnTo>
                      <a:pt x="699" y="296"/>
                    </a:lnTo>
                    <a:lnTo>
                      <a:pt x="852" y="151"/>
                    </a:lnTo>
                    <a:lnTo>
                      <a:pt x="97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2" name="Freeform 237"/>
              <p:cNvSpPr>
                <a:spLocks/>
              </p:cNvSpPr>
              <p:nvPr/>
            </p:nvSpPr>
            <p:spPr bwMode="auto">
              <a:xfrm>
                <a:off x="4125" y="1550"/>
                <a:ext cx="213" cy="175"/>
              </a:xfrm>
              <a:custGeom>
                <a:avLst/>
                <a:gdLst>
                  <a:gd name="T0" fmla="*/ 0 w 852"/>
                  <a:gd name="T1" fmla="*/ 0 h 703"/>
                  <a:gd name="T2" fmla="*/ 0 w 852"/>
                  <a:gd name="T3" fmla="*/ 0 h 703"/>
                  <a:gd name="T4" fmla="*/ 0 w 852"/>
                  <a:gd name="T5" fmla="*/ 0 h 703"/>
                  <a:gd name="T6" fmla="*/ 0 w 852"/>
                  <a:gd name="T7" fmla="*/ 0 h 703"/>
                  <a:gd name="T8" fmla="*/ 0 w 852"/>
                  <a:gd name="T9" fmla="*/ 0 h 703"/>
                  <a:gd name="T10" fmla="*/ 0 w 852"/>
                  <a:gd name="T11" fmla="*/ 0 h 703"/>
                  <a:gd name="T12" fmla="*/ 0 w 852"/>
                  <a:gd name="T13" fmla="*/ 0 h 703"/>
                  <a:gd name="T14" fmla="*/ 0 60000 65536"/>
                  <a:gd name="T15" fmla="*/ 0 60000 65536"/>
                  <a:gd name="T16" fmla="*/ 0 60000 65536"/>
                  <a:gd name="T17" fmla="*/ 0 60000 65536"/>
                  <a:gd name="T18" fmla="*/ 0 60000 65536"/>
                  <a:gd name="T19" fmla="*/ 0 60000 65536"/>
                  <a:gd name="T20" fmla="*/ 0 60000 65536"/>
                  <a:gd name="T21" fmla="*/ 0 w 852"/>
                  <a:gd name="T22" fmla="*/ 0 h 703"/>
                  <a:gd name="T23" fmla="*/ 852 w 852"/>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2" h="703">
                    <a:moveTo>
                      <a:pt x="0" y="703"/>
                    </a:moveTo>
                    <a:lnTo>
                      <a:pt x="138" y="610"/>
                    </a:lnTo>
                    <a:lnTo>
                      <a:pt x="279" y="507"/>
                    </a:lnTo>
                    <a:lnTo>
                      <a:pt x="425" y="346"/>
                    </a:lnTo>
                    <a:lnTo>
                      <a:pt x="571" y="191"/>
                    </a:lnTo>
                    <a:lnTo>
                      <a:pt x="713" y="82"/>
                    </a:lnTo>
                    <a:lnTo>
                      <a:pt x="852"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3" name="Freeform 238"/>
              <p:cNvSpPr>
                <a:spLocks/>
              </p:cNvSpPr>
              <p:nvPr/>
            </p:nvSpPr>
            <p:spPr bwMode="auto">
              <a:xfrm>
                <a:off x="3540" y="2153"/>
                <a:ext cx="197" cy="14"/>
              </a:xfrm>
              <a:custGeom>
                <a:avLst/>
                <a:gdLst>
                  <a:gd name="T0" fmla="*/ 0 w 788"/>
                  <a:gd name="T1" fmla="*/ 0 h 57"/>
                  <a:gd name="T2" fmla="*/ 0 w 788"/>
                  <a:gd name="T3" fmla="*/ 0 h 57"/>
                  <a:gd name="T4" fmla="*/ 0 w 788"/>
                  <a:gd name="T5" fmla="*/ 0 h 57"/>
                  <a:gd name="T6" fmla="*/ 0 w 788"/>
                  <a:gd name="T7" fmla="*/ 0 h 57"/>
                  <a:gd name="T8" fmla="*/ 0 w 788"/>
                  <a:gd name="T9" fmla="*/ 0 h 57"/>
                  <a:gd name="T10" fmla="*/ 0 w 788"/>
                  <a:gd name="T11" fmla="*/ 0 h 57"/>
                  <a:gd name="T12" fmla="*/ 0 w 788"/>
                  <a:gd name="T13" fmla="*/ 0 h 57"/>
                  <a:gd name="T14" fmla="*/ 0 w 788"/>
                  <a:gd name="T15" fmla="*/ 0 h 57"/>
                  <a:gd name="T16" fmla="*/ 0 w 788"/>
                  <a:gd name="T17" fmla="*/ 0 h 57"/>
                  <a:gd name="T18" fmla="*/ 0 w 788"/>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8"/>
                  <a:gd name="T31" fmla="*/ 0 h 57"/>
                  <a:gd name="T32" fmla="*/ 788 w 788"/>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8" h="57">
                    <a:moveTo>
                      <a:pt x="0" y="15"/>
                    </a:moveTo>
                    <a:lnTo>
                      <a:pt x="70" y="29"/>
                    </a:lnTo>
                    <a:lnTo>
                      <a:pt x="117" y="44"/>
                    </a:lnTo>
                    <a:lnTo>
                      <a:pt x="240" y="57"/>
                    </a:lnTo>
                    <a:lnTo>
                      <a:pt x="398" y="33"/>
                    </a:lnTo>
                    <a:lnTo>
                      <a:pt x="555" y="0"/>
                    </a:lnTo>
                    <a:lnTo>
                      <a:pt x="586" y="0"/>
                    </a:lnTo>
                    <a:lnTo>
                      <a:pt x="619" y="1"/>
                    </a:lnTo>
                    <a:lnTo>
                      <a:pt x="686" y="15"/>
                    </a:lnTo>
                    <a:lnTo>
                      <a:pt x="788" y="4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4" name="Freeform 239"/>
              <p:cNvSpPr>
                <a:spLocks/>
              </p:cNvSpPr>
              <p:nvPr/>
            </p:nvSpPr>
            <p:spPr bwMode="auto">
              <a:xfrm>
                <a:off x="3613" y="2098"/>
                <a:ext cx="197" cy="24"/>
              </a:xfrm>
              <a:custGeom>
                <a:avLst/>
                <a:gdLst>
                  <a:gd name="T0" fmla="*/ 0 w 789"/>
                  <a:gd name="T1" fmla="*/ 0 h 97"/>
                  <a:gd name="T2" fmla="*/ 0 w 789"/>
                  <a:gd name="T3" fmla="*/ 0 h 97"/>
                  <a:gd name="T4" fmla="*/ 0 w 789"/>
                  <a:gd name="T5" fmla="*/ 0 h 97"/>
                  <a:gd name="T6" fmla="*/ 0 w 789"/>
                  <a:gd name="T7" fmla="*/ 0 h 97"/>
                  <a:gd name="T8" fmla="*/ 0 w 789"/>
                  <a:gd name="T9" fmla="*/ 0 h 97"/>
                  <a:gd name="T10" fmla="*/ 0 w 789"/>
                  <a:gd name="T11" fmla="*/ 0 h 97"/>
                  <a:gd name="T12" fmla="*/ 0 w 789"/>
                  <a:gd name="T13" fmla="*/ 0 h 97"/>
                  <a:gd name="T14" fmla="*/ 0 w 789"/>
                  <a:gd name="T15" fmla="*/ 0 h 97"/>
                  <a:gd name="T16" fmla="*/ 0 w 789"/>
                  <a:gd name="T17" fmla="*/ 0 h 97"/>
                  <a:gd name="T18" fmla="*/ 0 w 789"/>
                  <a:gd name="T19" fmla="*/ 0 h 97"/>
                  <a:gd name="T20" fmla="*/ 0 w 7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9"/>
                  <a:gd name="T34" fmla="*/ 0 h 97"/>
                  <a:gd name="T35" fmla="*/ 789 w 7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9" h="97">
                    <a:moveTo>
                      <a:pt x="0" y="70"/>
                    </a:moveTo>
                    <a:lnTo>
                      <a:pt x="122" y="88"/>
                    </a:lnTo>
                    <a:lnTo>
                      <a:pt x="182" y="96"/>
                    </a:lnTo>
                    <a:lnTo>
                      <a:pt x="213" y="97"/>
                    </a:lnTo>
                    <a:lnTo>
                      <a:pt x="244" y="94"/>
                    </a:lnTo>
                    <a:lnTo>
                      <a:pt x="398" y="49"/>
                    </a:lnTo>
                    <a:lnTo>
                      <a:pt x="549" y="5"/>
                    </a:lnTo>
                    <a:lnTo>
                      <a:pt x="611" y="0"/>
                    </a:lnTo>
                    <a:lnTo>
                      <a:pt x="642" y="2"/>
                    </a:lnTo>
                    <a:lnTo>
                      <a:pt x="675" y="8"/>
                    </a:lnTo>
                    <a:lnTo>
                      <a:pt x="789" y="3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5" name="Freeform 240"/>
              <p:cNvSpPr>
                <a:spLocks/>
              </p:cNvSpPr>
              <p:nvPr/>
            </p:nvSpPr>
            <p:spPr bwMode="auto">
              <a:xfrm>
                <a:off x="3687" y="2061"/>
                <a:ext cx="200" cy="26"/>
              </a:xfrm>
              <a:custGeom>
                <a:avLst/>
                <a:gdLst>
                  <a:gd name="T0" fmla="*/ 0 w 799"/>
                  <a:gd name="T1" fmla="*/ 0 h 104"/>
                  <a:gd name="T2" fmla="*/ 0 w 799"/>
                  <a:gd name="T3" fmla="*/ 0 h 104"/>
                  <a:gd name="T4" fmla="*/ 0 w 799"/>
                  <a:gd name="T5" fmla="*/ 0 h 104"/>
                  <a:gd name="T6" fmla="*/ 0 w 799"/>
                  <a:gd name="T7" fmla="*/ 0 h 104"/>
                  <a:gd name="T8" fmla="*/ 0 w 799"/>
                  <a:gd name="T9" fmla="*/ 0 h 104"/>
                  <a:gd name="T10" fmla="*/ 0 w 799"/>
                  <a:gd name="T11" fmla="*/ 0 h 104"/>
                  <a:gd name="T12" fmla="*/ 0 w 799"/>
                  <a:gd name="T13" fmla="*/ 0 h 104"/>
                  <a:gd name="T14" fmla="*/ 0 w 799"/>
                  <a:gd name="T15" fmla="*/ 0 h 104"/>
                  <a:gd name="T16" fmla="*/ 0 w 799"/>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9"/>
                  <a:gd name="T28" fmla="*/ 0 h 104"/>
                  <a:gd name="T29" fmla="*/ 799 w 799"/>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9" h="104">
                    <a:moveTo>
                      <a:pt x="0" y="81"/>
                    </a:moveTo>
                    <a:lnTo>
                      <a:pt x="114" y="100"/>
                    </a:lnTo>
                    <a:lnTo>
                      <a:pt x="179" y="104"/>
                    </a:lnTo>
                    <a:lnTo>
                      <a:pt x="245" y="99"/>
                    </a:lnTo>
                    <a:lnTo>
                      <a:pt x="402" y="53"/>
                    </a:lnTo>
                    <a:lnTo>
                      <a:pt x="555" y="5"/>
                    </a:lnTo>
                    <a:lnTo>
                      <a:pt x="618" y="0"/>
                    </a:lnTo>
                    <a:lnTo>
                      <a:pt x="682" y="9"/>
                    </a:lnTo>
                    <a:lnTo>
                      <a:pt x="799"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6" name="Freeform 241"/>
              <p:cNvSpPr>
                <a:spLocks/>
              </p:cNvSpPr>
              <p:nvPr/>
            </p:nvSpPr>
            <p:spPr bwMode="auto">
              <a:xfrm>
                <a:off x="3750" y="2021"/>
                <a:ext cx="199" cy="26"/>
              </a:xfrm>
              <a:custGeom>
                <a:avLst/>
                <a:gdLst>
                  <a:gd name="T0" fmla="*/ 0 w 798"/>
                  <a:gd name="T1" fmla="*/ 0 h 101"/>
                  <a:gd name="T2" fmla="*/ 0 w 798"/>
                  <a:gd name="T3" fmla="*/ 0 h 101"/>
                  <a:gd name="T4" fmla="*/ 0 w 798"/>
                  <a:gd name="T5" fmla="*/ 0 h 101"/>
                  <a:gd name="T6" fmla="*/ 0 w 798"/>
                  <a:gd name="T7" fmla="*/ 0 h 101"/>
                  <a:gd name="T8" fmla="*/ 0 w 798"/>
                  <a:gd name="T9" fmla="*/ 0 h 101"/>
                  <a:gd name="T10" fmla="*/ 0 w 798"/>
                  <a:gd name="T11" fmla="*/ 0 h 101"/>
                  <a:gd name="T12" fmla="*/ 0 w 798"/>
                  <a:gd name="T13" fmla="*/ 0 h 101"/>
                  <a:gd name="T14" fmla="*/ 0 w 798"/>
                  <a:gd name="T15" fmla="*/ 0 h 101"/>
                  <a:gd name="T16" fmla="*/ 0 w 798"/>
                  <a:gd name="T17" fmla="*/ 0 h 101"/>
                  <a:gd name="T18" fmla="*/ 0 w 798"/>
                  <a:gd name="T19" fmla="*/ 0 h 101"/>
                  <a:gd name="T20" fmla="*/ 0 w 798"/>
                  <a:gd name="T21" fmla="*/ 0 h 101"/>
                  <a:gd name="T22" fmla="*/ 0 w 798"/>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8"/>
                  <a:gd name="T37" fmla="*/ 0 h 101"/>
                  <a:gd name="T38" fmla="*/ 798 w 798"/>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8" h="101">
                    <a:moveTo>
                      <a:pt x="0" y="86"/>
                    </a:moveTo>
                    <a:lnTo>
                      <a:pt x="66" y="91"/>
                    </a:lnTo>
                    <a:lnTo>
                      <a:pt x="116" y="97"/>
                    </a:lnTo>
                    <a:lnTo>
                      <a:pt x="178" y="101"/>
                    </a:lnTo>
                    <a:lnTo>
                      <a:pt x="208" y="101"/>
                    </a:lnTo>
                    <a:lnTo>
                      <a:pt x="241" y="97"/>
                    </a:lnTo>
                    <a:lnTo>
                      <a:pt x="403" y="52"/>
                    </a:lnTo>
                    <a:lnTo>
                      <a:pt x="560" y="6"/>
                    </a:lnTo>
                    <a:lnTo>
                      <a:pt x="622" y="0"/>
                    </a:lnTo>
                    <a:lnTo>
                      <a:pt x="653" y="0"/>
                    </a:lnTo>
                    <a:lnTo>
                      <a:pt x="685" y="6"/>
                    </a:lnTo>
                    <a:lnTo>
                      <a:pt x="798"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7" name="Freeform 242"/>
              <p:cNvSpPr>
                <a:spLocks/>
              </p:cNvSpPr>
              <p:nvPr/>
            </p:nvSpPr>
            <p:spPr bwMode="auto">
              <a:xfrm>
                <a:off x="3815" y="1971"/>
                <a:ext cx="198" cy="27"/>
              </a:xfrm>
              <a:custGeom>
                <a:avLst/>
                <a:gdLst>
                  <a:gd name="T0" fmla="*/ 0 w 794"/>
                  <a:gd name="T1" fmla="*/ 0 h 107"/>
                  <a:gd name="T2" fmla="*/ 0 w 794"/>
                  <a:gd name="T3" fmla="*/ 0 h 107"/>
                  <a:gd name="T4" fmla="*/ 0 w 794"/>
                  <a:gd name="T5" fmla="*/ 0 h 107"/>
                  <a:gd name="T6" fmla="*/ 0 w 794"/>
                  <a:gd name="T7" fmla="*/ 0 h 107"/>
                  <a:gd name="T8" fmla="*/ 0 w 794"/>
                  <a:gd name="T9" fmla="*/ 0 h 107"/>
                  <a:gd name="T10" fmla="*/ 0 w 794"/>
                  <a:gd name="T11" fmla="*/ 0 h 107"/>
                  <a:gd name="T12" fmla="*/ 0 w 794"/>
                  <a:gd name="T13" fmla="*/ 0 h 107"/>
                  <a:gd name="T14" fmla="*/ 0 w 794"/>
                  <a:gd name="T15" fmla="*/ 0 h 107"/>
                  <a:gd name="T16" fmla="*/ 0 w 794"/>
                  <a:gd name="T17" fmla="*/ 0 h 107"/>
                  <a:gd name="T18" fmla="*/ 0 w 794"/>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107"/>
                  <a:gd name="T32" fmla="*/ 794 w 79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107">
                    <a:moveTo>
                      <a:pt x="0" y="84"/>
                    </a:moveTo>
                    <a:lnTo>
                      <a:pt x="114" y="103"/>
                    </a:lnTo>
                    <a:lnTo>
                      <a:pt x="175" y="107"/>
                    </a:lnTo>
                    <a:lnTo>
                      <a:pt x="241" y="99"/>
                    </a:lnTo>
                    <a:lnTo>
                      <a:pt x="402" y="51"/>
                    </a:lnTo>
                    <a:lnTo>
                      <a:pt x="559" y="7"/>
                    </a:lnTo>
                    <a:lnTo>
                      <a:pt x="621" y="0"/>
                    </a:lnTo>
                    <a:lnTo>
                      <a:pt x="652" y="0"/>
                    </a:lnTo>
                    <a:lnTo>
                      <a:pt x="684" y="4"/>
                    </a:lnTo>
                    <a:lnTo>
                      <a:pt x="794" y="2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8" name="Freeform 243"/>
              <p:cNvSpPr>
                <a:spLocks/>
              </p:cNvSpPr>
              <p:nvPr/>
            </p:nvSpPr>
            <p:spPr bwMode="auto">
              <a:xfrm>
                <a:off x="3878" y="1928"/>
                <a:ext cx="197" cy="25"/>
              </a:xfrm>
              <a:custGeom>
                <a:avLst/>
                <a:gdLst>
                  <a:gd name="T0" fmla="*/ 0 w 787"/>
                  <a:gd name="T1" fmla="*/ 0 h 101"/>
                  <a:gd name="T2" fmla="*/ 0 w 787"/>
                  <a:gd name="T3" fmla="*/ 0 h 101"/>
                  <a:gd name="T4" fmla="*/ 0 w 787"/>
                  <a:gd name="T5" fmla="*/ 0 h 101"/>
                  <a:gd name="T6" fmla="*/ 0 w 787"/>
                  <a:gd name="T7" fmla="*/ 0 h 101"/>
                  <a:gd name="T8" fmla="*/ 0 w 787"/>
                  <a:gd name="T9" fmla="*/ 0 h 101"/>
                  <a:gd name="T10" fmla="*/ 0 w 787"/>
                  <a:gd name="T11" fmla="*/ 0 h 101"/>
                  <a:gd name="T12" fmla="*/ 0 w 787"/>
                  <a:gd name="T13" fmla="*/ 0 h 101"/>
                  <a:gd name="T14" fmla="*/ 0 w 787"/>
                  <a:gd name="T15" fmla="*/ 0 h 101"/>
                  <a:gd name="T16" fmla="*/ 0 w 787"/>
                  <a:gd name="T17" fmla="*/ 0 h 101"/>
                  <a:gd name="T18" fmla="*/ 0 w 787"/>
                  <a:gd name="T19" fmla="*/ 0 h 101"/>
                  <a:gd name="T20" fmla="*/ 0 w 787"/>
                  <a:gd name="T21" fmla="*/ 0 h 101"/>
                  <a:gd name="T22" fmla="*/ 0 w 787"/>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7"/>
                  <a:gd name="T37" fmla="*/ 0 h 101"/>
                  <a:gd name="T38" fmla="*/ 787 w 78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7" h="101">
                    <a:moveTo>
                      <a:pt x="0" y="84"/>
                    </a:moveTo>
                    <a:lnTo>
                      <a:pt x="66" y="91"/>
                    </a:lnTo>
                    <a:lnTo>
                      <a:pt x="115" y="97"/>
                    </a:lnTo>
                    <a:lnTo>
                      <a:pt x="178" y="101"/>
                    </a:lnTo>
                    <a:lnTo>
                      <a:pt x="208" y="101"/>
                    </a:lnTo>
                    <a:lnTo>
                      <a:pt x="240" y="97"/>
                    </a:lnTo>
                    <a:lnTo>
                      <a:pt x="396" y="51"/>
                    </a:lnTo>
                    <a:lnTo>
                      <a:pt x="554" y="7"/>
                    </a:lnTo>
                    <a:lnTo>
                      <a:pt x="616" y="0"/>
                    </a:lnTo>
                    <a:lnTo>
                      <a:pt x="646" y="0"/>
                    </a:lnTo>
                    <a:lnTo>
                      <a:pt x="680" y="4"/>
                    </a:lnTo>
                    <a:lnTo>
                      <a:pt x="787" y="3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89" name="Freeform 244"/>
              <p:cNvSpPr>
                <a:spLocks/>
              </p:cNvSpPr>
              <p:nvPr/>
            </p:nvSpPr>
            <p:spPr bwMode="auto">
              <a:xfrm>
                <a:off x="3937" y="1884"/>
                <a:ext cx="200" cy="24"/>
              </a:xfrm>
              <a:custGeom>
                <a:avLst/>
                <a:gdLst>
                  <a:gd name="T0" fmla="*/ 0 w 800"/>
                  <a:gd name="T1" fmla="*/ 0 h 98"/>
                  <a:gd name="T2" fmla="*/ 0 w 800"/>
                  <a:gd name="T3" fmla="*/ 0 h 98"/>
                  <a:gd name="T4" fmla="*/ 0 w 800"/>
                  <a:gd name="T5" fmla="*/ 0 h 98"/>
                  <a:gd name="T6" fmla="*/ 0 w 800"/>
                  <a:gd name="T7" fmla="*/ 0 h 98"/>
                  <a:gd name="T8" fmla="*/ 0 w 800"/>
                  <a:gd name="T9" fmla="*/ 0 h 98"/>
                  <a:gd name="T10" fmla="*/ 0 w 800"/>
                  <a:gd name="T11" fmla="*/ 0 h 98"/>
                  <a:gd name="T12" fmla="*/ 0 w 800"/>
                  <a:gd name="T13" fmla="*/ 0 h 98"/>
                  <a:gd name="T14" fmla="*/ 0 w 800"/>
                  <a:gd name="T15" fmla="*/ 0 h 98"/>
                  <a:gd name="T16" fmla="*/ 0 w 800"/>
                  <a:gd name="T17" fmla="*/ 0 h 98"/>
                  <a:gd name="T18" fmla="*/ 0 w 800"/>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0"/>
                  <a:gd name="T31" fmla="*/ 0 h 98"/>
                  <a:gd name="T32" fmla="*/ 800 w 80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0" h="98">
                    <a:moveTo>
                      <a:pt x="0" y="76"/>
                    </a:moveTo>
                    <a:lnTo>
                      <a:pt x="122" y="94"/>
                    </a:lnTo>
                    <a:lnTo>
                      <a:pt x="183" y="98"/>
                    </a:lnTo>
                    <a:lnTo>
                      <a:pt x="248" y="93"/>
                    </a:lnTo>
                    <a:lnTo>
                      <a:pt x="404" y="51"/>
                    </a:lnTo>
                    <a:lnTo>
                      <a:pt x="560" y="6"/>
                    </a:lnTo>
                    <a:lnTo>
                      <a:pt x="622" y="0"/>
                    </a:lnTo>
                    <a:lnTo>
                      <a:pt x="653" y="0"/>
                    </a:lnTo>
                    <a:lnTo>
                      <a:pt x="685" y="4"/>
                    </a:lnTo>
                    <a:lnTo>
                      <a:pt x="800" y="2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0" name="Freeform 245"/>
              <p:cNvSpPr>
                <a:spLocks/>
              </p:cNvSpPr>
              <p:nvPr/>
            </p:nvSpPr>
            <p:spPr bwMode="auto">
              <a:xfrm>
                <a:off x="3988" y="1841"/>
                <a:ext cx="199" cy="27"/>
              </a:xfrm>
              <a:custGeom>
                <a:avLst/>
                <a:gdLst>
                  <a:gd name="T0" fmla="*/ 0 w 796"/>
                  <a:gd name="T1" fmla="*/ 0 h 108"/>
                  <a:gd name="T2" fmla="*/ 0 w 796"/>
                  <a:gd name="T3" fmla="*/ 0 h 108"/>
                  <a:gd name="T4" fmla="*/ 0 w 796"/>
                  <a:gd name="T5" fmla="*/ 0 h 108"/>
                  <a:gd name="T6" fmla="*/ 0 w 796"/>
                  <a:gd name="T7" fmla="*/ 0 h 108"/>
                  <a:gd name="T8" fmla="*/ 0 w 796"/>
                  <a:gd name="T9" fmla="*/ 0 h 108"/>
                  <a:gd name="T10" fmla="*/ 0 w 796"/>
                  <a:gd name="T11" fmla="*/ 0 h 108"/>
                  <a:gd name="T12" fmla="*/ 0 w 796"/>
                  <a:gd name="T13" fmla="*/ 0 h 108"/>
                  <a:gd name="T14" fmla="*/ 0 w 796"/>
                  <a:gd name="T15" fmla="*/ 0 h 108"/>
                  <a:gd name="T16" fmla="*/ 0 w 796"/>
                  <a:gd name="T17" fmla="*/ 0 h 108"/>
                  <a:gd name="T18" fmla="*/ 0 w 79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108"/>
                  <a:gd name="T32" fmla="*/ 796 w 79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108">
                    <a:moveTo>
                      <a:pt x="0" y="87"/>
                    </a:moveTo>
                    <a:lnTo>
                      <a:pt x="67" y="95"/>
                    </a:lnTo>
                    <a:lnTo>
                      <a:pt x="117" y="104"/>
                    </a:lnTo>
                    <a:lnTo>
                      <a:pt x="178" y="108"/>
                    </a:lnTo>
                    <a:lnTo>
                      <a:pt x="242" y="103"/>
                    </a:lnTo>
                    <a:lnTo>
                      <a:pt x="404" y="52"/>
                    </a:lnTo>
                    <a:lnTo>
                      <a:pt x="557" y="5"/>
                    </a:lnTo>
                    <a:lnTo>
                      <a:pt x="620" y="0"/>
                    </a:lnTo>
                    <a:lnTo>
                      <a:pt x="681" y="11"/>
                    </a:lnTo>
                    <a:lnTo>
                      <a:pt x="796" y="2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1" name="Freeform 246"/>
              <p:cNvSpPr>
                <a:spLocks/>
              </p:cNvSpPr>
              <p:nvPr/>
            </p:nvSpPr>
            <p:spPr bwMode="auto">
              <a:xfrm>
                <a:off x="4055" y="1800"/>
                <a:ext cx="198" cy="13"/>
              </a:xfrm>
              <a:custGeom>
                <a:avLst/>
                <a:gdLst>
                  <a:gd name="T0" fmla="*/ 0 w 795"/>
                  <a:gd name="T1" fmla="*/ 0 h 52"/>
                  <a:gd name="T2" fmla="*/ 0 w 795"/>
                  <a:gd name="T3" fmla="*/ 0 h 52"/>
                  <a:gd name="T4" fmla="*/ 0 w 795"/>
                  <a:gd name="T5" fmla="*/ 0 h 52"/>
                  <a:gd name="T6" fmla="*/ 0 w 795"/>
                  <a:gd name="T7" fmla="*/ 0 h 52"/>
                  <a:gd name="T8" fmla="*/ 0 w 795"/>
                  <a:gd name="T9" fmla="*/ 0 h 52"/>
                  <a:gd name="T10" fmla="*/ 0 w 795"/>
                  <a:gd name="T11" fmla="*/ 0 h 52"/>
                  <a:gd name="T12" fmla="*/ 0 w 795"/>
                  <a:gd name="T13" fmla="*/ 0 h 52"/>
                  <a:gd name="T14" fmla="*/ 0 w 795"/>
                  <a:gd name="T15" fmla="*/ 0 h 52"/>
                  <a:gd name="T16" fmla="*/ 0 w 795"/>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5"/>
                  <a:gd name="T28" fmla="*/ 0 h 52"/>
                  <a:gd name="T29" fmla="*/ 795 w 795"/>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5" h="52">
                    <a:moveTo>
                      <a:pt x="0" y="1"/>
                    </a:moveTo>
                    <a:lnTo>
                      <a:pt x="117" y="35"/>
                    </a:lnTo>
                    <a:lnTo>
                      <a:pt x="244" y="51"/>
                    </a:lnTo>
                    <a:lnTo>
                      <a:pt x="409" y="23"/>
                    </a:lnTo>
                    <a:lnTo>
                      <a:pt x="568" y="0"/>
                    </a:lnTo>
                    <a:lnTo>
                      <a:pt x="599" y="0"/>
                    </a:lnTo>
                    <a:lnTo>
                      <a:pt x="630" y="1"/>
                    </a:lnTo>
                    <a:lnTo>
                      <a:pt x="691" y="19"/>
                    </a:lnTo>
                    <a:lnTo>
                      <a:pt x="795" y="5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2" name="Freeform 247"/>
              <p:cNvSpPr>
                <a:spLocks/>
              </p:cNvSpPr>
              <p:nvPr/>
            </p:nvSpPr>
            <p:spPr bwMode="auto">
              <a:xfrm>
                <a:off x="3572" y="1869"/>
                <a:ext cx="90" cy="171"/>
              </a:xfrm>
              <a:custGeom>
                <a:avLst/>
                <a:gdLst>
                  <a:gd name="T0" fmla="*/ 0 w 361"/>
                  <a:gd name="T1" fmla="*/ 0 h 686"/>
                  <a:gd name="T2" fmla="*/ 0 w 361"/>
                  <a:gd name="T3" fmla="*/ 0 h 686"/>
                  <a:gd name="T4" fmla="*/ 0 w 361"/>
                  <a:gd name="T5" fmla="*/ 0 h 686"/>
                  <a:gd name="T6" fmla="*/ 0 w 361"/>
                  <a:gd name="T7" fmla="*/ 0 h 686"/>
                  <a:gd name="T8" fmla="*/ 0 w 361"/>
                  <a:gd name="T9" fmla="*/ 0 h 686"/>
                  <a:gd name="T10" fmla="*/ 0 w 361"/>
                  <a:gd name="T11" fmla="*/ 0 h 686"/>
                  <a:gd name="T12" fmla="*/ 0 w 361"/>
                  <a:gd name="T13" fmla="*/ 0 h 686"/>
                  <a:gd name="T14" fmla="*/ 0 60000 65536"/>
                  <a:gd name="T15" fmla="*/ 0 60000 65536"/>
                  <a:gd name="T16" fmla="*/ 0 60000 65536"/>
                  <a:gd name="T17" fmla="*/ 0 60000 65536"/>
                  <a:gd name="T18" fmla="*/ 0 60000 65536"/>
                  <a:gd name="T19" fmla="*/ 0 60000 65536"/>
                  <a:gd name="T20" fmla="*/ 0 60000 65536"/>
                  <a:gd name="T21" fmla="*/ 0 w 361"/>
                  <a:gd name="T22" fmla="*/ 0 h 686"/>
                  <a:gd name="T23" fmla="*/ 361 w 361"/>
                  <a:gd name="T24" fmla="*/ 686 h 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686">
                    <a:moveTo>
                      <a:pt x="0" y="686"/>
                    </a:moveTo>
                    <a:lnTo>
                      <a:pt x="35" y="569"/>
                    </a:lnTo>
                    <a:lnTo>
                      <a:pt x="84" y="460"/>
                    </a:lnTo>
                    <a:lnTo>
                      <a:pt x="183" y="339"/>
                    </a:lnTo>
                    <a:lnTo>
                      <a:pt x="287" y="220"/>
                    </a:lnTo>
                    <a:lnTo>
                      <a:pt x="332" y="112"/>
                    </a:lnTo>
                    <a:lnTo>
                      <a:pt x="36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3" name="Freeform 248"/>
              <p:cNvSpPr>
                <a:spLocks/>
              </p:cNvSpPr>
              <p:nvPr/>
            </p:nvSpPr>
            <p:spPr bwMode="auto">
              <a:xfrm>
                <a:off x="3635" y="1816"/>
                <a:ext cx="93" cy="175"/>
              </a:xfrm>
              <a:custGeom>
                <a:avLst/>
                <a:gdLst>
                  <a:gd name="T0" fmla="*/ 0 w 374"/>
                  <a:gd name="T1" fmla="*/ 0 h 702"/>
                  <a:gd name="T2" fmla="*/ 0 w 374"/>
                  <a:gd name="T3" fmla="*/ 0 h 702"/>
                  <a:gd name="T4" fmla="*/ 0 w 374"/>
                  <a:gd name="T5" fmla="*/ 0 h 702"/>
                  <a:gd name="T6" fmla="*/ 0 w 374"/>
                  <a:gd name="T7" fmla="*/ 0 h 702"/>
                  <a:gd name="T8" fmla="*/ 0 w 374"/>
                  <a:gd name="T9" fmla="*/ 0 h 702"/>
                  <a:gd name="T10" fmla="*/ 0 w 374"/>
                  <a:gd name="T11" fmla="*/ 0 h 702"/>
                  <a:gd name="T12" fmla="*/ 0 w 374"/>
                  <a:gd name="T13" fmla="*/ 0 h 702"/>
                  <a:gd name="T14" fmla="*/ 0 60000 65536"/>
                  <a:gd name="T15" fmla="*/ 0 60000 65536"/>
                  <a:gd name="T16" fmla="*/ 0 60000 65536"/>
                  <a:gd name="T17" fmla="*/ 0 60000 65536"/>
                  <a:gd name="T18" fmla="*/ 0 60000 65536"/>
                  <a:gd name="T19" fmla="*/ 0 60000 65536"/>
                  <a:gd name="T20" fmla="*/ 0 60000 65536"/>
                  <a:gd name="T21" fmla="*/ 0 w 374"/>
                  <a:gd name="T22" fmla="*/ 0 h 702"/>
                  <a:gd name="T23" fmla="*/ 374 w 374"/>
                  <a:gd name="T24" fmla="*/ 702 h 7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702">
                    <a:moveTo>
                      <a:pt x="0" y="702"/>
                    </a:moveTo>
                    <a:lnTo>
                      <a:pt x="28" y="593"/>
                    </a:lnTo>
                    <a:lnTo>
                      <a:pt x="81" y="476"/>
                    </a:lnTo>
                    <a:lnTo>
                      <a:pt x="194" y="349"/>
                    </a:lnTo>
                    <a:lnTo>
                      <a:pt x="297" y="226"/>
                    </a:lnTo>
                    <a:lnTo>
                      <a:pt x="352" y="114"/>
                    </a:lnTo>
                    <a:lnTo>
                      <a:pt x="37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4" name="Freeform 249"/>
              <p:cNvSpPr>
                <a:spLocks/>
              </p:cNvSpPr>
              <p:nvPr/>
            </p:nvSpPr>
            <p:spPr bwMode="auto">
              <a:xfrm>
                <a:off x="3705" y="1783"/>
                <a:ext cx="95" cy="177"/>
              </a:xfrm>
              <a:custGeom>
                <a:avLst/>
                <a:gdLst>
                  <a:gd name="T0" fmla="*/ 0 w 381"/>
                  <a:gd name="T1" fmla="*/ 0 h 707"/>
                  <a:gd name="T2" fmla="*/ 0 w 381"/>
                  <a:gd name="T3" fmla="*/ 0 h 707"/>
                  <a:gd name="T4" fmla="*/ 0 w 381"/>
                  <a:gd name="T5" fmla="*/ 0 h 707"/>
                  <a:gd name="T6" fmla="*/ 0 w 381"/>
                  <a:gd name="T7" fmla="*/ 0 h 707"/>
                  <a:gd name="T8" fmla="*/ 0 w 381"/>
                  <a:gd name="T9" fmla="*/ 0 h 707"/>
                  <a:gd name="T10" fmla="*/ 0 w 381"/>
                  <a:gd name="T11" fmla="*/ 0 h 707"/>
                  <a:gd name="T12" fmla="*/ 0 w 381"/>
                  <a:gd name="T13" fmla="*/ 0 h 707"/>
                  <a:gd name="T14" fmla="*/ 0 60000 65536"/>
                  <a:gd name="T15" fmla="*/ 0 60000 65536"/>
                  <a:gd name="T16" fmla="*/ 0 60000 65536"/>
                  <a:gd name="T17" fmla="*/ 0 60000 65536"/>
                  <a:gd name="T18" fmla="*/ 0 60000 65536"/>
                  <a:gd name="T19" fmla="*/ 0 60000 65536"/>
                  <a:gd name="T20" fmla="*/ 0 60000 65536"/>
                  <a:gd name="T21" fmla="*/ 0 w 381"/>
                  <a:gd name="T22" fmla="*/ 0 h 707"/>
                  <a:gd name="T23" fmla="*/ 381 w 381"/>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 h="707">
                    <a:moveTo>
                      <a:pt x="0" y="707"/>
                    </a:moveTo>
                    <a:lnTo>
                      <a:pt x="40" y="599"/>
                    </a:lnTo>
                    <a:lnTo>
                      <a:pt x="87" y="477"/>
                    </a:lnTo>
                    <a:lnTo>
                      <a:pt x="202" y="350"/>
                    </a:lnTo>
                    <a:lnTo>
                      <a:pt x="305" y="227"/>
                    </a:lnTo>
                    <a:lnTo>
                      <a:pt x="352" y="109"/>
                    </a:lnTo>
                    <a:lnTo>
                      <a:pt x="38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5" name="Freeform 250"/>
              <p:cNvSpPr>
                <a:spLocks/>
              </p:cNvSpPr>
              <p:nvPr/>
            </p:nvSpPr>
            <p:spPr bwMode="auto">
              <a:xfrm>
                <a:off x="3772" y="1733"/>
                <a:ext cx="95" cy="176"/>
              </a:xfrm>
              <a:custGeom>
                <a:avLst/>
                <a:gdLst>
                  <a:gd name="T0" fmla="*/ 0 w 380"/>
                  <a:gd name="T1" fmla="*/ 0 h 703"/>
                  <a:gd name="T2" fmla="*/ 0 w 380"/>
                  <a:gd name="T3" fmla="*/ 0 h 703"/>
                  <a:gd name="T4" fmla="*/ 0 w 380"/>
                  <a:gd name="T5" fmla="*/ 0 h 703"/>
                  <a:gd name="T6" fmla="*/ 0 w 380"/>
                  <a:gd name="T7" fmla="*/ 0 h 703"/>
                  <a:gd name="T8" fmla="*/ 0 w 380"/>
                  <a:gd name="T9" fmla="*/ 0 h 703"/>
                  <a:gd name="T10" fmla="*/ 0 w 380"/>
                  <a:gd name="T11" fmla="*/ 0 h 703"/>
                  <a:gd name="T12" fmla="*/ 0 w 380"/>
                  <a:gd name="T13" fmla="*/ 0 h 703"/>
                  <a:gd name="T14" fmla="*/ 0 60000 65536"/>
                  <a:gd name="T15" fmla="*/ 0 60000 65536"/>
                  <a:gd name="T16" fmla="*/ 0 60000 65536"/>
                  <a:gd name="T17" fmla="*/ 0 60000 65536"/>
                  <a:gd name="T18" fmla="*/ 0 60000 65536"/>
                  <a:gd name="T19" fmla="*/ 0 60000 65536"/>
                  <a:gd name="T20" fmla="*/ 0 60000 65536"/>
                  <a:gd name="T21" fmla="*/ 0 w 380"/>
                  <a:gd name="T22" fmla="*/ 0 h 703"/>
                  <a:gd name="T23" fmla="*/ 380 w 380"/>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703">
                    <a:moveTo>
                      <a:pt x="0" y="703"/>
                    </a:moveTo>
                    <a:lnTo>
                      <a:pt x="33" y="594"/>
                    </a:lnTo>
                    <a:lnTo>
                      <a:pt x="85" y="475"/>
                    </a:lnTo>
                    <a:lnTo>
                      <a:pt x="196" y="347"/>
                    </a:lnTo>
                    <a:lnTo>
                      <a:pt x="300" y="223"/>
                    </a:lnTo>
                    <a:lnTo>
                      <a:pt x="351" y="112"/>
                    </a:lnTo>
                    <a:lnTo>
                      <a:pt x="3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6" name="Freeform 251"/>
              <p:cNvSpPr>
                <a:spLocks/>
              </p:cNvSpPr>
              <p:nvPr/>
            </p:nvSpPr>
            <p:spPr bwMode="auto">
              <a:xfrm>
                <a:off x="3842" y="1697"/>
                <a:ext cx="95" cy="175"/>
              </a:xfrm>
              <a:custGeom>
                <a:avLst/>
                <a:gdLst>
                  <a:gd name="T0" fmla="*/ 0 w 380"/>
                  <a:gd name="T1" fmla="*/ 0 h 700"/>
                  <a:gd name="T2" fmla="*/ 0 w 380"/>
                  <a:gd name="T3" fmla="*/ 0 h 700"/>
                  <a:gd name="T4" fmla="*/ 0 w 380"/>
                  <a:gd name="T5" fmla="*/ 0 h 700"/>
                  <a:gd name="T6" fmla="*/ 0 w 380"/>
                  <a:gd name="T7" fmla="*/ 0 h 700"/>
                  <a:gd name="T8" fmla="*/ 0 w 380"/>
                  <a:gd name="T9" fmla="*/ 0 h 700"/>
                  <a:gd name="T10" fmla="*/ 0 w 380"/>
                  <a:gd name="T11" fmla="*/ 0 h 700"/>
                  <a:gd name="T12" fmla="*/ 0 w 380"/>
                  <a:gd name="T13" fmla="*/ 0 h 700"/>
                  <a:gd name="T14" fmla="*/ 0 60000 65536"/>
                  <a:gd name="T15" fmla="*/ 0 60000 65536"/>
                  <a:gd name="T16" fmla="*/ 0 60000 65536"/>
                  <a:gd name="T17" fmla="*/ 0 60000 65536"/>
                  <a:gd name="T18" fmla="*/ 0 60000 65536"/>
                  <a:gd name="T19" fmla="*/ 0 60000 65536"/>
                  <a:gd name="T20" fmla="*/ 0 60000 65536"/>
                  <a:gd name="T21" fmla="*/ 0 w 380"/>
                  <a:gd name="T22" fmla="*/ 0 h 700"/>
                  <a:gd name="T23" fmla="*/ 380 w 380"/>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700">
                    <a:moveTo>
                      <a:pt x="0" y="700"/>
                    </a:moveTo>
                    <a:lnTo>
                      <a:pt x="29" y="591"/>
                    </a:lnTo>
                    <a:lnTo>
                      <a:pt x="85" y="474"/>
                    </a:lnTo>
                    <a:lnTo>
                      <a:pt x="196" y="345"/>
                    </a:lnTo>
                    <a:lnTo>
                      <a:pt x="299" y="221"/>
                    </a:lnTo>
                    <a:lnTo>
                      <a:pt x="347" y="108"/>
                    </a:lnTo>
                    <a:lnTo>
                      <a:pt x="3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7" name="Freeform 252"/>
              <p:cNvSpPr>
                <a:spLocks/>
              </p:cNvSpPr>
              <p:nvPr/>
            </p:nvSpPr>
            <p:spPr bwMode="auto">
              <a:xfrm>
                <a:off x="3903" y="1651"/>
                <a:ext cx="96" cy="176"/>
              </a:xfrm>
              <a:custGeom>
                <a:avLst/>
                <a:gdLst>
                  <a:gd name="T0" fmla="*/ 0 w 381"/>
                  <a:gd name="T1" fmla="*/ 0 h 704"/>
                  <a:gd name="T2" fmla="*/ 0 w 381"/>
                  <a:gd name="T3" fmla="*/ 0 h 704"/>
                  <a:gd name="T4" fmla="*/ 0 w 381"/>
                  <a:gd name="T5" fmla="*/ 0 h 704"/>
                  <a:gd name="T6" fmla="*/ 0 w 381"/>
                  <a:gd name="T7" fmla="*/ 0 h 704"/>
                  <a:gd name="T8" fmla="*/ 0 w 381"/>
                  <a:gd name="T9" fmla="*/ 0 h 704"/>
                  <a:gd name="T10" fmla="*/ 0 w 381"/>
                  <a:gd name="T11" fmla="*/ 0 h 704"/>
                  <a:gd name="T12" fmla="*/ 0 w 381"/>
                  <a:gd name="T13" fmla="*/ 0 h 704"/>
                  <a:gd name="T14" fmla="*/ 0 60000 65536"/>
                  <a:gd name="T15" fmla="*/ 0 60000 65536"/>
                  <a:gd name="T16" fmla="*/ 0 60000 65536"/>
                  <a:gd name="T17" fmla="*/ 0 60000 65536"/>
                  <a:gd name="T18" fmla="*/ 0 60000 65536"/>
                  <a:gd name="T19" fmla="*/ 0 60000 65536"/>
                  <a:gd name="T20" fmla="*/ 0 60000 65536"/>
                  <a:gd name="T21" fmla="*/ 0 w 381"/>
                  <a:gd name="T22" fmla="*/ 0 h 704"/>
                  <a:gd name="T23" fmla="*/ 381 w 381"/>
                  <a:gd name="T24" fmla="*/ 704 h 7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 h="704">
                    <a:moveTo>
                      <a:pt x="0" y="704"/>
                    </a:moveTo>
                    <a:lnTo>
                      <a:pt x="36" y="594"/>
                    </a:lnTo>
                    <a:lnTo>
                      <a:pt x="86" y="479"/>
                    </a:lnTo>
                    <a:lnTo>
                      <a:pt x="191" y="352"/>
                    </a:lnTo>
                    <a:lnTo>
                      <a:pt x="298" y="229"/>
                    </a:lnTo>
                    <a:lnTo>
                      <a:pt x="346" y="111"/>
                    </a:lnTo>
                    <a:lnTo>
                      <a:pt x="38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8" name="Freeform 253"/>
              <p:cNvSpPr>
                <a:spLocks/>
              </p:cNvSpPr>
              <p:nvPr/>
            </p:nvSpPr>
            <p:spPr bwMode="auto">
              <a:xfrm>
                <a:off x="3971" y="1617"/>
                <a:ext cx="97" cy="177"/>
              </a:xfrm>
              <a:custGeom>
                <a:avLst/>
                <a:gdLst>
                  <a:gd name="T0" fmla="*/ 0 w 385"/>
                  <a:gd name="T1" fmla="*/ 0 h 707"/>
                  <a:gd name="T2" fmla="*/ 0 w 385"/>
                  <a:gd name="T3" fmla="*/ 0 h 707"/>
                  <a:gd name="T4" fmla="*/ 0 w 385"/>
                  <a:gd name="T5" fmla="*/ 0 h 707"/>
                  <a:gd name="T6" fmla="*/ 0 w 385"/>
                  <a:gd name="T7" fmla="*/ 0 h 707"/>
                  <a:gd name="T8" fmla="*/ 0 w 385"/>
                  <a:gd name="T9" fmla="*/ 0 h 707"/>
                  <a:gd name="T10" fmla="*/ 0 w 385"/>
                  <a:gd name="T11" fmla="*/ 0 h 707"/>
                  <a:gd name="T12" fmla="*/ 0 w 385"/>
                  <a:gd name="T13" fmla="*/ 0 h 707"/>
                  <a:gd name="T14" fmla="*/ 0 60000 65536"/>
                  <a:gd name="T15" fmla="*/ 0 60000 65536"/>
                  <a:gd name="T16" fmla="*/ 0 60000 65536"/>
                  <a:gd name="T17" fmla="*/ 0 60000 65536"/>
                  <a:gd name="T18" fmla="*/ 0 60000 65536"/>
                  <a:gd name="T19" fmla="*/ 0 60000 65536"/>
                  <a:gd name="T20" fmla="*/ 0 60000 65536"/>
                  <a:gd name="T21" fmla="*/ 0 w 385"/>
                  <a:gd name="T22" fmla="*/ 0 h 707"/>
                  <a:gd name="T23" fmla="*/ 385 w 385"/>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707">
                    <a:moveTo>
                      <a:pt x="0" y="707"/>
                    </a:moveTo>
                    <a:lnTo>
                      <a:pt x="40" y="592"/>
                    </a:lnTo>
                    <a:lnTo>
                      <a:pt x="89" y="472"/>
                    </a:lnTo>
                    <a:lnTo>
                      <a:pt x="196" y="345"/>
                    </a:lnTo>
                    <a:lnTo>
                      <a:pt x="301" y="225"/>
                    </a:lnTo>
                    <a:lnTo>
                      <a:pt x="357" y="108"/>
                    </a:lnTo>
                    <a:lnTo>
                      <a:pt x="38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99" name="Freeform 254"/>
              <p:cNvSpPr>
                <a:spLocks/>
              </p:cNvSpPr>
              <p:nvPr/>
            </p:nvSpPr>
            <p:spPr bwMode="auto">
              <a:xfrm>
                <a:off x="3983" y="1667"/>
                <a:ext cx="94" cy="177"/>
              </a:xfrm>
              <a:custGeom>
                <a:avLst/>
                <a:gdLst>
                  <a:gd name="T0" fmla="*/ 0 w 379"/>
                  <a:gd name="T1" fmla="*/ 0 h 707"/>
                  <a:gd name="T2" fmla="*/ 0 w 379"/>
                  <a:gd name="T3" fmla="*/ 0 h 707"/>
                  <a:gd name="T4" fmla="*/ 0 w 379"/>
                  <a:gd name="T5" fmla="*/ 0 h 707"/>
                  <a:gd name="T6" fmla="*/ 0 w 379"/>
                  <a:gd name="T7" fmla="*/ 0 h 707"/>
                  <a:gd name="T8" fmla="*/ 0 w 379"/>
                  <a:gd name="T9" fmla="*/ 0 h 707"/>
                  <a:gd name="T10" fmla="*/ 0 w 379"/>
                  <a:gd name="T11" fmla="*/ 0 h 707"/>
                  <a:gd name="T12" fmla="*/ 0 w 379"/>
                  <a:gd name="T13" fmla="*/ 0 h 707"/>
                  <a:gd name="T14" fmla="*/ 0 60000 65536"/>
                  <a:gd name="T15" fmla="*/ 0 60000 65536"/>
                  <a:gd name="T16" fmla="*/ 0 60000 65536"/>
                  <a:gd name="T17" fmla="*/ 0 60000 65536"/>
                  <a:gd name="T18" fmla="*/ 0 60000 65536"/>
                  <a:gd name="T19" fmla="*/ 0 60000 65536"/>
                  <a:gd name="T20" fmla="*/ 0 60000 65536"/>
                  <a:gd name="T21" fmla="*/ 0 w 379"/>
                  <a:gd name="T22" fmla="*/ 0 h 707"/>
                  <a:gd name="T23" fmla="*/ 379 w 379"/>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9" h="707">
                    <a:moveTo>
                      <a:pt x="0" y="707"/>
                    </a:moveTo>
                    <a:lnTo>
                      <a:pt x="29" y="593"/>
                    </a:lnTo>
                    <a:lnTo>
                      <a:pt x="83" y="477"/>
                    </a:lnTo>
                    <a:lnTo>
                      <a:pt x="191" y="350"/>
                    </a:lnTo>
                    <a:lnTo>
                      <a:pt x="290" y="227"/>
                    </a:lnTo>
                    <a:lnTo>
                      <a:pt x="346" y="109"/>
                    </a:lnTo>
                    <a:lnTo>
                      <a:pt x="37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0" name="Freeform 255"/>
              <p:cNvSpPr>
                <a:spLocks/>
              </p:cNvSpPr>
              <p:nvPr/>
            </p:nvSpPr>
            <p:spPr bwMode="auto">
              <a:xfrm>
                <a:off x="3501" y="1915"/>
                <a:ext cx="91" cy="171"/>
              </a:xfrm>
              <a:custGeom>
                <a:avLst/>
                <a:gdLst>
                  <a:gd name="T0" fmla="*/ 0 w 363"/>
                  <a:gd name="T1" fmla="*/ 0 h 686"/>
                  <a:gd name="T2" fmla="*/ 0 w 363"/>
                  <a:gd name="T3" fmla="*/ 0 h 686"/>
                  <a:gd name="T4" fmla="*/ 0 w 363"/>
                  <a:gd name="T5" fmla="*/ 0 h 686"/>
                  <a:gd name="T6" fmla="*/ 0 w 363"/>
                  <a:gd name="T7" fmla="*/ 0 h 686"/>
                  <a:gd name="T8" fmla="*/ 0 w 363"/>
                  <a:gd name="T9" fmla="*/ 0 h 686"/>
                  <a:gd name="T10" fmla="*/ 0 w 363"/>
                  <a:gd name="T11" fmla="*/ 0 h 686"/>
                  <a:gd name="T12" fmla="*/ 0 w 363"/>
                  <a:gd name="T13" fmla="*/ 0 h 686"/>
                  <a:gd name="T14" fmla="*/ 0 60000 65536"/>
                  <a:gd name="T15" fmla="*/ 0 60000 65536"/>
                  <a:gd name="T16" fmla="*/ 0 60000 65536"/>
                  <a:gd name="T17" fmla="*/ 0 60000 65536"/>
                  <a:gd name="T18" fmla="*/ 0 60000 65536"/>
                  <a:gd name="T19" fmla="*/ 0 60000 65536"/>
                  <a:gd name="T20" fmla="*/ 0 60000 65536"/>
                  <a:gd name="T21" fmla="*/ 0 w 363"/>
                  <a:gd name="T22" fmla="*/ 0 h 686"/>
                  <a:gd name="T23" fmla="*/ 363 w 363"/>
                  <a:gd name="T24" fmla="*/ 686 h 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3" h="686">
                    <a:moveTo>
                      <a:pt x="0" y="686"/>
                    </a:moveTo>
                    <a:lnTo>
                      <a:pt x="29" y="577"/>
                    </a:lnTo>
                    <a:lnTo>
                      <a:pt x="80" y="461"/>
                    </a:lnTo>
                    <a:lnTo>
                      <a:pt x="184" y="339"/>
                    </a:lnTo>
                    <a:lnTo>
                      <a:pt x="285" y="224"/>
                    </a:lnTo>
                    <a:lnTo>
                      <a:pt x="334" y="108"/>
                    </a:lnTo>
                    <a:lnTo>
                      <a:pt x="36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1" name="Freeform 256"/>
              <p:cNvSpPr>
                <a:spLocks/>
              </p:cNvSpPr>
              <p:nvPr/>
            </p:nvSpPr>
            <p:spPr bwMode="auto">
              <a:xfrm>
                <a:off x="3480" y="2177"/>
                <a:ext cx="131" cy="49"/>
              </a:xfrm>
              <a:custGeom>
                <a:avLst/>
                <a:gdLst>
                  <a:gd name="T0" fmla="*/ 0 w 523"/>
                  <a:gd name="T1" fmla="*/ 0 h 196"/>
                  <a:gd name="T2" fmla="*/ 0 w 523"/>
                  <a:gd name="T3" fmla="*/ 0 h 196"/>
                  <a:gd name="T4" fmla="*/ 0 w 523"/>
                  <a:gd name="T5" fmla="*/ 0 h 196"/>
                  <a:gd name="T6" fmla="*/ 0 w 523"/>
                  <a:gd name="T7" fmla="*/ 0 h 196"/>
                  <a:gd name="T8" fmla="*/ 0 w 523"/>
                  <a:gd name="T9" fmla="*/ 0 h 196"/>
                  <a:gd name="T10" fmla="*/ 0 60000 65536"/>
                  <a:gd name="T11" fmla="*/ 0 60000 65536"/>
                  <a:gd name="T12" fmla="*/ 0 60000 65536"/>
                  <a:gd name="T13" fmla="*/ 0 60000 65536"/>
                  <a:gd name="T14" fmla="*/ 0 60000 65536"/>
                  <a:gd name="T15" fmla="*/ 0 w 523"/>
                  <a:gd name="T16" fmla="*/ 0 h 196"/>
                  <a:gd name="T17" fmla="*/ 523 w 523"/>
                  <a:gd name="T18" fmla="*/ 196 h 196"/>
                </a:gdLst>
                <a:ahLst/>
                <a:cxnLst>
                  <a:cxn ang="T10">
                    <a:pos x="T0" y="T1"/>
                  </a:cxn>
                  <a:cxn ang="T11">
                    <a:pos x="T2" y="T3"/>
                  </a:cxn>
                  <a:cxn ang="T12">
                    <a:pos x="T4" y="T5"/>
                  </a:cxn>
                  <a:cxn ang="T13">
                    <a:pos x="T6" y="T7"/>
                  </a:cxn>
                  <a:cxn ang="T14">
                    <a:pos x="T8" y="T9"/>
                  </a:cxn>
                </a:cxnLst>
                <a:rect l="T15" t="T16" r="T17" b="T18"/>
                <a:pathLst>
                  <a:path w="523" h="196">
                    <a:moveTo>
                      <a:pt x="0" y="196"/>
                    </a:moveTo>
                    <a:lnTo>
                      <a:pt x="143" y="95"/>
                    </a:lnTo>
                    <a:lnTo>
                      <a:pt x="286" y="25"/>
                    </a:lnTo>
                    <a:lnTo>
                      <a:pt x="408" y="4"/>
                    </a:lnTo>
                    <a:lnTo>
                      <a:pt x="52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2" name="Freeform 257"/>
              <p:cNvSpPr>
                <a:spLocks/>
              </p:cNvSpPr>
              <p:nvPr/>
            </p:nvSpPr>
            <p:spPr bwMode="auto">
              <a:xfrm>
                <a:off x="3416" y="2015"/>
                <a:ext cx="89" cy="103"/>
              </a:xfrm>
              <a:custGeom>
                <a:avLst/>
                <a:gdLst>
                  <a:gd name="T0" fmla="*/ 0 w 356"/>
                  <a:gd name="T1" fmla="*/ 0 h 409"/>
                  <a:gd name="T2" fmla="*/ 0 w 356"/>
                  <a:gd name="T3" fmla="*/ 0 h 409"/>
                  <a:gd name="T4" fmla="*/ 0 w 356"/>
                  <a:gd name="T5" fmla="*/ 0 h 409"/>
                  <a:gd name="T6" fmla="*/ 0 w 356"/>
                  <a:gd name="T7" fmla="*/ 0 h 409"/>
                  <a:gd name="T8" fmla="*/ 0 w 356"/>
                  <a:gd name="T9" fmla="*/ 0 h 409"/>
                  <a:gd name="T10" fmla="*/ 0 60000 65536"/>
                  <a:gd name="T11" fmla="*/ 0 60000 65536"/>
                  <a:gd name="T12" fmla="*/ 0 60000 65536"/>
                  <a:gd name="T13" fmla="*/ 0 60000 65536"/>
                  <a:gd name="T14" fmla="*/ 0 60000 65536"/>
                  <a:gd name="T15" fmla="*/ 0 w 356"/>
                  <a:gd name="T16" fmla="*/ 0 h 409"/>
                  <a:gd name="T17" fmla="*/ 356 w 356"/>
                  <a:gd name="T18" fmla="*/ 409 h 409"/>
                </a:gdLst>
                <a:ahLst/>
                <a:cxnLst>
                  <a:cxn ang="T10">
                    <a:pos x="T0" y="T1"/>
                  </a:cxn>
                  <a:cxn ang="T11">
                    <a:pos x="T2" y="T3"/>
                  </a:cxn>
                  <a:cxn ang="T12">
                    <a:pos x="T4" y="T5"/>
                  </a:cxn>
                  <a:cxn ang="T13">
                    <a:pos x="T6" y="T7"/>
                  </a:cxn>
                  <a:cxn ang="T14">
                    <a:pos x="T8" y="T9"/>
                  </a:cxn>
                </a:cxnLst>
                <a:rect l="T15" t="T16" r="T17" b="T18"/>
                <a:pathLst>
                  <a:path w="356" h="409">
                    <a:moveTo>
                      <a:pt x="0" y="409"/>
                    </a:moveTo>
                    <a:lnTo>
                      <a:pt x="117" y="329"/>
                    </a:lnTo>
                    <a:lnTo>
                      <a:pt x="223" y="236"/>
                    </a:lnTo>
                    <a:lnTo>
                      <a:pt x="293" y="120"/>
                    </a:lnTo>
                    <a:lnTo>
                      <a:pt x="35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3" name="Freeform 258"/>
              <p:cNvSpPr>
                <a:spLocks/>
              </p:cNvSpPr>
              <p:nvPr/>
            </p:nvSpPr>
            <p:spPr bwMode="auto">
              <a:xfrm>
                <a:off x="2810" y="2276"/>
                <a:ext cx="302" cy="921"/>
              </a:xfrm>
              <a:custGeom>
                <a:avLst/>
                <a:gdLst>
                  <a:gd name="T0" fmla="*/ 0 w 1207"/>
                  <a:gd name="T1" fmla="*/ 0 h 3685"/>
                  <a:gd name="T2" fmla="*/ 0 w 1207"/>
                  <a:gd name="T3" fmla="*/ 0 h 3685"/>
                  <a:gd name="T4" fmla="*/ 0 w 1207"/>
                  <a:gd name="T5" fmla="*/ 0 h 3685"/>
                  <a:gd name="T6" fmla="*/ 0 w 1207"/>
                  <a:gd name="T7" fmla="*/ 0 h 3685"/>
                  <a:gd name="T8" fmla="*/ 0 w 1207"/>
                  <a:gd name="T9" fmla="*/ 0 h 3685"/>
                  <a:gd name="T10" fmla="*/ 0 w 1207"/>
                  <a:gd name="T11" fmla="*/ 0 h 3685"/>
                  <a:gd name="T12" fmla="*/ 0 w 1207"/>
                  <a:gd name="T13" fmla="*/ 0 h 3685"/>
                  <a:gd name="T14" fmla="*/ 0 w 1207"/>
                  <a:gd name="T15" fmla="*/ 0 h 3685"/>
                  <a:gd name="T16" fmla="*/ 0 w 1207"/>
                  <a:gd name="T17" fmla="*/ 0 h 3685"/>
                  <a:gd name="T18" fmla="*/ 0 w 1207"/>
                  <a:gd name="T19" fmla="*/ 0 h 3685"/>
                  <a:gd name="T20" fmla="*/ 0 w 1207"/>
                  <a:gd name="T21" fmla="*/ 0 h 3685"/>
                  <a:gd name="T22" fmla="*/ 0 w 1207"/>
                  <a:gd name="T23" fmla="*/ 0 h 3685"/>
                  <a:gd name="T24" fmla="*/ 0 w 1207"/>
                  <a:gd name="T25" fmla="*/ 0 h 3685"/>
                  <a:gd name="T26" fmla="*/ 0 w 1207"/>
                  <a:gd name="T27" fmla="*/ 0 h 3685"/>
                  <a:gd name="T28" fmla="*/ 0 w 1207"/>
                  <a:gd name="T29" fmla="*/ 0 h 3685"/>
                  <a:gd name="T30" fmla="*/ 0 w 1207"/>
                  <a:gd name="T31" fmla="*/ 0 h 3685"/>
                  <a:gd name="T32" fmla="*/ 0 w 1207"/>
                  <a:gd name="T33" fmla="*/ 0 h 3685"/>
                  <a:gd name="T34" fmla="*/ 0 w 1207"/>
                  <a:gd name="T35" fmla="*/ 0 h 3685"/>
                  <a:gd name="T36" fmla="*/ 0 w 1207"/>
                  <a:gd name="T37" fmla="*/ 0 h 3685"/>
                  <a:gd name="T38" fmla="*/ 0 w 1207"/>
                  <a:gd name="T39" fmla="*/ 0 h 3685"/>
                  <a:gd name="T40" fmla="*/ 0 w 1207"/>
                  <a:gd name="T41" fmla="*/ 0 h 3685"/>
                  <a:gd name="T42" fmla="*/ 0 w 1207"/>
                  <a:gd name="T43" fmla="*/ 0 h 3685"/>
                  <a:gd name="T44" fmla="*/ 0 w 1207"/>
                  <a:gd name="T45" fmla="*/ 0 h 3685"/>
                  <a:gd name="T46" fmla="*/ 0 w 1207"/>
                  <a:gd name="T47" fmla="*/ 0 h 3685"/>
                  <a:gd name="T48" fmla="*/ 0 w 1207"/>
                  <a:gd name="T49" fmla="*/ 0 h 3685"/>
                  <a:gd name="T50" fmla="*/ 0 w 1207"/>
                  <a:gd name="T51" fmla="*/ 0 h 3685"/>
                  <a:gd name="T52" fmla="*/ 0 w 1207"/>
                  <a:gd name="T53" fmla="*/ 0 h 3685"/>
                  <a:gd name="T54" fmla="*/ 0 w 1207"/>
                  <a:gd name="T55" fmla="*/ 0 h 3685"/>
                  <a:gd name="T56" fmla="*/ 0 w 1207"/>
                  <a:gd name="T57" fmla="*/ 0 h 3685"/>
                  <a:gd name="T58" fmla="*/ 0 w 1207"/>
                  <a:gd name="T59" fmla="*/ 0 h 3685"/>
                  <a:gd name="T60" fmla="*/ 0 w 1207"/>
                  <a:gd name="T61" fmla="*/ 0 h 3685"/>
                  <a:gd name="T62" fmla="*/ 0 w 1207"/>
                  <a:gd name="T63" fmla="*/ 0 h 3685"/>
                  <a:gd name="T64" fmla="*/ 0 w 1207"/>
                  <a:gd name="T65" fmla="*/ 0 h 3685"/>
                  <a:gd name="T66" fmla="*/ 0 w 1207"/>
                  <a:gd name="T67" fmla="*/ 0 h 3685"/>
                  <a:gd name="T68" fmla="*/ 0 w 1207"/>
                  <a:gd name="T69" fmla="*/ 0 h 3685"/>
                  <a:gd name="T70" fmla="*/ 0 w 1207"/>
                  <a:gd name="T71" fmla="*/ 0 h 3685"/>
                  <a:gd name="T72" fmla="*/ 0 w 1207"/>
                  <a:gd name="T73" fmla="*/ 0 h 3685"/>
                  <a:gd name="T74" fmla="*/ 0 w 1207"/>
                  <a:gd name="T75" fmla="*/ 0 h 3685"/>
                  <a:gd name="T76" fmla="*/ 0 w 1207"/>
                  <a:gd name="T77" fmla="*/ 0 h 3685"/>
                  <a:gd name="T78" fmla="*/ 0 w 1207"/>
                  <a:gd name="T79" fmla="*/ 0 h 3685"/>
                  <a:gd name="T80" fmla="*/ 0 w 1207"/>
                  <a:gd name="T81" fmla="*/ 0 h 3685"/>
                  <a:gd name="T82" fmla="*/ 0 w 1207"/>
                  <a:gd name="T83" fmla="*/ 0 h 3685"/>
                  <a:gd name="T84" fmla="*/ 0 w 1207"/>
                  <a:gd name="T85" fmla="*/ 0 h 3685"/>
                  <a:gd name="T86" fmla="*/ 0 w 1207"/>
                  <a:gd name="T87" fmla="*/ 0 h 3685"/>
                  <a:gd name="T88" fmla="*/ 0 w 1207"/>
                  <a:gd name="T89" fmla="*/ 0 h 3685"/>
                  <a:gd name="T90" fmla="*/ 0 w 1207"/>
                  <a:gd name="T91" fmla="*/ 0 h 3685"/>
                  <a:gd name="T92" fmla="*/ 0 w 1207"/>
                  <a:gd name="T93" fmla="*/ 0 h 3685"/>
                  <a:gd name="T94" fmla="*/ 0 w 1207"/>
                  <a:gd name="T95" fmla="*/ 0 h 3685"/>
                  <a:gd name="T96" fmla="*/ 0 w 1207"/>
                  <a:gd name="T97" fmla="*/ 0 h 3685"/>
                  <a:gd name="T98" fmla="*/ 0 w 1207"/>
                  <a:gd name="T99" fmla="*/ 0 h 3685"/>
                  <a:gd name="T100" fmla="*/ 0 w 1207"/>
                  <a:gd name="T101" fmla="*/ 0 h 3685"/>
                  <a:gd name="T102" fmla="*/ 0 w 1207"/>
                  <a:gd name="T103" fmla="*/ 0 h 3685"/>
                  <a:gd name="T104" fmla="*/ 0 w 1207"/>
                  <a:gd name="T105" fmla="*/ 0 h 3685"/>
                  <a:gd name="T106" fmla="*/ 0 w 1207"/>
                  <a:gd name="T107" fmla="*/ 0 h 3685"/>
                  <a:gd name="T108" fmla="*/ 0 w 1207"/>
                  <a:gd name="T109" fmla="*/ 0 h 3685"/>
                  <a:gd name="T110" fmla="*/ 0 w 1207"/>
                  <a:gd name="T111" fmla="*/ 0 h 3685"/>
                  <a:gd name="T112" fmla="*/ 0 w 1207"/>
                  <a:gd name="T113" fmla="*/ 0 h 3685"/>
                  <a:gd name="T114" fmla="*/ 0 w 1207"/>
                  <a:gd name="T115" fmla="*/ 0 h 3685"/>
                  <a:gd name="T116" fmla="*/ 0 w 1207"/>
                  <a:gd name="T117" fmla="*/ 0 h 36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7"/>
                  <a:gd name="T178" fmla="*/ 0 h 3685"/>
                  <a:gd name="T179" fmla="*/ 1207 w 1207"/>
                  <a:gd name="T180" fmla="*/ 3685 h 36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7" h="3685">
                    <a:moveTo>
                      <a:pt x="0" y="80"/>
                    </a:moveTo>
                    <a:lnTo>
                      <a:pt x="90" y="263"/>
                    </a:lnTo>
                    <a:lnTo>
                      <a:pt x="136" y="354"/>
                    </a:lnTo>
                    <a:lnTo>
                      <a:pt x="170" y="423"/>
                    </a:lnTo>
                    <a:lnTo>
                      <a:pt x="188" y="482"/>
                    </a:lnTo>
                    <a:lnTo>
                      <a:pt x="206" y="515"/>
                    </a:lnTo>
                    <a:lnTo>
                      <a:pt x="211" y="574"/>
                    </a:lnTo>
                    <a:lnTo>
                      <a:pt x="227" y="620"/>
                    </a:lnTo>
                    <a:lnTo>
                      <a:pt x="246" y="696"/>
                    </a:lnTo>
                    <a:lnTo>
                      <a:pt x="269" y="780"/>
                    </a:lnTo>
                    <a:lnTo>
                      <a:pt x="286" y="833"/>
                    </a:lnTo>
                    <a:lnTo>
                      <a:pt x="298" y="872"/>
                    </a:lnTo>
                    <a:lnTo>
                      <a:pt x="310" y="918"/>
                    </a:lnTo>
                    <a:lnTo>
                      <a:pt x="327" y="947"/>
                    </a:lnTo>
                    <a:lnTo>
                      <a:pt x="331" y="977"/>
                    </a:lnTo>
                    <a:lnTo>
                      <a:pt x="349" y="1010"/>
                    </a:lnTo>
                    <a:lnTo>
                      <a:pt x="361" y="1035"/>
                    </a:lnTo>
                    <a:lnTo>
                      <a:pt x="372" y="1060"/>
                    </a:lnTo>
                    <a:lnTo>
                      <a:pt x="390" y="1090"/>
                    </a:lnTo>
                    <a:lnTo>
                      <a:pt x="401" y="1119"/>
                    </a:lnTo>
                    <a:lnTo>
                      <a:pt x="406" y="1153"/>
                    </a:lnTo>
                    <a:lnTo>
                      <a:pt x="419" y="1182"/>
                    </a:lnTo>
                    <a:lnTo>
                      <a:pt x="424" y="1223"/>
                    </a:lnTo>
                    <a:lnTo>
                      <a:pt x="429" y="1270"/>
                    </a:lnTo>
                    <a:lnTo>
                      <a:pt x="435" y="1316"/>
                    </a:lnTo>
                    <a:lnTo>
                      <a:pt x="441" y="1367"/>
                    </a:lnTo>
                    <a:lnTo>
                      <a:pt x="447" y="1425"/>
                    </a:lnTo>
                    <a:lnTo>
                      <a:pt x="457" y="1471"/>
                    </a:lnTo>
                    <a:lnTo>
                      <a:pt x="465" y="1522"/>
                    </a:lnTo>
                    <a:lnTo>
                      <a:pt x="475" y="1562"/>
                    </a:lnTo>
                    <a:lnTo>
                      <a:pt x="493" y="1602"/>
                    </a:lnTo>
                    <a:lnTo>
                      <a:pt x="512" y="1655"/>
                    </a:lnTo>
                    <a:lnTo>
                      <a:pt x="527" y="1702"/>
                    </a:lnTo>
                    <a:lnTo>
                      <a:pt x="556" y="1746"/>
                    </a:lnTo>
                    <a:lnTo>
                      <a:pt x="579" y="1798"/>
                    </a:lnTo>
                    <a:lnTo>
                      <a:pt x="603" y="1849"/>
                    </a:lnTo>
                    <a:lnTo>
                      <a:pt x="620" y="1896"/>
                    </a:lnTo>
                    <a:lnTo>
                      <a:pt x="649" y="1941"/>
                    </a:lnTo>
                    <a:lnTo>
                      <a:pt x="670" y="1994"/>
                    </a:lnTo>
                    <a:lnTo>
                      <a:pt x="688" y="2045"/>
                    </a:lnTo>
                    <a:lnTo>
                      <a:pt x="717" y="2096"/>
                    </a:lnTo>
                    <a:lnTo>
                      <a:pt x="747" y="2154"/>
                    </a:lnTo>
                    <a:lnTo>
                      <a:pt x="763" y="2218"/>
                    </a:lnTo>
                    <a:lnTo>
                      <a:pt x="785" y="2268"/>
                    </a:lnTo>
                    <a:lnTo>
                      <a:pt x="810" y="2327"/>
                    </a:lnTo>
                    <a:lnTo>
                      <a:pt x="832" y="2373"/>
                    </a:lnTo>
                    <a:lnTo>
                      <a:pt x="851" y="2420"/>
                    </a:lnTo>
                    <a:lnTo>
                      <a:pt x="866" y="2465"/>
                    </a:lnTo>
                    <a:lnTo>
                      <a:pt x="876" y="2511"/>
                    </a:lnTo>
                    <a:lnTo>
                      <a:pt x="902" y="2557"/>
                    </a:lnTo>
                    <a:lnTo>
                      <a:pt x="913" y="2608"/>
                    </a:lnTo>
                    <a:lnTo>
                      <a:pt x="931" y="2655"/>
                    </a:lnTo>
                    <a:lnTo>
                      <a:pt x="941" y="2708"/>
                    </a:lnTo>
                    <a:lnTo>
                      <a:pt x="947" y="2737"/>
                    </a:lnTo>
                    <a:lnTo>
                      <a:pt x="952" y="2788"/>
                    </a:lnTo>
                    <a:lnTo>
                      <a:pt x="952" y="2834"/>
                    </a:lnTo>
                    <a:lnTo>
                      <a:pt x="947" y="2885"/>
                    </a:lnTo>
                    <a:lnTo>
                      <a:pt x="947" y="2932"/>
                    </a:lnTo>
                    <a:lnTo>
                      <a:pt x="941" y="2989"/>
                    </a:lnTo>
                    <a:lnTo>
                      <a:pt x="936" y="3040"/>
                    </a:lnTo>
                    <a:lnTo>
                      <a:pt x="936" y="3098"/>
                    </a:lnTo>
                    <a:lnTo>
                      <a:pt x="941" y="3145"/>
                    </a:lnTo>
                    <a:lnTo>
                      <a:pt x="941" y="3202"/>
                    </a:lnTo>
                    <a:lnTo>
                      <a:pt x="947" y="3249"/>
                    </a:lnTo>
                    <a:lnTo>
                      <a:pt x="959" y="3304"/>
                    </a:lnTo>
                    <a:lnTo>
                      <a:pt x="977" y="3357"/>
                    </a:lnTo>
                    <a:lnTo>
                      <a:pt x="994" y="3473"/>
                    </a:lnTo>
                    <a:lnTo>
                      <a:pt x="1010" y="3551"/>
                    </a:lnTo>
                    <a:lnTo>
                      <a:pt x="1016" y="3615"/>
                    </a:lnTo>
                    <a:lnTo>
                      <a:pt x="1016" y="3651"/>
                    </a:lnTo>
                    <a:lnTo>
                      <a:pt x="1016" y="3680"/>
                    </a:lnTo>
                    <a:lnTo>
                      <a:pt x="1033" y="3685"/>
                    </a:lnTo>
                    <a:lnTo>
                      <a:pt x="1068" y="3661"/>
                    </a:lnTo>
                    <a:lnTo>
                      <a:pt x="1124" y="3615"/>
                    </a:lnTo>
                    <a:lnTo>
                      <a:pt x="1179" y="3564"/>
                    </a:lnTo>
                    <a:lnTo>
                      <a:pt x="1207" y="3501"/>
                    </a:lnTo>
                    <a:lnTo>
                      <a:pt x="1207" y="3444"/>
                    </a:lnTo>
                    <a:lnTo>
                      <a:pt x="1182" y="3357"/>
                    </a:lnTo>
                    <a:lnTo>
                      <a:pt x="1153" y="3278"/>
                    </a:lnTo>
                    <a:lnTo>
                      <a:pt x="1137" y="3207"/>
                    </a:lnTo>
                    <a:lnTo>
                      <a:pt x="1124" y="3145"/>
                    </a:lnTo>
                    <a:lnTo>
                      <a:pt x="1120" y="3076"/>
                    </a:lnTo>
                    <a:lnTo>
                      <a:pt x="1120" y="3005"/>
                    </a:lnTo>
                    <a:lnTo>
                      <a:pt x="1107" y="2937"/>
                    </a:lnTo>
                    <a:lnTo>
                      <a:pt x="1097" y="2863"/>
                    </a:lnTo>
                    <a:lnTo>
                      <a:pt x="1073" y="2759"/>
                    </a:lnTo>
                    <a:lnTo>
                      <a:pt x="1045" y="2674"/>
                    </a:lnTo>
                    <a:lnTo>
                      <a:pt x="1016" y="2586"/>
                    </a:lnTo>
                    <a:lnTo>
                      <a:pt x="987" y="2511"/>
                    </a:lnTo>
                    <a:lnTo>
                      <a:pt x="959" y="2427"/>
                    </a:lnTo>
                    <a:lnTo>
                      <a:pt x="923" y="2345"/>
                    </a:lnTo>
                    <a:lnTo>
                      <a:pt x="907" y="2276"/>
                    </a:lnTo>
                    <a:lnTo>
                      <a:pt x="876" y="2218"/>
                    </a:lnTo>
                    <a:lnTo>
                      <a:pt x="851" y="2167"/>
                    </a:lnTo>
                    <a:lnTo>
                      <a:pt x="822" y="2110"/>
                    </a:lnTo>
                    <a:lnTo>
                      <a:pt x="792" y="2045"/>
                    </a:lnTo>
                    <a:lnTo>
                      <a:pt x="758" y="1970"/>
                    </a:lnTo>
                    <a:lnTo>
                      <a:pt x="721" y="1867"/>
                    </a:lnTo>
                    <a:lnTo>
                      <a:pt x="682" y="1776"/>
                    </a:lnTo>
                    <a:lnTo>
                      <a:pt x="649" y="1689"/>
                    </a:lnTo>
                    <a:lnTo>
                      <a:pt x="613" y="1614"/>
                    </a:lnTo>
                    <a:lnTo>
                      <a:pt x="584" y="1522"/>
                    </a:lnTo>
                    <a:lnTo>
                      <a:pt x="556" y="1441"/>
                    </a:lnTo>
                    <a:lnTo>
                      <a:pt x="527" y="1350"/>
                    </a:lnTo>
                    <a:lnTo>
                      <a:pt x="512" y="1252"/>
                    </a:lnTo>
                    <a:lnTo>
                      <a:pt x="493" y="1132"/>
                    </a:lnTo>
                    <a:lnTo>
                      <a:pt x="475" y="1016"/>
                    </a:lnTo>
                    <a:lnTo>
                      <a:pt x="457" y="923"/>
                    </a:lnTo>
                    <a:lnTo>
                      <a:pt x="429" y="861"/>
                    </a:lnTo>
                    <a:lnTo>
                      <a:pt x="406" y="797"/>
                    </a:lnTo>
                    <a:lnTo>
                      <a:pt x="378" y="740"/>
                    </a:lnTo>
                    <a:lnTo>
                      <a:pt x="354" y="667"/>
                    </a:lnTo>
                    <a:lnTo>
                      <a:pt x="320" y="579"/>
                    </a:lnTo>
                    <a:lnTo>
                      <a:pt x="280" y="465"/>
                    </a:lnTo>
                    <a:lnTo>
                      <a:pt x="240" y="354"/>
                    </a:lnTo>
                    <a:lnTo>
                      <a:pt x="206" y="256"/>
                    </a:lnTo>
                    <a:lnTo>
                      <a:pt x="176" y="184"/>
                    </a:lnTo>
                    <a:lnTo>
                      <a:pt x="90" y="0"/>
                    </a:lnTo>
                    <a:lnTo>
                      <a:pt x="0" y="80"/>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4" name="Freeform 259"/>
              <p:cNvSpPr>
                <a:spLocks/>
              </p:cNvSpPr>
              <p:nvPr/>
            </p:nvSpPr>
            <p:spPr bwMode="auto">
              <a:xfrm>
                <a:off x="2487" y="1546"/>
                <a:ext cx="88" cy="191"/>
              </a:xfrm>
              <a:custGeom>
                <a:avLst/>
                <a:gdLst>
                  <a:gd name="T0" fmla="*/ 0 w 352"/>
                  <a:gd name="T1" fmla="*/ 0 h 763"/>
                  <a:gd name="T2" fmla="*/ 0 w 352"/>
                  <a:gd name="T3" fmla="*/ 0 h 763"/>
                  <a:gd name="T4" fmla="*/ 0 w 352"/>
                  <a:gd name="T5" fmla="*/ 0 h 763"/>
                  <a:gd name="T6" fmla="*/ 0 w 352"/>
                  <a:gd name="T7" fmla="*/ 0 h 763"/>
                  <a:gd name="T8" fmla="*/ 0 w 352"/>
                  <a:gd name="T9" fmla="*/ 0 h 763"/>
                  <a:gd name="T10" fmla="*/ 0 w 352"/>
                  <a:gd name="T11" fmla="*/ 0 h 763"/>
                  <a:gd name="T12" fmla="*/ 0 w 352"/>
                  <a:gd name="T13" fmla="*/ 0 h 763"/>
                  <a:gd name="T14" fmla="*/ 0 w 352"/>
                  <a:gd name="T15" fmla="*/ 0 h 763"/>
                  <a:gd name="T16" fmla="*/ 0 w 352"/>
                  <a:gd name="T17" fmla="*/ 0 h 763"/>
                  <a:gd name="T18" fmla="*/ 0 w 352"/>
                  <a:gd name="T19" fmla="*/ 0 h 763"/>
                  <a:gd name="T20" fmla="*/ 0 w 352"/>
                  <a:gd name="T21" fmla="*/ 0 h 763"/>
                  <a:gd name="T22" fmla="*/ 0 w 352"/>
                  <a:gd name="T23" fmla="*/ 0 h 763"/>
                  <a:gd name="T24" fmla="*/ 0 w 352"/>
                  <a:gd name="T25" fmla="*/ 0 h 763"/>
                  <a:gd name="T26" fmla="*/ 0 w 352"/>
                  <a:gd name="T27" fmla="*/ 0 h 763"/>
                  <a:gd name="T28" fmla="*/ 0 w 352"/>
                  <a:gd name="T29" fmla="*/ 0 h 763"/>
                  <a:gd name="T30" fmla="*/ 0 w 352"/>
                  <a:gd name="T31" fmla="*/ 0 h 763"/>
                  <a:gd name="T32" fmla="*/ 0 w 352"/>
                  <a:gd name="T33" fmla="*/ 0 h 763"/>
                  <a:gd name="T34" fmla="*/ 0 w 352"/>
                  <a:gd name="T35" fmla="*/ 0 h 763"/>
                  <a:gd name="T36" fmla="*/ 0 w 352"/>
                  <a:gd name="T37" fmla="*/ 0 h 763"/>
                  <a:gd name="T38" fmla="*/ 0 w 352"/>
                  <a:gd name="T39" fmla="*/ 0 h 763"/>
                  <a:gd name="T40" fmla="*/ 0 w 352"/>
                  <a:gd name="T41" fmla="*/ 0 h 763"/>
                  <a:gd name="T42" fmla="*/ 0 w 352"/>
                  <a:gd name="T43" fmla="*/ 0 h 763"/>
                  <a:gd name="T44" fmla="*/ 0 w 352"/>
                  <a:gd name="T45" fmla="*/ 0 h 763"/>
                  <a:gd name="T46" fmla="*/ 0 w 352"/>
                  <a:gd name="T47" fmla="*/ 0 h 763"/>
                  <a:gd name="T48" fmla="*/ 0 w 352"/>
                  <a:gd name="T49" fmla="*/ 0 h 763"/>
                  <a:gd name="T50" fmla="*/ 0 w 352"/>
                  <a:gd name="T51" fmla="*/ 0 h 7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2"/>
                  <a:gd name="T79" fmla="*/ 0 h 763"/>
                  <a:gd name="T80" fmla="*/ 352 w 352"/>
                  <a:gd name="T81" fmla="*/ 763 h 7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2" h="763">
                    <a:moveTo>
                      <a:pt x="0" y="0"/>
                    </a:moveTo>
                    <a:lnTo>
                      <a:pt x="173" y="188"/>
                    </a:lnTo>
                    <a:lnTo>
                      <a:pt x="208" y="246"/>
                    </a:lnTo>
                    <a:lnTo>
                      <a:pt x="255" y="292"/>
                    </a:lnTo>
                    <a:lnTo>
                      <a:pt x="281" y="343"/>
                    </a:lnTo>
                    <a:lnTo>
                      <a:pt x="306" y="390"/>
                    </a:lnTo>
                    <a:lnTo>
                      <a:pt x="328" y="447"/>
                    </a:lnTo>
                    <a:lnTo>
                      <a:pt x="335" y="494"/>
                    </a:lnTo>
                    <a:lnTo>
                      <a:pt x="347" y="556"/>
                    </a:lnTo>
                    <a:lnTo>
                      <a:pt x="352" y="607"/>
                    </a:lnTo>
                    <a:lnTo>
                      <a:pt x="352" y="667"/>
                    </a:lnTo>
                    <a:lnTo>
                      <a:pt x="339" y="711"/>
                    </a:lnTo>
                    <a:lnTo>
                      <a:pt x="335" y="746"/>
                    </a:lnTo>
                    <a:lnTo>
                      <a:pt x="318" y="751"/>
                    </a:lnTo>
                    <a:lnTo>
                      <a:pt x="300" y="763"/>
                    </a:lnTo>
                    <a:lnTo>
                      <a:pt x="271" y="751"/>
                    </a:lnTo>
                    <a:lnTo>
                      <a:pt x="238" y="729"/>
                    </a:lnTo>
                    <a:lnTo>
                      <a:pt x="197" y="682"/>
                    </a:lnTo>
                    <a:lnTo>
                      <a:pt x="151" y="641"/>
                    </a:lnTo>
                    <a:lnTo>
                      <a:pt x="122" y="596"/>
                    </a:lnTo>
                    <a:lnTo>
                      <a:pt x="86" y="556"/>
                    </a:lnTo>
                    <a:lnTo>
                      <a:pt x="71" y="506"/>
                    </a:lnTo>
                    <a:lnTo>
                      <a:pt x="46" y="452"/>
                    </a:lnTo>
                    <a:lnTo>
                      <a:pt x="36" y="394"/>
                    </a:lnTo>
                    <a:lnTo>
                      <a:pt x="24"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5" name="Freeform 260"/>
              <p:cNvSpPr>
                <a:spLocks/>
              </p:cNvSpPr>
              <p:nvPr/>
            </p:nvSpPr>
            <p:spPr bwMode="auto">
              <a:xfrm>
                <a:off x="2525" y="1530"/>
                <a:ext cx="76" cy="196"/>
              </a:xfrm>
              <a:custGeom>
                <a:avLst/>
                <a:gdLst>
                  <a:gd name="T0" fmla="*/ 0 w 304"/>
                  <a:gd name="T1" fmla="*/ 0 h 788"/>
                  <a:gd name="T2" fmla="*/ 0 w 304"/>
                  <a:gd name="T3" fmla="*/ 0 h 788"/>
                  <a:gd name="T4" fmla="*/ 0 w 304"/>
                  <a:gd name="T5" fmla="*/ 0 h 788"/>
                  <a:gd name="T6" fmla="*/ 0 w 304"/>
                  <a:gd name="T7" fmla="*/ 0 h 788"/>
                  <a:gd name="T8" fmla="*/ 0 w 304"/>
                  <a:gd name="T9" fmla="*/ 0 h 788"/>
                  <a:gd name="T10" fmla="*/ 0 w 304"/>
                  <a:gd name="T11" fmla="*/ 0 h 788"/>
                  <a:gd name="T12" fmla="*/ 0 w 304"/>
                  <a:gd name="T13" fmla="*/ 0 h 788"/>
                  <a:gd name="T14" fmla="*/ 0 w 304"/>
                  <a:gd name="T15" fmla="*/ 0 h 788"/>
                  <a:gd name="T16" fmla="*/ 0 w 304"/>
                  <a:gd name="T17" fmla="*/ 0 h 788"/>
                  <a:gd name="T18" fmla="*/ 0 w 304"/>
                  <a:gd name="T19" fmla="*/ 0 h 788"/>
                  <a:gd name="T20" fmla="*/ 0 w 304"/>
                  <a:gd name="T21" fmla="*/ 0 h 788"/>
                  <a:gd name="T22" fmla="*/ 0 w 304"/>
                  <a:gd name="T23" fmla="*/ 0 h 788"/>
                  <a:gd name="T24" fmla="*/ 0 w 304"/>
                  <a:gd name="T25" fmla="*/ 0 h 788"/>
                  <a:gd name="T26" fmla="*/ 0 w 304"/>
                  <a:gd name="T27" fmla="*/ 0 h 788"/>
                  <a:gd name="T28" fmla="*/ 0 w 304"/>
                  <a:gd name="T29" fmla="*/ 0 h 788"/>
                  <a:gd name="T30" fmla="*/ 0 w 304"/>
                  <a:gd name="T31" fmla="*/ 0 h 788"/>
                  <a:gd name="T32" fmla="*/ 0 w 304"/>
                  <a:gd name="T33" fmla="*/ 0 h 788"/>
                  <a:gd name="T34" fmla="*/ 0 w 304"/>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4"/>
                  <a:gd name="T55" fmla="*/ 0 h 788"/>
                  <a:gd name="T56" fmla="*/ 304 w 304"/>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4" h="788">
                    <a:moveTo>
                      <a:pt x="28" y="0"/>
                    </a:moveTo>
                    <a:lnTo>
                      <a:pt x="12" y="249"/>
                    </a:lnTo>
                    <a:lnTo>
                      <a:pt x="0" y="316"/>
                    </a:lnTo>
                    <a:lnTo>
                      <a:pt x="0" y="375"/>
                    </a:lnTo>
                    <a:lnTo>
                      <a:pt x="12" y="437"/>
                    </a:lnTo>
                    <a:lnTo>
                      <a:pt x="22" y="484"/>
                    </a:lnTo>
                    <a:lnTo>
                      <a:pt x="41" y="535"/>
                    </a:lnTo>
                    <a:lnTo>
                      <a:pt x="57" y="588"/>
                    </a:lnTo>
                    <a:lnTo>
                      <a:pt x="79" y="643"/>
                    </a:lnTo>
                    <a:lnTo>
                      <a:pt x="120" y="685"/>
                    </a:lnTo>
                    <a:lnTo>
                      <a:pt x="184" y="765"/>
                    </a:lnTo>
                    <a:lnTo>
                      <a:pt x="235" y="788"/>
                    </a:lnTo>
                    <a:lnTo>
                      <a:pt x="270" y="761"/>
                    </a:lnTo>
                    <a:lnTo>
                      <a:pt x="292" y="668"/>
                    </a:lnTo>
                    <a:lnTo>
                      <a:pt x="304" y="559"/>
                    </a:lnTo>
                    <a:lnTo>
                      <a:pt x="289" y="455"/>
                    </a:lnTo>
                    <a:lnTo>
                      <a:pt x="247" y="351"/>
                    </a:lnTo>
                    <a:lnTo>
                      <a:pt x="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6" name="Freeform 261"/>
              <p:cNvSpPr>
                <a:spLocks/>
              </p:cNvSpPr>
              <p:nvPr/>
            </p:nvSpPr>
            <p:spPr bwMode="auto">
              <a:xfrm>
                <a:off x="2446" y="1569"/>
                <a:ext cx="115" cy="173"/>
              </a:xfrm>
              <a:custGeom>
                <a:avLst/>
                <a:gdLst>
                  <a:gd name="T0" fmla="*/ 0 w 460"/>
                  <a:gd name="T1" fmla="*/ 0 h 695"/>
                  <a:gd name="T2" fmla="*/ 0 w 460"/>
                  <a:gd name="T3" fmla="*/ 0 h 695"/>
                  <a:gd name="T4" fmla="*/ 0 w 460"/>
                  <a:gd name="T5" fmla="*/ 0 h 695"/>
                  <a:gd name="T6" fmla="*/ 0 w 460"/>
                  <a:gd name="T7" fmla="*/ 0 h 695"/>
                  <a:gd name="T8" fmla="*/ 0 w 460"/>
                  <a:gd name="T9" fmla="*/ 0 h 695"/>
                  <a:gd name="T10" fmla="*/ 0 w 460"/>
                  <a:gd name="T11" fmla="*/ 0 h 695"/>
                  <a:gd name="T12" fmla="*/ 0 w 460"/>
                  <a:gd name="T13" fmla="*/ 0 h 695"/>
                  <a:gd name="T14" fmla="*/ 0 w 460"/>
                  <a:gd name="T15" fmla="*/ 0 h 695"/>
                  <a:gd name="T16" fmla="*/ 0 w 460"/>
                  <a:gd name="T17" fmla="*/ 0 h 695"/>
                  <a:gd name="T18" fmla="*/ 0 w 460"/>
                  <a:gd name="T19" fmla="*/ 0 h 695"/>
                  <a:gd name="T20" fmla="*/ 0 w 460"/>
                  <a:gd name="T21" fmla="*/ 0 h 695"/>
                  <a:gd name="T22" fmla="*/ 0 w 460"/>
                  <a:gd name="T23" fmla="*/ 0 h 695"/>
                  <a:gd name="T24" fmla="*/ 0 w 460"/>
                  <a:gd name="T25" fmla="*/ 0 h 695"/>
                  <a:gd name="T26" fmla="*/ 0 w 460"/>
                  <a:gd name="T27" fmla="*/ 0 h 695"/>
                  <a:gd name="T28" fmla="*/ 0 w 460"/>
                  <a:gd name="T29" fmla="*/ 0 h 695"/>
                  <a:gd name="T30" fmla="*/ 0 w 460"/>
                  <a:gd name="T31" fmla="*/ 0 h 695"/>
                  <a:gd name="T32" fmla="*/ 0 w 460"/>
                  <a:gd name="T33" fmla="*/ 0 h 695"/>
                  <a:gd name="T34" fmla="*/ 0 w 460"/>
                  <a:gd name="T35" fmla="*/ 0 h 695"/>
                  <a:gd name="T36" fmla="*/ 0 w 460"/>
                  <a:gd name="T37" fmla="*/ 0 h 695"/>
                  <a:gd name="T38" fmla="*/ 0 w 460"/>
                  <a:gd name="T39" fmla="*/ 0 h 695"/>
                  <a:gd name="T40" fmla="*/ 0 w 460"/>
                  <a:gd name="T41" fmla="*/ 0 h 695"/>
                  <a:gd name="T42" fmla="*/ 0 w 460"/>
                  <a:gd name="T43" fmla="*/ 0 h 695"/>
                  <a:gd name="T44" fmla="*/ 0 w 460"/>
                  <a:gd name="T45" fmla="*/ 0 h 695"/>
                  <a:gd name="T46" fmla="*/ 0 w 460"/>
                  <a:gd name="T47" fmla="*/ 0 h 695"/>
                  <a:gd name="T48" fmla="*/ 0 w 460"/>
                  <a:gd name="T49" fmla="*/ 0 h 695"/>
                  <a:gd name="T50" fmla="*/ 0 w 460"/>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695"/>
                  <a:gd name="T80" fmla="*/ 460 w 460"/>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695">
                    <a:moveTo>
                      <a:pt x="0" y="0"/>
                    </a:moveTo>
                    <a:lnTo>
                      <a:pt x="201" y="144"/>
                    </a:lnTo>
                    <a:lnTo>
                      <a:pt x="246" y="195"/>
                    </a:lnTo>
                    <a:lnTo>
                      <a:pt x="287" y="230"/>
                    </a:lnTo>
                    <a:lnTo>
                      <a:pt x="328" y="277"/>
                    </a:lnTo>
                    <a:lnTo>
                      <a:pt x="362" y="315"/>
                    </a:lnTo>
                    <a:lnTo>
                      <a:pt x="391" y="361"/>
                    </a:lnTo>
                    <a:lnTo>
                      <a:pt x="413" y="415"/>
                    </a:lnTo>
                    <a:lnTo>
                      <a:pt x="431" y="472"/>
                    </a:lnTo>
                    <a:lnTo>
                      <a:pt x="442" y="524"/>
                    </a:lnTo>
                    <a:lnTo>
                      <a:pt x="453" y="591"/>
                    </a:lnTo>
                    <a:lnTo>
                      <a:pt x="460" y="632"/>
                    </a:lnTo>
                    <a:lnTo>
                      <a:pt x="453" y="660"/>
                    </a:lnTo>
                    <a:lnTo>
                      <a:pt x="442" y="684"/>
                    </a:lnTo>
                    <a:lnTo>
                      <a:pt x="420" y="695"/>
                    </a:lnTo>
                    <a:lnTo>
                      <a:pt x="395" y="684"/>
                    </a:lnTo>
                    <a:lnTo>
                      <a:pt x="357" y="679"/>
                    </a:lnTo>
                    <a:lnTo>
                      <a:pt x="316" y="642"/>
                    </a:lnTo>
                    <a:lnTo>
                      <a:pt x="269" y="609"/>
                    </a:lnTo>
                    <a:lnTo>
                      <a:pt x="223" y="576"/>
                    </a:lnTo>
                    <a:lnTo>
                      <a:pt x="189" y="540"/>
                    </a:lnTo>
                    <a:lnTo>
                      <a:pt x="160" y="495"/>
                    </a:lnTo>
                    <a:lnTo>
                      <a:pt x="132" y="448"/>
                    </a:lnTo>
                    <a:lnTo>
                      <a:pt x="108" y="396"/>
                    </a:lnTo>
                    <a:lnTo>
                      <a:pt x="85" y="34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7" name="Freeform 262"/>
              <p:cNvSpPr>
                <a:spLocks/>
              </p:cNvSpPr>
              <p:nvPr/>
            </p:nvSpPr>
            <p:spPr bwMode="auto">
              <a:xfrm>
                <a:off x="2518" y="1617"/>
                <a:ext cx="89" cy="190"/>
              </a:xfrm>
              <a:custGeom>
                <a:avLst/>
                <a:gdLst>
                  <a:gd name="T0" fmla="*/ 0 w 357"/>
                  <a:gd name="T1" fmla="*/ 0 h 759"/>
                  <a:gd name="T2" fmla="*/ 0 w 357"/>
                  <a:gd name="T3" fmla="*/ 0 h 759"/>
                  <a:gd name="T4" fmla="*/ 0 w 357"/>
                  <a:gd name="T5" fmla="*/ 0 h 759"/>
                  <a:gd name="T6" fmla="*/ 0 w 357"/>
                  <a:gd name="T7" fmla="*/ 0 h 759"/>
                  <a:gd name="T8" fmla="*/ 0 w 357"/>
                  <a:gd name="T9" fmla="*/ 0 h 759"/>
                  <a:gd name="T10" fmla="*/ 0 w 357"/>
                  <a:gd name="T11" fmla="*/ 0 h 759"/>
                  <a:gd name="T12" fmla="*/ 0 w 357"/>
                  <a:gd name="T13" fmla="*/ 0 h 759"/>
                  <a:gd name="T14" fmla="*/ 0 w 357"/>
                  <a:gd name="T15" fmla="*/ 0 h 759"/>
                  <a:gd name="T16" fmla="*/ 0 w 357"/>
                  <a:gd name="T17" fmla="*/ 0 h 759"/>
                  <a:gd name="T18" fmla="*/ 0 w 357"/>
                  <a:gd name="T19" fmla="*/ 0 h 759"/>
                  <a:gd name="T20" fmla="*/ 0 w 357"/>
                  <a:gd name="T21" fmla="*/ 0 h 759"/>
                  <a:gd name="T22" fmla="*/ 0 w 357"/>
                  <a:gd name="T23" fmla="*/ 0 h 759"/>
                  <a:gd name="T24" fmla="*/ 0 w 357"/>
                  <a:gd name="T25" fmla="*/ 0 h 759"/>
                  <a:gd name="T26" fmla="*/ 0 w 357"/>
                  <a:gd name="T27" fmla="*/ 0 h 759"/>
                  <a:gd name="T28" fmla="*/ 0 w 357"/>
                  <a:gd name="T29" fmla="*/ 0 h 759"/>
                  <a:gd name="T30" fmla="*/ 0 w 357"/>
                  <a:gd name="T31" fmla="*/ 0 h 759"/>
                  <a:gd name="T32" fmla="*/ 0 w 357"/>
                  <a:gd name="T33" fmla="*/ 0 h 759"/>
                  <a:gd name="T34" fmla="*/ 0 w 357"/>
                  <a:gd name="T35" fmla="*/ 0 h 759"/>
                  <a:gd name="T36" fmla="*/ 0 w 357"/>
                  <a:gd name="T37" fmla="*/ 0 h 759"/>
                  <a:gd name="T38" fmla="*/ 0 w 357"/>
                  <a:gd name="T39" fmla="*/ 0 h 759"/>
                  <a:gd name="T40" fmla="*/ 0 w 357"/>
                  <a:gd name="T41" fmla="*/ 0 h 759"/>
                  <a:gd name="T42" fmla="*/ 0 w 357"/>
                  <a:gd name="T43" fmla="*/ 0 h 759"/>
                  <a:gd name="T44" fmla="*/ 0 w 357"/>
                  <a:gd name="T45" fmla="*/ 0 h 759"/>
                  <a:gd name="T46" fmla="*/ 0 w 357"/>
                  <a:gd name="T47" fmla="*/ 0 h 759"/>
                  <a:gd name="T48" fmla="*/ 0 w 357"/>
                  <a:gd name="T49" fmla="*/ 0 h 759"/>
                  <a:gd name="T50" fmla="*/ 0 w 357"/>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59"/>
                  <a:gd name="T80" fmla="*/ 357 w 357"/>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59">
                    <a:moveTo>
                      <a:pt x="0" y="0"/>
                    </a:moveTo>
                    <a:lnTo>
                      <a:pt x="178" y="195"/>
                    </a:lnTo>
                    <a:lnTo>
                      <a:pt x="217" y="241"/>
                    </a:lnTo>
                    <a:lnTo>
                      <a:pt x="252" y="292"/>
                    </a:lnTo>
                    <a:lnTo>
                      <a:pt x="288" y="339"/>
                    </a:lnTo>
                    <a:lnTo>
                      <a:pt x="318" y="392"/>
                    </a:lnTo>
                    <a:lnTo>
                      <a:pt x="333" y="443"/>
                    </a:lnTo>
                    <a:lnTo>
                      <a:pt x="339" y="494"/>
                    </a:lnTo>
                    <a:lnTo>
                      <a:pt x="351" y="557"/>
                    </a:lnTo>
                    <a:lnTo>
                      <a:pt x="357" y="610"/>
                    </a:lnTo>
                    <a:lnTo>
                      <a:pt x="357" y="668"/>
                    </a:lnTo>
                    <a:lnTo>
                      <a:pt x="351" y="712"/>
                    </a:lnTo>
                    <a:lnTo>
                      <a:pt x="339" y="742"/>
                    </a:lnTo>
                    <a:lnTo>
                      <a:pt x="321" y="753"/>
                    </a:lnTo>
                    <a:lnTo>
                      <a:pt x="299" y="759"/>
                    </a:lnTo>
                    <a:lnTo>
                      <a:pt x="276" y="749"/>
                    </a:lnTo>
                    <a:lnTo>
                      <a:pt x="246" y="731"/>
                    </a:lnTo>
                    <a:lnTo>
                      <a:pt x="201" y="684"/>
                    </a:lnTo>
                    <a:lnTo>
                      <a:pt x="155" y="644"/>
                    </a:lnTo>
                    <a:lnTo>
                      <a:pt x="126" y="598"/>
                    </a:lnTo>
                    <a:lnTo>
                      <a:pt x="91" y="557"/>
                    </a:lnTo>
                    <a:lnTo>
                      <a:pt x="70" y="507"/>
                    </a:lnTo>
                    <a:lnTo>
                      <a:pt x="51" y="455"/>
                    </a:lnTo>
                    <a:lnTo>
                      <a:pt x="41" y="396"/>
                    </a:lnTo>
                    <a:lnTo>
                      <a:pt x="29"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8" name="Freeform 263"/>
              <p:cNvSpPr>
                <a:spLocks/>
              </p:cNvSpPr>
              <p:nvPr/>
            </p:nvSpPr>
            <p:spPr bwMode="auto">
              <a:xfrm>
                <a:off x="2557" y="1600"/>
                <a:ext cx="76" cy="200"/>
              </a:xfrm>
              <a:custGeom>
                <a:avLst/>
                <a:gdLst>
                  <a:gd name="T0" fmla="*/ 0 w 301"/>
                  <a:gd name="T1" fmla="*/ 0 h 800"/>
                  <a:gd name="T2" fmla="*/ 0 w 301"/>
                  <a:gd name="T3" fmla="*/ 0 h 800"/>
                  <a:gd name="T4" fmla="*/ 0 w 301"/>
                  <a:gd name="T5" fmla="*/ 0 h 800"/>
                  <a:gd name="T6" fmla="*/ 0 w 301"/>
                  <a:gd name="T7" fmla="*/ 0 h 800"/>
                  <a:gd name="T8" fmla="*/ 0 w 301"/>
                  <a:gd name="T9" fmla="*/ 0 h 800"/>
                  <a:gd name="T10" fmla="*/ 0 w 301"/>
                  <a:gd name="T11" fmla="*/ 0 h 800"/>
                  <a:gd name="T12" fmla="*/ 0 w 301"/>
                  <a:gd name="T13" fmla="*/ 0 h 800"/>
                  <a:gd name="T14" fmla="*/ 0 w 301"/>
                  <a:gd name="T15" fmla="*/ 0 h 800"/>
                  <a:gd name="T16" fmla="*/ 0 w 301"/>
                  <a:gd name="T17" fmla="*/ 0 h 800"/>
                  <a:gd name="T18" fmla="*/ 0 w 301"/>
                  <a:gd name="T19" fmla="*/ 0 h 800"/>
                  <a:gd name="T20" fmla="*/ 0 w 301"/>
                  <a:gd name="T21" fmla="*/ 0 h 800"/>
                  <a:gd name="T22" fmla="*/ 0 w 301"/>
                  <a:gd name="T23" fmla="*/ 0 h 800"/>
                  <a:gd name="T24" fmla="*/ 0 w 301"/>
                  <a:gd name="T25" fmla="*/ 0 h 800"/>
                  <a:gd name="T26" fmla="*/ 0 w 301"/>
                  <a:gd name="T27" fmla="*/ 0 h 800"/>
                  <a:gd name="T28" fmla="*/ 0 w 301"/>
                  <a:gd name="T29" fmla="*/ 0 h 800"/>
                  <a:gd name="T30" fmla="*/ 0 w 301"/>
                  <a:gd name="T31" fmla="*/ 0 h 800"/>
                  <a:gd name="T32" fmla="*/ 0 w 301"/>
                  <a:gd name="T33" fmla="*/ 0 h 800"/>
                  <a:gd name="T34" fmla="*/ 0 w 301"/>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800"/>
                  <a:gd name="T56" fmla="*/ 301 w 301"/>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800">
                    <a:moveTo>
                      <a:pt x="25" y="0"/>
                    </a:moveTo>
                    <a:lnTo>
                      <a:pt x="0" y="248"/>
                    </a:lnTo>
                    <a:lnTo>
                      <a:pt x="0" y="317"/>
                    </a:lnTo>
                    <a:lnTo>
                      <a:pt x="0" y="379"/>
                    </a:lnTo>
                    <a:lnTo>
                      <a:pt x="0" y="437"/>
                    </a:lnTo>
                    <a:lnTo>
                      <a:pt x="19" y="483"/>
                    </a:lnTo>
                    <a:lnTo>
                      <a:pt x="37" y="534"/>
                    </a:lnTo>
                    <a:lnTo>
                      <a:pt x="54" y="587"/>
                    </a:lnTo>
                    <a:lnTo>
                      <a:pt x="76" y="646"/>
                    </a:lnTo>
                    <a:lnTo>
                      <a:pt x="117" y="690"/>
                    </a:lnTo>
                    <a:lnTo>
                      <a:pt x="180" y="771"/>
                    </a:lnTo>
                    <a:lnTo>
                      <a:pt x="231" y="800"/>
                    </a:lnTo>
                    <a:lnTo>
                      <a:pt x="267" y="764"/>
                    </a:lnTo>
                    <a:lnTo>
                      <a:pt x="284" y="672"/>
                    </a:lnTo>
                    <a:lnTo>
                      <a:pt x="301" y="558"/>
                    </a:lnTo>
                    <a:lnTo>
                      <a:pt x="284" y="461"/>
                    </a:lnTo>
                    <a:lnTo>
                      <a:pt x="242" y="357"/>
                    </a:lnTo>
                    <a:lnTo>
                      <a:pt x="25"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09" name="Freeform 264"/>
              <p:cNvSpPr>
                <a:spLocks/>
              </p:cNvSpPr>
              <p:nvPr/>
            </p:nvSpPr>
            <p:spPr bwMode="auto">
              <a:xfrm>
                <a:off x="2477" y="1639"/>
                <a:ext cx="115" cy="175"/>
              </a:xfrm>
              <a:custGeom>
                <a:avLst/>
                <a:gdLst>
                  <a:gd name="T0" fmla="*/ 0 w 460"/>
                  <a:gd name="T1" fmla="*/ 0 h 701"/>
                  <a:gd name="T2" fmla="*/ 0 w 460"/>
                  <a:gd name="T3" fmla="*/ 0 h 701"/>
                  <a:gd name="T4" fmla="*/ 0 w 460"/>
                  <a:gd name="T5" fmla="*/ 0 h 701"/>
                  <a:gd name="T6" fmla="*/ 0 w 460"/>
                  <a:gd name="T7" fmla="*/ 0 h 701"/>
                  <a:gd name="T8" fmla="*/ 0 w 460"/>
                  <a:gd name="T9" fmla="*/ 0 h 701"/>
                  <a:gd name="T10" fmla="*/ 0 w 460"/>
                  <a:gd name="T11" fmla="*/ 0 h 701"/>
                  <a:gd name="T12" fmla="*/ 0 w 460"/>
                  <a:gd name="T13" fmla="*/ 0 h 701"/>
                  <a:gd name="T14" fmla="*/ 0 w 460"/>
                  <a:gd name="T15" fmla="*/ 0 h 701"/>
                  <a:gd name="T16" fmla="*/ 0 w 460"/>
                  <a:gd name="T17" fmla="*/ 0 h 701"/>
                  <a:gd name="T18" fmla="*/ 0 w 460"/>
                  <a:gd name="T19" fmla="*/ 0 h 701"/>
                  <a:gd name="T20" fmla="*/ 0 w 460"/>
                  <a:gd name="T21" fmla="*/ 0 h 701"/>
                  <a:gd name="T22" fmla="*/ 0 w 460"/>
                  <a:gd name="T23" fmla="*/ 0 h 701"/>
                  <a:gd name="T24" fmla="*/ 0 w 460"/>
                  <a:gd name="T25" fmla="*/ 0 h 701"/>
                  <a:gd name="T26" fmla="*/ 0 w 460"/>
                  <a:gd name="T27" fmla="*/ 0 h 701"/>
                  <a:gd name="T28" fmla="*/ 0 w 460"/>
                  <a:gd name="T29" fmla="*/ 0 h 701"/>
                  <a:gd name="T30" fmla="*/ 0 w 460"/>
                  <a:gd name="T31" fmla="*/ 0 h 701"/>
                  <a:gd name="T32" fmla="*/ 0 w 460"/>
                  <a:gd name="T33" fmla="*/ 0 h 701"/>
                  <a:gd name="T34" fmla="*/ 0 w 460"/>
                  <a:gd name="T35" fmla="*/ 0 h 701"/>
                  <a:gd name="T36" fmla="*/ 0 w 460"/>
                  <a:gd name="T37" fmla="*/ 0 h 701"/>
                  <a:gd name="T38" fmla="*/ 0 w 460"/>
                  <a:gd name="T39" fmla="*/ 0 h 701"/>
                  <a:gd name="T40" fmla="*/ 0 w 460"/>
                  <a:gd name="T41" fmla="*/ 0 h 701"/>
                  <a:gd name="T42" fmla="*/ 0 w 460"/>
                  <a:gd name="T43" fmla="*/ 0 h 701"/>
                  <a:gd name="T44" fmla="*/ 0 w 460"/>
                  <a:gd name="T45" fmla="*/ 0 h 701"/>
                  <a:gd name="T46" fmla="*/ 0 w 460"/>
                  <a:gd name="T47" fmla="*/ 0 h 701"/>
                  <a:gd name="T48" fmla="*/ 0 w 460"/>
                  <a:gd name="T49" fmla="*/ 0 h 701"/>
                  <a:gd name="T50" fmla="*/ 0 w 460"/>
                  <a:gd name="T51" fmla="*/ 0 h 7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0"/>
                  <a:gd name="T79" fmla="*/ 0 h 701"/>
                  <a:gd name="T80" fmla="*/ 460 w 460"/>
                  <a:gd name="T81" fmla="*/ 701 h 7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0" h="701">
                    <a:moveTo>
                      <a:pt x="0" y="0"/>
                    </a:moveTo>
                    <a:lnTo>
                      <a:pt x="202" y="151"/>
                    </a:lnTo>
                    <a:lnTo>
                      <a:pt x="247" y="196"/>
                    </a:lnTo>
                    <a:lnTo>
                      <a:pt x="294" y="235"/>
                    </a:lnTo>
                    <a:lnTo>
                      <a:pt x="327" y="277"/>
                    </a:lnTo>
                    <a:lnTo>
                      <a:pt x="357" y="324"/>
                    </a:lnTo>
                    <a:lnTo>
                      <a:pt x="391" y="369"/>
                    </a:lnTo>
                    <a:lnTo>
                      <a:pt x="413" y="414"/>
                    </a:lnTo>
                    <a:lnTo>
                      <a:pt x="425" y="479"/>
                    </a:lnTo>
                    <a:lnTo>
                      <a:pt x="442" y="530"/>
                    </a:lnTo>
                    <a:lnTo>
                      <a:pt x="453" y="592"/>
                    </a:lnTo>
                    <a:lnTo>
                      <a:pt x="460" y="634"/>
                    </a:lnTo>
                    <a:lnTo>
                      <a:pt x="453" y="673"/>
                    </a:lnTo>
                    <a:lnTo>
                      <a:pt x="442" y="690"/>
                    </a:lnTo>
                    <a:lnTo>
                      <a:pt x="425" y="701"/>
                    </a:lnTo>
                    <a:lnTo>
                      <a:pt x="396" y="690"/>
                    </a:lnTo>
                    <a:lnTo>
                      <a:pt x="362" y="679"/>
                    </a:lnTo>
                    <a:lnTo>
                      <a:pt x="316" y="645"/>
                    </a:lnTo>
                    <a:lnTo>
                      <a:pt x="269" y="609"/>
                    </a:lnTo>
                    <a:lnTo>
                      <a:pt x="231" y="582"/>
                    </a:lnTo>
                    <a:lnTo>
                      <a:pt x="190" y="546"/>
                    </a:lnTo>
                    <a:lnTo>
                      <a:pt x="161" y="506"/>
                    </a:lnTo>
                    <a:lnTo>
                      <a:pt x="125" y="454"/>
                    </a:lnTo>
                    <a:lnTo>
                      <a:pt x="110" y="403"/>
                    </a:lnTo>
                    <a:lnTo>
                      <a:pt x="85" y="34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0" name="Freeform 265"/>
              <p:cNvSpPr>
                <a:spLocks/>
              </p:cNvSpPr>
              <p:nvPr/>
            </p:nvSpPr>
            <p:spPr bwMode="auto">
              <a:xfrm>
                <a:off x="2549" y="1689"/>
                <a:ext cx="89" cy="190"/>
              </a:xfrm>
              <a:custGeom>
                <a:avLst/>
                <a:gdLst>
                  <a:gd name="T0" fmla="*/ 0 w 357"/>
                  <a:gd name="T1" fmla="*/ 0 h 759"/>
                  <a:gd name="T2" fmla="*/ 0 w 357"/>
                  <a:gd name="T3" fmla="*/ 0 h 759"/>
                  <a:gd name="T4" fmla="*/ 0 w 357"/>
                  <a:gd name="T5" fmla="*/ 0 h 759"/>
                  <a:gd name="T6" fmla="*/ 0 w 357"/>
                  <a:gd name="T7" fmla="*/ 0 h 759"/>
                  <a:gd name="T8" fmla="*/ 0 w 357"/>
                  <a:gd name="T9" fmla="*/ 0 h 759"/>
                  <a:gd name="T10" fmla="*/ 0 w 357"/>
                  <a:gd name="T11" fmla="*/ 0 h 759"/>
                  <a:gd name="T12" fmla="*/ 0 w 357"/>
                  <a:gd name="T13" fmla="*/ 0 h 759"/>
                  <a:gd name="T14" fmla="*/ 0 w 357"/>
                  <a:gd name="T15" fmla="*/ 0 h 759"/>
                  <a:gd name="T16" fmla="*/ 0 w 357"/>
                  <a:gd name="T17" fmla="*/ 0 h 759"/>
                  <a:gd name="T18" fmla="*/ 0 w 357"/>
                  <a:gd name="T19" fmla="*/ 0 h 759"/>
                  <a:gd name="T20" fmla="*/ 0 w 357"/>
                  <a:gd name="T21" fmla="*/ 0 h 759"/>
                  <a:gd name="T22" fmla="*/ 0 w 357"/>
                  <a:gd name="T23" fmla="*/ 0 h 759"/>
                  <a:gd name="T24" fmla="*/ 0 w 357"/>
                  <a:gd name="T25" fmla="*/ 0 h 759"/>
                  <a:gd name="T26" fmla="*/ 0 w 357"/>
                  <a:gd name="T27" fmla="*/ 0 h 759"/>
                  <a:gd name="T28" fmla="*/ 0 w 357"/>
                  <a:gd name="T29" fmla="*/ 0 h 759"/>
                  <a:gd name="T30" fmla="*/ 0 w 357"/>
                  <a:gd name="T31" fmla="*/ 0 h 759"/>
                  <a:gd name="T32" fmla="*/ 0 w 357"/>
                  <a:gd name="T33" fmla="*/ 0 h 759"/>
                  <a:gd name="T34" fmla="*/ 0 w 357"/>
                  <a:gd name="T35" fmla="*/ 0 h 759"/>
                  <a:gd name="T36" fmla="*/ 0 w 357"/>
                  <a:gd name="T37" fmla="*/ 0 h 759"/>
                  <a:gd name="T38" fmla="*/ 0 w 357"/>
                  <a:gd name="T39" fmla="*/ 0 h 759"/>
                  <a:gd name="T40" fmla="*/ 0 w 357"/>
                  <a:gd name="T41" fmla="*/ 0 h 759"/>
                  <a:gd name="T42" fmla="*/ 0 w 357"/>
                  <a:gd name="T43" fmla="*/ 0 h 759"/>
                  <a:gd name="T44" fmla="*/ 0 w 357"/>
                  <a:gd name="T45" fmla="*/ 0 h 759"/>
                  <a:gd name="T46" fmla="*/ 0 w 357"/>
                  <a:gd name="T47" fmla="*/ 0 h 759"/>
                  <a:gd name="T48" fmla="*/ 0 w 357"/>
                  <a:gd name="T49" fmla="*/ 0 h 759"/>
                  <a:gd name="T50" fmla="*/ 0 w 357"/>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59"/>
                  <a:gd name="T80" fmla="*/ 357 w 357"/>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59">
                    <a:moveTo>
                      <a:pt x="0" y="0"/>
                    </a:moveTo>
                    <a:lnTo>
                      <a:pt x="173" y="189"/>
                    </a:lnTo>
                    <a:lnTo>
                      <a:pt x="217" y="242"/>
                    </a:lnTo>
                    <a:lnTo>
                      <a:pt x="259" y="292"/>
                    </a:lnTo>
                    <a:lnTo>
                      <a:pt x="288" y="339"/>
                    </a:lnTo>
                    <a:lnTo>
                      <a:pt x="310" y="390"/>
                    </a:lnTo>
                    <a:lnTo>
                      <a:pt x="334" y="443"/>
                    </a:lnTo>
                    <a:lnTo>
                      <a:pt x="339" y="494"/>
                    </a:lnTo>
                    <a:lnTo>
                      <a:pt x="350" y="553"/>
                    </a:lnTo>
                    <a:lnTo>
                      <a:pt x="357" y="609"/>
                    </a:lnTo>
                    <a:lnTo>
                      <a:pt x="350" y="661"/>
                    </a:lnTo>
                    <a:lnTo>
                      <a:pt x="350" y="713"/>
                    </a:lnTo>
                    <a:lnTo>
                      <a:pt x="339" y="742"/>
                    </a:lnTo>
                    <a:lnTo>
                      <a:pt x="328" y="753"/>
                    </a:lnTo>
                    <a:lnTo>
                      <a:pt x="300" y="759"/>
                    </a:lnTo>
                    <a:lnTo>
                      <a:pt x="275" y="742"/>
                    </a:lnTo>
                    <a:lnTo>
                      <a:pt x="246" y="724"/>
                    </a:lnTo>
                    <a:lnTo>
                      <a:pt x="202" y="678"/>
                    </a:lnTo>
                    <a:lnTo>
                      <a:pt x="155" y="638"/>
                    </a:lnTo>
                    <a:lnTo>
                      <a:pt x="126" y="598"/>
                    </a:lnTo>
                    <a:lnTo>
                      <a:pt x="91" y="553"/>
                    </a:lnTo>
                    <a:lnTo>
                      <a:pt x="70" y="499"/>
                    </a:lnTo>
                    <a:lnTo>
                      <a:pt x="52" y="454"/>
                    </a:lnTo>
                    <a:lnTo>
                      <a:pt x="33" y="396"/>
                    </a:lnTo>
                    <a:lnTo>
                      <a:pt x="29"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1" name="Freeform 266"/>
              <p:cNvSpPr>
                <a:spLocks/>
              </p:cNvSpPr>
              <p:nvPr/>
            </p:nvSpPr>
            <p:spPr bwMode="auto">
              <a:xfrm>
                <a:off x="2588" y="1672"/>
                <a:ext cx="75" cy="198"/>
              </a:xfrm>
              <a:custGeom>
                <a:avLst/>
                <a:gdLst>
                  <a:gd name="T0" fmla="*/ 0 w 300"/>
                  <a:gd name="T1" fmla="*/ 0 h 792"/>
                  <a:gd name="T2" fmla="*/ 0 w 300"/>
                  <a:gd name="T3" fmla="*/ 0 h 792"/>
                  <a:gd name="T4" fmla="*/ 0 w 300"/>
                  <a:gd name="T5" fmla="*/ 0 h 792"/>
                  <a:gd name="T6" fmla="*/ 0 w 300"/>
                  <a:gd name="T7" fmla="*/ 0 h 792"/>
                  <a:gd name="T8" fmla="*/ 0 w 300"/>
                  <a:gd name="T9" fmla="*/ 0 h 792"/>
                  <a:gd name="T10" fmla="*/ 0 w 300"/>
                  <a:gd name="T11" fmla="*/ 0 h 792"/>
                  <a:gd name="T12" fmla="*/ 0 w 300"/>
                  <a:gd name="T13" fmla="*/ 0 h 792"/>
                  <a:gd name="T14" fmla="*/ 0 w 300"/>
                  <a:gd name="T15" fmla="*/ 0 h 792"/>
                  <a:gd name="T16" fmla="*/ 0 w 300"/>
                  <a:gd name="T17" fmla="*/ 0 h 792"/>
                  <a:gd name="T18" fmla="*/ 0 w 300"/>
                  <a:gd name="T19" fmla="*/ 0 h 792"/>
                  <a:gd name="T20" fmla="*/ 0 w 300"/>
                  <a:gd name="T21" fmla="*/ 0 h 792"/>
                  <a:gd name="T22" fmla="*/ 0 w 300"/>
                  <a:gd name="T23" fmla="*/ 0 h 792"/>
                  <a:gd name="T24" fmla="*/ 0 w 300"/>
                  <a:gd name="T25" fmla="*/ 0 h 792"/>
                  <a:gd name="T26" fmla="*/ 0 w 300"/>
                  <a:gd name="T27" fmla="*/ 0 h 792"/>
                  <a:gd name="T28" fmla="*/ 0 w 300"/>
                  <a:gd name="T29" fmla="*/ 0 h 792"/>
                  <a:gd name="T30" fmla="*/ 0 w 300"/>
                  <a:gd name="T31" fmla="*/ 0 h 792"/>
                  <a:gd name="T32" fmla="*/ 0 w 300"/>
                  <a:gd name="T33" fmla="*/ 0 h 792"/>
                  <a:gd name="T34" fmla="*/ 0 w 300"/>
                  <a:gd name="T35" fmla="*/ 0 h 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92"/>
                  <a:gd name="T56" fmla="*/ 300 w 300"/>
                  <a:gd name="T57" fmla="*/ 792 h 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92">
                    <a:moveTo>
                      <a:pt x="37" y="0"/>
                    </a:moveTo>
                    <a:lnTo>
                      <a:pt x="7" y="245"/>
                    </a:lnTo>
                    <a:lnTo>
                      <a:pt x="0" y="316"/>
                    </a:lnTo>
                    <a:lnTo>
                      <a:pt x="0" y="372"/>
                    </a:lnTo>
                    <a:lnTo>
                      <a:pt x="11" y="437"/>
                    </a:lnTo>
                    <a:lnTo>
                      <a:pt x="18" y="487"/>
                    </a:lnTo>
                    <a:lnTo>
                      <a:pt x="40" y="533"/>
                    </a:lnTo>
                    <a:lnTo>
                      <a:pt x="58" y="584"/>
                    </a:lnTo>
                    <a:lnTo>
                      <a:pt x="81" y="637"/>
                    </a:lnTo>
                    <a:lnTo>
                      <a:pt x="120" y="688"/>
                    </a:lnTo>
                    <a:lnTo>
                      <a:pt x="184" y="764"/>
                    </a:lnTo>
                    <a:lnTo>
                      <a:pt x="236" y="792"/>
                    </a:lnTo>
                    <a:lnTo>
                      <a:pt x="272" y="764"/>
                    </a:lnTo>
                    <a:lnTo>
                      <a:pt x="293" y="672"/>
                    </a:lnTo>
                    <a:lnTo>
                      <a:pt x="300" y="562"/>
                    </a:lnTo>
                    <a:lnTo>
                      <a:pt x="288" y="453"/>
                    </a:lnTo>
                    <a:lnTo>
                      <a:pt x="254" y="349"/>
                    </a:lnTo>
                    <a:lnTo>
                      <a:pt x="37"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2" name="Freeform 267"/>
              <p:cNvSpPr>
                <a:spLocks/>
              </p:cNvSpPr>
              <p:nvPr/>
            </p:nvSpPr>
            <p:spPr bwMode="auto">
              <a:xfrm>
                <a:off x="2509" y="1712"/>
                <a:ext cx="115" cy="173"/>
              </a:xfrm>
              <a:custGeom>
                <a:avLst/>
                <a:gdLst>
                  <a:gd name="T0" fmla="*/ 0 w 462"/>
                  <a:gd name="T1" fmla="*/ 0 h 690"/>
                  <a:gd name="T2" fmla="*/ 0 w 462"/>
                  <a:gd name="T3" fmla="*/ 0 h 690"/>
                  <a:gd name="T4" fmla="*/ 0 w 462"/>
                  <a:gd name="T5" fmla="*/ 0 h 690"/>
                  <a:gd name="T6" fmla="*/ 0 w 462"/>
                  <a:gd name="T7" fmla="*/ 0 h 690"/>
                  <a:gd name="T8" fmla="*/ 0 w 462"/>
                  <a:gd name="T9" fmla="*/ 0 h 690"/>
                  <a:gd name="T10" fmla="*/ 0 w 462"/>
                  <a:gd name="T11" fmla="*/ 0 h 690"/>
                  <a:gd name="T12" fmla="*/ 0 w 462"/>
                  <a:gd name="T13" fmla="*/ 0 h 690"/>
                  <a:gd name="T14" fmla="*/ 0 w 462"/>
                  <a:gd name="T15" fmla="*/ 0 h 690"/>
                  <a:gd name="T16" fmla="*/ 0 w 462"/>
                  <a:gd name="T17" fmla="*/ 0 h 690"/>
                  <a:gd name="T18" fmla="*/ 0 w 462"/>
                  <a:gd name="T19" fmla="*/ 0 h 690"/>
                  <a:gd name="T20" fmla="*/ 0 w 462"/>
                  <a:gd name="T21" fmla="*/ 0 h 690"/>
                  <a:gd name="T22" fmla="*/ 0 w 462"/>
                  <a:gd name="T23" fmla="*/ 0 h 690"/>
                  <a:gd name="T24" fmla="*/ 0 w 462"/>
                  <a:gd name="T25" fmla="*/ 0 h 690"/>
                  <a:gd name="T26" fmla="*/ 0 w 462"/>
                  <a:gd name="T27" fmla="*/ 0 h 690"/>
                  <a:gd name="T28" fmla="*/ 0 w 462"/>
                  <a:gd name="T29" fmla="*/ 0 h 690"/>
                  <a:gd name="T30" fmla="*/ 0 w 462"/>
                  <a:gd name="T31" fmla="*/ 0 h 690"/>
                  <a:gd name="T32" fmla="*/ 0 w 462"/>
                  <a:gd name="T33" fmla="*/ 0 h 690"/>
                  <a:gd name="T34" fmla="*/ 0 w 462"/>
                  <a:gd name="T35" fmla="*/ 0 h 690"/>
                  <a:gd name="T36" fmla="*/ 0 w 462"/>
                  <a:gd name="T37" fmla="*/ 0 h 690"/>
                  <a:gd name="T38" fmla="*/ 0 w 462"/>
                  <a:gd name="T39" fmla="*/ 0 h 690"/>
                  <a:gd name="T40" fmla="*/ 0 w 462"/>
                  <a:gd name="T41" fmla="*/ 0 h 690"/>
                  <a:gd name="T42" fmla="*/ 0 w 462"/>
                  <a:gd name="T43" fmla="*/ 0 h 690"/>
                  <a:gd name="T44" fmla="*/ 0 w 462"/>
                  <a:gd name="T45" fmla="*/ 0 h 690"/>
                  <a:gd name="T46" fmla="*/ 0 w 462"/>
                  <a:gd name="T47" fmla="*/ 0 h 690"/>
                  <a:gd name="T48" fmla="*/ 0 w 462"/>
                  <a:gd name="T49" fmla="*/ 0 h 690"/>
                  <a:gd name="T50" fmla="*/ 0 w 462"/>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690"/>
                  <a:gd name="T80" fmla="*/ 462 w 462"/>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690">
                    <a:moveTo>
                      <a:pt x="0" y="0"/>
                    </a:moveTo>
                    <a:lnTo>
                      <a:pt x="195" y="142"/>
                    </a:lnTo>
                    <a:lnTo>
                      <a:pt x="249" y="188"/>
                    </a:lnTo>
                    <a:lnTo>
                      <a:pt x="295" y="229"/>
                    </a:lnTo>
                    <a:lnTo>
                      <a:pt x="335" y="276"/>
                    </a:lnTo>
                    <a:lnTo>
                      <a:pt x="364" y="314"/>
                    </a:lnTo>
                    <a:lnTo>
                      <a:pt x="393" y="361"/>
                    </a:lnTo>
                    <a:lnTo>
                      <a:pt x="408" y="406"/>
                    </a:lnTo>
                    <a:lnTo>
                      <a:pt x="426" y="465"/>
                    </a:lnTo>
                    <a:lnTo>
                      <a:pt x="450" y="523"/>
                    </a:lnTo>
                    <a:lnTo>
                      <a:pt x="455" y="578"/>
                    </a:lnTo>
                    <a:lnTo>
                      <a:pt x="462" y="625"/>
                    </a:lnTo>
                    <a:lnTo>
                      <a:pt x="455" y="660"/>
                    </a:lnTo>
                    <a:lnTo>
                      <a:pt x="443" y="678"/>
                    </a:lnTo>
                    <a:lnTo>
                      <a:pt x="426" y="690"/>
                    </a:lnTo>
                    <a:lnTo>
                      <a:pt x="398" y="682"/>
                    </a:lnTo>
                    <a:lnTo>
                      <a:pt x="364" y="671"/>
                    </a:lnTo>
                    <a:lnTo>
                      <a:pt x="317" y="636"/>
                    </a:lnTo>
                    <a:lnTo>
                      <a:pt x="266" y="603"/>
                    </a:lnTo>
                    <a:lnTo>
                      <a:pt x="232" y="568"/>
                    </a:lnTo>
                    <a:lnTo>
                      <a:pt x="191" y="538"/>
                    </a:lnTo>
                    <a:lnTo>
                      <a:pt x="162" y="494"/>
                    </a:lnTo>
                    <a:lnTo>
                      <a:pt x="127" y="442"/>
                    </a:lnTo>
                    <a:lnTo>
                      <a:pt x="106" y="395"/>
                    </a:lnTo>
                    <a:lnTo>
                      <a:pt x="87" y="331"/>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3" name="Freeform 268"/>
              <p:cNvSpPr>
                <a:spLocks/>
              </p:cNvSpPr>
              <p:nvPr/>
            </p:nvSpPr>
            <p:spPr bwMode="auto">
              <a:xfrm>
                <a:off x="2581" y="1759"/>
                <a:ext cx="89" cy="192"/>
              </a:xfrm>
              <a:custGeom>
                <a:avLst/>
                <a:gdLst>
                  <a:gd name="T0" fmla="*/ 0 w 357"/>
                  <a:gd name="T1" fmla="*/ 0 h 766"/>
                  <a:gd name="T2" fmla="*/ 0 w 357"/>
                  <a:gd name="T3" fmla="*/ 0 h 766"/>
                  <a:gd name="T4" fmla="*/ 0 w 357"/>
                  <a:gd name="T5" fmla="*/ 0 h 766"/>
                  <a:gd name="T6" fmla="*/ 0 w 357"/>
                  <a:gd name="T7" fmla="*/ 0 h 766"/>
                  <a:gd name="T8" fmla="*/ 0 w 357"/>
                  <a:gd name="T9" fmla="*/ 0 h 766"/>
                  <a:gd name="T10" fmla="*/ 0 w 357"/>
                  <a:gd name="T11" fmla="*/ 0 h 766"/>
                  <a:gd name="T12" fmla="*/ 0 w 357"/>
                  <a:gd name="T13" fmla="*/ 0 h 766"/>
                  <a:gd name="T14" fmla="*/ 0 w 357"/>
                  <a:gd name="T15" fmla="*/ 0 h 766"/>
                  <a:gd name="T16" fmla="*/ 0 w 357"/>
                  <a:gd name="T17" fmla="*/ 0 h 766"/>
                  <a:gd name="T18" fmla="*/ 0 w 357"/>
                  <a:gd name="T19" fmla="*/ 0 h 766"/>
                  <a:gd name="T20" fmla="*/ 0 w 357"/>
                  <a:gd name="T21" fmla="*/ 0 h 766"/>
                  <a:gd name="T22" fmla="*/ 0 w 357"/>
                  <a:gd name="T23" fmla="*/ 0 h 766"/>
                  <a:gd name="T24" fmla="*/ 0 w 357"/>
                  <a:gd name="T25" fmla="*/ 0 h 766"/>
                  <a:gd name="T26" fmla="*/ 0 w 357"/>
                  <a:gd name="T27" fmla="*/ 0 h 766"/>
                  <a:gd name="T28" fmla="*/ 0 w 357"/>
                  <a:gd name="T29" fmla="*/ 0 h 766"/>
                  <a:gd name="T30" fmla="*/ 0 w 357"/>
                  <a:gd name="T31" fmla="*/ 0 h 766"/>
                  <a:gd name="T32" fmla="*/ 0 w 357"/>
                  <a:gd name="T33" fmla="*/ 0 h 766"/>
                  <a:gd name="T34" fmla="*/ 0 w 357"/>
                  <a:gd name="T35" fmla="*/ 0 h 766"/>
                  <a:gd name="T36" fmla="*/ 0 w 357"/>
                  <a:gd name="T37" fmla="*/ 0 h 766"/>
                  <a:gd name="T38" fmla="*/ 0 w 357"/>
                  <a:gd name="T39" fmla="*/ 0 h 766"/>
                  <a:gd name="T40" fmla="*/ 0 w 357"/>
                  <a:gd name="T41" fmla="*/ 0 h 766"/>
                  <a:gd name="T42" fmla="*/ 0 w 357"/>
                  <a:gd name="T43" fmla="*/ 0 h 766"/>
                  <a:gd name="T44" fmla="*/ 0 w 357"/>
                  <a:gd name="T45" fmla="*/ 0 h 766"/>
                  <a:gd name="T46" fmla="*/ 0 w 357"/>
                  <a:gd name="T47" fmla="*/ 0 h 766"/>
                  <a:gd name="T48" fmla="*/ 0 w 357"/>
                  <a:gd name="T49" fmla="*/ 0 h 766"/>
                  <a:gd name="T50" fmla="*/ 0 w 357"/>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6"/>
                  <a:gd name="T80" fmla="*/ 357 w 357"/>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6">
                    <a:moveTo>
                      <a:pt x="0" y="0"/>
                    </a:moveTo>
                    <a:lnTo>
                      <a:pt x="174" y="196"/>
                    </a:lnTo>
                    <a:lnTo>
                      <a:pt x="224" y="248"/>
                    </a:lnTo>
                    <a:lnTo>
                      <a:pt x="260" y="293"/>
                    </a:lnTo>
                    <a:lnTo>
                      <a:pt x="288" y="350"/>
                    </a:lnTo>
                    <a:lnTo>
                      <a:pt x="317" y="390"/>
                    </a:lnTo>
                    <a:lnTo>
                      <a:pt x="329" y="448"/>
                    </a:lnTo>
                    <a:lnTo>
                      <a:pt x="346" y="502"/>
                    </a:lnTo>
                    <a:lnTo>
                      <a:pt x="351" y="552"/>
                    </a:lnTo>
                    <a:lnTo>
                      <a:pt x="357" y="611"/>
                    </a:lnTo>
                    <a:lnTo>
                      <a:pt x="357" y="667"/>
                    </a:lnTo>
                    <a:lnTo>
                      <a:pt x="351" y="714"/>
                    </a:lnTo>
                    <a:lnTo>
                      <a:pt x="339" y="748"/>
                    </a:lnTo>
                    <a:lnTo>
                      <a:pt x="329" y="754"/>
                    </a:lnTo>
                    <a:lnTo>
                      <a:pt x="304" y="766"/>
                    </a:lnTo>
                    <a:lnTo>
                      <a:pt x="275" y="748"/>
                    </a:lnTo>
                    <a:lnTo>
                      <a:pt x="242" y="725"/>
                    </a:lnTo>
                    <a:lnTo>
                      <a:pt x="202" y="678"/>
                    </a:lnTo>
                    <a:lnTo>
                      <a:pt x="162" y="645"/>
                    </a:lnTo>
                    <a:lnTo>
                      <a:pt x="120" y="599"/>
                    </a:lnTo>
                    <a:lnTo>
                      <a:pt x="99" y="552"/>
                    </a:lnTo>
                    <a:lnTo>
                      <a:pt x="69" y="507"/>
                    </a:lnTo>
                    <a:lnTo>
                      <a:pt x="53" y="461"/>
                    </a:lnTo>
                    <a:lnTo>
                      <a:pt x="40" y="397"/>
                    </a:lnTo>
                    <a:lnTo>
                      <a:pt x="29"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4" name="Freeform 269"/>
              <p:cNvSpPr>
                <a:spLocks/>
              </p:cNvSpPr>
              <p:nvPr/>
            </p:nvSpPr>
            <p:spPr bwMode="auto">
              <a:xfrm>
                <a:off x="2619" y="1744"/>
                <a:ext cx="76" cy="197"/>
              </a:xfrm>
              <a:custGeom>
                <a:avLst/>
                <a:gdLst>
                  <a:gd name="T0" fmla="*/ 0 w 301"/>
                  <a:gd name="T1" fmla="*/ 0 h 787"/>
                  <a:gd name="T2" fmla="*/ 0 w 301"/>
                  <a:gd name="T3" fmla="*/ 0 h 787"/>
                  <a:gd name="T4" fmla="*/ 0 w 301"/>
                  <a:gd name="T5" fmla="*/ 0 h 787"/>
                  <a:gd name="T6" fmla="*/ 0 w 301"/>
                  <a:gd name="T7" fmla="*/ 0 h 787"/>
                  <a:gd name="T8" fmla="*/ 0 w 301"/>
                  <a:gd name="T9" fmla="*/ 0 h 787"/>
                  <a:gd name="T10" fmla="*/ 0 w 301"/>
                  <a:gd name="T11" fmla="*/ 0 h 787"/>
                  <a:gd name="T12" fmla="*/ 0 w 301"/>
                  <a:gd name="T13" fmla="*/ 0 h 787"/>
                  <a:gd name="T14" fmla="*/ 0 w 301"/>
                  <a:gd name="T15" fmla="*/ 0 h 787"/>
                  <a:gd name="T16" fmla="*/ 0 w 301"/>
                  <a:gd name="T17" fmla="*/ 0 h 787"/>
                  <a:gd name="T18" fmla="*/ 0 w 301"/>
                  <a:gd name="T19" fmla="*/ 0 h 787"/>
                  <a:gd name="T20" fmla="*/ 0 w 301"/>
                  <a:gd name="T21" fmla="*/ 0 h 787"/>
                  <a:gd name="T22" fmla="*/ 0 w 301"/>
                  <a:gd name="T23" fmla="*/ 0 h 787"/>
                  <a:gd name="T24" fmla="*/ 0 w 301"/>
                  <a:gd name="T25" fmla="*/ 0 h 787"/>
                  <a:gd name="T26" fmla="*/ 0 w 301"/>
                  <a:gd name="T27" fmla="*/ 0 h 787"/>
                  <a:gd name="T28" fmla="*/ 0 w 301"/>
                  <a:gd name="T29" fmla="*/ 0 h 787"/>
                  <a:gd name="T30" fmla="*/ 0 w 301"/>
                  <a:gd name="T31" fmla="*/ 0 h 787"/>
                  <a:gd name="T32" fmla="*/ 0 w 301"/>
                  <a:gd name="T33" fmla="*/ 0 h 787"/>
                  <a:gd name="T34" fmla="*/ 0 w 301"/>
                  <a:gd name="T35" fmla="*/ 0 h 7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787"/>
                  <a:gd name="T56" fmla="*/ 301 w 301"/>
                  <a:gd name="T57" fmla="*/ 787 h 7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787">
                    <a:moveTo>
                      <a:pt x="36" y="0"/>
                    </a:moveTo>
                    <a:lnTo>
                      <a:pt x="12" y="242"/>
                    </a:lnTo>
                    <a:lnTo>
                      <a:pt x="0" y="316"/>
                    </a:lnTo>
                    <a:lnTo>
                      <a:pt x="7" y="372"/>
                    </a:lnTo>
                    <a:lnTo>
                      <a:pt x="12" y="437"/>
                    </a:lnTo>
                    <a:lnTo>
                      <a:pt x="19" y="481"/>
                    </a:lnTo>
                    <a:lnTo>
                      <a:pt x="36" y="534"/>
                    </a:lnTo>
                    <a:lnTo>
                      <a:pt x="53" y="581"/>
                    </a:lnTo>
                    <a:lnTo>
                      <a:pt x="87" y="636"/>
                    </a:lnTo>
                    <a:lnTo>
                      <a:pt x="128" y="683"/>
                    </a:lnTo>
                    <a:lnTo>
                      <a:pt x="191" y="769"/>
                    </a:lnTo>
                    <a:lnTo>
                      <a:pt x="238" y="787"/>
                    </a:lnTo>
                    <a:lnTo>
                      <a:pt x="265" y="758"/>
                    </a:lnTo>
                    <a:lnTo>
                      <a:pt x="293" y="665"/>
                    </a:lnTo>
                    <a:lnTo>
                      <a:pt x="301" y="556"/>
                    </a:lnTo>
                    <a:lnTo>
                      <a:pt x="289" y="452"/>
                    </a:lnTo>
                    <a:lnTo>
                      <a:pt x="249" y="350"/>
                    </a:lnTo>
                    <a:lnTo>
                      <a:pt x="3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5" name="Freeform 270"/>
              <p:cNvSpPr>
                <a:spLocks/>
              </p:cNvSpPr>
              <p:nvPr/>
            </p:nvSpPr>
            <p:spPr bwMode="auto">
              <a:xfrm>
                <a:off x="2539" y="1783"/>
                <a:ext cx="117" cy="172"/>
              </a:xfrm>
              <a:custGeom>
                <a:avLst/>
                <a:gdLst>
                  <a:gd name="T0" fmla="*/ 0 w 467"/>
                  <a:gd name="T1" fmla="*/ 0 h 691"/>
                  <a:gd name="T2" fmla="*/ 0 w 467"/>
                  <a:gd name="T3" fmla="*/ 0 h 691"/>
                  <a:gd name="T4" fmla="*/ 0 w 467"/>
                  <a:gd name="T5" fmla="*/ 0 h 691"/>
                  <a:gd name="T6" fmla="*/ 0 w 467"/>
                  <a:gd name="T7" fmla="*/ 0 h 691"/>
                  <a:gd name="T8" fmla="*/ 0 w 467"/>
                  <a:gd name="T9" fmla="*/ 0 h 691"/>
                  <a:gd name="T10" fmla="*/ 0 w 467"/>
                  <a:gd name="T11" fmla="*/ 0 h 691"/>
                  <a:gd name="T12" fmla="*/ 0 w 467"/>
                  <a:gd name="T13" fmla="*/ 0 h 691"/>
                  <a:gd name="T14" fmla="*/ 0 w 467"/>
                  <a:gd name="T15" fmla="*/ 0 h 691"/>
                  <a:gd name="T16" fmla="*/ 0 w 467"/>
                  <a:gd name="T17" fmla="*/ 0 h 691"/>
                  <a:gd name="T18" fmla="*/ 0 w 467"/>
                  <a:gd name="T19" fmla="*/ 0 h 691"/>
                  <a:gd name="T20" fmla="*/ 0 w 467"/>
                  <a:gd name="T21" fmla="*/ 0 h 691"/>
                  <a:gd name="T22" fmla="*/ 0 w 467"/>
                  <a:gd name="T23" fmla="*/ 0 h 691"/>
                  <a:gd name="T24" fmla="*/ 0 w 467"/>
                  <a:gd name="T25" fmla="*/ 0 h 691"/>
                  <a:gd name="T26" fmla="*/ 0 w 467"/>
                  <a:gd name="T27" fmla="*/ 0 h 691"/>
                  <a:gd name="T28" fmla="*/ 0 w 467"/>
                  <a:gd name="T29" fmla="*/ 0 h 691"/>
                  <a:gd name="T30" fmla="*/ 0 w 467"/>
                  <a:gd name="T31" fmla="*/ 0 h 691"/>
                  <a:gd name="T32" fmla="*/ 0 w 467"/>
                  <a:gd name="T33" fmla="*/ 0 h 691"/>
                  <a:gd name="T34" fmla="*/ 0 w 467"/>
                  <a:gd name="T35" fmla="*/ 0 h 691"/>
                  <a:gd name="T36" fmla="*/ 0 w 467"/>
                  <a:gd name="T37" fmla="*/ 0 h 691"/>
                  <a:gd name="T38" fmla="*/ 0 w 467"/>
                  <a:gd name="T39" fmla="*/ 0 h 691"/>
                  <a:gd name="T40" fmla="*/ 0 w 467"/>
                  <a:gd name="T41" fmla="*/ 0 h 691"/>
                  <a:gd name="T42" fmla="*/ 0 w 467"/>
                  <a:gd name="T43" fmla="*/ 0 h 691"/>
                  <a:gd name="T44" fmla="*/ 0 w 467"/>
                  <a:gd name="T45" fmla="*/ 0 h 691"/>
                  <a:gd name="T46" fmla="*/ 0 w 467"/>
                  <a:gd name="T47" fmla="*/ 0 h 691"/>
                  <a:gd name="T48" fmla="*/ 0 w 467"/>
                  <a:gd name="T49" fmla="*/ 0 h 691"/>
                  <a:gd name="T50" fmla="*/ 0 w 467"/>
                  <a:gd name="T51" fmla="*/ 0 h 6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7"/>
                  <a:gd name="T79" fmla="*/ 0 h 691"/>
                  <a:gd name="T80" fmla="*/ 467 w 467"/>
                  <a:gd name="T81" fmla="*/ 691 h 6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7" h="691">
                    <a:moveTo>
                      <a:pt x="0" y="0"/>
                    </a:moveTo>
                    <a:lnTo>
                      <a:pt x="202" y="150"/>
                    </a:lnTo>
                    <a:lnTo>
                      <a:pt x="253" y="195"/>
                    </a:lnTo>
                    <a:lnTo>
                      <a:pt x="299" y="230"/>
                    </a:lnTo>
                    <a:lnTo>
                      <a:pt x="333" y="275"/>
                    </a:lnTo>
                    <a:lnTo>
                      <a:pt x="368" y="316"/>
                    </a:lnTo>
                    <a:lnTo>
                      <a:pt x="390" y="363"/>
                    </a:lnTo>
                    <a:lnTo>
                      <a:pt x="412" y="409"/>
                    </a:lnTo>
                    <a:lnTo>
                      <a:pt x="437" y="471"/>
                    </a:lnTo>
                    <a:lnTo>
                      <a:pt x="449" y="528"/>
                    </a:lnTo>
                    <a:lnTo>
                      <a:pt x="467" y="585"/>
                    </a:lnTo>
                    <a:lnTo>
                      <a:pt x="467" y="632"/>
                    </a:lnTo>
                    <a:lnTo>
                      <a:pt x="467" y="665"/>
                    </a:lnTo>
                    <a:lnTo>
                      <a:pt x="449" y="683"/>
                    </a:lnTo>
                    <a:lnTo>
                      <a:pt x="431" y="691"/>
                    </a:lnTo>
                    <a:lnTo>
                      <a:pt x="402" y="691"/>
                    </a:lnTo>
                    <a:lnTo>
                      <a:pt x="374" y="673"/>
                    </a:lnTo>
                    <a:lnTo>
                      <a:pt x="321" y="636"/>
                    </a:lnTo>
                    <a:lnTo>
                      <a:pt x="271" y="614"/>
                    </a:lnTo>
                    <a:lnTo>
                      <a:pt x="235" y="574"/>
                    </a:lnTo>
                    <a:lnTo>
                      <a:pt x="195" y="540"/>
                    </a:lnTo>
                    <a:lnTo>
                      <a:pt x="166" y="494"/>
                    </a:lnTo>
                    <a:lnTo>
                      <a:pt x="139" y="456"/>
                    </a:lnTo>
                    <a:lnTo>
                      <a:pt x="110" y="397"/>
                    </a:lnTo>
                    <a:lnTo>
                      <a:pt x="92"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6" name="Freeform 271"/>
              <p:cNvSpPr>
                <a:spLocks/>
              </p:cNvSpPr>
              <p:nvPr/>
            </p:nvSpPr>
            <p:spPr bwMode="auto">
              <a:xfrm>
                <a:off x="2615" y="1837"/>
                <a:ext cx="89" cy="191"/>
              </a:xfrm>
              <a:custGeom>
                <a:avLst/>
                <a:gdLst>
                  <a:gd name="T0" fmla="*/ 0 w 357"/>
                  <a:gd name="T1" fmla="*/ 0 h 766"/>
                  <a:gd name="T2" fmla="*/ 0 w 357"/>
                  <a:gd name="T3" fmla="*/ 0 h 766"/>
                  <a:gd name="T4" fmla="*/ 0 w 357"/>
                  <a:gd name="T5" fmla="*/ 0 h 766"/>
                  <a:gd name="T6" fmla="*/ 0 w 357"/>
                  <a:gd name="T7" fmla="*/ 0 h 766"/>
                  <a:gd name="T8" fmla="*/ 0 w 357"/>
                  <a:gd name="T9" fmla="*/ 0 h 766"/>
                  <a:gd name="T10" fmla="*/ 0 w 357"/>
                  <a:gd name="T11" fmla="*/ 0 h 766"/>
                  <a:gd name="T12" fmla="*/ 0 w 357"/>
                  <a:gd name="T13" fmla="*/ 0 h 766"/>
                  <a:gd name="T14" fmla="*/ 0 w 357"/>
                  <a:gd name="T15" fmla="*/ 0 h 766"/>
                  <a:gd name="T16" fmla="*/ 0 w 357"/>
                  <a:gd name="T17" fmla="*/ 0 h 766"/>
                  <a:gd name="T18" fmla="*/ 0 w 357"/>
                  <a:gd name="T19" fmla="*/ 0 h 766"/>
                  <a:gd name="T20" fmla="*/ 0 w 357"/>
                  <a:gd name="T21" fmla="*/ 0 h 766"/>
                  <a:gd name="T22" fmla="*/ 0 w 357"/>
                  <a:gd name="T23" fmla="*/ 0 h 766"/>
                  <a:gd name="T24" fmla="*/ 0 w 357"/>
                  <a:gd name="T25" fmla="*/ 0 h 766"/>
                  <a:gd name="T26" fmla="*/ 0 w 357"/>
                  <a:gd name="T27" fmla="*/ 0 h 766"/>
                  <a:gd name="T28" fmla="*/ 0 w 357"/>
                  <a:gd name="T29" fmla="*/ 0 h 766"/>
                  <a:gd name="T30" fmla="*/ 0 w 357"/>
                  <a:gd name="T31" fmla="*/ 0 h 766"/>
                  <a:gd name="T32" fmla="*/ 0 w 357"/>
                  <a:gd name="T33" fmla="*/ 0 h 766"/>
                  <a:gd name="T34" fmla="*/ 0 w 357"/>
                  <a:gd name="T35" fmla="*/ 0 h 766"/>
                  <a:gd name="T36" fmla="*/ 0 w 357"/>
                  <a:gd name="T37" fmla="*/ 0 h 766"/>
                  <a:gd name="T38" fmla="*/ 0 w 357"/>
                  <a:gd name="T39" fmla="*/ 0 h 766"/>
                  <a:gd name="T40" fmla="*/ 0 w 357"/>
                  <a:gd name="T41" fmla="*/ 0 h 766"/>
                  <a:gd name="T42" fmla="*/ 0 w 357"/>
                  <a:gd name="T43" fmla="*/ 0 h 766"/>
                  <a:gd name="T44" fmla="*/ 0 w 357"/>
                  <a:gd name="T45" fmla="*/ 0 h 766"/>
                  <a:gd name="T46" fmla="*/ 0 w 357"/>
                  <a:gd name="T47" fmla="*/ 0 h 766"/>
                  <a:gd name="T48" fmla="*/ 0 w 357"/>
                  <a:gd name="T49" fmla="*/ 0 h 766"/>
                  <a:gd name="T50" fmla="*/ 0 w 357"/>
                  <a:gd name="T51" fmla="*/ 0 h 7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6"/>
                  <a:gd name="T80" fmla="*/ 357 w 357"/>
                  <a:gd name="T81" fmla="*/ 766 h 7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6">
                    <a:moveTo>
                      <a:pt x="0" y="0"/>
                    </a:moveTo>
                    <a:lnTo>
                      <a:pt x="179" y="197"/>
                    </a:lnTo>
                    <a:lnTo>
                      <a:pt x="213" y="254"/>
                    </a:lnTo>
                    <a:lnTo>
                      <a:pt x="255" y="301"/>
                    </a:lnTo>
                    <a:lnTo>
                      <a:pt x="282" y="353"/>
                    </a:lnTo>
                    <a:lnTo>
                      <a:pt x="310" y="397"/>
                    </a:lnTo>
                    <a:lnTo>
                      <a:pt x="329" y="448"/>
                    </a:lnTo>
                    <a:lnTo>
                      <a:pt x="339" y="502"/>
                    </a:lnTo>
                    <a:lnTo>
                      <a:pt x="352" y="559"/>
                    </a:lnTo>
                    <a:lnTo>
                      <a:pt x="357" y="617"/>
                    </a:lnTo>
                    <a:lnTo>
                      <a:pt x="352" y="674"/>
                    </a:lnTo>
                    <a:lnTo>
                      <a:pt x="347" y="721"/>
                    </a:lnTo>
                    <a:lnTo>
                      <a:pt x="339" y="751"/>
                    </a:lnTo>
                    <a:lnTo>
                      <a:pt x="323" y="761"/>
                    </a:lnTo>
                    <a:lnTo>
                      <a:pt x="300" y="766"/>
                    </a:lnTo>
                    <a:lnTo>
                      <a:pt x="277" y="754"/>
                    </a:lnTo>
                    <a:lnTo>
                      <a:pt x="241" y="732"/>
                    </a:lnTo>
                    <a:lnTo>
                      <a:pt x="196" y="692"/>
                    </a:lnTo>
                    <a:lnTo>
                      <a:pt x="163" y="650"/>
                    </a:lnTo>
                    <a:lnTo>
                      <a:pt x="122" y="605"/>
                    </a:lnTo>
                    <a:lnTo>
                      <a:pt x="86" y="566"/>
                    </a:lnTo>
                    <a:lnTo>
                      <a:pt x="70" y="512"/>
                    </a:lnTo>
                    <a:lnTo>
                      <a:pt x="53" y="461"/>
                    </a:lnTo>
                    <a:lnTo>
                      <a:pt x="36" y="404"/>
                    </a:lnTo>
                    <a:lnTo>
                      <a:pt x="29" y="34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7" name="Freeform 272"/>
              <p:cNvSpPr>
                <a:spLocks/>
              </p:cNvSpPr>
              <p:nvPr/>
            </p:nvSpPr>
            <p:spPr bwMode="auto">
              <a:xfrm>
                <a:off x="2654" y="1823"/>
                <a:ext cx="75" cy="197"/>
              </a:xfrm>
              <a:custGeom>
                <a:avLst/>
                <a:gdLst>
                  <a:gd name="T0" fmla="*/ 0 w 300"/>
                  <a:gd name="T1" fmla="*/ 0 h 788"/>
                  <a:gd name="T2" fmla="*/ 0 w 300"/>
                  <a:gd name="T3" fmla="*/ 0 h 788"/>
                  <a:gd name="T4" fmla="*/ 0 w 300"/>
                  <a:gd name="T5" fmla="*/ 0 h 788"/>
                  <a:gd name="T6" fmla="*/ 0 w 300"/>
                  <a:gd name="T7" fmla="*/ 0 h 788"/>
                  <a:gd name="T8" fmla="*/ 0 w 300"/>
                  <a:gd name="T9" fmla="*/ 0 h 788"/>
                  <a:gd name="T10" fmla="*/ 0 w 300"/>
                  <a:gd name="T11" fmla="*/ 0 h 788"/>
                  <a:gd name="T12" fmla="*/ 0 w 300"/>
                  <a:gd name="T13" fmla="*/ 0 h 788"/>
                  <a:gd name="T14" fmla="*/ 0 w 300"/>
                  <a:gd name="T15" fmla="*/ 0 h 788"/>
                  <a:gd name="T16" fmla="*/ 0 w 300"/>
                  <a:gd name="T17" fmla="*/ 0 h 788"/>
                  <a:gd name="T18" fmla="*/ 0 w 300"/>
                  <a:gd name="T19" fmla="*/ 0 h 788"/>
                  <a:gd name="T20" fmla="*/ 0 w 300"/>
                  <a:gd name="T21" fmla="*/ 0 h 788"/>
                  <a:gd name="T22" fmla="*/ 0 w 300"/>
                  <a:gd name="T23" fmla="*/ 0 h 788"/>
                  <a:gd name="T24" fmla="*/ 0 w 300"/>
                  <a:gd name="T25" fmla="*/ 0 h 788"/>
                  <a:gd name="T26" fmla="*/ 0 w 300"/>
                  <a:gd name="T27" fmla="*/ 0 h 788"/>
                  <a:gd name="T28" fmla="*/ 0 w 300"/>
                  <a:gd name="T29" fmla="*/ 0 h 788"/>
                  <a:gd name="T30" fmla="*/ 0 w 300"/>
                  <a:gd name="T31" fmla="*/ 0 h 788"/>
                  <a:gd name="T32" fmla="*/ 0 w 300"/>
                  <a:gd name="T33" fmla="*/ 0 h 788"/>
                  <a:gd name="T34" fmla="*/ 0 w 300"/>
                  <a:gd name="T35" fmla="*/ 0 h 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88"/>
                  <a:gd name="T56" fmla="*/ 300 w 300"/>
                  <a:gd name="T57" fmla="*/ 788 h 7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88">
                    <a:moveTo>
                      <a:pt x="36" y="0"/>
                    </a:moveTo>
                    <a:lnTo>
                      <a:pt x="8" y="248"/>
                    </a:lnTo>
                    <a:lnTo>
                      <a:pt x="8" y="310"/>
                    </a:lnTo>
                    <a:lnTo>
                      <a:pt x="0" y="373"/>
                    </a:lnTo>
                    <a:lnTo>
                      <a:pt x="8" y="431"/>
                    </a:lnTo>
                    <a:lnTo>
                      <a:pt x="19" y="475"/>
                    </a:lnTo>
                    <a:lnTo>
                      <a:pt x="36" y="535"/>
                    </a:lnTo>
                    <a:lnTo>
                      <a:pt x="53" y="586"/>
                    </a:lnTo>
                    <a:lnTo>
                      <a:pt x="83" y="633"/>
                    </a:lnTo>
                    <a:lnTo>
                      <a:pt x="122" y="685"/>
                    </a:lnTo>
                    <a:lnTo>
                      <a:pt x="184" y="765"/>
                    </a:lnTo>
                    <a:lnTo>
                      <a:pt x="230" y="788"/>
                    </a:lnTo>
                    <a:lnTo>
                      <a:pt x="271" y="752"/>
                    </a:lnTo>
                    <a:lnTo>
                      <a:pt x="288" y="667"/>
                    </a:lnTo>
                    <a:lnTo>
                      <a:pt x="300" y="551"/>
                    </a:lnTo>
                    <a:lnTo>
                      <a:pt x="288" y="453"/>
                    </a:lnTo>
                    <a:lnTo>
                      <a:pt x="248" y="345"/>
                    </a:lnTo>
                    <a:lnTo>
                      <a:pt x="36"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8" name="Freeform 273"/>
              <p:cNvSpPr>
                <a:spLocks/>
              </p:cNvSpPr>
              <p:nvPr/>
            </p:nvSpPr>
            <p:spPr bwMode="auto">
              <a:xfrm>
                <a:off x="2575" y="1860"/>
                <a:ext cx="113" cy="176"/>
              </a:xfrm>
              <a:custGeom>
                <a:avLst/>
                <a:gdLst>
                  <a:gd name="T0" fmla="*/ 0 w 452"/>
                  <a:gd name="T1" fmla="*/ 0 h 702"/>
                  <a:gd name="T2" fmla="*/ 0 w 452"/>
                  <a:gd name="T3" fmla="*/ 0 h 702"/>
                  <a:gd name="T4" fmla="*/ 0 w 452"/>
                  <a:gd name="T5" fmla="*/ 0 h 702"/>
                  <a:gd name="T6" fmla="*/ 0 w 452"/>
                  <a:gd name="T7" fmla="*/ 0 h 702"/>
                  <a:gd name="T8" fmla="*/ 0 w 452"/>
                  <a:gd name="T9" fmla="*/ 0 h 702"/>
                  <a:gd name="T10" fmla="*/ 0 w 452"/>
                  <a:gd name="T11" fmla="*/ 0 h 702"/>
                  <a:gd name="T12" fmla="*/ 0 w 452"/>
                  <a:gd name="T13" fmla="*/ 0 h 702"/>
                  <a:gd name="T14" fmla="*/ 0 w 452"/>
                  <a:gd name="T15" fmla="*/ 0 h 702"/>
                  <a:gd name="T16" fmla="*/ 0 w 452"/>
                  <a:gd name="T17" fmla="*/ 0 h 702"/>
                  <a:gd name="T18" fmla="*/ 0 w 452"/>
                  <a:gd name="T19" fmla="*/ 0 h 702"/>
                  <a:gd name="T20" fmla="*/ 0 w 452"/>
                  <a:gd name="T21" fmla="*/ 0 h 702"/>
                  <a:gd name="T22" fmla="*/ 0 w 452"/>
                  <a:gd name="T23" fmla="*/ 0 h 702"/>
                  <a:gd name="T24" fmla="*/ 0 w 452"/>
                  <a:gd name="T25" fmla="*/ 0 h 702"/>
                  <a:gd name="T26" fmla="*/ 0 w 452"/>
                  <a:gd name="T27" fmla="*/ 0 h 702"/>
                  <a:gd name="T28" fmla="*/ 0 w 452"/>
                  <a:gd name="T29" fmla="*/ 0 h 702"/>
                  <a:gd name="T30" fmla="*/ 0 w 452"/>
                  <a:gd name="T31" fmla="*/ 0 h 702"/>
                  <a:gd name="T32" fmla="*/ 0 w 452"/>
                  <a:gd name="T33" fmla="*/ 0 h 702"/>
                  <a:gd name="T34" fmla="*/ 0 w 452"/>
                  <a:gd name="T35" fmla="*/ 0 h 702"/>
                  <a:gd name="T36" fmla="*/ 0 w 452"/>
                  <a:gd name="T37" fmla="*/ 0 h 702"/>
                  <a:gd name="T38" fmla="*/ 0 w 452"/>
                  <a:gd name="T39" fmla="*/ 0 h 702"/>
                  <a:gd name="T40" fmla="*/ 0 w 452"/>
                  <a:gd name="T41" fmla="*/ 0 h 702"/>
                  <a:gd name="T42" fmla="*/ 0 w 452"/>
                  <a:gd name="T43" fmla="*/ 0 h 702"/>
                  <a:gd name="T44" fmla="*/ 0 w 452"/>
                  <a:gd name="T45" fmla="*/ 0 h 702"/>
                  <a:gd name="T46" fmla="*/ 0 w 452"/>
                  <a:gd name="T47" fmla="*/ 0 h 702"/>
                  <a:gd name="T48" fmla="*/ 0 w 452"/>
                  <a:gd name="T49" fmla="*/ 0 h 702"/>
                  <a:gd name="T50" fmla="*/ 0 w 452"/>
                  <a:gd name="T51" fmla="*/ 0 h 7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2"/>
                  <a:gd name="T79" fmla="*/ 0 h 702"/>
                  <a:gd name="T80" fmla="*/ 452 w 452"/>
                  <a:gd name="T81" fmla="*/ 702 h 7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2" h="702">
                    <a:moveTo>
                      <a:pt x="0" y="0"/>
                    </a:moveTo>
                    <a:lnTo>
                      <a:pt x="196" y="149"/>
                    </a:lnTo>
                    <a:lnTo>
                      <a:pt x="246" y="196"/>
                    </a:lnTo>
                    <a:lnTo>
                      <a:pt x="293" y="235"/>
                    </a:lnTo>
                    <a:lnTo>
                      <a:pt x="326" y="275"/>
                    </a:lnTo>
                    <a:lnTo>
                      <a:pt x="356" y="322"/>
                    </a:lnTo>
                    <a:lnTo>
                      <a:pt x="390" y="368"/>
                    </a:lnTo>
                    <a:lnTo>
                      <a:pt x="408" y="419"/>
                    </a:lnTo>
                    <a:lnTo>
                      <a:pt x="426" y="473"/>
                    </a:lnTo>
                    <a:lnTo>
                      <a:pt x="442" y="528"/>
                    </a:lnTo>
                    <a:lnTo>
                      <a:pt x="452" y="592"/>
                    </a:lnTo>
                    <a:lnTo>
                      <a:pt x="452" y="632"/>
                    </a:lnTo>
                    <a:lnTo>
                      <a:pt x="452" y="668"/>
                    </a:lnTo>
                    <a:lnTo>
                      <a:pt x="442" y="683"/>
                    </a:lnTo>
                    <a:lnTo>
                      <a:pt x="419" y="702"/>
                    </a:lnTo>
                    <a:lnTo>
                      <a:pt x="398" y="696"/>
                    </a:lnTo>
                    <a:lnTo>
                      <a:pt x="356" y="683"/>
                    </a:lnTo>
                    <a:lnTo>
                      <a:pt x="315" y="644"/>
                    </a:lnTo>
                    <a:lnTo>
                      <a:pt x="264" y="616"/>
                    </a:lnTo>
                    <a:lnTo>
                      <a:pt x="224" y="575"/>
                    </a:lnTo>
                    <a:lnTo>
                      <a:pt x="189" y="547"/>
                    </a:lnTo>
                    <a:lnTo>
                      <a:pt x="160" y="500"/>
                    </a:lnTo>
                    <a:lnTo>
                      <a:pt x="127" y="456"/>
                    </a:lnTo>
                    <a:lnTo>
                      <a:pt x="109" y="397"/>
                    </a:lnTo>
                    <a:lnTo>
                      <a:pt x="88" y="34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19" name="Freeform 274"/>
              <p:cNvSpPr>
                <a:spLocks/>
              </p:cNvSpPr>
              <p:nvPr/>
            </p:nvSpPr>
            <p:spPr bwMode="auto">
              <a:xfrm>
                <a:off x="2647" y="1909"/>
                <a:ext cx="89" cy="191"/>
              </a:xfrm>
              <a:custGeom>
                <a:avLst/>
                <a:gdLst>
                  <a:gd name="T0" fmla="*/ 0 w 357"/>
                  <a:gd name="T1" fmla="*/ 0 h 764"/>
                  <a:gd name="T2" fmla="*/ 0 w 357"/>
                  <a:gd name="T3" fmla="*/ 0 h 764"/>
                  <a:gd name="T4" fmla="*/ 0 w 357"/>
                  <a:gd name="T5" fmla="*/ 0 h 764"/>
                  <a:gd name="T6" fmla="*/ 0 w 357"/>
                  <a:gd name="T7" fmla="*/ 0 h 764"/>
                  <a:gd name="T8" fmla="*/ 0 w 357"/>
                  <a:gd name="T9" fmla="*/ 0 h 764"/>
                  <a:gd name="T10" fmla="*/ 0 w 357"/>
                  <a:gd name="T11" fmla="*/ 0 h 764"/>
                  <a:gd name="T12" fmla="*/ 0 w 357"/>
                  <a:gd name="T13" fmla="*/ 0 h 764"/>
                  <a:gd name="T14" fmla="*/ 0 w 357"/>
                  <a:gd name="T15" fmla="*/ 0 h 764"/>
                  <a:gd name="T16" fmla="*/ 0 w 357"/>
                  <a:gd name="T17" fmla="*/ 0 h 764"/>
                  <a:gd name="T18" fmla="*/ 0 w 357"/>
                  <a:gd name="T19" fmla="*/ 0 h 764"/>
                  <a:gd name="T20" fmla="*/ 0 w 357"/>
                  <a:gd name="T21" fmla="*/ 0 h 764"/>
                  <a:gd name="T22" fmla="*/ 0 w 357"/>
                  <a:gd name="T23" fmla="*/ 0 h 764"/>
                  <a:gd name="T24" fmla="*/ 0 w 357"/>
                  <a:gd name="T25" fmla="*/ 0 h 764"/>
                  <a:gd name="T26" fmla="*/ 0 w 357"/>
                  <a:gd name="T27" fmla="*/ 0 h 764"/>
                  <a:gd name="T28" fmla="*/ 0 w 357"/>
                  <a:gd name="T29" fmla="*/ 0 h 764"/>
                  <a:gd name="T30" fmla="*/ 0 w 357"/>
                  <a:gd name="T31" fmla="*/ 0 h 764"/>
                  <a:gd name="T32" fmla="*/ 0 w 357"/>
                  <a:gd name="T33" fmla="*/ 0 h 764"/>
                  <a:gd name="T34" fmla="*/ 0 w 357"/>
                  <a:gd name="T35" fmla="*/ 0 h 764"/>
                  <a:gd name="T36" fmla="*/ 0 w 357"/>
                  <a:gd name="T37" fmla="*/ 0 h 764"/>
                  <a:gd name="T38" fmla="*/ 0 w 357"/>
                  <a:gd name="T39" fmla="*/ 0 h 764"/>
                  <a:gd name="T40" fmla="*/ 0 w 357"/>
                  <a:gd name="T41" fmla="*/ 0 h 764"/>
                  <a:gd name="T42" fmla="*/ 0 w 357"/>
                  <a:gd name="T43" fmla="*/ 0 h 764"/>
                  <a:gd name="T44" fmla="*/ 0 w 357"/>
                  <a:gd name="T45" fmla="*/ 0 h 764"/>
                  <a:gd name="T46" fmla="*/ 0 w 357"/>
                  <a:gd name="T47" fmla="*/ 0 h 764"/>
                  <a:gd name="T48" fmla="*/ 0 w 357"/>
                  <a:gd name="T49" fmla="*/ 0 h 764"/>
                  <a:gd name="T50" fmla="*/ 0 w 357"/>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4"/>
                  <a:gd name="T80" fmla="*/ 357 w 357"/>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4">
                    <a:moveTo>
                      <a:pt x="0" y="0"/>
                    </a:moveTo>
                    <a:lnTo>
                      <a:pt x="173" y="195"/>
                    </a:lnTo>
                    <a:lnTo>
                      <a:pt x="212" y="248"/>
                    </a:lnTo>
                    <a:lnTo>
                      <a:pt x="254" y="299"/>
                    </a:lnTo>
                    <a:lnTo>
                      <a:pt x="283" y="351"/>
                    </a:lnTo>
                    <a:lnTo>
                      <a:pt x="313" y="396"/>
                    </a:lnTo>
                    <a:lnTo>
                      <a:pt x="328" y="448"/>
                    </a:lnTo>
                    <a:lnTo>
                      <a:pt x="338" y="500"/>
                    </a:lnTo>
                    <a:lnTo>
                      <a:pt x="351" y="558"/>
                    </a:lnTo>
                    <a:lnTo>
                      <a:pt x="357" y="617"/>
                    </a:lnTo>
                    <a:lnTo>
                      <a:pt x="351" y="671"/>
                    </a:lnTo>
                    <a:lnTo>
                      <a:pt x="351" y="718"/>
                    </a:lnTo>
                    <a:lnTo>
                      <a:pt x="334" y="754"/>
                    </a:lnTo>
                    <a:lnTo>
                      <a:pt x="323" y="759"/>
                    </a:lnTo>
                    <a:lnTo>
                      <a:pt x="299" y="764"/>
                    </a:lnTo>
                    <a:lnTo>
                      <a:pt x="276" y="754"/>
                    </a:lnTo>
                    <a:lnTo>
                      <a:pt x="248" y="730"/>
                    </a:lnTo>
                    <a:lnTo>
                      <a:pt x="196" y="684"/>
                    </a:lnTo>
                    <a:lnTo>
                      <a:pt x="155" y="642"/>
                    </a:lnTo>
                    <a:lnTo>
                      <a:pt x="121" y="603"/>
                    </a:lnTo>
                    <a:lnTo>
                      <a:pt x="92" y="558"/>
                    </a:lnTo>
                    <a:lnTo>
                      <a:pt x="69" y="511"/>
                    </a:lnTo>
                    <a:lnTo>
                      <a:pt x="52" y="462"/>
                    </a:lnTo>
                    <a:lnTo>
                      <a:pt x="36" y="403"/>
                    </a:lnTo>
                    <a:lnTo>
                      <a:pt x="23" y="34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0" name="Freeform 275"/>
              <p:cNvSpPr>
                <a:spLocks/>
              </p:cNvSpPr>
              <p:nvPr/>
            </p:nvSpPr>
            <p:spPr bwMode="auto">
              <a:xfrm>
                <a:off x="2686" y="1893"/>
                <a:ext cx="75" cy="199"/>
              </a:xfrm>
              <a:custGeom>
                <a:avLst/>
                <a:gdLst>
                  <a:gd name="T0" fmla="*/ 0 w 300"/>
                  <a:gd name="T1" fmla="*/ 0 h 794"/>
                  <a:gd name="T2" fmla="*/ 0 w 300"/>
                  <a:gd name="T3" fmla="*/ 0 h 794"/>
                  <a:gd name="T4" fmla="*/ 0 w 300"/>
                  <a:gd name="T5" fmla="*/ 0 h 794"/>
                  <a:gd name="T6" fmla="*/ 0 w 300"/>
                  <a:gd name="T7" fmla="*/ 0 h 794"/>
                  <a:gd name="T8" fmla="*/ 0 w 300"/>
                  <a:gd name="T9" fmla="*/ 0 h 794"/>
                  <a:gd name="T10" fmla="*/ 0 w 300"/>
                  <a:gd name="T11" fmla="*/ 0 h 794"/>
                  <a:gd name="T12" fmla="*/ 0 w 300"/>
                  <a:gd name="T13" fmla="*/ 0 h 794"/>
                  <a:gd name="T14" fmla="*/ 0 w 300"/>
                  <a:gd name="T15" fmla="*/ 0 h 794"/>
                  <a:gd name="T16" fmla="*/ 0 w 300"/>
                  <a:gd name="T17" fmla="*/ 0 h 794"/>
                  <a:gd name="T18" fmla="*/ 0 w 300"/>
                  <a:gd name="T19" fmla="*/ 0 h 794"/>
                  <a:gd name="T20" fmla="*/ 0 w 300"/>
                  <a:gd name="T21" fmla="*/ 0 h 794"/>
                  <a:gd name="T22" fmla="*/ 0 w 300"/>
                  <a:gd name="T23" fmla="*/ 0 h 794"/>
                  <a:gd name="T24" fmla="*/ 0 w 300"/>
                  <a:gd name="T25" fmla="*/ 0 h 794"/>
                  <a:gd name="T26" fmla="*/ 0 w 300"/>
                  <a:gd name="T27" fmla="*/ 0 h 794"/>
                  <a:gd name="T28" fmla="*/ 0 w 300"/>
                  <a:gd name="T29" fmla="*/ 0 h 794"/>
                  <a:gd name="T30" fmla="*/ 0 w 300"/>
                  <a:gd name="T31" fmla="*/ 0 h 794"/>
                  <a:gd name="T32" fmla="*/ 0 w 300"/>
                  <a:gd name="T33" fmla="*/ 0 h 794"/>
                  <a:gd name="T34" fmla="*/ 0 w 300"/>
                  <a:gd name="T35" fmla="*/ 0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0"/>
                  <a:gd name="T55" fmla="*/ 0 h 794"/>
                  <a:gd name="T56" fmla="*/ 300 w 300"/>
                  <a:gd name="T57" fmla="*/ 794 h 7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0" h="794">
                    <a:moveTo>
                      <a:pt x="28" y="0"/>
                    </a:moveTo>
                    <a:lnTo>
                      <a:pt x="6" y="249"/>
                    </a:lnTo>
                    <a:lnTo>
                      <a:pt x="0" y="316"/>
                    </a:lnTo>
                    <a:lnTo>
                      <a:pt x="0" y="374"/>
                    </a:lnTo>
                    <a:lnTo>
                      <a:pt x="0" y="438"/>
                    </a:lnTo>
                    <a:lnTo>
                      <a:pt x="18" y="484"/>
                    </a:lnTo>
                    <a:lnTo>
                      <a:pt x="36" y="536"/>
                    </a:lnTo>
                    <a:lnTo>
                      <a:pt x="52" y="588"/>
                    </a:lnTo>
                    <a:lnTo>
                      <a:pt x="81" y="644"/>
                    </a:lnTo>
                    <a:lnTo>
                      <a:pt x="121" y="684"/>
                    </a:lnTo>
                    <a:lnTo>
                      <a:pt x="183" y="772"/>
                    </a:lnTo>
                    <a:lnTo>
                      <a:pt x="230" y="794"/>
                    </a:lnTo>
                    <a:lnTo>
                      <a:pt x="271" y="759"/>
                    </a:lnTo>
                    <a:lnTo>
                      <a:pt x="287" y="667"/>
                    </a:lnTo>
                    <a:lnTo>
                      <a:pt x="300" y="559"/>
                    </a:lnTo>
                    <a:lnTo>
                      <a:pt x="283" y="460"/>
                    </a:lnTo>
                    <a:lnTo>
                      <a:pt x="249" y="352"/>
                    </a:lnTo>
                    <a:lnTo>
                      <a:pt x="28"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1" name="Freeform 276"/>
              <p:cNvSpPr>
                <a:spLocks/>
              </p:cNvSpPr>
              <p:nvPr/>
            </p:nvSpPr>
            <p:spPr bwMode="auto">
              <a:xfrm>
                <a:off x="2607" y="1933"/>
                <a:ext cx="115" cy="173"/>
              </a:xfrm>
              <a:custGeom>
                <a:avLst/>
                <a:gdLst>
                  <a:gd name="T0" fmla="*/ 0 w 459"/>
                  <a:gd name="T1" fmla="*/ 0 h 694"/>
                  <a:gd name="T2" fmla="*/ 0 w 459"/>
                  <a:gd name="T3" fmla="*/ 0 h 694"/>
                  <a:gd name="T4" fmla="*/ 0 w 459"/>
                  <a:gd name="T5" fmla="*/ 0 h 694"/>
                  <a:gd name="T6" fmla="*/ 0 w 459"/>
                  <a:gd name="T7" fmla="*/ 0 h 694"/>
                  <a:gd name="T8" fmla="*/ 0 w 459"/>
                  <a:gd name="T9" fmla="*/ 0 h 694"/>
                  <a:gd name="T10" fmla="*/ 0 w 459"/>
                  <a:gd name="T11" fmla="*/ 0 h 694"/>
                  <a:gd name="T12" fmla="*/ 0 w 459"/>
                  <a:gd name="T13" fmla="*/ 0 h 694"/>
                  <a:gd name="T14" fmla="*/ 0 w 459"/>
                  <a:gd name="T15" fmla="*/ 0 h 694"/>
                  <a:gd name="T16" fmla="*/ 0 w 459"/>
                  <a:gd name="T17" fmla="*/ 0 h 694"/>
                  <a:gd name="T18" fmla="*/ 0 w 459"/>
                  <a:gd name="T19" fmla="*/ 0 h 694"/>
                  <a:gd name="T20" fmla="*/ 0 w 459"/>
                  <a:gd name="T21" fmla="*/ 0 h 694"/>
                  <a:gd name="T22" fmla="*/ 0 w 459"/>
                  <a:gd name="T23" fmla="*/ 0 h 694"/>
                  <a:gd name="T24" fmla="*/ 0 w 459"/>
                  <a:gd name="T25" fmla="*/ 0 h 694"/>
                  <a:gd name="T26" fmla="*/ 0 w 459"/>
                  <a:gd name="T27" fmla="*/ 0 h 694"/>
                  <a:gd name="T28" fmla="*/ 0 w 459"/>
                  <a:gd name="T29" fmla="*/ 0 h 694"/>
                  <a:gd name="T30" fmla="*/ 0 w 459"/>
                  <a:gd name="T31" fmla="*/ 0 h 694"/>
                  <a:gd name="T32" fmla="*/ 0 w 459"/>
                  <a:gd name="T33" fmla="*/ 0 h 694"/>
                  <a:gd name="T34" fmla="*/ 0 w 459"/>
                  <a:gd name="T35" fmla="*/ 0 h 694"/>
                  <a:gd name="T36" fmla="*/ 0 w 459"/>
                  <a:gd name="T37" fmla="*/ 0 h 694"/>
                  <a:gd name="T38" fmla="*/ 0 w 459"/>
                  <a:gd name="T39" fmla="*/ 0 h 694"/>
                  <a:gd name="T40" fmla="*/ 0 w 459"/>
                  <a:gd name="T41" fmla="*/ 0 h 694"/>
                  <a:gd name="T42" fmla="*/ 0 w 459"/>
                  <a:gd name="T43" fmla="*/ 0 h 694"/>
                  <a:gd name="T44" fmla="*/ 0 w 459"/>
                  <a:gd name="T45" fmla="*/ 0 h 694"/>
                  <a:gd name="T46" fmla="*/ 0 w 459"/>
                  <a:gd name="T47" fmla="*/ 0 h 694"/>
                  <a:gd name="T48" fmla="*/ 0 w 459"/>
                  <a:gd name="T49" fmla="*/ 0 h 694"/>
                  <a:gd name="T50" fmla="*/ 0 w 459"/>
                  <a:gd name="T51" fmla="*/ 0 h 6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9"/>
                  <a:gd name="T79" fmla="*/ 0 h 694"/>
                  <a:gd name="T80" fmla="*/ 459 w 459"/>
                  <a:gd name="T81" fmla="*/ 694 h 6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9" h="694">
                    <a:moveTo>
                      <a:pt x="0" y="0"/>
                    </a:moveTo>
                    <a:lnTo>
                      <a:pt x="196" y="148"/>
                    </a:lnTo>
                    <a:lnTo>
                      <a:pt x="246" y="195"/>
                    </a:lnTo>
                    <a:lnTo>
                      <a:pt x="288" y="235"/>
                    </a:lnTo>
                    <a:lnTo>
                      <a:pt x="325" y="281"/>
                    </a:lnTo>
                    <a:lnTo>
                      <a:pt x="356" y="314"/>
                    </a:lnTo>
                    <a:lnTo>
                      <a:pt x="390" y="369"/>
                    </a:lnTo>
                    <a:lnTo>
                      <a:pt x="408" y="413"/>
                    </a:lnTo>
                    <a:lnTo>
                      <a:pt x="418" y="469"/>
                    </a:lnTo>
                    <a:lnTo>
                      <a:pt x="436" y="527"/>
                    </a:lnTo>
                    <a:lnTo>
                      <a:pt x="459" y="586"/>
                    </a:lnTo>
                    <a:lnTo>
                      <a:pt x="459" y="632"/>
                    </a:lnTo>
                    <a:lnTo>
                      <a:pt x="453" y="666"/>
                    </a:lnTo>
                    <a:lnTo>
                      <a:pt x="443" y="682"/>
                    </a:lnTo>
                    <a:lnTo>
                      <a:pt x="418" y="694"/>
                    </a:lnTo>
                    <a:lnTo>
                      <a:pt x="390" y="689"/>
                    </a:lnTo>
                    <a:lnTo>
                      <a:pt x="356" y="679"/>
                    </a:lnTo>
                    <a:lnTo>
                      <a:pt x="315" y="642"/>
                    </a:lnTo>
                    <a:lnTo>
                      <a:pt x="263" y="615"/>
                    </a:lnTo>
                    <a:lnTo>
                      <a:pt x="224" y="578"/>
                    </a:lnTo>
                    <a:lnTo>
                      <a:pt x="188" y="539"/>
                    </a:lnTo>
                    <a:lnTo>
                      <a:pt x="155" y="498"/>
                    </a:lnTo>
                    <a:lnTo>
                      <a:pt x="131" y="452"/>
                    </a:lnTo>
                    <a:lnTo>
                      <a:pt x="103" y="394"/>
                    </a:lnTo>
                    <a:lnTo>
                      <a:pt x="86"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2" name="Freeform 277"/>
              <p:cNvSpPr>
                <a:spLocks/>
              </p:cNvSpPr>
              <p:nvPr/>
            </p:nvSpPr>
            <p:spPr bwMode="auto">
              <a:xfrm>
                <a:off x="2679" y="1981"/>
                <a:ext cx="89" cy="191"/>
              </a:xfrm>
              <a:custGeom>
                <a:avLst/>
                <a:gdLst>
                  <a:gd name="T0" fmla="*/ 0 w 355"/>
                  <a:gd name="T1" fmla="*/ 0 h 764"/>
                  <a:gd name="T2" fmla="*/ 0 w 355"/>
                  <a:gd name="T3" fmla="*/ 0 h 764"/>
                  <a:gd name="T4" fmla="*/ 0 w 355"/>
                  <a:gd name="T5" fmla="*/ 0 h 764"/>
                  <a:gd name="T6" fmla="*/ 0 w 355"/>
                  <a:gd name="T7" fmla="*/ 0 h 764"/>
                  <a:gd name="T8" fmla="*/ 0 w 355"/>
                  <a:gd name="T9" fmla="*/ 0 h 764"/>
                  <a:gd name="T10" fmla="*/ 0 w 355"/>
                  <a:gd name="T11" fmla="*/ 0 h 764"/>
                  <a:gd name="T12" fmla="*/ 0 w 355"/>
                  <a:gd name="T13" fmla="*/ 0 h 764"/>
                  <a:gd name="T14" fmla="*/ 0 w 355"/>
                  <a:gd name="T15" fmla="*/ 0 h 764"/>
                  <a:gd name="T16" fmla="*/ 0 w 355"/>
                  <a:gd name="T17" fmla="*/ 0 h 764"/>
                  <a:gd name="T18" fmla="*/ 0 w 355"/>
                  <a:gd name="T19" fmla="*/ 0 h 764"/>
                  <a:gd name="T20" fmla="*/ 0 w 355"/>
                  <a:gd name="T21" fmla="*/ 0 h 764"/>
                  <a:gd name="T22" fmla="*/ 0 w 355"/>
                  <a:gd name="T23" fmla="*/ 0 h 764"/>
                  <a:gd name="T24" fmla="*/ 0 w 355"/>
                  <a:gd name="T25" fmla="*/ 0 h 764"/>
                  <a:gd name="T26" fmla="*/ 0 w 355"/>
                  <a:gd name="T27" fmla="*/ 0 h 764"/>
                  <a:gd name="T28" fmla="*/ 0 w 355"/>
                  <a:gd name="T29" fmla="*/ 0 h 764"/>
                  <a:gd name="T30" fmla="*/ 0 w 355"/>
                  <a:gd name="T31" fmla="*/ 0 h 764"/>
                  <a:gd name="T32" fmla="*/ 0 w 355"/>
                  <a:gd name="T33" fmla="*/ 0 h 764"/>
                  <a:gd name="T34" fmla="*/ 0 w 355"/>
                  <a:gd name="T35" fmla="*/ 0 h 764"/>
                  <a:gd name="T36" fmla="*/ 0 w 355"/>
                  <a:gd name="T37" fmla="*/ 0 h 764"/>
                  <a:gd name="T38" fmla="*/ 0 w 355"/>
                  <a:gd name="T39" fmla="*/ 0 h 764"/>
                  <a:gd name="T40" fmla="*/ 0 w 355"/>
                  <a:gd name="T41" fmla="*/ 0 h 764"/>
                  <a:gd name="T42" fmla="*/ 0 w 355"/>
                  <a:gd name="T43" fmla="*/ 0 h 764"/>
                  <a:gd name="T44" fmla="*/ 0 w 355"/>
                  <a:gd name="T45" fmla="*/ 0 h 764"/>
                  <a:gd name="T46" fmla="*/ 0 w 355"/>
                  <a:gd name="T47" fmla="*/ 0 h 764"/>
                  <a:gd name="T48" fmla="*/ 0 w 355"/>
                  <a:gd name="T49" fmla="*/ 0 h 764"/>
                  <a:gd name="T50" fmla="*/ 0 w 355"/>
                  <a:gd name="T51" fmla="*/ 0 h 7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5"/>
                  <a:gd name="T79" fmla="*/ 0 h 764"/>
                  <a:gd name="T80" fmla="*/ 355 w 355"/>
                  <a:gd name="T81" fmla="*/ 764 h 7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5" h="764">
                    <a:moveTo>
                      <a:pt x="0" y="0"/>
                    </a:moveTo>
                    <a:lnTo>
                      <a:pt x="171" y="195"/>
                    </a:lnTo>
                    <a:lnTo>
                      <a:pt x="218" y="246"/>
                    </a:lnTo>
                    <a:lnTo>
                      <a:pt x="257" y="299"/>
                    </a:lnTo>
                    <a:lnTo>
                      <a:pt x="281" y="344"/>
                    </a:lnTo>
                    <a:lnTo>
                      <a:pt x="310" y="391"/>
                    </a:lnTo>
                    <a:lnTo>
                      <a:pt x="327" y="442"/>
                    </a:lnTo>
                    <a:lnTo>
                      <a:pt x="340" y="494"/>
                    </a:lnTo>
                    <a:lnTo>
                      <a:pt x="343" y="551"/>
                    </a:lnTo>
                    <a:lnTo>
                      <a:pt x="355" y="609"/>
                    </a:lnTo>
                    <a:lnTo>
                      <a:pt x="350" y="672"/>
                    </a:lnTo>
                    <a:lnTo>
                      <a:pt x="343" y="719"/>
                    </a:lnTo>
                    <a:lnTo>
                      <a:pt x="340" y="748"/>
                    </a:lnTo>
                    <a:lnTo>
                      <a:pt x="322" y="759"/>
                    </a:lnTo>
                    <a:lnTo>
                      <a:pt x="298" y="764"/>
                    </a:lnTo>
                    <a:lnTo>
                      <a:pt x="276" y="748"/>
                    </a:lnTo>
                    <a:lnTo>
                      <a:pt x="239" y="735"/>
                    </a:lnTo>
                    <a:lnTo>
                      <a:pt x="200" y="683"/>
                    </a:lnTo>
                    <a:lnTo>
                      <a:pt x="155" y="642"/>
                    </a:lnTo>
                    <a:lnTo>
                      <a:pt x="120" y="597"/>
                    </a:lnTo>
                    <a:lnTo>
                      <a:pt x="92" y="551"/>
                    </a:lnTo>
                    <a:lnTo>
                      <a:pt x="68" y="505"/>
                    </a:lnTo>
                    <a:lnTo>
                      <a:pt x="45" y="458"/>
                    </a:lnTo>
                    <a:lnTo>
                      <a:pt x="37" y="396"/>
                    </a:lnTo>
                    <a:lnTo>
                      <a:pt x="27" y="344"/>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3" name="Freeform 278"/>
              <p:cNvSpPr>
                <a:spLocks/>
              </p:cNvSpPr>
              <p:nvPr/>
            </p:nvSpPr>
            <p:spPr bwMode="auto">
              <a:xfrm>
                <a:off x="2718" y="1965"/>
                <a:ext cx="75" cy="200"/>
              </a:xfrm>
              <a:custGeom>
                <a:avLst/>
                <a:gdLst>
                  <a:gd name="T0" fmla="*/ 0 w 303"/>
                  <a:gd name="T1" fmla="*/ 0 h 800"/>
                  <a:gd name="T2" fmla="*/ 0 w 303"/>
                  <a:gd name="T3" fmla="*/ 0 h 800"/>
                  <a:gd name="T4" fmla="*/ 0 w 303"/>
                  <a:gd name="T5" fmla="*/ 0 h 800"/>
                  <a:gd name="T6" fmla="*/ 0 w 303"/>
                  <a:gd name="T7" fmla="*/ 0 h 800"/>
                  <a:gd name="T8" fmla="*/ 0 w 303"/>
                  <a:gd name="T9" fmla="*/ 0 h 800"/>
                  <a:gd name="T10" fmla="*/ 0 w 303"/>
                  <a:gd name="T11" fmla="*/ 0 h 800"/>
                  <a:gd name="T12" fmla="*/ 0 w 303"/>
                  <a:gd name="T13" fmla="*/ 0 h 800"/>
                  <a:gd name="T14" fmla="*/ 0 w 303"/>
                  <a:gd name="T15" fmla="*/ 0 h 800"/>
                  <a:gd name="T16" fmla="*/ 0 w 303"/>
                  <a:gd name="T17" fmla="*/ 0 h 800"/>
                  <a:gd name="T18" fmla="*/ 0 w 303"/>
                  <a:gd name="T19" fmla="*/ 0 h 800"/>
                  <a:gd name="T20" fmla="*/ 0 w 303"/>
                  <a:gd name="T21" fmla="*/ 0 h 800"/>
                  <a:gd name="T22" fmla="*/ 0 w 303"/>
                  <a:gd name="T23" fmla="*/ 0 h 800"/>
                  <a:gd name="T24" fmla="*/ 0 w 303"/>
                  <a:gd name="T25" fmla="*/ 0 h 800"/>
                  <a:gd name="T26" fmla="*/ 0 w 303"/>
                  <a:gd name="T27" fmla="*/ 0 h 800"/>
                  <a:gd name="T28" fmla="*/ 0 w 303"/>
                  <a:gd name="T29" fmla="*/ 0 h 800"/>
                  <a:gd name="T30" fmla="*/ 0 w 303"/>
                  <a:gd name="T31" fmla="*/ 0 h 800"/>
                  <a:gd name="T32" fmla="*/ 0 w 303"/>
                  <a:gd name="T33" fmla="*/ 0 h 800"/>
                  <a:gd name="T34" fmla="*/ 0 w 303"/>
                  <a:gd name="T35" fmla="*/ 0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3"/>
                  <a:gd name="T55" fmla="*/ 0 h 800"/>
                  <a:gd name="T56" fmla="*/ 303 w 303"/>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3" h="800">
                    <a:moveTo>
                      <a:pt x="30" y="0"/>
                    </a:moveTo>
                    <a:lnTo>
                      <a:pt x="4" y="242"/>
                    </a:lnTo>
                    <a:lnTo>
                      <a:pt x="0" y="317"/>
                    </a:lnTo>
                    <a:lnTo>
                      <a:pt x="0" y="376"/>
                    </a:lnTo>
                    <a:lnTo>
                      <a:pt x="4" y="438"/>
                    </a:lnTo>
                    <a:lnTo>
                      <a:pt x="16" y="485"/>
                    </a:lnTo>
                    <a:lnTo>
                      <a:pt x="33" y="536"/>
                    </a:lnTo>
                    <a:lnTo>
                      <a:pt x="51" y="588"/>
                    </a:lnTo>
                    <a:lnTo>
                      <a:pt x="80" y="640"/>
                    </a:lnTo>
                    <a:lnTo>
                      <a:pt x="121" y="686"/>
                    </a:lnTo>
                    <a:lnTo>
                      <a:pt x="185" y="766"/>
                    </a:lnTo>
                    <a:lnTo>
                      <a:pt x="229" y="800"/>
                    </a:lnTo>
                    <a:lnTo>
                      <a:pt x="265" y="758"/>
                    </a:lnTo>
                    <a:lnTo>
                      <a:pt x="286" y="667"/>
                    </a:lnTo>
                    <a:lnTo>
                      <a:pt x="303" y="559"/>
                    </a:lnTo>
                    <a:lnTo>
                      <a:pt x="286" y="456"/>
                    </a:lnTo>
                    <a:lnTo>
                      <a:pt x="247" y="352"/>
                    </a:lnTo>
                    <a:lnTo>
                      <a:pt x="3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4" name="Freeform 279"/>
              <p:cNvSpPr>
                <a:spLocks/>
              </p:cNvSpPr>
              <p:nvPr/>
            </p:nvSpPr>
            <p:spPr bwMode="auto">
              <a:xfrm>
                <a:off x="2637" y="2004"/>
                <a:ext cx="116" cy="174"/>
              </a:xfrm>
              <a:custGeom>
                <a:avLst/>
                <a:gdLst>
                  <a:gd name="T0" fmla="*/ 0 w 467"/>
                  <a:gd name="T1" fmla="*/ 0 h 695"/>
                  <a:gd name="T2" fmla="*/ 0 w 467"/>
                  <a:gd name="T3" fmla="*/ 0 h 695"/>
                  <a:gd name="T4" fmla="*/ 0 w 467"/>
                  <a:gd name="T5" fmla="*/ 0 h 695"/>
                  <a:gd name="T6" fmla="*/ 0 w 467"/>
                  <a:gd name="T7" fmla="*/ 0 h 695"/>
                  <a:gd name="T8" fmla="*/ 0 w 467"/>
                  <a:gd name="T9" fmla="*/ 0 h 695"/>
                  <a:gd name="T10" fmla="*/ 0 w 467"/>
                  <a:gd name="T11" fmla="*/ 0 h 695"/>
                  <a:gd name="T12" fmla="*/ 0 w 467"/>
                  <a:gd name="T13" fmla="*/ 0 h 695"/>
                  <a:gd name="T14" fmla="*/ 0 w 467"/>
                  <a:gd name="T15" fmla="*/ 0 h 695"/>
                  <a:gd name="T16" fmla="*/ 0 w 467"/>
                  <a:gd name="T17" fmla="*/ 0 h 695"/>
                  <a:gd name="T18" fmla="*/ 0 w 467"/>
                  <a:gd name="T19" fmla="*/ 0 h 695"/>
                  <a:gd name="T20" fmla="*/ 0 w 467"/>
                  <a:gd name="T21" fmla="*/ 0 h 695"/>
                  <a:gd name="T22" fmla="*/ 0 w 467"/>
                  <a:gd name="T23" fmla="*/ 0 h 695"/>
                  <a:gd name="T24" fmla="*/ 0 w 467"/>
                  <a:gd name="T25" fmla="*/ 0 h 695"/>
                  <a:gd name="T26" fmla="*/ 0 w 467"/>
                  <a:gd name="T27" fmla="*/ 0 h 695"/>
                  <a:gd name="T28" fmla="*/ 0 w 467"/>
                  <a:gd name="T29" fmla="*/ 0 h 695"/>
                  <a:gd name="T30" fmla="*/ 0 w 467"/>
                  <a:gd name="T31" fmla="*/ 0 h 695"/>
                  <a:gd name="T32" fmla="*/ 0 w 467"/>
                  <a:gd name="T33" fmla="*/ 0 h 695"/>
                  <a:gd name="T34" fmla="*/ 0 w 467"/>
                  <a:gd name="T35" fmla="*/ 0 h 695"/>
                  <a:gd name="T36" fmla="*/ 0 w 467"/>
                  <a:gd name="T37" fmla="*/ 0 h 695"/>
                  <a:gd name="T38" fmla="*/ 0 w 467"/>
                  <a:gd name="T39" fmla="*/ 0 h 695"/>
                  <a:gd name="T40" fmla="*/ 0 w 467"/>
                  <a:gd name="T41" fmla="*/ 0 h 695"/>
                  <a:gd name="T42" fmla="*/ 0 w 467"/>
                  <a:gd name="T43" fmla="*/ 0 h 695"/>
                  <a:gd name="T44" fmla="*/ 0 w 467"/>
                  <a:gd name="T45" fmla="*/ 0 h 695"/>
                  <a:gd name="T46" fmla="*/ 0 w 467"/>
                  <a:gd name="T47" fmla="*/ 0 h 695"/>
                  <a:gd name="T48" fmla="*/ 0 w 467"/>
                  <a:gd name="T49" fmla="*/ 0 h 695"/>
                  <a:gd name="T50" fmla="*/ 0 w 467"/>
                  <a:gd name="T51" fmla="*/ 0 h 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7"/>
                  <a:gd name="T79" fmla="*/ 0 h 695"/>
                  <a:gd name="T80" fmla="*/ 467 w 467"/>
                  <a:gd name="T81" fmla="*/ 695 h 6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7" h="695">
                    <a:moveTo>
                      <a:pt x="0" y="0"/>
                    </a:moveTo>
                    <a:lnTo>
                      <a:pt x="196" y="150"/>
                    </a:lnTo>
                    <a:lnTo>
                      <a:pt x="253" y="196"/>
                    </a:lnTo>
                    <a:lnTo>
                      <a:pt x="299" y="238"/>
                    </a:lnTo>
                    <a:lnTo>
                      <a:pt x="334" y="276"/>
                    </a:lnTo>
                    <a:lnTo>
                      <a:pt x="369" y="316"/>
                    </a:lnTo>
                    <a:lnTo>
                      <a:pt x="392" y="363"/>
                    </a:lnTo>
                    <a:lnTo>
                      <a:pt x="416" y="414"/>
                    </a:lnTo>
                    <a:lnTo>
                      <a:pt x="432" y="473"/>
                    </a:lnTo>
                    <a:lnTo>
                      <a:pt x="450" y="523"/>
                    </a:lnTo>
                    <a:lnTo>
                      <a:pt x="467" y="587"/>
                    </a:lnTo>
                    <a:lnTo>
                      <a:pt x="467" y="631"/>
                    </a:lnTo>
                    <a:lnTo>
                      <a:pt x="467" y="668"/>
                    </a:lnTo>
                    <a:lnTo>
                      <a:pt x="450" y="685"/>
                    </a:lnTo>
                    <a:lnTo>
                      <a:pt x="426" y="695"/>
                    </a:lnTo>
                    <a:lnTo>
                      <a:pt x="404" y="685"/>
                    </a:lnTo>
                    <a:lnTo>
                      <a:pt x="364" y="678"/>
                    </a:lnTo>
                    <a:lnTo>
                      <a:pt x="317" y="644"/>
                    </a:lnTo>
                    <a:lnTo>
                      <a:pt x="271" y="610"/>
                    </a:lnTo>
                    <a:lnTo>
                      <a:pt x="232" y="581"/>
                    </a:lnTo>
                    <a:lnTo>
                      <a:pt x="196" y="540"/>
                    </a:lnTo>
                    <a:lnTo>
                      <a:pt x="162" y="501"/>
                    </a:lnTo>
                    <a:lnTo>
                      <a:pt x="133" y="447"/>
                    </a:lnTo>
                    <a:lnTo>
                      <a:pt x="110" y="396"/>
                    </a:lnTo>
                    <a:lnTo>
                      <a:pt x="93"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5" name="Freeform 280"/>
              <p:cNvSpPr>
                <a:spLocks/>
              </p:cNvSpPr>
              <p:nvPr/>
            </p:nvSpPr>
            <p:spPr bwMode="auto">
              <a:xfrm>
                <a:off x="2711" y="2053"/>
                <a:ext cx="87" cy="190"/>
              </a:xfrm>
              <a:custGeom>
                <a:avLst/>
                <a:gdLst>
                  <a:gd name="T0" fmla="*/ 0 w 351"/>
                  <a:gd name="T1" fmla="*/ 0 h 759"/>
                  <a:gd name="T2" fmla="*/ 0 w 351"/>
                  <a:gd name="T3" fmla="*/ 0 h 759"/>
                  <a:gd name="T4" fmla="*/ 0 w 351"/>
                  <a:gd name="T5" fmla="*/ 0 h 759"/>
                  <a:gd name="T6" fmla="*/ 0 w 351"/>
                  <a:gd name="T7" fmla="*/ 0 h 759"/>
                  <a:gd name="T8" fmla="*/ 0 w 351"/>
                  <a:gd name="T9" fmla="*/ 0 h 759"/>
                  <a:gd name="T10" fmla="*/ 0 w 351"/>
                  <a:gd name="T11" fmla="*/ 0 h 759"/>
                  <a:gd name="T12" fmla="*/ 0 w 351"/>
                  <a:gd name="T13" fmla="*/ 0 h 759"/>
                  <a:gd name="T14" fmla="*/ 0 w 351"/>
                  <a:gd name="T15" fmla="*/ 0 h 759"/>
                  <a:gd name="T16" fmla="*/ 0 w 351"/>
                  <a:gd name="T17" fmla="*/ 0 h 759"/>
                  <a:gd name="T18" fmla="*/ 0 w 351"/>
                  <a:gd name="T19" fmla="*/ 0 h 759"/>
                  <a:gd name="T20" fmla="*/ 0 w 351"/>
                  <a:gd name="T21" fmla="*/ 0 h 759"/>
                  <a:gd name="T22" fmla="*/ 0 w 351"/>
                  <a:gd name="T23" fmla="*/ 0 h 759"/>
                  <a:gd name="T24" fmla="*/ 0 w 351"/>
                  <a:gd name="T25" fmla="*/ 0 h 759"/>
                  <a:gd name="T26" fmla="*/ 0 w 351"/>
                  <a:gd name="T27" fmla="*/ 0 h 759"/>
                  <a:gd name="T28" fmla="*/ 0 w 351"/>
                  <a:gd name="T29" fmla="*/ 0 h 759"/>
                  <a:gd name="T30" fmla="*/ 0 w 351"/>
                  <a:gd name="T31" fmla="*/ 0 h 759"/>
                  <a:gd name="T32" fmla="*/ 0 w 351"/>
                  <a:gd name="T33" fmla="*/ 0 h 759"/>
                  <a:gd name="T34" fmla="*/ 0 w 351"/>
                  <a:gd name="T35" fmla="*/ 0 h 759"/>
                  <a:gd name="T36" fmla="*/ 0 w 351"/>
                  <a:gd name="T37" fmla="*/ 0 h 759"/>
                  <a:gd name="T38" fmla="*/ 0 w 351"/>
                  <a:gd name="T39" fmla="*/ 0 h 759"/>
                  <a:gd name="T40" fmla="*/ 0 w 351"/>
                  <a:gd name="T41" fmla="*/ 0 h 759"/>
                  <a:gd name="T42" fmla="*/ 0 w 351"/>
                  <a:gd name="T43" fmla="*/ 0 h 759"/>
                  <a:gd name="T44" fmla="*/ 0 w 351"/>
                  <a:gd name="T45" fmla="*/ 0 h 759"/>
                  <a:gd name="T46" fmla="*/ 0 w 351"/>
                  <a:gd name="T47" fmla="*/ 0 h 759"/>
                  <a:gd name="T48" fmla="*/ 0 w 351"/>
                  <a:gd name="T49" fmla="*/ 0 h 759"/>
                  <a:gd name="T50" fmla="*/ 0 w 351"/>
                  <a:gd name="T51" fmla="*/ 0 h 7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759"/>
                  <a:gd name="T80" fmla="*/ 351 w 351"/>
                  <a:gd name="T81" fmla="*/ 759 h 7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759">
                    <a:moveTo>
                      <a:pt x="0" y="0"/>
                    </a:moveTo>
                    <a:lnTo>
                      <a:pt x="172" y="197"/>
                    </a:lnTo>
                    <a:lnTo>
                      <a:pt x="217" y="247"/>
                    </a:lnTo>
                    <a:lnTo>
                      <a:pt x="258" y="293"/>
                    </a:lnTo>
                    <a:lnTo>
                      <a:pt x="281" y="344"/>
                    </a:lnTo>
                    <a:lnTo>
                      <a:pt x="315" y="391"/>
                    </a:lnTo>
                    <a:lnTo>
                      <a:pt x="332" y="448"/>
                    </a:lnTo>
                    <a:lnTo>
                      <a:pt x="344" y="495"/>
                    </a:lnTo>
                    <a:lnTo>
                      <a:pt x="351" y="554"/>
                    </a:lnTo>
                    <a:lnTo>
                      <a:pt x="351" y="608"/>
                    </a:lnTo>
                    <a:lnTo>
                      <a:pt x="351" y="667"/>
                    </a:lnTo>
                    <a:lnTo>
                      <a:pt x="351" y="712"/>
                    </a:lnTo>
                    <a:lnTo>
                      <a:pt x="332" y="748"/>
                    </a:lnTo>
                    <a:lnTo>
                      <a:pt x="322" y="759"/>
                    </a:lnTo>
                    <a:lnTo>
                      <a:pt x="305" y="759"/>
                    </a:lnTo>
                    <a:lnTo>
                      <a:pt x="276" y="748"/>
                    </a:lnTo>
                    <a:lnTo>
                      <a:pt x="239" y="730"/>
                    </a:lnTo>
                    <a:lnTo>
                      <a:pt x="201" y="683"/>
                    </a:lnTo>
                    <a:lnTo>
                      <a:pt x="155" y="637"/>
                    </a:lnTo>
                    <a:lnTo>
                      <a:pt x="121" y="598"/>
                    </a:lnTo>
                    <a:lnTo>
                      <a:pt x="92" y="554"/>
                    </a:lnTo>
                    <a:lnTo>
                      <a:pt x="69" y="507"/>
                    </a:lnTo>
                    <a:lnTo>
                      <a:pt x="45" y="453"/>
                    </a:lnTo>
                    <a:lnTo>
                      <a:pt x="39" y="396"/>
                    </a:lnTo>
                    <a:lnTo>
                      <a:pt x="22"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6" name="Freeform 281"/>
              <p:cNvSpPr>
                <a:spLocks/>
              </p:cNvSpPr>
              <p:nvPr/>
            </p:nvSpPr>
            <p:spPr bwMode="auto">
              <a:xfrm>
                <a:off x="2749" y="2036"/>
                <a:ext cx="75" cy="200"/>
              </a:xfrm>
              <a:custGeom>
                <a:avLst/>
                <a:gdLst>
                  <a:gd name="T0" fmla="*/ 0 w 297"/>
                  <a:gd name="T1" fmla="*/ 0 h 799"/>
                  <a:gd name="T2" fmla="*/ 0 w 297"/>
                  <a:gd name="T3" fmla="*/ 0 h 799"/>
                  <a:gd name="T4" fmla="*/ 0 w 297"/>
                  <a:gd name="T5" fmla="*/ 0 h 799"/>
                  <a:gd name="T6" fmla="*/ 0 w 297"/>
                  <a:gd name="T7" fmla="*/ 0 h 799"/>
                  <a:gd name="T8" fmla="*/ 0 w 297"/>
                  <a:gd name="T9" fmla="*/ 0 h 799"/>
                  <a:gd name="T10" fmla="*/ 0 w 297"/>
                  <a:gd name="T11" fmla="*/ 0 h 799"/>
                  <a:gd name="T12" fmla="*/ 0 w 297"/>
                  <a:gd name="T13" fmla="*/ 0 h 799"/>
                  <a:gd name="T14" fmla="*/ 0 w 297"/>
                  <a:gd name="T15" fmla="*/ 0 h 799"/>
                  <a:gd name="T16" fmla="*/ 0 w 297"/>
                  <a:gd name="T17" fmla="*/ 0 h 799"/>
                  <a:gd name="T18" fmla="*/ 0 w 297"/>
                  <a:gd name="T19" fmla="*/ 0 h 799"/>
                  <a:gd name="T20" fmla="*/ 0 w 297"/>
                  <a:gd name="T21" fmla="*/ 0 h 799"/>
                  <a:gd name="T22" fmla="*/ 0 w 297"/>
                  <a:gd name="T23" fmla="*/ 0 h 799"/>
                  <a:gd name="T24" fmla="*/ 0 w 297"/>
                  <a:gd name="T25" fmla="*/ 0 h 799"/>
                  <a:gd name="T26" fmla="*/ 0 w 297"/>
                  <a:gd name="T27" fmla="*/ 0 h 799"/>
                  <a:gd name="T28" fmla="*/ 0 w 297"/>
                  <a:gd name="T29" fmla="*/ 0 h 799"/>
                  <a:gd name="T30" fmla="*/ 0 w 297"/>
                  <a:gd name="T31" fmla="*/ 0 h 799"/>
                  <a:gd name="T32" fmla="*/ 0 w 297"/>
                  <a:gd name="T33" fmla="*/ 0 h 799"/>
                  <a:gd name="T34" fmla="*/ 0 w 297"/>
                  <a:gd name="T35" fmla="*/ 0 h 7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
                  <a:gd name="T55" fmla="*/ 0 h 799"/>
                  <a:gd name="T56" fmla="*/ 297 w 297"/>
                  <a:gd name="T57" fmla="*/ 799 h 7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 h="799">
                    <a:moveTo>
                      <a:pt x="29" y="0"/>
                    </a:moveTo>
                    <a:lnTo>
                      <a:pt x="5" y="248"/>
                    </a:lnTo>
                    <a:lnTo>
                      <a:pt x="0" y="320"/>
                    </a:lnTo>
                    <a:lnTo>
                      <a:pt x="0" y="379"/>
                    </a:lnTo>
                    <a:lnTo>
                      <a:pt x="5" y="442"/>
                    </a:lnTo>
                    <a:lnTo>
                      <a:pt x="17" y="483"/>
                    </a:lnTo>
                    <a:lnTo>
                      <a:pt x="29" y="541"/>
                    </a:lnTo>
                    <a:lnTo>
                      <a:pt x="51" y="586"/>
                    </a:lnTo>
                    <a:lnTo>
                      <a:pt x="80" y="638"/>
                    </a:lnTo>
                    <a:lnTo>
                      <a:pt x="121" y="690"/>
                    </a:lnTo>
                    <a:lnTo>
                      <a:pt x="184" y="770"/>
                    </a:lnTo>
                    <a:lnTo>
                      <a:pt x="235" y="799"/>
                    </a:lnTo>
                    <a:lnTo>
                      <a:pt x="264" y="765"/>
                    </a:lnTo>
                    <a:lnTo>
                      <a:pt x="294" y="673"/>
                    </a:lnTo>
                    <a:lnTo>
                      <a:pt x="297" y="564"/>
                    </a:lnTo>
                    <a:lnTo>
                      <a:pt x="287" y="460"/>
                    </a:lnTo>
                    <a:lnTo>
                      <a:pt x="247" y="357"/>
                    </a:lnTo>
                    <a:lnTo>
                      <a:pt x="29"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7" name="Freeform 282"/>
              <p:cNvSpPr>
                <a:spLocks/>
              </p:cNvSpPr>
              <p:nvPr/>
            </p:nvSpPr>
            <p:spPr bwMode="auto">
              <a:xfrm>
                <a:off x="2669" y="2076"/>
                <a:ext cx="115" cy="173"/>
              </a:xfrm>
              <a:custGeom>
                <a:avLst/>
                <a:gdLst>
                  <a:gd name="T0" fmla="*/ 0 w 462"/>
                  <a:gd name="T1" fmla="*/ 0 h 690"/>
                  <a:gd name="T2" fmla="*/ 0 w 462"/>
                  <a:gd name="T3" fmla="*/ 0 h 690"/>
                  <a:gd name="T4" fmla="*/ 0 w 462"/>
                  <a:gd name="T5" fmla="*/ 0 h 690"/>
                  <a:gd name="T6" fmla="*/ 0 w 462"/>
                  <a:gd name="T7" fmla="*/ 0 h 690"/>
                  <a:gd name="T8" fmla="*/ 0 w 462"/>
                  <a:gd name="T9" fmla="*/ 0 h 690"/>
                  <a:gd name="T10" fmla="*/ 0 w 462"/>
                  <a:gd name="T11" fmla="*/ 0 h 690"/>
                  <a:gd name="T12" fmla="*/ 0 w 462"/>
                  <a:gd name="T13" fmla="*/ 0 h 690"/>
                  <a:gd name="T14" fmla="*/ 0 w 462"/>
                  <a:gd name="T15" fmla="*/ 0 h 690"/>
                  <a:gd name="T16" fmla="*/ 0 w 462"/>
                  <a:gd name="T17" fmla="*/ 0 h 690"/>
                  <a:gd name="T18" fmla="*/ 0 w 462"/>
                  <a:gd name="T19" fmla="*/ 0 h 690"/>
                  <a:gd name="T20" fmla="*/ 0 w 462"/>
                  <a:gd name="T21" fmla="*/ 0 h 690"/>
                  <a:gd name="T22" fmla="*/ 0 w 462"/>
                  <a:gd name="T23" fmla="*/ 0 h 690"/>
                  <a:gd name="T24" fmla="*/ 0 w 462"/>
                  <a:gd name="T25" fmla="*/ 0 h 690"/>
                  <a:gd name="T26" fmla="*/ 0 w 462"/>
                  <a:gd name="T27" fmla="*/ 0 h 690"/>
                  <a:gd name="T28" fmla="*/ 0 w 462"/>
                  <a:gd name="T29" fmla="*/ 0 h 690"/>
                  <a:gd name="T30" fmla="*/ 0 w 462"/>
                  <a:gd name="T31" fmla="*/ 0 h 690"/>
                  <a:gd name="T32" fmla="*/ 0 w 462"/>
                  <a:gd name="T33" fmla="*/ 0 h 690"/>
                  <a:gd name="T34" fmla="*/ 0 w 462"/>
                  <a:gd name="T35" fmla="*/ 0 h 690"/>
                  <a:gd name="T36" fmla="*/ 0 w 462"/>
                  <a:gd name="T37" fmla="*/ 0 h 690"/>
                  <a:gd name="T38" fmla="*/ 0 w 462"/>
                  <a:gd name="T39" fmla="*/ 0 h 690"/>
                  <a:gd name="T40" fmla="*/ 0 w 462"/>
                  <a:gd name="T41" fmla="*/ 0 h 690"/>
                  <a:gd name="T42" fmla="*/ 0 w 462"/>
                  <a:gd name="T43" fmla="*/ 0 h 690"/>
                  <a:gd name="T44" fmla="*/ 0 w 462"/>
                  <a:gd name="T45" fmla="*/ 0 h 690"/>
                  <a:gd name="T46" fmla="*/ 0 w 462"/>
                  <a:gd name="T47" fmla="*/ 0 h 690"/>
                  <a:gd name="T48" fmla="*/ 0 w 462"/>
                  <a:gd name="T49" fmla="*/ 0 h 690"/>
                  <a:gd name="T50" fmla="*/ 0 w 462"/>
                  <a:gd name="T51" fmla="*/ 0 h 6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690"/>
                  <a:gd name="T80" fmla="*/ 462 w 462"/>
                  <a:gd name="T81" fmla="*/ 690 h 6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690">
                    <a:moveTo>
                      <a:pt x="0" y="0"/>
                    </a:moveTo>
                    <a:lnTo>
                      <a:pt x="197" y="144"/>
                    </a:lnTo>
                    <a:lnTo>
                      <a:pt x="248" y="188"/>
                    </a:lnTo>
                    <a:lnTo>
                      <a:pt x="299" y="230"/>
                    </a:lnTo>
                    <a:lnTo>
                      <a:pt x="340" y="277"/>
                    </a:lnTo>
                    <a:lnTo>
                      <a:pt x="369" y="314"/>
                    </a:lnTo>
                    <a:lnTo>
                      <a:pt x="397" y="361"/>
                    </a:lnTo>
                    <a:lnTo>
                      <a:pt x="415" y="415"/>
                    </a:lnTo>
                    <a:lnTo>
                      <a:pt x="432" y="465"/>
                    </a:lnTo>
                    <a:lnTo>
                      <a:pt x="449" y="529"/>
                    </a:lnTo>
                    <a:lnTo>
                      <a:pt x="462" y="587"/>
                    </a:lnTo>
                    <a:lnTo>
                      <a:pt x="462" y="632"/>
                    </a:lnTo>
                    <a:lnTo>
                      <a:pt x="462" y="667"/>
                    </a:lnTo>
                    <a:lnTo>
                      <a:pt x="449" y="679"/>
                    </a:lnTo>
                    <a:lnTo>
                      <a:pt x="426" y="690"/>
                    </a:lnTo>
                    <a:lnTo>
                      <a:pt x="403" y="690"/>
                    </a:lnTo>
                    <a:lnTo>
                      <a:pt x="369" y="671"/>
                    </a:lnTo>
                    <a:lnTo>
                      <a:pt x="323" y="638"/>
                    </a:lnTo>
                    <a:lnTo>
                      <a:pt x="271" y="609"/>
                    </a:lnTo>
                    <a:lnTo>
                      <a:pt x="230" y="575"/>
                    </a:lnTo>
                    <a:lnTo>
                      <a:pt x="190" y="540"/>
                    </a:lnTo>
                    <a:lnTo>
                      <a:pt x="168" y="495"/>
                    </a:lnTo>
                    <a:lnTo>
                      <a:pt x="139" y="444"/>
                    </a:lnTo>
                    <a:lnTo>
                      <a:pt x="110" y="397"/>
                    </a:lnTo>
                    <a:lnTo>
                      <a:pt x="87" y="34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8" name="Freeform 283"/>
              <p:cNvSpPr>
                <a:spLocks/>
              </p:cNvSpPr>
              <p:nvPr/>
            </p:nvSpPr>
            <p:spPr bwMode="auto">
              <a:xfrm>
                <a:off x="2743" y="2123"/>
                <a:ext cx="89" cy="190"/>
              </a:xfrm>
              <a:custGeom>
                <a:avLst/>
                <a:gdLst>
                  <a:gd name="T0" fmla="*/ 0 w 357"/>
                  <a:gd name="T1" fmla="*/ 0 h 760"/>
                  <a:gd name="T2" fmla="*/ 0 w 357"/>
                  <a:gd name="T3" fmla="*/ 0 h 760"/>
                  <a:gd name="T4" fmla="*/ 0 w 357"/>
                  <a:gd name="T5" fmla="*/ 0 h 760"/>
                  <a:gd name="T6" fmla="*/ 0 w 357"/>
                  <a:gd name="T7" fmla="*/ 0 h 760"/>
                  <a:gd name="T8" fmla="*/ 0 w 357"/>
                  <a:gd name="T9" fmla="*/ 0 h 760"/>
                  <a:gd name="T10" fmla="*/ 0 w 357"/>
                  <a:gd name="T11" fmla="*/ 0 h 760"/>
                  <a:gd name="T12" fmla="*/ 0 w 357"/>
                  <a:gd name="T13" fmla="*/ 0 h 760"/>
                  <a:gd name="T14" fmla="*/ 0 w 357"/>
                  <a:gd name="T15" fmla="*/ 0 h 760"/>
                  <a:gd name="T16" fmla="*/ 0 w 357"/>
                  <a:gd name="T17" fmla="*/ 0 h 760"/>
                  <a:gd name="T18" fmla="*/ 0 w 357"/>
                  <a:gd name="T19" fmla="*/ 0 h 760"/>
                  <a:gd name="T20" fmla="*/ 0 w 357"/>
                  <a:gd name="T21" fmla="*/ 0 h 760"/>
                  <a:gd name="T22" fmla="*/ 0 w 357"/>
                  <a:gd name="T23" fmla="*/ 0 h 760"/>
                  <a:gd name="T24" fmla="*/ 0 w 357"/>
                  <a:gd name="T25" fmla="*/ 0 h 760"/>
                  <a:gd name="T26" fmla="*/ 0 w 357"/>
                  <a:gd name="T27" fmla="*/ 0 h 760"/>
                  <a:gd name="T28" fmla="*/ 0 w 357"/>
                  <a:gd name="T29" fmla="*/ 0 h 760"/>
                  <a:gd name="T30" fmla="*/ 0 w 357"/>
                  <a:gd name="T31" fmla="*/ 0 h 760"/>
                  <a:gd name="T32" fmla="*/ 0 w 357"/>
                  <a:gd name="T33" fmla="*/ 0 h 760"/>
                  <a:gd name="T34" fmla="*/ 0 w 357"/>
                  <a:gd name="T35" fmla="*/ 0 h 760"/>
                  <a:gd name="T36" fmla="*/ 0 w 357"/>
                  <a:gd name="T37" fmla="*/ 0 h 760"/>
                  <a:gd name="T38" fmla="*/ 0 w 357"/>
                  <a:gd name="T39" fmla="*/ 0 h 760"/>
                  <a:gd name="T40" fmla="*/ 0 w 357"/>
                  <a:gd name="T41" fmla="*/ 0 h 760"/>
                  <a:gd name="T42" fmla="*/ 0 w 357"/>
                  <a:gd name="T43" fmla="*/ 0 h 760"/>
                  <a:gd name="T44" fmla="*/ 0 w 357"/>
                  <a:gd name="T45" fmla="*/ 0 h 760"/>
                  <a:gd name="T46" fmla="*/ 0 w 357"/>
                  <a:gd name="T47" fmla="*/ 0 h 760"/>
                  <a:gd name="T48" fmla="*/ 0 w 357"/>
                  <a:gd name="T49" fmla="*/ 0 h 760"/>
                  <a:gd name="T50" fmla="*/ 0 w 357"/>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760"/>
                  <a:gd name="T80" fmla="*/ 357 w 357"/>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760">
                    <a:moveTo>
                      <a:pt x="0" y="0"/>
                    </a:moveTo>
                    <a:lnTo>
                      <a:pt x="174" y="197"/>
                    </a:lnTo>
                    <a:lnTo>
                      <a:pt x="220" y="248"/>
                    </a:lnTo>
                    <a:lnTo>
                      <a:pt x="255" y="300"/>
                    </a:lnTo>
                    <a:lnTo>
                      <a:pt x="288" y="352"/>
                    </a:lnTo>
                    <a:lnTo>
                      <a:pt x="306" y="393"/>
                    </a:lnTo>
                    <a:lnTo>
                      <a:pt x="329" y="450"/>
                    </a:lnTo>
                    <a:lnTo>
                      <a:pt x="339" y="502"/>
                    </a:lnTo>
                    <a:lnTo>
                      <a:pt x="347" y="559"/>
                    </a:lnTo>
                    <a:lnTo>
                      <a:pt x="357" y="613"/>
                    </a:lnTo>
                    <a:lnTo>
                      <a:pt x="351" y="667"/>
                    </a:lnTo>
                    <a:lnTo>
                      <a:pt x="347" y="714"/>
                    </a:lnTo>
                    <a:lnTo>
                      <a:pt x="339" y="750"/>
                    </a:lnTo>
                    <a:lnTo>
                      <a:pt x="321" y="760"/>
                    </a:lnTo>
                    <a:lnTo>
                      <a:pt x="300" y="760"/>
                    </a:lnTo>
                    <a:lnTo>
                      <a:pt x="271" y="750"/>
                    </a:lnTo>
                    <a:lnTo>
                      <a:pt x="238" y="731"/>
                    </a:lnTo>
                    <a:lnTo>
                      <a:pt x="201" y="685"/>
                    </a:lnTo>
                    <a:lnTo>
                      <a:pt x="155" y="646"/>
                    </a:lnTo>
                    <a:lnTo>
                      <a:pt x="122" y="605"/>
                    </a:lnTo>
                    <a:lnTo>
                      <a:pt x="86" y="559"/>
                    </a:lnTo>
                    <a:lnTo>
                      <a:pt x="70" y="509"/>
                    </a:lnTo>
                    <a:lnTo>
                      <a:pt x="46" y="462"/>
                    </a:lnTo>
                    <a:lnTo>
                      <a:pt x="41" y="403"/>
                    </a:lnTo>
                    <a:lnTo>
                      <a:pt x="24" y="34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29" name="Freeform 284"/>
              <p:cNvSpPr>
                <a:spLocks/>
              </p:cNvSpPr>
              <p:nvPr/>
            </p:nvSpPr>
            <p:spPr bwMode="auto">
              <a:xfrm>
                <a:off x="2781" y="2108"/>
                <a:ext cx="76" cy="198"/>
              </a:xfrm>
              <a:custGeom>
                <a:avLst/>
                <a:gdLst>
                  <a:gd name="T0" fmla="*/ 0 w 305"/>
                  <a:gd name="T1" fmla="*/ 0 h 793"/>
                  <a:gd name="T2" fmla="*/ 0 w 305"/>
                  <a:gd name="T3" fmla="*/ 0 h 793"/>
                  <a:gd name="T4" fmla="*/ 0 w 305"/>
                  <a:gd name="T5" fmla="*/ 0 h 793"/>
                  <a:gd name="T6" fmla="*/ 0 w 305"/>
                  <a:gd name="T7" fmla="*/ 0 h 793"/>
                  <a:gd name="T8" fmla="*/ 0 w 305"/>
                  <a:gd name="T9" fmla="*/ 0 h 793"/>
                  <a:gd name="T10" fmla="*/ 0 w 305"/>
                  <a:gd name="T11" fmla="*/ 0 h 793"/>
                  <a:gd name="T12" fmla="*/ 0 w 305"/>
                  <a:gd name="T13" fmla="*/ 0 h 793"/>
                  <a:gd name="T14" fmla="*/ 0 w 305"/>
                  <a:gd name="T15" fmla="*/ 0 h 793"/>
                  <a:gd name="T16" fmla="*/ 0 w 305"/>
                  <a:gd name="T17" fmla="*/ 0 h 793"/>
                  <a:gd name="T18" fmla="*/ 0 w 305"/>
                  <a:gd name="T19" fmla="*/ 0 h 793"/>
                  <a:gd name="T20" fmla="*/ 0 w 305"/>
                  <a:gd name="T21" fmla="*/ 0 h 793"/>
                  <a:gd name="T22" fmla="*/ 0 w 305"/>
                  <a:gd name="T23" fmla="*/ 0 h 793"/>
                  <a:gd name="T24" fmla="*/ 0 w 305"/>
                  <a:gd name="T25" fmla="*/ 0 h 793"/>
                  <a:gd name="T26" fmla="*/ 0 w 305"/>
                  <a:gd name="T27" fmla="*/ 0 h 793"/>
                  <a:gd name="T28" fmla="*/ 0 w 305"/>
                  <a:gd name="T29" fmla="*/ 0 h 793"/>
                  <a:gd name="T30" fmla="*/ 0 w 305"/>
                  <a:gd name="T31" fmla="*/ 0 h 793"/>
                  <a:gd name="T32" fmla="*/ 0 w 305"/>
                  <a:gd name="T33" fmla="*/ 0 h 793"/>
                  <a:gd name="T34" fmla="*/ 0 w 305"/>
                  <a:gd name="T35" fmla="*/ 0 h 7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5"/>
                  <a:gd name="T55" fmla="*/ 0 h 793"/>
                  <a:gd name="T56" fmla="*/ 305 w 305"/>
                  <a:gd name="T57" fmla="*/ 793 h 7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5" h="793">
                    <a:moveTo>
                      <a:pt x="34" y="0"/>
                    </a:moveTo>
                    <a:lnTo>
                      <a:pt x="13" y="243"/>
                    </a:lnTo>
                    <a:lnTo>
                      <a:pt x="0" y="318"/>
                    </a:lnTo>
                    <a:lnTo>
                      <a:pt x="5" y="372"/>
                    </a:lnTo>
                    <a:lnTo>
                      <a:pt x="13" y="437"/>
                    </a:lnTo>
                    <a:lnTo>
                      <a:pt x="24" y="483"/>
                    </a:lnTo>
                    <a:lnTo>
                      <a:pt x="34" y="535"/>
                    </a:lnTo>
                    <a:lnTo>
                      <a:pt x="58" y="587"/>
                    </a:lnTo>
                    <a:lnTo>
                      <a:pt x="80" y="638"/>
                    </a:lnTo>
                    <a:lnTo>
                      <a:pt x="121" y="690"/>
                    </a:lnTo>
                    <a:lnTo>
                      <a:pt x="189" y="771"/>
                    </a:lnTo>
                    <a:lnTo>
                      <a:pt x="242" y="793"/>
                    </a:lnTo>
                    <a:lnTo>
                      <a:pt x="272" y="759"/>
                    </a:lnTo>
                    <a:lnTo>
                      <a:pt x="293" y="667"/>
                    </a:lnTo>
                    <a:lnTo>
                      <a:pt x="305" y="558"/>
                    </a:lnTo>
                    <a:lnTo>
                      <a:pt x="293" y="455"/>
                    </a:lnTo>
                    <a:lnTo>
                      <a:pt x="246" y="351"/>
                    </a:lnTo>
                    <a:lnTo>
                      <a:pt x="34"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0" name="Freeform 285"/>
              <p:cNvSpPr>
                <a:spLocks/>
              </p:cNvSpPr>
              <p:nvPr/>
            </p:nvSpPr>
            <p:spPr bwMode="auto">
              <a:xfrm>
                <a:off x="2702" y="2146"/>
                <a:ext cx="114" cy="174"/>
              </a:xfrm>
              <a:custGeom>
                <a:avLst/>
                <a:gdLst>
                  <a:gd name="T0" fmla="*/ 0 w 457"/>
                  <a:gd name="T1" fmla="*/ 0 h 696"/>
                  <a:gd name="T2" fmla="*/ 0 w 457"/>
                  <a:gd name="T3" fmla="*/ 0 h 696"/>
                  <a:gd name="T4" fmla="*/ 0 w 457"/>
                  <a:gd name="T5" fmla="*/ 0 h 696"/>
                  <a:gd name="T6" fmla="*/ 0 w 457"/>
                  <a:gd name="T7" fmla="*/ 0 h 696"/>
                  <a:gd name="T8" fmla="*/ 0 w 457"/>
                  <a:gd name="T9" fmla="*/ 0 h 696"/>
                  <a:gd name="T10" fmla="*/ 0 w 457"/>
                  <a:gd name="T11" fmla="*/ 0 h 696"/>
                  <a:gd name="T12" fmla="*/ 0 w 457"/>
                  <a:gd name="T13" fmla="*/ 0 h 696"/>
                  <a:gd name="T14" fmla="*/ 0 w 457"/>
                  <a:gd name="T15" fmla="*/ 0 h 696"/>
                  <a:gd name="T16" fmla="*/ 0 w 457"/>
                  <a:gd name="T17" fmla="*/ 0 h 696"/>
                  <a:gd name="T18" fmla="*/ 0 w 457"/>
                  <a:gd name="T19" fmla="*/ 0 h 696"/>
                  <a:gd name="T20" fmla="*/ 0 w 457"/>
                  <a:gd name="T21" fmla="*/ 0 h 696"/>
                  <a:gd name="T22" fmla="*/ 0 w 457"/>
                  <a:gd name="T23" fmla="*/ 0 h 696"/>
                  <a:gd name="T24" fmla="*/ 0 w 457"/>
                  <a:gd name="T25" fmla="*/ 0 h 696"/>
                  <a:gd name="T26" fmla="*/ 0 w 457"/>
                  <a:gd name="T27" fmla="*/ 0 h 696"/>
                  <a:gd name="T28" fmla="*/ 0 w 457"/>
                  <a:gd name="T29" fmla="*/ 0 h 696"/>
                  <a:gd name="T30" fmla="*/ 0 w 457"/>
                  <a:gd name="T31" fmla="*/ 0 h 696"/>
                  <a:gd name="T32" fmla="*/ 0 w 457"/>
                  <a:gd name="T33" fmla="*/ 0 h 696"/>
                  <a:gd name="T34" fmla="*/ 0 w 457"/>
                  <a:gd name="T35" fmla="*/ 0 h 696"/>
                  <a:gd name="T36" fmla="*/ 0 w 457"/>
                  <a:gd name="T37" fmla="*/ 0 h 696"/>
                  <a:gd name="T38" fmla="*/ 0 w 457"/>
                  <a:gd name="T39" fmla="*/ 0 h 696"/>
                  <a:gd name="T40" fmla="*/ 0 w 457"/>
                  <a:gd name="T41" fmla="*/ 0 h 696"/>
                  <a:gd name="T42" fmla="*/ 0 w 457"/>
                  <a:gd name="T43" fmla="*/ 0 h 696"/>
                  <a:gd name="T44" fmla="*/ 0 w 457"/>
                  <a:gd name="T45" fmla="*/ 0 h 696"/>
                  <a:gd name="T46" fmla="*/ 0 w 457"/>
                  <a:gd name="T47" fmla="*/ 0 h 696"/>
                  <a:gd name="T48" fmla="*/ 0 w 457"/>
                  <a:gd name="T49" fmla="*/ 0 h 696"/>
                  <a:gd name="T50" fmla="*/ 0 w 457"/>
                  <a:gd name="T51" fmla="*/ 0 h 6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7"/>
                  <a:gd name="T79" fmla="*/ 0 h 696"/>
                  <a:gd name="T80" fmla="*/ 457 w 457"/>
                  <a:gd name="T81" fmla="*/ 696 h 6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7" h="696">
                    <a:moveTo>
                      <a:pt x="0" y="0"/>
                    </a:moveTo>
                    <a:lnTo>
                      <a:pt x="201" y="144"/>
                    </a:lnTo>
                    <a:lnTo>
                      <a:pt x="248" y="191"/>
                    </a:lnTo>
                    <a:lnTo>
                      <a:pt x="292" y="231"/>
                    </a:lnTo>
                    <a:lnTo>
                      <a:pt x="328" y="282"/>
                    </a:lnTo>
                    <a:lnTo>
                      <a:pt x="366" y="318"/>
                    </a:lnTo>
                    <a:lnTo>
                      <a:pt x="390" y="369"/>
                    </a:lnTo>
                    <a:lnTo>
                      <a:pt x="413" y="416"/>
                    </a:lnTo>
                    <a:lnTo>
                      <a:pt x="432" y="473"/>
                    </a:lnTo>
                    <a:lnTo>
                      <a:pt x="447" y="530"/>
                    </a:lnTo>
                    <a:lnTo>
                      <a:pt x="453" y="587"/>
                    </a:lnTo>
                    <a:lnTo>
                      <a:pt x="457" y="638"/>
                    </a:lnTo>
                    <a:lnTo>
                      <a:pt x="453" y="667"/>
                    </a:lnTo>
                    <a:lnTo>
                      <a:pt x="447" y="685"/>
                    </a:lnTo>
                    <a:lnTo>
                      <a:pt x="424" y="696"/>
                    </a:lnTo>
                    <a:lnTo>
                      <a:pt x="395" y="691"/>
                    </a:lnTo>
                    <a:lnTo>
                      <a:pt x="366" y="675"/>
                    </a:lnTo>
                    <a:lnTo>
                      <a:pt x="315" y="645"/>
                    </a:lnTo>
                    <a:lnTo>
                      <a:pt x="269" y="616"/>
                    </a:lnTo>
                    <a:lnTo>
                      <a:pt x="222" y="574"/>
                    </a:lnTo>
                    <a:lnTo>
                      <a:pt x="189" y="541"/>
                    </a:lnTo>
                    <a:lnTo>
                      <a:pt x="160" y="494"/>
                    </a:lnTo>
                    <a:lnTo>
                      <a:pt x="131" y="456"/>
                    </a:lnTo>
                    <a:lnTo>
                      <a:pt x="108" y="398"/>
                    </a:lnTo>
                    <a:lnTo>
                      <a:pt x="85" y="33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1" name="Line 286"/>
              <p:cNvSpPr>
                <a:spLocks noChangeShapeType="1"/>
              </p:cNvSpPr>
              <p:nvPr/>
            </p:nvSpPr>
            <p:spPr bwMode="auto">
              <a:xfrm flipH="1" flipV="1">
                <a:off x="2429" y="1570"/>
                <a:ext cx="53" cy="31"/>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2" name="Freeform 287"/>
              <p:cNvSpPr>
                <a:spLocks/>
              </p:cNvSpPr>
              <p:nvPr/>
            </p:nvSpPr>
            <p:spPr bwMode="auto">
              <a:xfrm>
                <a:off x="2446" y="1308"/>
                <a:ext cx="79" cy="217"/>
              </a:xfrm>
              <a:custGeom>
                <a:avLst/>
                <a:gdLst>
                  <a:gd name="T0" fmla="*/ 0 w 316"/>
                  <a:gd name="T1" fmla="*/ 0 h 870"/>
                  <a:gd name="T2" fmla="*/ 0 w 316"/>
                  <a:gd name="T3" fmla="*/ 0 h 870"/>
                  <a:gd name="T4" fmla="*/ 0 w 316"/>
                  <a:gd name="T5" fmla="*/ 0 h 870"/>
                  <a:gd name="T6" fmla="*/ 0 w 316"/>
                  <a:gd name="T7" fmla="*/ 0 h 870"/>
                  <a:gd name="T8" fmla="*/ 0 w 316"/>
                  <a:gd name="T9" fmla="*/ 0 h 870"/>
                  <a:gd name="T10" fmla="*/ 0 w 316"/>
                  <a:gd name="T11" fmla="*/ 0 h 870"/>
                  <a:gd name="T12" fmla="*/ 0 w 316"/>
                  <a:gd name="T13" fmla="*/ 0 h 870"/>
                  <a:gd name="T14" fmla="*/ 0 60000 65536"/>
                  <a:gd name="T15" fmla="*/ 0 60000 65536"/>
                  <a:gd name="T16" fmla="*/ 0 60000 65536"/>
                  <a:gd name="T17" fmla="*/ 0 60000 65536"/>
                  <a:gd name="T18" fmla="*/ 0 60000 65536"/>
                  <a:gd name="T19" fmla="*/ 0 60000 65536"/>
                  <a:gd name="T20" fmla="*/ 0 60000 65536"/>
                  <a:gd name="T21" fmla="*/ 0 w 316"/>
                  <a:gd name="T22" fmla="*/ 0 h 870"/>
                  <a:gd name="T23" fmla="*/ 316 w 316"/>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870">
                    <a:moveTo>
                      <a:pt x="316" y="870"/>
                    </a:moveTo>
                    <a:lnTo>
                      <a:pt x="246" y="749"/>
                    </a:lnTo>
                    <a:lnTo>
                      <a:pt x="193" y="608"/>
                    </a:lnTo>
                    <a:lnTo>
                      <a:pt x="160" y="431"/>
                    </a:lnTo>
                    <a:lnTo>
                      <a:pt x="132" y="257"/>
                    </a:lnTo>
                    <a:lnTo>
                      <a:pt x="67"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3" name="Freeform 288"/>
              <p:cNvSpPr>
                <a:spLocks/>
              </p:cNvSpPr>
              <p:nvPr/>
            </p:nvSpPr>
            <p:spPr bwMode="auto">
              <a:xfrm>
                <a:off x="2429" y="1305"/>
                <a:ext cx="79" cy="266"/>
              </a:xfrm>
              <a:custGeom>
                <a:avLst/>
                <a:gdLst>
                  <a:gd name="T0" fmla="*/ 0 w 316"/>
                  <a:gd name="T1" fmla="*/ 0 h 1064"/>
                  <a:gd name="T2" fmla="*/ 0 w 316"/>
                  <a:gd name="T3" fmla="*/ 0 h 1064"/>
                  <a:gd name="T4" fmla="*/ 0 w 316"/>
                  <a:gd name="T5" fmla="*/ 0 h 1064"/>
                  <a:gd name="T6" fmla="*/ 0 w 316"/>
                  <a:gd name="T7" fmla="*/ 0 h 1064"/>
                  <a:gd name="T8" fmla="*/ 0 w 316"/>
                  <a:gd name="T9" fmla="*/ 0 h 1064"/>
                  <a:gd name="T10" fmla="*/ 0 w 316"/>
                  <a:gd name="T11" fmla="*/ 0 h 1064"/>
                  <a:gd name="T12" fmla="*/ 0 w 316"/>
                  <a:gd name="T13" fmla="*/ 0 h 1064"/>
                  <a:gd name="T14" fmla="*/ 0 60000 65536"/>
                  <a:gd name="T15" fmla="*/ 0 60000 65536"/>
                  <a:gd name="T16" fmla="*/ 0 60000 65536"/>
                  <a:gd name="T17" fmla="*/ 0 60000 65536"/>
                  <a:gd name="T18" fmla="*/ 0 60000 65536"/>
                  <a:gd name="T19" fmla="*/ 0 60000 65536"/>
                  <a:gd name="T20" fmla="*/ 0 60000 65536"/>
                  <a:gd name="T21" fmla="*/ 0 w 316"/>
                  <a:gd name="T22" fmla="*/ 0 h 1064"/>
                  <a:gd name="T23" fmla="*/ 316 w 316"/>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64">
                    <a:moveTo>
                      <a:pt x="316" y="1064"/>
                    </a:moveTo>
                    <a:lnTo>
                      <a:pt x="246" y="907"/>
                    </a:lnTo>
                    <a:lnTo>
                      <a:pt x="197" y="740"/>
                    </a:lnTo>
                    <a:lnTo>
                      <a:pt x="161" y="524"/>
                    </a:lnTo>
                    <a:lnTo>
                      <a:pt x="131" y="318"/>
                    </a:lnTo>
                    <a:lnTo>
                      <a:pt x="70" y="14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4" name="Freeform 289"/>
              <p:cNvSpPr>
                <a:spLocks/>
              </p:cNvSpPr>
              <p:nvPr/>
            </p:nvSpPr>
            <p:spPr bwMode="auto">
              <a:xfrm>
                <a:off x="2493" y="1290"/>
                <a:ext cx="52" cy="277"/>
              </a:xfrm>
              <a:custGeom>
                <a:avLst/>
                <a:gdLst>
                  <a:gd name="T0" fmla="*/ 0 w 206"/>
                  <a:gd name="T1" fmla="*/ 0 h 1108"/>
                  <a:gd name="T2" fmla="*/ 0 w 206"/>
                  <a:gd name="T3" fmla="*/ 0 h 1108"/>
                  <a:gd name="T4" fmla="*/ 0 w 206"/>
                  <a:gd name="T5" fmla="*/ 0 h 1108"/>
                  <a:gd name="T6" fmla="*/ 0 w 206"/>
                  <a:gd name="T7" fmla="*/ 0 h 1108"/>
                  <a:gd name="T8" fmla="*/ 0 w 206"/>
                  <a:gd name="T9" fmla="*/ 0 h 1108"/>
                  <a:gd name="T10" fmla="*/ 0 w 206"/>
                  <a:gd name="T11" fmla="*/ 0 h 1108"/>
                  <a:gd name="T12" fmla="*/ 0 w 206"/>
                  <a:gd name="T13" fmla="*/ 0 h 1108"/>
                  <a:gd name="T14" fmla="*/ 0 w 206"/>
                  <a:gd name="T15" fmla="*/ 0 h 1108"/>
                  <a:gd name="T16" fmla="*/ 0 w 206"/>
                  <a:gd name="T17" fmla="*/ 0 h 1108"/>
                  <a:gd name="T18" fmla="*/ 0 w 206"/>
                  <a:gd name="T19" fmla="*/ 0 h 1108"/>
                  <a:gd name="T20" fmla="*/ 0 w 206"/>
                  <a:gd name="T21" fmla="*/ 0 h 1108"/>
                  <a:gd name="T22" fmla="*/ 0 w 206"/>
                  <a:gd name="T23" fmla="*/ 0 h 1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
                  <a:gd name="T37" fmla="*/ 0 h 1108"/>
                  <a:gd name="T38" fmla="*/ 206 w 206"/>
                  <a:gd name="T39" fmla="*/ 1108 h 1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 h="1108">
                    <a:moveTo>
                      <a:pt x="206" y="1108"/>
                    </a:moveTo>
                    <a:lnTo>
                      <a:pt x="155" y="943"/>
                    </a:lnTo>
                    <a:lnTo>
                      <a:pt x="113" y="767"/>
                    </a:lnTo>
                    <a:lnTo>
                      <a:pt x="106" y="668"/>
                    </a:lnTo>
                    <a:lnTo>
                      <a:pt x="106" y="614"/>
                    </a:lnTo>
                    <a:lnTo>
                      <a:pt x="109" y="550"/>
                    </a:lnTo>
                    <a:lnTo>
                      <a:pt x="109" y="494"/>
                    </a:lnTo>
                    <a:lnTo>
                      <a:pt x="109" y="469"/>
                    </a:lnTo>
                    <a:lnTo>
                      <a:pt x="108" y="442"/>
                    </a:lnTo>
                    <a:lnTo>
                      <a:pt x="101" y="347"/>
                    </a:lnTo>
                    <a:lnTo>
                      <a:pt x="57" y="16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5" name="Freeform 290"/>
              <p:cNvSpPr>
                <a:spLocks/>
              </p:cNvSpPr>
              <p:nvPr/>
            </p:nvSpPr>
            <p:spPr bwMode="auto">
              <a:xfrm>
                <a:off x="2283" y="1364"/>
                <a:ext cx="172" cy="226"/>
              </a:xfrm>
              <a:custGeom>
                <a:avLst/>
                <a:gdLst>
                  <a:gd name="T0" fmla="*/ 0 w 684"/>
                  <a:gd name="T1" fmla="*/ 0 h 902"/>
                  <a:gd name="T2" fmla="*/ 0 w 684"/>
                  <a:gd name="T3" fmla="*/ 0 h 902"/>
                  <a:gd name="T4" fmla="*/ 0 w 684"/>
                  <a:gd name="T5" fmla="*/ 0 h 902"/>
                  <a:gd name="T6" fmla="*/ 0 w 684"/>
                  <a:gd name="T7" fmla="*/ 0 h 902"/>
                  <a:gd name="T8" fmla="*/ 0 w 684"/>
                  <a:gd name="T9" fmla="*/ 0 h 902"/>
                  <a:gd name="T10" fmla="*/ 0 w 684"/>
                  <a:gd name="T11" fmla="*/ 0 h 902"/>
                  <a:gd name="T12" fmla="*/ 0 w 684"/>
                  <a:gd name="T13" fmla="*/ 0 h 902"/>
                  <a:gd name="T14" fmla="*/ 0 60000 65536"/>
                  <a:gd name="T15" fmla="*/ 0 60000 65536"/>
                  <a:gd name="T16" fmla="*/ 0 60000 65536"/>
                  <a:gd name="T17" fmla="*/ 0 60000 65536"/>
                  <a:gd name="T18" fmla="*/ 0 60000 65536"/>
                  <a:gd name="T19" fmla="*/ 0 60000 65536"/>
                  <a:gd name="T20" fmla="*/ 0 60000 65536"/>
                  <a:gd name="T21" fmla="*/ 0 w 684"/>
                  <a:gd name="T22" fmla="*/ 0 h 902"/>
                  <a:gd name="T23" fmla="*/ 684 w 684"/>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902">
                    <a:moveTo>
                      <a:pt x="684" y="902"/>
                    </a:moveTo>
                    <a:lnTo>
                      <a:pt x="598" y="747"/>
                    </a:lnTo>
                    <a:lnTo>
                      <a:pt x="491" y="595"/>
                    </a:lnTo>
                    <a:lnTo>
                      <a:pt x="337" y="448"/>
                    </a:lnTo>
                    <a:lnTo>
                      <a:pt x="189" y="303"/>
                    </a:lnTo>
                    <a:lnTo>
                      <a:pt x="86" y="15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6" name="Freeform 291"/>
              <p:cNvSpPr>
                <a:spLocks/>
              </p:cNvSpPr>
              <p:nvPr/>
            </p:nvSpPr>
            <p:spPr bwMode="auto">
              <a:xfrm>
                <a:off x="2839" y="2119"/>
                <a:ext cx="18" cy="187"/>
              </a:xfrm>
              <a:custGeom>
                <a:avLst/>
                <a:gdLst>
                  <a:gd name="T0" fmla="*/ 0 w 73"/>
                  <a:gd name="T1" fmla="*/ 0 h 747"/>
                  <a:gd name="T2" fmla="*/ 0 w 73"/>
                  <a:gd name="T3" fmla="*/ 0 h 747"/>
                  <a:gd name="T4" fmla="*/ 0 w 73"/>
                  <a:gd name="T5" fmla="*/ 0 h 747"/>
                  <a:gd name="T6" fmla="*/ 0 w 73"/>
                  <a:gd name="T7" fmla="*/ 0 h 747"/>
                  <a:gd name="T8" fmla="*/ 0 w 73"/>
                  <a:gd name="T9" fmla="*/ 0 h 747"/>
                  <a:gd name="T10" fmla="*/ 0 w 73"/>
                  <a:gd name="T11" fmla="*/ 0 h 747"/>
                  <a:gd name="T12" fmla="*/ 0 w 73"/>
                  <a:gd name="T13" fmla="*/ 0 h 747"/>
                  <a:gd name="T14" fmla="*/ 0 w 73"/>
                  <a:gd name="T15" fmla="*/ 0 h 747"/>
                  <a:gd name="T16" fmla="*/ 0 w 73"/>
                  <a:gd name="T17" fmla="*/ 0 h 747"/>
                  <a:gd name="T18" fmla="*/ 0 w 73"/>
                  <a:gd name="T19" fmla="*/ 0 h 747"/>
                  <a:gd name="T20" fmla="*/ 0 w 73"/>
                  <a:gd name="T21" fmla="*/ 0 h 7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747"/>
                  <a:gd name="T35" fmla="*/ 73 w 73"/>
                  <a:gd name="T36" fmla="*/ 747 h 7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747">
                    <a:moveTo>
                      <a:pt x="14" y="747"/>
                    </a:moveTo>
                    <a:lnTo>
                      <a:pt x="50" y="644"/>
                    </a:lnTo>
                    <a:lnTo>
                      <a:pt x="68" y="588"/>
                    </a:lnTo>
                    <a:lnTo>
                      <a:pt x="71" y="561"/>
                    </a:lnTo>
                    <a:lnTo>
                      <a:pt x="73" y="531"/>
                    </a:lnTo>
                    <a:lnTo>
                      <a:pt x="40" y="403"/>
                    </a:lnTo>
                    <a:lnTo>
                      <a:pt x="4" y="268"/>
                    </a:lnTo>
                    <a:lnTo>
                      <a:pt x="0" y="206"/>
                    </a:lnTo>
                    <a:lnTo>
                      <a:pt x="0" y="171"/>
                    </a:lnTo>
                    <a:lnTo>
                      <a:pt x="3" y="132"/>
                    </a:lnTo>
                    <a:lnTo>
                      <a:pt x="21"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7" name="Freeform 292"/>
              <p:cNvSpPr>
                <a:spLocks/>
              </p:cNvSpPr>
              <p:nvPr/>
            </p:nvSpPr>
            <p:spPr bwMode="auto">
              <a:xfrm>
                <a:off x="2669" y="2181"/>
                <a:ext cx="135" cy="147"/>
              </a:xfrm>
              <a:custGeom>
                <a:avLst/>
                <a:gdLst>
                  <a:gd name="T0" fmla="*/ 0 w 540"/>
                  <a:gd name="T1" fmla="*/ 0 h 586"/>
                  <a:gd name="T2" fmla="*/ 0 w 540"/>
                  <a:gd name="T3" fmla="*/ 0 h 586"/>
                  <a:gd name="T4" fmla="*/ 0 w 540"/>
                  <a:gd name="T5" fmla="*/ 0 h 586"/>
                  <a:gd name="T6" fmla="*/ 0 w 540"/>
                  <a:gd name="T7" fmla="*/ 0 h 586"/>
                  <a:gd name="T8" fmla="*/ 0 w 540"/>
                  <a:gd name="T9" fmla="*/ 0 h 586"/>
                  <a:gd name="T10" fmla="*/ 0 w 540"/>
                  <a:gd name="T11" fmla="*/ 0 h 586"/>
                  <a:gd name="T12" fmla="*/ 0 w 540"/>
                  <a:gd name="T13" fmla="*/ 0 h 586"/>
                  <a:gd name="T14" fmla="*/ 0 60000 65536"/>
                  <a:gd name="T15" fmla="*/ 0 60000 65536"/>
                  <a:gd name="T16" fmla="*/ 0 60000 65536"/>
                  <a:gd name="T17" fmla="*/ 0 60000 65536"/>
                  <a:gd name="T18" fmla="*/ 0 60000 65536"/>
                  <a:gd name="T19" fmla="*/ 0 60000 65536"/>
                  <a:gd name="T20" fmla="*/ 0 60000 65536"/>
                  <a:gd name="T21" fmla="*/ 0 w 540"/>
                  <a:gd name="T22" fmla="*/ 0 h 586"/>
                  <a:gd name="T23" fmla="*/ 540 w 540"/>
                  <a:gd name="T24" fmla="*/ 586 h 5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86">
                    <a:moveTo>
                      <a:pt x="540" y="586"/>
                    </a:moveTo>
                    <a:lnTo>
                      <a:pt x="444" y="518"/>
                    </a:lnTo>
                    <a:lnTo>
                      <a:pt x="351" y="429"/>
                    </a:lnTo>
                    <a:lnTo>
                      <a:pt x="265" y="288"/>
                    </a:lnTo>
                    <a:lnTo>
                      <a:pt x="187" y="148"/>
                    </a:lnTo>
                    <a:lnTo>
                      <a:pt x="93" y="6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8" name="Freeform 293"/>
              <p:cNvSpPr>
                <a:spLocks/>
              </p:cNvSpPr>
              <p:nvPr/>
            </p:nvSpPr>
            <p:spPr bwMode="auto">
              <a:xfrm>
                <a:off x="2439" y="1206"/>
                <a:ext cx="79" cy="266"/>
              </a:xfrm>
              <a:custGeom>
                <a:avLst/>
                <a:gdLst>
                  <a:gd name="T0" fmla="*/ 0 w 316"/>
                  <a:gd name="T1" fmla="*/ 0 h 1064"/>
                  <a:gd name="T2" fmla="*/ 0 w 316"/>
                  <a:gd name="T3" fmla="*/ 0 h 1064"/>
                  <a:gd name="T4" fmla="*/ 0 w 316"/>
                  <a:gd name="T5" fmla="*/ 0 h 1064"/>
                  <a:gd name="T6" fmla="*/ 0 w 316"/>
                  <a:gd name="T7" fmla="*/ 0 h 1064"/>
                  <a:gd name="T8" fmla="*/ 0 w 316"/>
                  <a:gd name="T9" fmla="*/ 0 h 1064"/>
                  <a:gd name="T10" fmla="*/ 0 w 316"/>
                  <a:gd name="T11" fmla="*/ 0 h 1064"/>
                  <a:gd name="T12" fmla="*/ 0 w 316"/>
                  <a:gd name="T13" fmla="*/ 0 h 1064"/>
                  <a:gd name="T14" fmla="*/ 0 60000 65536"/>
                  <a:gd name="T15" fmla="*/ 0 60000 65536"/>
                  <a:gd name="T16" fmla="*/ 0 60000 65536"/>
                  <a:gd name="T17" fmla="*/ 0 60000 65536"/>
                  <a:gd name="T18" fmla="*/ 0 60000 65536"/>
                  <a:gd name="T19" fmla="*/ 0 60000 65536"/>
                  <a:gd name="T20" fmla="*/ 0 60000 65536"/>
                  <a:gd name="T21" fmla="*/ 0 w 316"/>
                  <a:gd name="T22" fmla="*/ 0 h 1064"/>
                  <a:gd name="T23" fmla="*/ 316 w 316"/>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 h="1064">
                    <a:moveTo>
                      <a:pt x="316" y="1064"/>
                    </a:moveTo>
                    <a:lnTo>
                      <a:pt x="252" y="909"/>
                    </a:lnTo>
                    <a:lnTo>
                      <a:pt x="194" y="742"/>
                    </a:lnTo>
                    <a:lnTo>
                      <a:pt x="161" y="529"/>
                    </a:lnTo>
                    <a:lnTo>
                      <a:pt x="128" y="316"/>
                    </a:lnTo>
                    <a:lnTo>
                      <a:pt x="68" y="14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39" name="Freeform 294"/>
              <p:cNvSpPr>
                <a:spLocks/>
              </p:cNvSpPr>
              <p:nvPr/>
            </p:nvSpPr>
            <p:spPr bwMode="auto">
              <a:xfrm>
                <a:off x="2380" y="1334"/>
                <a:ext cx="89" cy="263"/>
              </a:xfrm>
              <a:custGeom>
                <a:avLst/>
                <a:gdLst>
                  <a:gd name="T0" fmla="*/ 0 w 357"/>
                  <a:gd name="T1" fmla="*/ 0 h 1053"/>
                  <a:gd name="T2" fmla="*/ 0 w 357"/>
                  <a:gd name="T3" fmla="*/ 0 h 1053"/>
                  <a:gd name="T4" fmla="*/ 0 w 357"/>
                  <a:gd name="T5" fmla="*/ 0 h 1053"/>
                  <a:gd name="T6" fmla="*/ 0 w 357"/>
                  <a:gd name="T7" fmla="*/ 0 h 1053"/>
                  <a:gd name="T8" fmla="*/ 0 w 357"/>
                  <a:gd name="T9" fmla="*/ 0 h 1053"/>
                  <a:gd name="T10" fmla="*/ 0 w 357"/>
                  <a:gd name="T11" fmla="*/ 0 h 1053"/>
                  <a:gd name="T12" fmla="*/ 0 w 357"/>
                  <a:gd name="T13" fmla="*/ 0 h 1053"/>
                  <a:gd name="T14" fmla="*/ 0 60000 65536"/>
                  <a:gd name="T15" fmla="*/ 0 60000 65536"/>
                  <a:gd name="T16" fmla="*/ 0 60000 65536"/>
                  <a:gd name="T17" fmla="*/ 0 60000 65536"/>
                  <a:gd name="T18" fmla="*/ 0 60000 65536"/>
                  <a:gd name="T19" fmla="*/ 0 60000 65536"/>
                  <a:gd name="T20" fmla="*/ 0 60000 65536"/>
                  <a:gd name="T21" fmla="*/ 0 w 357"/>
                  <a:gd name="T22" fmla="*/ 0 h 1053"/>
                  <a:gd name="T23" fmla="*/ 357 w 357"/>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1053">
                    <a:moveTo>
                      <a:pt x="357" y="1053"/>
                    </a:moveTo>
                    <a:lnTo>
                      <a:pt x="322" y="885"/>
                    </a:lnTo>
                    <a:lnTo>
                      <a:pt x="275" y="717"/>
                    </a:lnTo>
                    <a:lnTo>
                      <a:pt x="174" y="523"/>
                    </a:lnTo>
                    <a:lnTo>
                      <a:pt x="80" y="332"/>
                    </a:lnTo>
                    <a:lnTo>
                      <a:pt x="30" y="16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0" name="Freeform 295"/>
              <p:cNvSpPr>
                <a:spLocks/>
              </p:cNvSpPr>
              <p:nvPr/>
            </p:nvSpPr>
            <p:spPr bwMode="auto">
              <a:xfrm>
                <a:off x="2309" y="1236"/>
                <a:ext cx="88" cy="264"/>
              </a:xfrm>
              <a:custGeom>
                <a:avLst/>
                <a:gdLst>
                  <a:gd name="T0" fmla="*/ 0 w 353"/>
                  <a:gd name="T1" fmla="*/ 0 h 1053"/>
                  <a:gd name="T2" fmla="*/ 0 w 353"/>
                  <a:gd name="T3" fmla="*/ 0 h 1053"/>
                  <a:gd name="T4" fmla="*/ 0 w 353"/>
                  <a:gd name="T5" fmla="*/ 0 h 1053"/>
                  <a:gd name="T6" fmla="*/ 0 w 353"/>
                  <a:gd name="T7" fmla="*/ 0 h 1053"/>
                  <a:gd name="T8" fmla="*/ 0 w 353"/>
                  <a:gd name="T9" fmla="*/ 0 h 1053"/>
                  <a:gd name="T10" fmla="*/ 0 w 353"/>
                  <a:gd name="T11" fmla="*/ 0 h 1053"/>
                  <a:gd name="T12" fmla="*/ 0 w 353"/>
                  <a:gd name="T13" fmla="*/ 0 h 1053"/>
                  <a:gd name="T14" fmla="*/ 0 60000 65536"/>
                  <a:gd name="T15" fmla="*/ 0 60000 65536"/>
                  <a:gd name="T16" fmla="*/ 0 60000 65536"/>
                  <a:gd name="T17" fmla="*/ 0 60000 65536"/>
                  <a:gd name="T18" fmla="*/ 0 60000 65536"/>
                  <a:gd name="T19" fmla="*/ 0 60000 65536"/>
                  <a:gd name="T20" fmla="*/ 0 60000 65536"/>
                  <a:gd name="T21" fmla="*/ 0 w 353"/>
                  <a:gd name="T22" fmla="*/ 0 h 1053"/>
                  <a:gd name="T23" fmla="*/ 353 w 353"/>
                  <a:gd name="T24" fmla="*/ 1053 h 10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 h="1053">
                    <a:moveTo>
                      <a:pt x="353" y="1053"/>
                    </a:moveTo>
                    <a:lnTo>
                      <a:pt x="324" y="890"/>
                    </a:lnTo>
                    <a:lnTo>
                      <a:pt x="275" y="719"/>
                    </a:lnTo>
                    <a:lnTo>
                      <a:pt x="173" y="528"/>
                    </a:lnTo>
                    <a:lnTo>
                      <a:pt x="80" y="334"/>
                    </a:lnTo>
                    <a:lnTo>
                      <a:pt x="29" y="16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1" name="Freeform 296"/>
              <p:cNvSpPr>
                <a:spLocks/>
              </p:cNvSpPr>
              <p:nvPr/>
            </p:nvSpPr>
            <p:spPr bwMode="auto">
              <a:xfrm>
                <a:off x="2370" y="1226"/>
                <a:ext cx="80" cy="316"/>
              </a:xfrm>
              <a:custGeom>
                <a:avLst/>
                <a:gdLst>
                  <a:gd name="T0" fmla="*/ 0 w 321"/>
                  <a:gd name="T1" fmla="*/ 0 h 1265"/>
                  <a:gd name="T2" fmla="*/ 0 w 321"/>
                  <a:gd name="T3" fmla="*/ 0 h 1265"/>
                  <a:gd name="T4" fmla="*/ 0 w 321"/>
                  <a:gd name="T5" fmla="*/ 0 h 1265"/>
                  <a:gd name="T6" fmla="*/ 0 w 321"/>
                  <a:gd name="T7" fmla="*/ 0 h 1265"/>
                  <a:gd name="T8" fmla="*/ 0 w 321"/>
                  <a:gd name="T9" fmla="*/ 0 h 1265"/>
                  <a:gd name="T10" fmla="*/ 0 w 321"/>
                  <a:gd name="T11" fmla="*/ 0 h 1265"/>
                  <a:gd name="T12" fmla="*/ 0 w 321"/>
                  <a:gd name="T13" fmla="*/ 0 h 1265"/>
                  <a:gd name="T14" fmla="*/ 0 w 321"/>
                  <a:gd name="T15" fmla="*/ 0 h 1265"/>
                  <a:gd name="T16" fmla="*/ 0 60000 65536"/>
                  <a:gd name="T17" fmla="*/ 0 60000 65536"/>
                  <a:gd name="T18" fmla="*/ 0 60000 65536"/>
                  <a:gd name="T19" fmla="*/ 0 60000 65536"/>
                  <a:gd name="T20" fmla="*/ 0 60000 65536"/>
                  <a:gd name="T21" fmla="*/ 0 60000 65536"/>
                  <a:gd name="T22" fmla="*/ 0 60000 65536"/>
                  <a:gd name="T23" fmla="*/ 0 60000 65536"/>
                  <a:gd name="T24" fmla="*/ 0 w 321"/>
                  <a:gd name="T25" fmla="*/ 0 h 1265"/>
                  <a:gd name="T26" fmla="*/ 321 w 321"/>
                  <a:gd name="T27" fmla="*/ 1265 h 12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1" h="1265">
                    <a:moveTo>
                      <a:pt x="321" y="1265"/>
                    </a:moveTo>
                    <a:lnTo>
                      <a:pt x="307" y="1148"/>
                    </a:lnTo>
                    <a:lnTo>
                      <a:pt x="293" y="1069"/>
                    </a:lnTo>
                    <a:lnTo>
                      <a:pt x="250" y="861"/>
                    </a:lnTo>
                    <a:lnTo>
                      <a:pt x="160" y="627"/>
                    </a:lnTo>
                    <a:lnTo>
                      <a:pt x="71" y="400"/>
                    </a:lnTo>
                    <a:lnTo>
                      <a:pt x="22" y="19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2" name="Freeform 297"/>
              <p:cNvSpPr>
                <a:spLocks/>
              </p:cNvSpPr>
              <p:nvPr/>
            </p:nvSpPr>
            <p:spPr bwMode="auto">
              <a:xfrm>
                <a:off x="2393" y="1205"/>
                <a:ext cx="79" cy="267"/>
              </a:xfrm>
              <a:custGeom>
                <a:avLst/>
                <a:gdLst>
                  <a:gd name="T0" fmla="*/ 0 w 317"/>
                  <a:gd name="T1" fmla="*/ 0 h 1068"/>
                  <a:gd name="T2" fmla="*/ 0 w 317"/>
                  <a:gd name="T3" fmla="*/ 0 h 1068"/>
                  <a:gd name="T4" fmla="*/ 0 w 317"/>
                  <a:gd name="T5" fmla="*/ 0 h 1068"/>
                  <a:gd name="T6" fmla="*/ 0 w 317"/>
                  <a:gd name="T7" fmla="*/ 0 h 1068"/>
                  <a:gd name="T8" fmla="*/ 0 w 317"/>
                  <a:gd name="T9" fmla="*/ 0 h 1068"/>
                  <a:gd name="T10" fmla="*/ 0 w 317"/>
                  <a:gd name="T11" fmla="*/ 0 h 1068"/>
                  <a:gd name="T12" fmla="*/ 0 w 317"/>
                  <a:gd name="T13" fmla="*/ 0 h 1068"/>
                  <a:gd name="T14" fmla="*/ 0 60000 65536"/>
                  <a:gd name="T15" fmla="*/ 0 60000 65536"/>
                  <a:gd name="T16" fmla="*/ 0 60000 65536"/>
                  <a:gd name="T17" fmla="*/ 0 60000 65536"/>
                  <a:gd name="T18" fmla="*/ 0 60000 65536"/>
                  <a:gd name="T19" fmla="*/ 0 60000 65536"/>
                  <a:gd name="T20" fmla="*/ 0 60000 65536"/>
                  <a:gd name="T21" fmla="*/ 0 w 317"/>
                  <a:gd name="T22" fmla="*/ 0 h 1068"/>
                  <a:gd name="T23" fmla="*/ 317 w 317"/>
                  <a:gd name="T24" fmla="*/ 1068 h 10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1068">
                    <a:moveTo>
                      <a:pt x="317" y="1068"/>
                    </a:moveTo>
                    <a:lnTo>
                      <a:pt x="248" y="906"/>
                    </a:lnTo>
                    <a:lnTo>
                      <a:pt x="194" y="742"/>
                    </a:lnTo>
                    <a:lnTo>
                      <a:pt x="162" y="527"/>
                    </a:lnTo>
                    <a:lnTo>
                      <a:pt x="130" y="319"/>
                    </a:lnTo>
                    <a:lnTo>
                      <a:pt x="69" y="14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3" name="Freeform 298"/>
              <p:cNvSpPr>
                <a:spLocks/>
              </p:cNvSpPr>
              <p:nvPr/>
            </p:nvSpPr>
            <p:spPr bwMode="auto">
              <a:xfrm>
                <a:off x="2547" y="2052"/>
                <a:ext cx="169" cy="103"/>
              </a:xfrm>
              <a:custGeom>
                <a:avLst/>
                <a:gdLst>
                  <a:gd name="T0" fmla="*/ 0 w 677"/>
                  <a:gd name="T1" fmla="*/ 0 h 411"/>
                  <a:gd name="T2" fmla="*/ 0 w 677"/>
                  <a:gd name="T3" fmla="*/ 0 h 411"/>
                  <a:gd name="T4" fmla="*/ 0 w 677"/>
                  <a:gd name="T5" fmla="*/ 0 h 411"/>
                  <a:gd name="T6" fmla="*/ 0 w 677"/>
                  <a:gd name="T7" fmla="*/ 0 h 411"/>
                  <a:gd name="T8" fmla="*/ 0 w 677"/>
                  <a:gd name="T9" fmla="*/ 0 h 411"/>
                  <a:gd name="T10" fmla="*/ 0 w 677"/>
                  <a:gd name="T11" fmla="*/ 0 h 411"/>
                  <a:gd name="T12" fmla="*/ 0 w 677"/>
                  <a:gd name="T13" fmla="*/ 0 h 411"/>
                  <a:gd name="T14" fmla="*/ 0 60000 65536"/>
                  <a:gd name="T15" fmla="*/ 0 60000 65536"/>
                  <a:gd name="T16" fmla="*/ 0 60000 65536"/>
                  <a:gd name="T17" fmla="*/ 0 60000 65536"/>
                  <a:gd name="T18" fmla="*/ 0 60000 65536"/>
                  <a:gd name="T19" fmla="*/ 0 60000 65536"/>
                  <a:gd name="T20" fmla="*/ 0 60000 65536"/>
                  <a:gd name="T21" fmla="*/ 0 w 677"/>
                  <a:gd name="T22" fmla="*/ 0 h 411"/>
                  <a:gd name="T23" fmla="*/ 677 w 677"/>
                  <a:gd name="T24" fmla="*/ 411 h 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7" h="411">
                    <a:moveTo>
                      <a:pt x="677" y="411"/>
                    </a:moveTo>
                    <a:lnTo>
                      <a:pt x="562" y="374"/>
                    </a:lnTo>
                    <a:lnTo>
                      <a:pt x="453" y="315"/>
                    </a:lnTo>
                    <a:lnTo>
                      <a:pt x="331" y="202"/>
                    </a:lnTo>
                    <a:lnTo>
                      <a:pt x="221" y="90"/>
                    </a:lnTo>
                    <a:lnTo>
                      <a:pt x="109" y="3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4" name="Freeform 299"/>
              <p:cNvSpPr>
                <a:spLocks/>
              </p:cNvSpPr>
              <p:nvPr/>
            </p:nvSpPr>
            <p:spPr bwMode="auto">
              <a:xfrm>
                <a:off x="2518" y="1962"/>
                <a:ext cx="158" cy="119"/>
              </a:xfrm>
              <a:custGeom>
                <a:avLst/>
                <a:gdLst>
                  <a:gd name="T0" fmla="*/ 0 w 631"/>
                  <a:gd name="T1" fmla="*/ 0 h 476"/>
                  <a:gd name="T2" fmla="*/ 0 w 631"/>
                  <a:gd name="T3" fmla="*/ 0 h 476"/>
                  <a:gd name="T4" fmla="*/ 0 w 631"/>
                  <a:gd name="T5" fmla="*/ 0 h 476"/>
                  <a:gd name="T6" fmla="*/ 0 w 631"/>
                  <a:gd name="T7" fmla="*/ 0 h 476"/>
                  <a:gd name="T8" fmla="*/ 0 w 631"/>
                  <a:gd name="T9" fmla="*/ 0 h 476"/>
                  <a:gd name="T10" fmla="*/ 0 w 631"/>
                  <a:gd name="T11" fmla="*/ 0 h 476"/>
                  <a:gd name="T12" fmla="*/ 0 w 631"/>
                  <a:gd name="T13" fmla="*/ 0 h 476"/>
                  <a:gd name="T14" fmla="*/ 0 60000 65536"/>
                  <a:gd name="T15" fmla="*/ 0 60000 65536"/>
                  <a:gd name="T16" fmla="*/ 0 60000 65536"/>
                  <a:gd name="T17" fmla="*/ 0 60000 65536"/>
                  <a:gd name="T18" fmla="*/ 0 60000 65536"/>
                  <a:gd name="T19" fmla="*/ 0 60000 65536"/>
                  <a:gd name="T20" fmla="*/ 0 60000 65536"/>
                  <a:gd name="T21" fmla="*/ 0 w 631"/>
                  <a:gd name="T22" fmla="*/ 0 h 476"/>
                  <a:gd name="T23" fmla="*/ 631 w 631"/>
                  <a:gd name="T24" fmla="*/ 476 h 4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476">
                    <a:moveTo>
                      <a:pt x="631" y="476"/>
                    </a:moveTo>
                    <a:lnTo>
                      <a:pt x="523" y="429"/>
                    </a:lnTo>
                    <a:lnTo>
                      <a:pt x="420" y="360"/>
                    </a:lnTo>
                    <a:lnTo>
                      <a:pt x="318" y="235"/>
                    </a:lnTo>
                    <a:lnTo>
                      <a:pt x="215" y="108"/>
                    </a:lnTo>
                    <a:lnTo>
                      <a:pt x="108" y="3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5" name="Freeform 300"/>
              <p:cNvSpPr>
                <a:spLocks/>
              </p:cNvSpPr>
              <p:nvPr/>
            </p:nvSpPr>
            <p:spPr bwMode="auto">
              <a:xfrm>
                <a:off x="2477" y="1889"/>
                <a:ext cx="157" cy="122"/>
              </a:xfrm>
              <a:custGeom>
                <a:avLst/>
                <a:gdLst>
                  <a:gd name="T0" fmla="*/ 0 w 626"/>
                  <a:gd name="T1" fmla="*/ 0 h 487"/>
                  <a:gd name="T2" fmla="*/ 0 w 626"/>
                  <a:gd name="T3" fmla="*/ 0 h 487"/>
                  <a:gd name="T4" fmla="*/ 0 w 626"/>
                  <a:gd name="T5" fmla="*/ 0 h 487"/>
                  <a:gd name="T6" fmla="*/ 0 w 626"/>
                  <a:gd name="T7" fmla="*/ 0 h 487"/>
                  <a:gd name="T8" fmla="*/ 0 w 626"/>
                  <a:gd name="T9" fmla="*/ 0 h 487"/>
                  <a:gd name="T10" fmla="*/ 0 w 626"/>
                  <a:gd name="T11" fmla="*/ 0 h 487"/>
                  <a:gd name="T12" fmla="*/ 0 w 626"/>
                  <a:gd name="T13" fmla="*/ 0 h 487"/>
                  <a:gd name="T14" fmla="*/ 0 60000 65536"/>
                  <a:gd name="T15" fmla="*/ 0 60000 65536"/>
                  <a:gd name="T16" fmla="*/ 0 60000 65536"/>
                  <a:gd name="T17" fmla="*/ 0 60000 65536"/>
                  <a:gd name="T18" fmla="*/ 0 60000 65536"/>
                  <a:gd name="T19" fmla="*/ 0 60000 65536"/>
                  <a:gd name="T20" fmla="*/ 0 60000 65536"/>
                  <a:gd name="T21" fmla="*/ 0 w 626"/>
                  <a:gd name="T22" fmla="*/ 0 h 487"/>
                  <a:gd name="T23" fmla="*/ 626 w 626"/>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6" h="487">
                    <a:moveTo>
                      <a:pt x="626" y="487"/>
                    </a:moveTo>
                    <a:lnTo>
                      <a:pt x="523" y="436"/>
                    </a:lnTo>
                    <a:lnTo>
                      <a:pt x="416" y="364"/>
                    </a:lnTo>
                    <a:lnTo>
                      <a:pt x="310" y="235"/>
                    </a:lnTo>
                    <a:lnTo>
                      <a:pt x="211" y="110"/>
                    </a:lnTo>
                    <a:lnTo>
                      <a:pt x="103" y="4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6" name="Freeform 301"/>
              <p:cNvSpPr>
                <a:spLocks/>
              </p:cNvSpPr>
              <p:nvPr/>
            </p:nvSpPr>
            <p:spPr bwMode="auto">
              <a:xfrm>
                <a:off x="2447" y="1820"/>
                <a:ext cx="158" cy="124"/>
              </a:xfrm>
              <a:custGeom>
                <a:avLst/>
                <a:gdLst>
                  <a:gd name="T0" fmla="*/ 0 w 633"/>
                  <a:gd name="T1" fmla="*/ 0 h 494"/>
                  <a:gd name="T2" fmla="*/ 0 w 633"/>
                  <a:gd name="T3" fmla="*/ 0 h 494"/>
                  <a:gd name="T4" fmla="*/ 0 w 633"/>
                  <a:gd name="T5" fmla="*/ 0 h 494"/>
                  <a:gd name="T6" fmla="*/ 0 w 633"/>
                  <a:gd name="T7" fmla="*/ 0 h 494"/>
                  <a:gd name="T8" fmla="*/ 0 w 633"/>
                  <a:gd name="T9" fmla="*/ 0 h 494"/>
                  <a:gd name="T10" fmla="*/ 0 w 633"/>
                  <a:gd name="T11" fmla="*/ 0 h 494"/>
                  <a:gd name="T12" fmla="*/ 0 w 633"/>
                  <a:gd name="T13" fmla="*/ 0 h 494"/>
                  <a:gd name="T14" fmla="*/ 0 60000 65536"/>
                  <a:gd name="T15" fmla="*/ 0 60000 65536"/>
                  <a:gd name="T16" fmla="*/ 0 60000 65536"/>
                  <a:gd name="T17" fmla="*/ 0 60000 65536"/>
                  <a:gd name="T18" fmla="*/ 0 60000 65536"/>
                  <a:gd name="T19" fmla="*/ 0 60000 65536"/>
                  <a:gd name="T20" fmla="*/ 0 60000 65536"/>
                  <a:gd name="T21" fmla="*/ 0 w 633"/>
                  <a:gd name="T22" fmla="*/ 0 h 494"/>
                  <a:gd name="T23" fmla="*/ 633 w 633"/>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3" h="494">
                    <a:moveTo>
                      <a:pt x="633" y="494"/>
                    </a:moveTo>
                    <a:lnTo>
                      <a:pt x="523" y="435"/>
                    </a:lnTo>
                    <a:lnTo>
                      <a:pt x="418" y="367"/>
                    </a:lnTo>
                    <a:lnTo>
                      <a:pt x="315" y="240"/>
                    </a:lnTo>
                    <a:lnTo>
                      <a:pt x="211" y="114"/>
                    </a:lnTo>
                    <a:lnTo>
                      <a:pt x="109" y="45"/>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7" name="Freeform 302"/>
              <p:cNvSpPr>
                <a:spLocks/>
              </p:cNvSpPr>
              <p:nvPr/>
            </p:nvSpPr>
            <p:spPr bwMode="auto">
              <a:xfrm>
                <a:off x="2421" y="1742"/>
                <a:ext cx="158" cy="124"/>
              </a:xfrm>
              <a:custGeom>
                <a:avLst/>
                <a:gdLst>
                  <a:gd name="T0" fmla="*/ 0 w 632"/>
                  <a:gd name="T1" fmla="*/ 0 h 496"/>
                  <a:gd name="T2" fmla="*/ 0 w 632"/>
                  <a:gd name="T3" fmla="*/ 0 h 496"/>
                  <a:gd name="T4" fmla="*/ 0 w 632"/>
                  <a:gd name="T5" fmla="*/ 0 h 496"/>
                  <a:gd name="T6" fmla="*/ 0 w 632"/>
                  <a:gd name="T7" fmla="*/ 0 h 496"/>
                  <a:gd name="T8" fmla="*/ 0 w 632"/>
                  <a:gd name="T9" fmla="*/ 0 h 496"/>
                  <a:gd name="T10" fmla="*/ 0 w 632"/>
                  <a:gd name="T11" fmla="*/ 0 h 496"/>
                  <a:gd name="T12" fmla="*/ 0 w 632"/>
                  <a:gd name="T13" fmla="*/ 0 h 496"/>
                  <a:gd name="T14" fmla="*/ 0 60000 65536"/>
                  <a:gd name="T15" fmla="*/ 0 60000 65536"/>
                  <a:gd name="T16" fmla="*/ 0 60000 65536"/>
                  <a:gd name="T17" fmla="*/ 0 60000 65536"/>
                  <a:gd name="T18" fmla="*/ 0 60000 65536"/>
                  <a:gd name="T19" fmla="*/ 0 60000 65536"/>
                  <a:gd name="T20" fmla="*/ 0 60000 65536"/>
                  <a:gd name="T21" fmla="*/ 0 w 632"/>
                  <a:gd name="T22" fmla="*/ 0 h 496"/>
                  <a:gd name="T23" fmla="*/ 632 w 632"/>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496">
                    <a:moveTo>
                      <a:pt x="632" y="496"/>
                    </a:moveTo>
                    <a:lnTo>
                      <a:pt x="523" y="444"/>
                    </a:lnTo>
                    <a:lnTo>
                      <a:pt x="419" y="372"/>
                    </a:lnTo>
                    <a:lnTo>
                      <a:pt x="317" y="242"/>
                    </a:lnTo>
                    <a:lnTo>
                      <a:pt x="211" y="115"/>
                    </a:lnTo>
                    <a:lnTo>
                      <a:pt x="104" y="4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8" name="Freeform 303"/>
              <p:cNvSpPr>
                <a:spLocks/>
              </p:cNvSpPr>
              <p:nvPr/>
            </p:nvSpPr>
            <p:spPr bwMode="auto">
              <a:xfrm>
                <a:off x="2394" y="1672"/>
                <a:ext cx="157" cy="123"/>
              </a:xfrm>
              <a:custGeom>
                <a:avLst/>
                <a:gdLst>
                  <a:gd name="T0" fmla="*/ 0 w 628"/>
                  <a:gd name="T1" fmla="*/ 0 h 492"/>
                  <a:gd name="T2" fmla="*/ 0 w 628"/>
                  <a:gd name="T3" fmla="*/ 0 h 492"/>
                  <a:gd name="T4" fmla="*/ 0 w 628"/>
                  <a:gd name="T5" fmla="*/ 0 h 492"/>
                  <a:gd name="T6" fmla="*/ 0 w 628"/>
                  <a:gd name="T7" fmla="*/ 0 h 492"/>
                  <a:gd name="T8" fmla="*/ 0 w 628"/>
                  <a:gd name="T9" fmla="*/ 0 h 492"/>
                  <a:gd name="T10" fmla="*/ 0 w 628"/>
                  <a:gd name="T11" fmla="*/ 0 h 492"/>
                  <a:gd name="T12" fmla="*/ 0 w 628"/>
                  <a:gd name="T13" fmla="*/ 0 h 492"/>
                  <a:gd name="T14" fmla="*/ 0 60000 65536"/>
                  <a:gd name="T15" fmla="*/ 0 60000 65536"/>
                  <a:gd name="T16" fmla="*/ 0 60000 65536"/>
                  <a:gd name="T17" fmla="*/ 0 60000 65536"/>
                  <a:gd name="T18" fmla="*/ 0 60000 65536"/>
                  <a:gd name="T19" fmla="*/ 0 60000 65536"/>
                  <a:gd name="T20" fmla="*/ 0 60000 65536"/>
                  <a:gd name="T21" fmla="*/ 0 w 628"/>
                  <a:gd name="T22" fmla="*/ 0 h 492"/>
                  <a:gd name="T23" fmla="*/ 628 w 628"/>
                  <a:gd name="T24" fmla="*/ 492 h 4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8" h="492">
                    <a:moveTo>
                      <a:pt x="628" y="492"/>
                    </a:moveTo>
                    <a:lnTo>
                      <a:pt x="524" y="442"/>
                    </a:lnTo>
                    <a:lnTo>
                      <a:pt x="419" y="370"/>
                    </a:lnTo>
                    <a:lnTo>
                      <a:pt x="316" y="240"/>
                    </a:lnTo>
                    <a:lnTo>
                      <a:pt x="210" y="116"/>
                    </a:lnTo>
                    <a:lnTo>
                      <a:pt x="104" y="5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49" name="Freeform 304"/>
              <p:cNvSpPr>
                <a:spLocks/>
              </p:cNvSpPr>
              <p:nvPr/>
            </p:nvSpPr>
            <p:spPr bwMode="auto">
              <a:xfrm>
                <a:off x="2368" y="1600"/>
                <a:ext cx="160" cy="125"/>
              </a:xfrm>
              <a:custGeom>
                <a:avLst/>
                <a:gdLst>
                  <a:gd name="T0" fmla="*/ 0 w 641"/>
                  <a:gd name="T1" fmla="*/ 0 h 501"/>
                  <a:gd name="T2" fmla="*/ 0 w 641"/>
                  <a:gd name="T3" fmla="*/ 0 h 501"/>
                  <a:gd name="T4" fmla="*/ 0 w 641"/>
                  <a:gd name="T5" fmla="*/ 0 h 501"/>
                  <a:gd name="T6" fmla="*/ 0 w 641"/>
                  <a:gd name="T7" fmla="*/ 0 h 501"/>
                  <a:gd name="T8" fmla="*/ 0 w 641"/>
                  <a:gd name="T9" fmla="*/ 0 h 501"/>
                  <a:gd name="T10" fmla="*/ 0 w 641"/>
                  <a:gd name="T11" fmla="*/ 0 h 501"/>
                  <a:gd name="T12" fmla="*/ 0 w 641"/>
                  <a:gd name="T13" fmla="*/ 0 h 501"/>
                  <a:gd name="T14" fmla="*/ 0 60000 65536"/>
                  <a:gd name="T15" fmla="*/ 0 60000 65536"/>
                  <a:gd name="T16" fmla="*/ 0 60000 65536"/>
                  <a:gd name="T17" fmla="*/ 0 60000 65536"/>
                  <a:gd name="T18" fmla="*/ 0 60000 65536"/>
                  <a:gd name="T19" fmla="*/ 0 60000 65536"/>
                  <a:gd name="T20" fmla="*/ 0 60000 65536"/>
                  <a:gd name="T21" fmla="*/ 0 w 641"/>
                  <a:gd name="T22" fmla="*/ 0 h 501"/>
                  <a:gd name="T23" fmla="*/ 641 w 641"/>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1" h="501">
                    <a:moveTo>
                      <a:pt x="641" y="501"/>
                    </a:moveTo>
                    <a:lnTo>
                      <a:pt x="531" y="444"/>
                    </a:lnTo>
                    <a:lnTo>
                      <a:pt x="425" y="371"/>
                    </a:lnTo>
                    <a:lnTo>
                      <a:pt x="313" y="243"/>
                    </a:lnTo>
                    <a:lnTo>
                      <a:pt x="216" y="120"/>
                    </a:lnTo>
                    <a:lnTo>
                      <a:pt x="105" y="5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0" name="Freeform 305"/>
              <p:cNvSpPr>
                <a:spLocks/>
              </p:cNvSpPr>
              <p:nvPr/>
            </p:nvSpPr>
            <p:spPr bwMode="auto">
              <a:xfrm>
                <a:off x="2349" y="1538"/>
                <a:ext cx="159" cy="124"/>
              </a:xfrm>
              <a:custGeom>
                <a:avLst/>
                <a:gdLst>
                  <a:gd name="T0" fmla="*/ 0 w 632"/>
                  <a:gd name="T1" fmla="*/ 0 h 494"/>
                  <a:gd name="T2" fmla="*/ 0 w 632"/>
                  <a:gd name="T3" fmla="*/ 0 h 494"/>
                  <a:gd name="T4" fmla="*/ 0 w 632"/>
                  <a:gd name="T5" fmla="*/ 0 h 494"/>
                  <a:gd name="T6" fmla="*/ 0 w 632"/>
                  <a:gd name="T7" fmla="*/ 0 h 494"/>
                  <a:gd name="T8" fmla="*/ 0 w 632"/>
                  <a:gd name="T9" fmla="*/ 0 h 494"/>
                  <a:gd name="T10" fmla="*/ 0 w 632"/>
                  <a:gd name="T11" fmla="*/ 0 h 494"/>
                  <a:gd name="T12" fmla="*/ 0 w 632"/>
                  <a:gd name="T13" fmla="*/ 0 h 494"/>
                  <a:gd name="T14" fmla="*/ 0 w 632"/>
                  <a:gd name="T15" fmla="*/ 0 h 494"/>
                  <a:gd name="T16" fmla="*/ 0 60000 65536"/>
                  <a:gd name="T17" fmla="*/ 0 60000 65536"/>
                  <a:gd name="T18" fmla="*/ 0 60000 65536"/>
                  <a:gd name="T19" fmla="*/ 0 60000 65536"/>
                  <a:gd name="T20" fmla="*/ 0 60000 65536"/>
                  <a:gd name="T21" fmla="*/ 0 60000 65536"/>
                  <a:gd name="T22" fmla="*/ 0 60000 65536"/>
                  <a:gd name="T23" fmla="*/ 0 60000 65536"/>
                  <a:gd name="T24" fmla="*/ 0 w 632"/>
                  <a:gd name="T25" fmla="*/ 0 h 494"/>
                  <a:gd name="T26" fmla="*/ 632 w 632"/>
                  <a:gd name="T27" fmla="*/ 494 h 4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2" h="494">
                    <a:moveTo>
                      <a:pt x="632" y="494"/>
                    </a:moveTo>
                    <a:lnTo>
                      <a:pt x="522" y="435"/>
                    </a:lnTo>
                    <a:lnTo>
                      <a:pt x="418" y="366"/>
                    </a:lnTo>
                    <a:lnTo>
                      <a:pt x="316" y="241"/>
                    </a:lnTo>
                    <a:lnTo>
                      <a:pt x="211" y="113"/>
                    </a:lnTo>
                    <a:lnTo>
                      <a:pt x="103" y="44"/>
                    </a:lnTo>
                    <a:lnTo>
                      <a:pt x="66" y="2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1" name="Freeform 306"/>
              <p:cNvSpPr>
                <a:spLocks/>
              </p:cNvSpPr>
              <p:nvPr/>
            </p:nvSpPr>
            <p:spPr bwMode="auto">
              <a:xfrm>
                <a:off x="2315" y="1472"/>
                <a:ext cx="172" cy="99"/>
              </a:xfrm>
              <a:custGeom>
                <a:avLst/>
                <a:gdLst>
                  <a:gd name="T0" fmla="*/ 0 w 688"/>
                  <a:gd name="T1" fmla="*/ 0 h 397"/>
                  <a:gd name="T2" fmla="*/ 0 w 688"/>
                  <a:gd name="T3" fmla="*/ 0 h 397"/>
                  <a:gd name="T4" fmla="*/ 0 w 688"/>
                  <a:gd name="T5" fmla="*/ 0 h 397"/>
                  <a:gd name="T6" fmla="*/ 0 w 688"/>
                  <a:gd name="T7" fmla="*/ 0 h 397"/>
                  <a:gd name="T8" fmla="*/ 0 w 688"/>
                  <a:gd name="T9" fmla="*/ 0 h 397"/>
                  <a:gd name="T10" fmla="*/ 0 w 688"/>
                  <a:gd name="T11" fmla="*/ 0 h 397"/>
                  <a:gd name="T12" fmla="*/ 0 w 688"/>
                  <a:gd name="T13" fmla="*/ 0 h 397"/>
                  <a:gd name="T14" fmla="*/ 0 60000 65536"/>
                  <a:gd name="T15" fmla="*/ 0 60000 65536"/>
                  <a:gd name="T16" fmla="*/ 0 60000 65536"/>
                  <a:gd name="T17" fmla="*/ 0 60000 65536"/>
                  <a:gd name="T18" fmla="*/ 0 60000 65536"/>
                  <a:gd name="T19" fmla="*/ 0 60000 65536"/>
                  <a:gd name="T20" fmla="*/ 0 60000 65536"/>
                  <a:gd name="T21" fmla="*/ 0 w 688"/>
                  <a:gd name="T22" fmla="*/ 0 h 397"/>
                  <a:gd name="T23" fmla="*/ 688 w 688"/>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8" h="397">
                    <a:moveTo>
                      <a:pt x="688" y="397"/>
                    </a:moveTo>
                    <a:lnTo>
                      <a:pt x="574" y="357"/>
                    </a:lnTo>
                    <a:lnTo>
                      <a:pt x="463" y="305"/>
                    </a:lnTo>
                    <a:lnTo>
                      <a:pt x="339" y="195"/>
                    </a:lnTo>
                    <a:lnTo>
                      <a:pt x="217" y="83"/>
                    </a:lnTo>
                    <a:lnTo>
                      <a:pt x="108" y="2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2" name="Freeform 307"/>
              <p:cNvSpPr>
                <a:spLocks/>
              </p:cNvSpPr>
              <p:nvPr/>
            </p:nvSpPr>
            <p:spPr bwMode="auto">
              <a:xfrm>
                <a:off x="2753" y="1849"/>
                <a:ext cx="22" cy="191"/>
              </a:xfrm>
              <a:custGeom>
                <a:avLst/>
                <a:gdLst>
                  <a:gd name="T0" fmla="*/ 0 w 86"/>
                  <a:gd name="T1" fmla="*/ 0 h 766"/>
                  <a:gd name="T2" fmla="*/ 0 w 86"/>
                  <a:gd name="T3" fmla="*/ 0 h 766"/>
                  <a:gd name="T4" fmla="*/ 0 w 86"/>
                  <a:gd name="T5" fmla="*/ 0 h 766"/>
                  <a:gd name="T6" fmla="*/ 0 w 86"/>
                  <a:gd name="T7" fmla="*/ 0 h 766"/>
                  <a:gd name="T8" fmla="*/ 0 w 86"/>
                  <a:gd name="T9" fmla="*/ 0 h 766"/>
                  <a:gd name="T10" fmla="*/ 0 w 86"/>
                  <a:gd name="T11" fmla="*/ 0 h 766"/>
                  <a:gd name="T12" fmla="*/ 0 w 86"/>
                  <a:gd name="T13" fmla="*/ 0 h 766"/>
                  <a:gd name="T14" fmla="*/ 0 w 86"/>
                  <a:gd name="T15" fmla="*/ 0 h 766"/>
                  <a:gd name="T16" fmla="*/ 0 w 86"/>
                  <a:gd name="T17" fmla="*/ 0 h 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766"/>
                  <a:gd name="T29" fmla="*/ 86 w 86"/>
                  <a:gd name="T30" fmla="*/ 766 h 7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766">
                    <a:moveTo>
                      <a:pt x="0" y="766"/>
                    </a:moveTo>
                    <a:lnTo>
                      <a:pt x="42" y="662"/>
                    </a:lnTo>
                    <a:lnTo>
                      <a:pt x="61" y="535"/>
                    </a:lnTo>
                    <a:lnTo>
                      <a:pt x="61" y="502"/>
                    </a:lnTo>
                    <a:lnTo>
                      <a:pt x="57" y="462"/>
                    </a:lnTo>
                    <a:lnTo>
                      <a:pt x="42" y="372"/>
                    </a:lnTo>
                    <a:lnTo>
                      <a:pt x="20" y="220"/>
                    </a:lnTo>
                    <a:lnTo>
                      <a:pt x="45" y="104"/>
                    </a:lnTo>
                    <a:lnTo>
                      <a:pt x="8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3" name="Freeform 308"/>
              <p:cNvSpPr>
                <a:spLocks/>
              </p:cNvSpPr>
              <p:nvPr/>
            </p:nvSpPr>
            <p:spPr bwMode="auto">
              <a:xfrm>
                <a:off x="2728" y="1768"/>
                <a:ext cx="21" cy="199"/>
              </a:xfrm>
              <a:custGeom>
                <a:avLst/>
                <a:gdLst>
                  <a:gd name="T0" fmla="*/ 0 w 86"/>
                  <a:gd name="T1" fmla="*/ 0 h 795"/>
                  <a:gd name="T2" fmla="*/ 0 w 86"/>
                  <a:gd name="T3" fmla="*/ 0 h 795"/>
                  <a:gd name="T4" fmla="*/ 0 w 86"/>
                  <a:gd name="T5" fmla="*/ 0 h 795"/>
                  <a:gd name="T6" fmla="*/ 0 w 86"/>
                  <a:gd name="T7" fmla="*/ 0 h 795"/>
                  <a:gd name="T8" fmla="*/ 0 w 86"/>
                  <a:gd name="T9" fmla="*/ 0 h 795"/>
                  <a:gd name="T10" fmla="*/ 0 w 86"/>
                  <a:gd name="T11" fmla="*/ 0 h 795"/>
                  <a:gd name="T12" fmla="*/ 0 w 86"/>
                  <a:gd name="T13" fmla="*/ 0 h 795"/>
                  <a:gd name="T14" fmla="*/ 0 w 86"/>
                  <a:gd name="T15" fmla="*/ 0 h 795"/>
                  <a:gd name="T16" fmla="*/ 0 w 86"/>
                  <a:gd name="T17" fmla="*/ 0 h 795"/>
                  <a:gd name="T18" fmla="*/ 0 w 86"/>
                  <a:gd name="T19" fmla="*/ 0 h 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95"/>
                  <a:gd name="T32" fmla="*/ 86 w 86"/>
                  <a:gd name="T33" fmla="*/ 795 h 7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95">
                    <a:moveTo>
                      <a:pt x="0" y="795"/>
                    </a:moveTo>
                    <a:lnTo>
                      <a:pt x="40" y="680"/>
                    </a:lnTo>
                    <a:lnTo>
                      <a:pt x="58" y="554"/>
                    </a:lnTo>
                    <a:lnTo>
                      <a:pt x="58" y="521"/>
                    </a:lnTo>
                    <a:lnTo>
                      <a:pt x="58" y="502"/>
                    </a:lnTo>
                    <a:lnTo>
                      <a:pt x="56" y="482"/>
                    </a:lnTo>
                    <a:lnTo>
                      <a:pt x="40" y="393"/>
                    </a:lnTo>
                    <a:lnTo>
                      <a:pt x="19" y="229"/>
                    </a:lnTo>
                    <a:lnTo>
                      <a:pt x="44" y="109"/>
                    </a:lnTo>
                    <a:lnTo>
                      <a:pt x="8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4" name="Freeform 309"/>
              <p:cNvSpPr>
                <a:spLocks/>
              </p:cNvSpPr>
              <p:nvPr/>
            </p:nvSpPr>
            <p:spPr bwMode="auto">
              <a:xfrm>
                <a:off x="2686" y="1699"/>
                <a:ext cx="23" cy="200"/>
              </a:xfrm>
              <a:custGeom>
                <a:avLst/>
                <a:gdLst>
                  <a:gd name="T0" fmla="*/ 0 w 93"/>
                  <a:gd name="T1" fmla="*/ 0 h 799"/>
                  <a:gd name="T2" fmla="*/ 0 w 93"/>
                  <a:gd name="T3" fmla="*/ 0 h 799"/>
                  <a:gd name="T4" fmla="*/ 0 w 93"/>
                  <a:gd name="T5" fmla="*/ 0 h 799"/>
                  <a:gd name="T6" fmla="*/ 0 w 93"/>
                  <a:gd name="T7" fmla="*/ 0 h 799"/>
                  <a:gd name="T8" fmla="*/ 0 w 93"/>
                  <a:gd name="T9" fmla="*/ 0 h 799"/>
                  <a:gd name="T10" fmla="*/ 0 w 93"/>
                  <a:gd name="T11" fmla="*/ 0 h 799"/>
                  <a:gd name="T12" fmla="*/ 0 w 93"/>
                  <a:gd name="T13" fmla="*/ 0 h 799"/>
                  <a:gd name="T14" fmla="*/ 0 w 93"/>
                  <a:gd name="T15" fmla="*/ 0 h 799"/>
                  <a:gd name="T16" fmla="*/ 0 w 93"/>
                  <a:gd name="T17" fmla="*/ 0 h 7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799"/>
                  <a:gd name="T29" fmla="*/ 93 w 93"/>
                  <a:gd name="T30" fmla="*/ 799 h 7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799">
                    <a:moveTo>
                      <a:pt x="0" y="799"/>
                    </a:moveTo>
                    <a:lnTo>
                      <a:pt x="41" y="688"/>
                    </a:lnTo>
                    <a:lnTo>
                      <a:pt x="65" y="563"/>
                    </a:lnTo>
                    <a:lnTo>
                      <a:pt x="65" y="528"/>
                    </a:lnTo>
                    <a:lnTo>
                      <a:pt x="60" y="489"/>
                    </a:lnTo>
                    <a:lnTo>
                      <a:pt x="41" y="395"/>
                    </a:lnTo>
                    <a:lnTo>
                      <a:pt x="24" y="234"/>
                    </a:lnTo>
                    <a:lnTo>
                      <a:pt x="52" y="108"/>
                    </a:lnTo>
                    <a:lnTo>
                      <a:pt x="93"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5" name="Freeform 310"/>
              <p:cNvSpPr>
                <a:spLocks/>
              </p:cNvSpPr>
              <p:nvPr/>
            </p:nvSpPr>
            <p:spPr bwMode="auto">
              <a:xfrm>
                <a:off x="2660" y="1621"/>
                <a:ext cx="22" cy="200"/>
              </a:xfrm>
              <a:custGeom>
                <a:avLst/>
                <a:gdLst>
                  <a:gd name="T0" fmla="*/ 0 w 87"/>
                  <a:gd name="T1" fmla="*/ 0 h 801"/>
                  <a:gd name="T2" fmla="*/ 0 w 87"/>
                  <a:gd name="T3" fmla="*/ 0 h 801"/>
                  <a:gd name="T4" fmla="*/ 0 w 87"/>
                  <a:gd name="T5" fmla="*/ 0 h 801"/>
                  <a:gd name="T6" fmla="*/ 0 w 87"/>
                  <a:gd name="T7" fmla="*/ 0 h 801"/>
                  <a:gd name="T8" fmla="*/ 0 w 87"/>
                  <a:gd name="T9" fmla="*/ 0 h 801"/>
                  <a:gd name="T10" fmla="*/ 0 w 87"/>
                  <a:gd name="T11" fmla="*/ 0 h 801"/>
                  <a:gd name="T12" fmla="*/ 0 w 87"/>
                  <a:gd name="T13" fmla="*/ 0 h 801"/>
                  <a:gd name="T14" fmla="*/ 0 w 87"/>
                  <a:gd name="T15" fmla="*/ 0 h 801"/>
                  <a:gd name="T16" fmla="*/ 0 w 87"/>
                  <a:gd name="T17" fmla="*/ 0 h 801"/>
                  <a:gd name="T18" fmla="*/ 0 w 87"/>
                  <a:gd name="T19" fmla="*/ 0 h 801"/>
                  <a:gd name="T20" fmla="*/ 0 w 87"/>
                  <a:gd name="T21" fmla="*/ 0 h 8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801"/>
                  <a:gd name="T35" fmla="*/ 87 w 87"/>
                  <a:gd name="T36" fmla="*/ 801 h 8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801">
                    <a:moveTo>
                      <a:pt x="0" y="801"/>
                    </a:moveTo>
                    <a:lnTo>
                      <a:pt x="34" y="686"/>
                    </a:lnTo>
                    <a:lnTo>
                      <a:pt x="57" y="561"/>
                    </a:lnTo>
                    <a:lnTo>
                      <a:pt x="57" y="527"/>
                    </a:lnTo>
                    <a:lnTo>
                      <a:pt x="57" y="508"/>
                    </a:lnTo>
                    <a:lnTo>
                      <a:pt x="56" y="488"/>
                    </a:lnTo>
                    <a:lnTo>
                      <a:pt x="40" y="398"/>
                    </a:lnTo>
                    <a:lnTo>
                      <a:pt x="19" y="234"/>
                    </a:lnTo>
                    <a:lnTo>
                      <a:pt x="23" y="172"/>
                    </a:lnTo>
                    <a:lnTo>
                      <a:pt x="40" y="111"/>
                    </a:lnTo>
                    <a:lnTo>
                      <a:pt x="87"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6" name="Freeform 311"/>
              <p:cNvSpPr>
                <a:spLocks/>
              </p:cNvSpPr>
              <p:nvPr/>
            </p:nvSpPr>
            <p:spPr bwMode="auto">
              <a:xfrm>
                <a:off x="2624" y="1551"/>
                <a:ext cx="20" cy="200"/>
              </a:xfrm>
              <a:custGeom>
                <a:avLst/>
                <a:gdLst>
                  <a:gd name="T0" fmla="*/ 0 w 80"/>
                  <a:gd name="T1" fmla="*/ 0 h 800"/>
                  <a:gd name="T2" fmla="*/ 0 w 80"/>
                  <a:gd name="T3" fmla="*/ 0 h 800"/>
                  <a:gd name="T4" fmla="*/ 0 w 80"/>
                  <a:gd name="T5" fmla="*/ 0 h 800"/>
                  <a:gd name="T6" fmla="*/ 0 w 80"/>
                  <a:gd name="T7" fmla="*/ 0 h 800"/>
                  <a:gd name="T8" fmla="*/ 0 w 80"/>
                  <a:gd name="T9" fmla="*/ 0 h 800"/>
                  <a:gd name="T10" fmla="*/ 0 w 80"/>
                  <a:gd name="T11" fmla="*/ 0 h 800"/>
                  <a:gd name="T12" fmla="*/ 0 w 80"/>
                  <a:gd name="T13" fmla="*/ 0 h 800"/>
                  <a:gd name="T14" fmla="*/ 0 w 80"/>
                  <a:gd name="T15" fmla="*/ 0 h 800"/>
                  <a:gd name="T16" fmla="*/ 0 w 80"/>
                  <a:gd name="T17" fmla="*/ 0 h 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00"/>
                  <a:gd name="T29" fmla="*/ 80 w 80"/>
                  <a:gd name="T30" fmla="*/ 800 h 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00">
                    <a:moveTo>
                      <a:pt x="0" y="800"/>
                    </a:moveTo>
                    <a:lnTo>
                      <a:pt x="34" y="686"/>
                    </a:lnTo>
                    <a:lnTo>
                      <a:pt x="54" y="557"/>
                    </a:lnTo>
                    <a:lnTo>
                      <a:pt x="54" y="523"/>
                    </a:lnTo>
                    <a:lnTo>
                      <a:pt x="50" y="484"/>
                    </a:lnTo>
                    <a:lnTo>
                      <a:pt x="34" y="391"/>
                    </a:lnTo>
                    <a:lnTo>
                      <a:pt x="22" y="232"/>
                    </a:lnTo>
                    <a:lnTo>
                      <a:pt x="39" y="108"/>
                    </a:lnTo>
                    <a:lnTo>
                      <a:pt x="8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7" name="Freeform 312"/>
              <p:cNvSpPr>
                <a:spLocks/>
              </p:cNvSpPr>
              <p:nvPr/>
            </p:nvSpPr>
            <p:spPr bwMode="auto">
              <a:xfrm>
                <a:off x="2598" y="1481"/>
                <a:ext cx="19" cy="198"/>
              </a:xfrm>
              <a:custGeom>
                <a:avLst/>
                <a:gdLst>
                  <a:gd name="T0" fmla="*/ 0 w 75"/>
                  <a:gd name="T1" fmla="*/ 0 h 794"/>
                  <a:gd name="T2" fmla="*/ 0 w 75"/>
                  <a:gd name="T3" fmla="*/ 0 h 794"/>
                  <a:gd name="T4" fmla="*/ 0 w 75"/>
                  <a:gd name="T5" fmla="*/ 0 h 794"/>
                  <a:gd name="T6" fmla="*/ 0 w 75"/>
                  <a:gd name="T7" fmla="*/ 0 h 794"/>
                  <a:gd name="T8" fmla="*/ 0 w 75"/>
                  <a:gd name="T9" fmla="*/ 0 h 794"/>
                  <a:gd name="T10" fmla="*/ 0 w 75"/>
                  <a:gd name="T11" fmla="*/ 0 h 794"/>
                  <a:gd name="T12" fmla="*/ 0 w 75"/>
                  <a:gd name="T13" fmla="*/ 0 h 794"/>
                  <a:gd name="T14" fmla="*/ 0 w 75"/>
                  <a:gd name="T15" fmla="*/ 0 h 794"/>
                  <a:gd name="T16" fmla="*/ 0 w 75"/>
                  <a:gd name="T17" fmla="*/ 0 h 794"/>
                  <a:gd name="T18" fmla="*/ 0 w 75"/>
                  <a:gd name="T19" fmla="*/ 0 h 794"/>
                  <a:gd name="T20" fmla="*/ 0 w 75"/>
                  <a:gd name="T21" fmla="*/ 0 h 7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94"/>
                  <a:gd name="T35" fmla="*/ 75 w 75"/>
                  <a:gd name="T36" fmla="*/ 794 h 7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94">
                    <a:moveTo>
                      <a:pt x="0" y="794"/>
                    </a:moveTo>
                    <a:lnTo>
                      <a:pt x="36" y="683"/>
                    </a:lnTo>
                    <a:lnTo>
                      <a:pt x="55" y="557"/>
                    </a:lnTo>
                    <a:lnTo>
                      <a:pt x="55" y="523"/>
                    </a:lnTo>
                    <a:lnTo>
                      <a:pt x="55" y="504"/>
                    </a:lnTo>
                    <a:lnTo>
                      <a:pt x="52" y="484"/>
                    </a:lnTo>
                    <a:lnTo>
                      <a:pt x="36" y="390"/>
                    </a:lnTo>
                    <a:lnTo>
                      <a:pt x="14" y="232"/>
                    </a:lnTo>
                    <a:lnTo>
                      <a:pt x="18" y="170"/>
                    </a:lnTo>
                    <a:lnTo>
                      <a:pt x="36" y="109"/>
                    </a:lnTo>
                    <a:lnTo>
                      <a:pt x="7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8" name="Freeform 313"/>
              <p:cNvSpPr>
                <a:spLocks/>
              </p:cNvSpPr>
              <p:nvPr/>
            </p:nvSpPr>
            <p:spPr bwMode="auto">
              <a:xfrm>
                <a:off x="2559" y="1413"/>
                <a:ext cx="22" cy="200"/>
              </a:xfrm>
              <a:custGeom>
                <a:avLst/>
                <a:gdLst>
                  <a:gd name="T0" fmla="*/ 0 w 86"/>
                  <a:gd name="T1" fmla="*/ 0 h 798"/>
                  <a:gd name="T2" fmla="*/ 0 w 86"/>
                  <a:gd name="T3" fmla="*/ 0 h 798"/>
                  <a:gd name="T4" fmla="*/ 0 w 86"/>
                  <a:gd name="T5" fmla="*/ 0 h 798"/>
                  <a:gd name="T6" fmla="*/ 0 w 86"/>
                  <a:gd name="T7" fmla="*/ 0 h 798"/>
                  <a:gd name="T8" fmla="*/ 0 w 86"/>
                  <a:gd name="T9" fmla="*/ 0 h 798"/>
                  <a:gd name="T10" fmla="*/ 0 w 86"/>
                  <a:gd name="T11" fmla="*/ 0 h 798"/>
                  <a:gd name="T12" fmla="*/ 0 w 86"/>
                  <a:gd name="T13" fmla="*/ 0 h 798"/>
                  <a:gd name="T14" fmla="*/ 0 w 86"/>
                  <a:gd name="T15" fmla="*/ 0 h 798"/>
                  <a:gd name="T16" fmla="*/ 0 w 86"/>
                  <a:gd name="T17" fmla="*/ 0 h 798"/>
                  <a:gd name="T18" fmla="*/ 0 w 86"/>
                  <a:gd name="T19" fmla="*/ 0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98"/>
                  <a:gd name="T32" fmla="*/ 86 w 86"/>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98">
                    <a:moveTo>
                      <a:pt x="0" y="798"/>
                    </a:moveTo>
                    <a:lnTo>
                      <a:pt x="35" y="685"/>
                    </a:lnTo>
                    <a:lnTo>
                      <a:pt x="58" y="558"/>
                    </a:lnTo>
                    <a:lnTo>
                      <a:pt x="58" y="524"/>
                    </a:lnTo>
                    <a:lnTo>
                      <a:pt x="58" y="505"/>
                    </a:lnTo>
                    <a:lnTo>
                      <a:pt x="55" y="484"/>
                    </a:lnTo>
                    <a:lnTo>
                      <a:pt x="40" y="390"/>
                    </a:lnTo>
                    <a:lnTo>
                      <a:pt x="19" y="233"/>
                    </a:lnTo>
                    <a:lnTo>
                      <a:pt x="47" y="110"/>
                    </a:lnTo>
                    <a:lnTo>
                      <a:pt x="8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59" name="Freeform 314"/>
              <p:cNvSpPr>
                <a:spLocks/>
              </p:cNvSpPr>
              <p:nvPr/>
            </p:nvSpPr>
            <p:spPr bwMode="auto">
              <a:xfrm>
                <a:off x="2522" y="1450"/>
                <a:ext cx="22" cy="199"/>
              </a:xfrm>
              <a:custGeom>
                <a:avLst/>
                <a:gdLst>
                  <a:gd name="T0" fmla="*/ 0 w 89"/>
                  <a:gd name="T1" fmla="*/ 0 h 795"/>
                  <a:gd name="T2" fmla="*/ 0 w 89"/>
                  <a:gd name="T3" fmla="*/ 0 h 795"/>
                  <a:gd name="T4" fmla="*/ 0 w 89"/>
                  <a:gd name="T5" fmla="*/ 0 h 795"/>
                  <a:gd name="T6" fmla="*/ 0 w 89"/>
                  <a:gd name="T7" fmla="*/ 0 h 795"/>
                  <a:gd name="T8" fmla="*/ 0 w 89"/>
                  <a:gd name="T9" fmla="*/ 0 h 795"/>
                  <a:gd name="T10" fmla="*/ 0 w 89"/>
                  <a:gd name="T11" fmla="*/ 0 h 795"/>
                  <a:gd name="T12" fmla="*/ 0 w 89"/>
                  <a:gd name="T13" fmla="*/ 0 h 795"/>
                  <a:gd name="T14" fmla="*/ 0 w 89"/>
                  <a:gd name="T15" fmla="*/ 0 h 795"/>
                  <a:gd name="T16" fmla="*/ 0 w 89"/>
                  <a:gd name="T17" fmla="*/ 0 h 795"/>
                  <a:gd name="T18" fmla="*/ 0 w 89"/>
                  <a:gd name="T19" fmla="*/ 0 h 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795"/>
                  <a:gd name="T32" fmla="*/ 89 w 89"/>
                  <a:gd name="T33" fmla="*/ 795 h 7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795">
                    <a:moveTo>
                      <a:pt x="0" y="795"/>
                    </a:moveTo>
                    <a:lnTo>
                      <a:pt x="42" y="684"/>
                    </a:lnTo>
                    <a:lnTo>
                      <a:pt x="64" y="560"/>
                    </a:lnTo>
                    <a:lnTo>
                      <a:pt x="64" y="526"/>
                    </a:lnTo>
                    <a:lnTo>
                      <a:pt x="60" y="486"/>
                    </a:lnTo>
                    <a:lnTo>
                      <a:pt x="42" y="393"/>
                    </a:lnTo>
                    <a:lnTo>
                      <a:pt x="28" y="233"/>
                    </a:lnTo>
                    <a:lnTo>
                      <a:pt x="31" y="171"/>
                    </a:lnTo>
                    <a:lnTo>
                      <a:pt x="47" y="109"/>
                    </a:lnTo>
                    <a:lnTo>
                      <a:pt x="89"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0" name="Freeform 315"/>
              <p:cNvSpPr>
                <a:spLocks/>
              </p:cNvSpPr>
              <p:nvPr/>
            </p:nvSpPr>
            <p:spPr bwMode="auto">
              <a:xfrm>
                <a:off x="2788" y="1926"/>
                <a:ext cx="19" cy="193"/>
              </a:xfrm>
              <a:custGeom>
                <a:avLst/>
                <a:gdLst>
                  <a:gd name="T0" fmla="*/ 0 w 76"/>
                  <a:gd name="T1" fmla="*/ 0 h 771"/>
                  <a:gd name="T2" fmla="*/ 0 w 76"/>
                  <a:gd name="T3" fmla="*/ 0 h 771"/>
                  <a:gd name="T4" fmla="*/ 0 w 76"/>
                  <a:gd name="T5" fmla="*/ 0 h 771"/>
                  <a:gd name="T6" fmla="*/ 0 w 76"/>
                  <a:gd name="T7" fmla="*/ 0 h 771"/>
                  <a:gd name="T8" fmla="*/ 0 w 76"/>
                  <a:gd name="T9" fmla="*/ 0 h 771"/>
                  <a:gd name="T10" fmla="*/ 0 w 76"/>
                  <a:gd name="T11" fmla="*/ 0 h 771"/>
                  <a:gd name="T12" fmla="*/ 0 w 76"/>
                  <a:gd name="T13" fmla="*/ 0 h 771"/>
                  <a:gd name="T14" fmla="*/ 0 w 76"/>
                  <a:gd name="T15" fmla="*/ 0 h 771"/>
                  <a:gd name="T16" fmla="*/ 0 w 76"/>
                  <a:gd name="T17" fmla="*/ 0 h 7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771"/>
                  <a:gd name="T29" fmla="*/ 76 w 76"/>
                  <a:gd name="T30" fmla="*/ 771 h 7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771">
                    <a:moveTo>
                      <a:pt x="0" y="771"/>
                    </a:moveTo>
                    <a:lnTo>
                      <a:pt x="34" y="662"/>
                    </a:lnTo>
                    <a:lnTo>
                      <a:pt x="52" y="538"/>
                    </a:lnTo>
                    <a:lnTo>
                      <a:pt x="52" y="505"/>
                    </a:lnTo>
                    <a:lnTo>
                      <a:pt x="50" y="469"/>
                    </a:lnTo>
                    <a:lnTo>
                      <a:pt x="34" y="380"/>
                    </a:lnTo>
                    <a:lnTo>
                      <a:pt x="13" y="226"/>
                    </a:lnTo>
                    <a:lnTo>
                      <a:pt x="41" y="104"/>
                    </a:lnTo>
                    <a:lnTo>
                      <a:pt x="76"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1" name="Freeform 316"/>
              <p:cNvSpPr>
                <a:spLocks/>
              </p:cNvSpPr>
              <p:nvPr/>
            </p:nvSpPr>
            <p:spPr bwMode="auto">
              <a:xfrm>
                <a:off x="2644" y="2134"/>
                <a:ext cx="82" cy="112"/>
              </a:xfrm>
              <a:custGeom>
                <a:avLst/>
                <a:gdLst>
                  <a:gd name="T0" fmla="*/ 0 w 327"/>
                  <a:gd name="T1" fmla="*/ 0 h 449"/>
                  <a:gd name="T2" fmla="*/ 0 w 327"/>
                  <a:gd name="T3" fmla="*/ 0 h 449"/>
                  <a:gd name="T4" fmla="*/ 0 w 327"/>
                  <a:gd name="T5" fmla="*/ 0 h 449"/>
                  <a:gd name="T6" fmla="*/ 0 w 327"/>
                  <a:gd name="T7" fmla="*/ 0 h 449"/>
                  <a:gd name="T8" fmla="*/ 0 w 327"/>
                  <a:gd name="T9" fmla="*/ 0 h 449"/>
                  <a:gd name="T10" fmla="*/ 0 60000 65536"/>
                  <a:gd name="T11" fmla="*/ 0 60000 65536"/>
                  <a:gd name="T12" fmla="*/ 0 60000 65536"/>
                  <a:gd name="T13" fmla="*/ 0 60000 65536"/>
                  <a:gd name="T14" fmla="*/ 0 60000 65536"/>
                  <a:gd name="T15" fmla="*/ 0 w 327"/>
                  <a:gd name="T16" fmla="*/ 0 h 449"/>
                  <a:gd name="T17" fmla="*/ 327 w 327"/>
                  <a:gd name="T18" fmla="*/ 449 h 449"/>
                </a:gdLst>
                <a:ahLst/>
                <a:cxnLst>
                  <a:cxn ang="T10">
                    <a:pos x="T0" y="T1"/>
                  </a:cxn>
                  <a:cxn ang="T11">
                    <a:pos x="T2" y="T3"/>
                  </a:cxn>
                  <a:cxn ang="T12">
                    <a:pos x="T4" y="T5"/>
                  </a:cxn>
                  <a:cxn ang="T13">
                    <a:pos x="T6" y="T7"/>
                  </a:cxn>
                  <a:cxn ang="T14">
                    <a:pos x="T8" y="T9"/>
                  </a:cxn>
                </a:cxnLst>
                <a:rect l="T15" t="T16" r="T17" b="T18"/>
                <a:pathLst>
                  <a:path w="327" h="449">
                    <a:moveTo>
                      <a:pt x="327" y="449"/>
                    </a:moveTo>
                    <a:lnTo>
                      <a:pt x="259" y="286"/>
                    </a:lnTo>
                    <a:lnTo>
                      <a:pt x="184" y="149"/>
                    </a:lnTo>
                    <a:lnTo>
                      <a:pt x="97" y="6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2" name="Freeform 317"/>
              <p:cNvSpPr>
                <a:spLocks/>
              </p:cNvSpPr>
              <p:nvPr/>
            </p:nvSpPr>
            <p:spPr bwMode="auto">
              <a:xfrm>
                <a:off x="2817" y="2059"/>
                <a:ext cx="22" cy="132"/>
              </a:xfrm>
              <a:custGeom>
                <a:avLst/>
                <a:gdLst>
                  <a:gd name="T0" fmla="*/ 0 w 88"/>
                  <a:gd name="T1" fmla="*/ 0 h 530"/>
                  <a:gd name="T2" fmla="*/ 0 w 88"/>
                  <a:gd name="T3" fmla="*/ 0 h 530"/>
                  <a:gd name="T4" fmla="*/ 0 w 88"/>
                  <a:gd name="T5" fmla="*/ 0 h 530"/>
                  <a:gd name="T6" fmla="*/ 0 w 88"/>
                  <a:gd name="T7" fmla="*/ 0 h 530"/>
                  <a:gd name="T8" fmla="*/ 0 w 88"/>
                  <a:gd name="T9" fmla="*/ 0 h 530"/>
                  <a:gd name="T10" fmla="*/ 0 w 88"/>
                  <a:gd name="T11" fmla="*/ 0 h 530"/>
                  <a:gd name="T12" fmla="*/ 0 60000 65536"/>
                  <a:gd name="T13" fmla="*/ 0 60000 65536"/>
                  <a:gd name="T14" fmla="*/ 0 60000 65536"/>
                  <a:gd name="T15" fmla="*/ 0 60000 65536"/>
                  <a:gd name="T16" fmla="*/ 0 60000 65536"/>
                  <a:gd name="T17" fmla="*/ 0 60000 65536"/>
                  <a:gd name="T18" fmla="*/ 0 w 88"/>
                  <a:gd name="T19" fmla="*/ 0 h 530"/>
                  <a:gd name="T20" fmla="*/ 88 w 88"/>
                  <a:gd name="T21" fmla="*/ 530 h 530"/>
                </a:gdLst>
                <a:ahLst/>
                <a:cxnLst>
                  <a:cxn ang="T12">
                    <a:pos x="T0" y="T1"/>
                  </a:cxn>
                  <a:cxn ang="T13">
                    <a:pos x="T2" y="T3"/>
                  </a:cxn>
                  <a:cxn ang="T14">
                    <a:pos x="T4" y="T5"/>
                  </a:cxn>
                  <a:cxn ang="T15">
                    <a:pos x="T6" y="T7"/>
                  </a:cxn>
                  <a:cxn ang="T16">
                    <a:pos x="T8" y="T9"/>
                  </a:cxn>
                  <a:cxn ang="T17">
                    <a:pos x="T10" y="T11"/>
                  </a:cxn>
                </a:cxnLst>
                <a:rect l="T18" t="T19" r="T20" b="T21"/>
                <a:pathLst>
                  <a:path w="88" h="530">
                    <a:moveTo>
                      <a:pt x="88" y="530"/>
                    </a:moveTo>
                    <a:lnTo>
                      <a:pt x="41" y="396"/>
                    </a:lnTo>
                    <a:lnTo>
                      <a:pt x="4" y="264"/>
                    </a:lnTo>
                    <a:lnTo>
                      <a:pt x="0" y="201"/>
                    </a:lnTo>
                    <a:lnTo>
                      <a:pt x="7" y="131"/>
                    </a:lnTo>
                    <a:lnTo>
                      <a:pt x="1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3" name="Freeform 318"/>
              <p:cNvSpPr>
                <a:spLocks/>
              </p:cNvSpPr>
              <p:nvPr/>
            </p:nvSpPr>
            <p:spPr bwMode="auto">
              <a:xfrm>
                <a:off x="2663" y="2230"/>
                <a:ext cx="562" cy="797"/>
              </a:xfrm>
              <a:custGeom>
                <a:avLst/>
                <a:gdLst>
                  <a:gd name="T0" fmla="*/ 0 w 2249"/>
                  <a:gd name="T1" fmla="*/ 0 h 3186"/>
                  <a:gd name="T2" fmla="*/ 0 w 2249"/>
                  <a:gd name="T3" fmla="*/ 0 h 3186"/>
                  <a:gd name="T4" fmla="*/ 0 w 2249"/>
                  <a:gd name="T5" fmla="*/ 0 h 3186"/>
                  <a:gd name="T6" fmla="*/ 0 w 2249"/>
                  <a:gd name="T7" fmla="*/ 0 h 3186"/>
                  <a:gd name="T8" fmla="*/ 0 w 2249"/>
                  <a:gd name="T9" fmla="*/ 0 h 3186"/>
                  <a:gd name="T10" fmla="*/ 0 w 2249"/>
                  <a:gd name="T11" fmla="*/ 0 h 3186"/>
                  <a:gd name="T12" fmla="*/ 0 w 2249"/>
                  <a:gd name="T13" fmla="*/ 0 h 3186"/>
                  <a:gd name="T14" fmla="*/ 0 w 2249"/>
                  <a:gd name="T15" fmla="*/ 0 h 3186"/>
                  <a:gd name="T16" fmla="*/ 0 w 2249"/>
                  <a:gd name="T17" fmla="*/ 0 h 3186"/>
                  <a:gd name="T18" fmla="*/ 0 w 2249"/>
                  <a:gd name="T19" fmla="*/ 0 h 3186"/>
                  <a:gd name="T20" fmla="*/ 0 w 2249"/>
                  <a:gd name="T21" fmla="*/ 0 h 3186"/>
                  <a:gd name="T22" fmla="*/ 0 w 2249"/>
                  <a:gd name="T23" fmla="*/ 0 h 3186"/>
                  <a:gd name="T24" fmla="*/ 0 w 2249"/>
                  <a:gd name="T25" fmla="*/ 0 h 3186"/>
                  <a:gd name="T26" fmla="*/ 0 w 2249"/>
                  <a:gd name="T27" fmla="*/ 0 h 3186"/>
                  <a:gd name="T28" fmla="*/ 0 w 2249"/>
                  <a:gd name="T29" fmla="*/ 0 h 3186"/>
                  <a:gd name="T30" fmla="*/ 0 w 2249"/>
                  <a:gd name="T31" fmla="*/ 0 h 3186"/>
                  <a:gd name="T32" fmla="*/ 0 w 2249"/>
                  <a:gd name="T33" fmla="*/ 0 h 3186"/>
                  <a:gd name="T34" fmla="*/ 0 w 2249"/>
                  <a:gd name="T35" fmla="*/ 0 h 3186"/>
                  <a:gd name="T36" fmla="*/ 0 w 2249"/>
                  <a:gd name="T37" fmla="*/ 0 h 3186"/>
                  <a:gd name="T38" fmla="*/ 0 w 2249"/>
                  <a:gd name="T39" fmla="*/ 0 h 3186"/>
                  <a:gd name="T40" fmla="*/ 0 w 2249"/>
                  <a:gd name="T41" fmla="*/ 0 h 3186"/>
                  <a:gd name="T42" fmla="*/ 0 w 2249"/>
                  <a:gd name="T43" fmla="*/ 0 h 3186"/>
                  <a:gd name="T44" fmla="*/ 0 w 2249"/>
                  <a:gd name="T45" fmla="*/ 0 h 3186"/>
                  <a:gd name="T46" fmla="*/ 0 w 2249"/>
                  <a:gd name="T47" fmla="*/ 0 h 3186"/>
                  <a:gd name="T48" fmla="*/ 0 w 2249"/>
                  <a:gd name="T49" fmla="*/ 0 h 3186"/>
                  <a:gd name="T50" fmla="*/ 0 w 2249"/>
                  <a:gd name="T51" fmla="*/ 0 h 3186"/>
                  <a:gd name="T52" fmla="*/ 0 w 2249"/>
                  <a:gd name="T53" fmla="*/ 0 h 3186"/>
                  <a:gd name="T54" fmla="*/ 0 w 2249"/>
                  <a:gd name="T55" fmla="*/ 0 h 3186"/>
                  <a:gd name="T56" fmla="*/ 0 w 2249"/>
                  <a:gd name="T57" fmla="*/ 0 h 3186"/>
                  <a:gd name="T58" fmla="*/ 0 w 2249"/>
                  <a:gd name="T59" fmla="*/ 0 h 3186"/>
                  <a:gd name="T60" fmla="*/ 0 w 2249"/>
                  <a:gd name="T61" fmla="*/ 0 h 3186"/>
                  <a:gd name="T62" fmla="*/ 0 w 2249"/>
                  <a:gd name="T63" fmla="*/ 0 h 3186"/>
                  <a:gd name="T64" fmla="*/ 0 w 2249"/>
                  <a:gd name="T65" fmla="*/ 0 h 3186"/>
                  <a:gd name="T66" fmla="*/ 0 w 2249"/>
                  <a:gd name="T67" fmla="*/ 0 h 3186"/>
                  <a:gd name="T68" fmla="*/ 0 w 2249"/>
                  <a:gd name="T69" fmla="*/ 0 h 3186"/>
                  <a:gd name="T70" fmla="*/ 0 w 2249"/>
                  <a:gd name="T71" fmla="*/ 0 h 3186"/>
                  <a:gd name="T72" fmla="*/ 0 w 2249"/>
                  <a:gd name="T73" fmla="*/ 0 h 3186"/>
                  <a:gd name="T74" fmla="*/ 0 w 2249"/>
                  <a:gd name="T75" fmla="*/ 0 h 3186"/>
                  <a:gd name="T76" fmla="*/ 0 w 2249"/>
                  <a:gd name="T77" fmla="*/ 0 h 3186"/>
                  <a:gd name="T78" fmla="*/ 0 w 2249"/>
                  <a:gd name="T79" fmla="*/ 0 h 3186"/>
                  <a:gd name="T80" fmla="*/ 0 w 2249"/>
                  <a:gd name="T81" fmla="*/ 0 h 3186"/>
                  <a:gd name="T82" fmla="*/ 0 w 2249"/>
                  <a:gd name="T83" fmla="*/ 0 h 3186"/>
                  <a:gd name="T84" fmla="*/ 0 w 2249"/>
                  <a:gd name="T85" fmla="*/ 0 h 3186"/>
                  <a:gd name="T86" fmla="*/ 0 w 2249"/>
                  <a:gd name="T87" fmla="*/ 0 h 3186"/>
                  <a:gd name="T88" fmla="*/ 0 w 2249"/>
                  <a:gd name="T89" fmla="*/ 0 h 3186"/>
                  <a:gd name="T90" fmla="*/ 0 w 2249"/>
                  <a:gd name="T91" fmla="*/ 0 h 3186"/>
                  <a:gd name="T92" fmla="*/ 0 w 2249"/>
                  <a:gd name="T93" fmla="*/ 0 h 3186"/>
                  <a:gd name="T94" fmla="*/ 0 w 2249"/>
                  <a:gd name="T95" fmla="*/ 0 h 3186"/>
                  <a:gd name="T96" fmla="*/ 0 w 2249"/>
                  <a:gd name="T97" fmla="*/ 0 h 3186"/>
                  <a:gd name="T98" fmla="*/ 0 w 2249"/>
                  <a:gd name="T99" fmla="*/ 0 h 3186"/>
                  <a:gd name="T100" fmla="*/ 0 w 2249"/>
                  <a:gd name="T101" fmla="*/ 0 h 3186"/>
                  <a:gd name="T102" fmla="*/ 0 w 2249"/>
                  <a:gd name="T103" fmla="*/ 0 h 3186"/>
                  <a:gd name="T104" fmla="*/ 0 w 2249"/>
                  <a:gd name="T105" fmla="*/ 0 h 3186"/>
                  <a:gd name="T106" fmla="*/ 0 w 2249"/>
                  <a:gd name="T107" fmla="*/ 0 h 3186"/>
                  <a:gd name="T108" fmla="*/ 0 w 2249"/>
                  <a:gd name="T109" fmla="*/ 0 h 3186"/>
                  <a:gd name="T110" fmla="*/ 0 w 2249"/>
                  <a:gd name="T111" fmla="*/ 0 h 3186"/>
                  <a:gd name="T112" fmla="*/ 0 w 2249"/>
                  <a:gd name="T113" fmla="*/ 0 h 3186"/>
                  <a:gd name="T114" fmla="*/ 0 w 2249"/>
                  <a:gd name="T115" fmla="*/ 0 h 3186"/>
                  <a:gd name="T116" fmla="*/ 0 w 2249"/>
                  <a:gd name="T117" fmla="*/ 0 h 3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9"/>
                  <a:gd name="T178" fmla="*/ 0 h 3186"/>
                  <a:gd name="T179" fmla="*/ 2249 w 2249"/>
                  <a:gd name="T180" fmla="*/ 3186 h 3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9" h="3186">
                    <a:moveTo>
                      <a:pt x="0" y="108"/>
                    </a:moveTo>
                    <a:lnTo>
                      <a:pt x="143" y="252"/>
                    </a:lnTo>
                    <a:lnTo>
                      <a:pt x="212" y="322"/>
                    </a:lnTo>
                    <a:lnTo>
                      <a:pt x="270" y="379"/>
                    </a:lnTo>
                    <a:lnTo>
                      <a:pt x="303" y="424"/>
                    </a:lnTo>
                    <a:lnTo>
                      <a:pt x="332" y="458"/>
                    </a:lnTo>
                    <a:lnTo>
                      <a:pt x="357" y="505"/>
                    </a:lnTo>
                    <a:lnTo>
                      <a:pt x="386" y="545"/>
                    </a:lnTo>
                    <a:lnTo>
                      <a:pt x="429" y="608"/>
                    </a:lnTo>
                    <a:lnTo>
                      <a:pt x="484" y="683"/>
                    </a:lnTo>
                    <a:lnTo>
                      <a:pt x="505" y="723"/>
                    </a:lnTo>
                    <a:lnTo>
                      <a:pt x="534" y="759"/>
                    </a:lnTo>
                    <a:lnTo>
                      <a:pt x="562" y="798"/>
                    </a:lnTo>
                    <a:lnTo>
                      <a:pt x="588" y="822"/>
                    </a:lnTo>
                    <a:lnTo>
                      <a:pt x="603" y="852"/>
                    </a:lnTo>
                    <a:lnTo>
                      <a:pt x="627" y="881"/>
                    </a:lnTo>
                    <a:lnTo>
                      <a:pt x="642" y="896"/>
                    </a:lnTo>
                    <a:lnTo>
                      <a:pt x="668" y="914"/>
                    </a:lnTo>
                    <a:lnTo>
                      <a:pt x="689" y="935"/>
                    </a:lnTo>
                    <a:lnTo>
                      <a:pt x="706" y="960"/>
                    </a:lnTo>
                    <a:lnTo>
                      <a:pt x="731" y="994"/>
                    </a:lnTo>
                    <a:lnTo>
                      <a:pt x="747" y="1023"/>
                    </a:lnTo>
                    <a:lnTo>
                      <a:pt x="768" y="1057"/>
                    </a:lnTo>
                    <a:lnTo>
                      <a:pt x="787" y="1090"/>
                    </a:lnTo>
                    <a:lnTo>
                      <a:pt x="805" y="1132"/>
                    </a:lnTo>
                    <a:lnTo>
                      <a:pt x="834" y="1178"/>
                    </a:lnTo>
                    <a:lnTo>
                      <a:pt x="857" y="1230"/>
                    </a:lnTo>
                    <a:lnTo>
                      <a:pt x="874" y="1271"/>
                    </a:lnTo>
                    <a:lnTo>
                      <a:pt x="902" y="1322"/>
                    </a:lnTo>
                    <a:lnTo>
                      <a:pt x="926" y="1356"/>
                    </a:lnTo>
                    <a:lnTo>
                      <a:pt x="949" y="1397"/>
                    </a:lnTo>
                    <a:lnTo>
                      <a:pt x="989" y="1430"/>
                    </a:lnTo>
                    <a:lnTo>
                      <a:pt x="1023" y="1466"/>
                    </a:lnTo>
                    <a:lnTo>
                      <a:pt x="1063" y="1501"/>
                    </a:lnTo>
                    <a:lnTo>
                      <a:pt x="1100" y="1548"/>
                    </a:lnTo>
                    <a:lnTo>
                      <a:pt x="1138" y="1587"/>
                    </a:lnTo>
                    <a:lnTo>
                      <a:pt x="1172" y="1626"/>
                    </a:lnTo>
                    <a:lnTo>
                      <a:pt x="1213" y="1661"/>
                    </a:lnTo>
                    <a:lnTo>
                      <a:pt x="1247" y="1695"/>
                    </a:lnTo>
                    <a:lnTo>
                      <a:pt x="1284" y="1742"/>
                    </a:lnTo>
                    <a:lnTo>
                      <a:pt x="1327" y="1783"/>
                    </a:lnTo>
                    <a:lnTo>
                      <a:pt x="1369" y="1834"/>
                    </a:lnTo>
                    <a:lnTo>
                      <a:pt x="1413" y="1887"/>
                    </a:lnTo>
                    <a:lnTo>
                      <a:pt x="1454" y="1926"/>
                    </a:lnTo>
                    <a:lnTo>
                      <a:pt x="1490" y="1978"/>
                    </a:lnTo>
                    <a:lnTo>
                      <a:pt x="1524" y="2013"/>
                    </a:lnTo>
                    <a:lnTo>
                      <a:pt x="1553" y="2052"/>
                    </a:lnTo>
                    <a:lnTo>
                      <a:pt x="1582" y="2086"/>
                    </a:lnTo>
                    <a:lnTo>
                      <a:pt x="1615" y="2122"/>
                    </a:lnTo>
                    <a:lnTo>
                      <a:pt x="1650" y="2155"/>
                    </a:lnTo>
                    <a:lnTo>
                      <a:pt x="1679" y="2202"/>
                    </a:lnTo>
                    <a:lnTo>
                      <a:pt x="1708" y="2236"/>
                    </a:lnTo>
                    <a:lnTo>
                      <a:pt x="1737" y="2277"/>
                    </a:lnTo>
                    <a:lnTo>
                      <a:pt x="1753" y="2318"/>
                    </a:lnTo>
                    <a:lnTo>
                      <a:pt x="1777" y="2357"/>
                    </a:lnTo>
                    <a:lnTo>
                      <a:pt x="1795" y="2403"/>
                    </a:lnTo>
                    <a:lnTo>
                      <a:pt x="1800" y="2453"/>
                    </a:lnTo>
                    <a:lnTo>
                      <a:pt x="1811" y="2500"/>
                    </a:lnTo>
                    <a:lnTo>
                      <a:pt x="1829" y="2558"/>
                    </a:lnTo>
                    <a:lnTo>
                      <a:pt x="1845" y="2605"/>
                    </a:lnTo>
                    <a:lnTo>
                      <a:pt x="1863" y="2655"/>
                    </a:lnTo>
                    <a:lnTo>
                      <a:pt x="1875" y="2696"/>
                    </a:lnTo>
                    <a:lnTo>
                      <a:pt x="1896" y="2748"/>
                    </a:lnTo>
                    <a:lnTo>
                      <a:pt x="1922" y="2800"/>
                    </a:lnTo>
                    <a:lnTo>
                      <a:pt x="1955" y="2851"/>
                    </a:lnTo>
                    <a:lnTo>
                      <a:pt x="1984" y="2893"/>
                    </a:lnTo>
                    <a:lnTo>
                      <a:pt x="2042" y="2995"/>
                    </a:lnTo>
                    <a:lnTo>
                      <a:pt x="2080" y="3064"/>
                    </a:lnTo>
                    <a:lnTo>
                      <a:pt x="2106" y="3117"/>
                    </a:lnTo>
                    <a:lnTo>
                      <a:pt x="2116" y="3150"/>
                    </a:lnTo>
                    <a:lnTo>
                      <a:pt x="2127" y="3186"/>
                    </a:lnTo>
                    <a:lnTo>
                      <a:pt x="2145" y="3179"/>
                    </a:lnTo>
                    <a:lnTo>
                      <a:pt x="2168" y="3150"/>
                    </a:lnTo>
                    <a:lnTo>
                      <a:pt x="2207" y="3081"/>
                    </a:lnTo>
                    <a:lnTo>
                      <a:pt x="2243" y="3019"/>
                    </a:lnTo>
                    <a:lnTo>
                      <a:pt x="2249" y="2955"/>
                    </a:lnTo>
                    <a:lnTo>
                      <a:pt x="2232" y="2897"/>
                    </a:lnTo>
                    <a:lnTo>
                      <a:pt x="2178" y="2822"/>
                    </a:lnTo>
                    <a:lnTo>
                      <a:pt x="2127" y="2755"/>
                    </a:lnTo>
                    <a:lnTo>
                      <a:pt x="2088" y="2696"/>
                    </a:lnTo>
                    <a:lnTo>
                      <a:pt x="2052" y="2638"/>
                    </a:lnTo>
                    <a:lnTo>
                      <a:pt x="2030" y="2570"/>
                    </a:lnTo>
                    <a:lnTo>
                      <a:pt x="2002" y="2512"/>
                    </a:lnTo>
                    <a:lnTo>
                      <a:pt x="1976" y="2443"/>
                    </a:lnTo>
                    <a:lnTo>
                      <a:pt x="1933" y="2386"/>
                    </a:lnTo>
                    <a:lnTo>
                      <a:pt x="1880" y="2295"/>
                    </a:lnTo>
                    <a:lnTo>
                      <a:pt x="1821" y="2226"/>
                    </a:lnTo>
                    <a:lnTo>
                      <a:pt x="1770" y="2151"/>
                    </a:lnTo>
                    <a:lnTo>
                      <a:pt x="1720" y="2086"/>
                    </a:lnTo>
                    <a:lnTo>
                      <a:pt x="1661" y="2018"/>
                    </a:lnTo>
                    <a:lnTo>
                      <a:pt x="1604" y="1949"/>
                    </a:lnTo>
                    <a:lnTo>
                      <a:pt x="1565" y="1891"/>
                    </a:lnTo>
                    <a:lnTo>
                      <a:pt x="1524" y="1850"/>
                    </a:lnTo>
                    <a:lnTo>
                      <a:pt x="1478" y="1804"/>
                    </a:lnTo>
                    <a:lnTo>
                      <a:pt x="1427" y="1754"/>
                    </a:lnTo>
                    <a:lnTo>
                      <a:pt x="1380" y="1714"/>
                    </a:lnTo>
                    <a:lnTo>
                      <a:pt x="1322" y="1649"/>
                    </a:lnTo>
                    <a:lnTo>
                      <a:pt x="1258" y="1563"/>
                    </a:lnTo>
                    <a:lnTo>
                      <a:pt x="1191" y="1501"/>
                    </a:lnTo>
                    <a:lnTo>
                      <a:pt x="1133" y="1419"/>
                    </a:lnTo>
                    <a:lnTo>
                      <a:pt x="1074" y="1356"/>
                    </a:lnTo>
                    <a:lnTo>
                      <a:pt x="1017" y="1282"/>
                    </a:lnTo>
                    <a:lnTo>
                      <a:pt x="960" y="1212"/>
                    </a:lnTo>
                    <a:lnTo>
                      <a:pt x="908" y="1132"/>
                    </a:lnTo>
                    <a:lnTo>
                      <a:pt x="857" y="1046"/>
                    </a:lnTo>
                    <a:lnTo>
                      <a:pt x="799" y="943"/>
                    </a:lnTo>
                    <a:lnTo>
                      <a:pt x="747" y="839"/>
                    </a:lnTo>
                    <a:lnTo>
                      <a:pt x="702" y="764"/>
                    </a:lnTo>
                    <a:lnTo>
                      <a:pt x="655" y="700"/>
                    </a:lnTo>
                    <a:lnTo>
                      <a:pt x="609" y="655"/>
                    </a:lnTo>
                    <a:lnTo>
                      <a:pt x="569" y="608"/>
                    </a:lnTo>
                    <a:lnTo>
                      <a:pt x="517" y="549"/>
                    </a:lnTo>
                    <a:lnTo>
                      <a:pt x="458" y="477"/>
                    </a:lnTo>
                    <a:lnTo>
                      <a:pt x="378" y="379"/>
                    </a:lnTo>
                    <a:lnTo>
                      <a:pt x="311" y="286"/>
                    </a:lnTo>
                    <a:lnTo>
                      <a:pt x="249" y="206"/>
                    </a:lnTo>
                    <a:lnTo>
                      <a:pt x="190" y="155"/>
                    </a:lnTo>
                    <a:lnTo>
                      <a:pt x="47" y="0"/>
                    </a:lnTo>
                    <a:lnTo>
                      <a:pt x="0" y="108"/>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4" name="Freeform 319"/>
              <p:cNvSpPr>
                <a:spLocks/>
              </p:cNvSpPr>
              <p:nvPr/>
            </p:nvSpPr>
            <p:spPr bwMode="auto">
              <a:xfrm>
                <a:off x="2118" y="1649"/>
                <a:ext cx="139" cy="156"/>
              </a:xfrm>
              <a:custGeom>
                <a:avLst/>
                <a:gdLst>
                  <a:gd name="T0" fmla="*/ 0 w 557"/>
                  <a:gd name="T1" fmla="*/ 0 h 622"/>
                  <a:gd name="T2" fmla="*/ 0 w 557"/>
                  <a:gd name="T3" fmla="*/ 0 h 622"/>
                  <a:gd name="T4" fmla="*/ 0 w 557"/>
                  <a:gd name="T5" fmla="*/ 0 h 622"/>
                  <a:gd name="T6" fmla="*/ 0 w 557"/>
                  <a:gd name="T7" fmla="*/ 0 h 622"/>
                  <a:gd name="T8" fmla="*/ 0 w 557"/>
                  <a:gd name="T9" fmla="*/ 0 h 622"/>
                  <a:gd name="T10" fmla="*/ 0 w 557"/>
                  <a:gd name="T11" fmla="*/ 0 h 622"/>
                  <a:gd name="T12" fmla="*/ 0 w 557"/>
                  <a:gd name="T13" fmla="*/ 0 h 622"/>
                  <a:gd name="T14" fmla="*/ 0 w 557"/>
                  <a:gd name="T15" fmla="*/ 0 h 622"/>
                  <a:gd name="T16" fmla="*/ 0 w 557"/>
                  <a:gd name="T17" fmla="*/ 0 h 622"/>
                  <a:gd name="T18" fmla="*/ 0 w 557"/>
                  <a:gd name="T19" fmla="*/ 0 h 622"/>
                  <a:gd name="T20" fmla="*/ 0 w 557"/>
                  <a:gd name="T21" fmla="*/ 0 h 622"/>
                  <a:gd name="T22" fmla="*/ 0 w 557"/>
                  <a:gd name="T23" fmla="*/ 0 h 622"/>
                  <a:gd name="T24" fmla="*/ 0 w 557"/>
                  <a:gd name="T25" fmla="*/ 0 h 622"/>
                  <a:gd name="T26" fmla="*/ 0 w 557"/>
                  <a:gd name="T27" fmla="*/ 0 h 622"/>
                  <a:gd name="T28" fmla="*/ 0 w 557"/>
                  <a:gd name="T29" fmla="*/ 0 h 622"/>
                  <a:gd name="T30" fmla="*/ 0 w 557"/>
                  <a:gd name="T31" fmla="*/ 0 h 622"/>
                  <a:gd name="T32" fmla="*/ 0 w 557"/>
                  <a:gd name="T33" fmla="*/ 0 h 622"/>
                  <a:gd name="T34" fmla="*/ 0 w 557"/>
                  <a:gd name="T35" fmla="*/ 0 h 622"/>
                  <a:gd name="T36" fmla="*/ 0 w 557"/>
                  <a:gd name="T37" fmla="*/ 0 h 622"/>
                  <a:gd name="T38" fmla="*/ 0 w 557"/>
                  <a:gd name="T39" fmla="*/ 0 h 622"/>
                  <a:gd name="T40" fmla="*/ 0 w 557"/>
                  <a:gd name="T41" fmla="*/ 0 h 622"/>
                  <a:gd name="T42" fmla="*/ 0 w 557"/>
                  <a:gd name="T43" fmla="*/ 0 h 622"/>
                  <a:gd name="T44" fmla="*/ 0 w 557"/>
                  <a:gd name="T45" fmla="*/ 0 h 622"/>
                  <a:gd name="T46" fmla="*/ 0 w 557"/>
                  <a:gd name="T47" fmla="*/ 0 h 622"/>
                  <a:gd name="T48" fmla="*/ 0 w 557"/>
                  <a:gd name="T49" fmla="*/ 0 h 622"/>
                  <a:gd name="T50" fmla="*/ 0 w 557"/>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7"/>
                  <a:gd name="T79" fmla="*/ 0 h 622"/>
                  <a:gd name="T80" fmla="*/ 557 w 557"/>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7" h="622">
                    <a:moveTo>
                      <a:pt x="0" y="0"/>
                    </a:moveTo>
                    <a:lnTo>
                      <a:pt x="225" y="126"/>
                    </a:lnTo>
                    <a:lnTo>
                      <a:pt x="280" y="165"/>
                    </a:lnTo>
                    <a:lnTo>
                      <a:pt x="340" y="194"/>
                    </a:lnTo>
                    <a:lnTo>
                      <a:pt x="385" y="236"/>
                    </a:lnTo>
                    <a:lnTo>
                      <a:pt x="420" y="269"/>
                    </a:lnTo>
                    <a:lnTo>
                      <a:pt x="461" y="316"/>
                    </a:lnTo>
                    <a:lnTo>
                      <a:pt x="482" y="362"/>
                    </a:lnTo>
                    <a:lnTo>
                      <a:pt x="512" y="409"/>
                    </a:lnTo>
                    <a:lnTo>
                      <a:pt x="534" y="460"/>
                    </a:lnTo>
                    <a:lnTo>
                      <a:pt x="551" y="517"/>
                    </a:lnTo>
                    <a:lnTo>
                      <a:pt x="551" y="557"/>
                    </a:lnTo>
                    <a:lnTo>
                      <a:pt x="557" y="585"/>
                    </a:lnTo>
                    <a:lnTo>
                      <a:pt x="551" y="604"/>
                    </a:lnTo>
                    <a:lnTo>
                      <a:pt x="528" y="622"/>
                    </a:lnTo>
                    <a:lnTo>
                      <a:pt x="500" y="615"/>
                    </a:lnTo>
                    <a:lnTo>
                      <a:pt x="466" y="604"/>
                    </a:lnTo>
                    <a:lnTo>
                      <a:pt x="414" y="580"/>
                    </a:lnTo>
                    <a:lnTo>
                      <a:pt x="357" y="551"/>
                    </a:lnTo>
                    <a:lnTo>
                      <a:pt x="303" y="522"/>
                    </a:lnTo>
                    <a:lnTo>
                      <a:pt x="269" y="494"/>
                    </a:lnTo>
                    <a:lnTo>
                      <a:pt x="230" y="460"/>
                    </a:lnTo>
                    <a:lnTo>
                      <a:pt x="195" y="413"/>
                    </a:lnTo>
                    <a:lnTo>
                      <a:pt x="161" y="362"/>
                    </a:lnTo>
                    <a:lnTo>
                      <a:pt x="132" y="31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5" name="Freeform 320"/>
              <p:cNvSpPr>
                <a:spLocks/>
              </p:cNvSpPr>
              <p:nvPr/>
            </p:nvSpPr>
            <p:spPr bwMode="auto">
              <a:xfrm>
                <a:off x="2155" y="1619"/>
                <a:ext cx="118" cy="169"/>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0" y="0"/>
                    </a:moveTo>
                    <a:lnTo>
                      <a:pt x="66" y="242"/>
                    </a:lnTo>
                    <a:lnTo>
                      <a:pt x="82" y="304"/>
                    </a:lnTo>
                    <a:lnTo>
                      <a:pt x="99" y="362"/>
                    </a:lnTo>
                    <a:lnTo>
                      <a:pt x="121" y="419"/>
                    </a:lnTo>
                    <a:lnTo>
                      <a:pt x="155" y="459"/>
                    </a:lnTo>
                    <a:lnTo>
                      <a:pt x="184" y="501"/>
                    </a:lnTo>
                    <a:lnTo>
                      <a:pt x="214" y="545"/>
                    </a:lnTo>
                    <a:lnTo>
                      <a:pt x="266" y="586"/>
                    </a:lnTo>
                    <a:lnTo>
                      <a:pt x="313" y="621"/>
                    </a:lnTo>
                    <a:lnTo>
                      <a:pt x="403" y="672"/>
                    </a:lnTo>
                    <a:lnTo>
                      <a:pt x="456" y="678"/>
                    </a:lnTo>
                    <a:lnTo>
                      <a:pt x="473" y="638"/>
                    </a:lnTo>
                    <a:lnTo>
                      <a:pt x="468" y="545"/>
                    </a:lnTo>
                    <a:lnTo>
                      <a:pt x="445" y="437"/>
                    </a:lnTo>
                    <a:lnTo>
                      <a:pt x="398" y="346"/>
                    </a:lnTo>
                    <a:lnTo>
                      <a:pt x="323" y="25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6" name="Freeform 321"/>
              <p:cNvSpPr>
                <a:spLocks/>
              </p:cNvSpPr>
              <p:nvPr/>
            </p:nvSpPr>
            <p:spPr bwMode="auto">
              <a:xfrm>
                <a:off x="2086" y="1683"/>
                <a:ext cx="161" cy="131"/>
              </a:xfrm>
              <a:custGeom>
                <a:avLst/>
                <a:gdLst>
                  <a:gd name="T0" fmla="*/ 0 w 643"/>
                  <a:gd name="T1" fmla="*/ 0 h 524"/>
                  <a:gd name="T2" fmla="*/ 0 w 643"/>
                  <a:gd name="T3" fmla="*/ 0 h 524"/>
                  <a:gd name="T4" fmla="*/ 0 w 643"/>
                  <a:gd name="T5" fmla="*/ 0 h 524"/>
                  <a:gd name="T6" fmla="*/ 0 w 643"/>
                  <a:gd name="T7" fmla="*/ 0 h 524"/>
                  <a:gd name="T8" fmla="*/ 0 w 643"/>
                  <a:gd name="T9" fmla="*/ 0 h 524"/>
                  <a:gd name="T10" fmla="*/ 0 w 643"/>
                  <a:gd name="T11" fmla="*/ 0 h 524"/>
                  <a:gd name="T12" fmla="*/ 0 w 643"/>
                  <a:gd name="T13" fmla="*/ 0 h 524"/>
                  <a:gd name="T14" fmla="*/ 0 w 643"/>
                  <a:gd name="T15" fmla="*/ 0 h 524"/>
                  <a:gd name="T16" fmla="*/ 0 w 643"/>
                  <a:gd name="T17" fmla="*/ 0 h 524"/>
                  <a:gd name="T18" fmla="*/ 0 w 643"/>
                  <a:gd name="T19" fmla="*/ 0 h 524"/>
                  <a:gd name="T20" fmla="*/ 0 w 643"/>
                  <a:gd name="T21" fmla="*/ 0 h 524"/>
                  <a:gd name="T22" fmla="*/ 0 w 643"/>
                  <a:gd name="T23" fmla="*/ 0 h 524"/>
                  <a:gd name="T24" fmla="*/ 0 w 643"/>
                  <a:gd name="T25" fmla="*/ 0 h 524"/>
                  <a:gd name="T26" fmla="*/ 0 w 643"/>
                  <a:gd name="T27" fmla="*/ 0 h 524"/>
                  <a:gd name="T28" fmla="*/ 0 w 643"/>
                  <a:gd name="T29" fmla="*/ 0 h 524"/>
                  <a:gd name="T30" fmla="*/ 0 w 643"/>
                  <a:gd name="T31" fmla="*/ 0 h 524"/>
                  <a:gd name="T32" fmla="*/ 0 w 643"/>
                  <a:gd name="T33" fmla="*/ 0 h 524"/>
                  <a:gd name="T34" fmla="*/ 0 w 643"/>
                  <a:gd name="T35" fmla="*/ 0 h 524"/>
                  <a:gd name="T36" fmla="*/ 0 w 643"/>
                  <a:gd name="T37" fmla="*/ 0 h 524"/>
                  <a:gd name="T38" fmla="*/ 0 w 643"/>
                  <a:gd name="T39" fmla="*/ 0 h 524"/>
                  <a:gd name="T40" fmla="*/ 0 w 643"/>
                  <a:gd name="T41" fmla="*/ 0 h 524"/>
                  <a:gd name="T42" fmla="*/ 0 w 643"/>
                  <a:gd name="T43" fmla="*/ 0 h 524"/>
                  <a:gd name="T44" fmla="*/ 0 w 643"/>
                  <a:gd name="T45" fmla="*/ 0 h 524"/>
                  <a:gd name="T46" fmla="*/ 0 w 643"/>
                  <a:gd name="T47" fmla="*/ 0 h 524"/>
                  <a:gd name="T48" fmla="*/ 0 w 643"/>
                  <a:gd name="T49" fmla="*/ 0 h 524"/>
                  <a:gd name="T50" fmla="*/ 0 w 643"/>
                  <a:gd name="T51" fmla="*/ 0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3"/>
                  <a:gd name="T79" fmla="*/ 0 h 524"/>
                  <a:gd name="T80" fmla="*/ 643 w 643"/>
                  <a:gd name="T81" fmla="*/ 524 h 5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3" h="524">
                    <a:moveTo>
                      <a:pt x="0" y="0"/>
                    </a:moveTo>
                    <a:lnTo>
                      <a:pt x="236" y="76"/>
                    </a:lnTo>
                    <a:lnTo>
                      <a:pt x="298" y="105"/>
                    </a:lnTo>
                    <a:lnTo>
                      <a:pt x="351" y="129"/>
                    </a:lnTo>
                    <a:lnTo>
                      <a:pt x="395" y="159"/>
                    </a:lnTo>
                    <a:lnTo>
                      <a:pt x="448" y="184"/>
                    </a:lnTo>
                    <a:lnTo>
                      <a:pt x="488" y="226"/>
                    </a:lnTo>
                    <a:lnTo>
                      <a:pt x="521" y="260"/>
                    </a:lnTo>
                    <a:lnTo>
                      <a:pt x="558" y="306"/>
                    </a:lnTo>
                    <a:lnTo>
                      <a:pt x="592" y="353"/>
                    </a:lnTo>
                    <a:lnTo>
                      <a:pt x="621" y="410"/>
                    </a:lnTo>
                    <a:lnTo>
                      <a:pt x="643" y="449"/>
                    </a:lnTo>
                    <a:lnTo>
                      <a:pt x="643" y="486"/>
                    </a:lnTo>
                    <a:lnTo>
                      <a:pt x="643" y="502"/>
                    </a:lnTo>
                    <a:lnTo>
                      <a:pt x="626" y="519"/>
                    </a:lnTo>
                    <a:lnTo>
                      <a:pt x="597" y="524"/>
                    </a:lnTo>
                    <a:lnTo>
                      <a:pt x="558" y="524"/>
                    </a:lnTo>
                    <a:lnTo>
                      <a:pt x="511" y="508"/>
                    </a:lnTo>
                    <a:lnTo>
                      <a:pt x="448" y="490"/>
                    </a:lnTo>
                    <a:lnTo>
                      <a:pt x="395" y="472"/>
                    </a:lnTo>
                    <a:lnTo>
                      <a:pt x="356" y="449"/>
                    </a:lnTo>
                    <a:lnTo>
                      <a:pt x="311" y="421"/>
                    </a:lnTo>
                    <a:lnTo>
                      <a:pt x="269" y="386"/>
                    </a:lnTo>
                    <a:lnTo>
                      <a:pt x="236" y="347"/>
                    </a:lnTo>
                    <a:lnTo>
                      <a:pt x="189" y="294"/>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7" name="Freeform 322"/>
              <p:cNvSpPr>
                <a:spLocks/>
              </p:cNvSpPr>
              <p:nvPr/>
            </p:nvSpPr>
            <p:spPr bwMode="auto">
              <a:xfrm>
                <a:off x="2172" y="1706"/>
                <a:ext cx="140" cy="157"/>
              </a:xfrm>
              <a:custGeom>
                <a:avLst/>
                <a:gdLst>
                  <a:gd name="T0" fmla="*/ 0 w 563"/>
                  <a:gd name="T1" fmla="*/ 0 h 629"/>
                  <a:gd name="T2" fmla="*/ 0 w 563"/>
                  <a:gd name="T3" fmla="*/ 0 h 629"/>
                  <a:gd name="T4" fmla="*/ 0 w 563"/>
                  <a:gd name="T5" fmla="*/ 0 h 629"/>
                  <a:gd name="T6" fmla="*/ 0 w 563"/>
                  <a:gd name="T7" fmla="*/ 0 h 629"/>
                  <a:gd name="T8" fmla="*/ 0 w 563"/>
                  <a:gd name="T9" fmla="*/ 0 h 629"/>
                  <a:gd name="T10" fmla="*/ 0 w 563"/>
                  <a:gd name="T11" fmla="*/ 0 h 629"/>
                  <a:gd name="T12" fmla="*/ 0 w 563"/>
                  <a:gd name="T13" fmla="*/ 0 h 629"/>
                  <a:gd name="T14" fmla="*/ 0 w 563"/>
                  <a:gd name="T15" fmla="*/ 0 h 629"/>
                  <a:gd name="T16" fmla="*/ 0 w 563"/>
                  <a:gd name="T17" fmla="*/ 0 h 629"/>
                  <a:gd name="T18" fmla="*/ 0 w 563"/>
                  <a:gd name="T19" fmla="*/ 0 h 629"/>
                  <a:gd name="T20" fmla="*/ 0 w 563"/>
                  <a:gd name="T21" fmla="*/ 0 h 629"/>
                  <a:gd name="T22" fmla="*/ 0 w 563"/>
                  <a:gd name="T23" fmla="*/ 0 h 629"/>
                  <a:gd name="T24" fmla="*/ 0 w 563"/>
                  <a:gd name="T25" fmla="*/ 0 h 629"/>
                  <a:gd name="T26" fmla="*/ 0 w 563"/>
                  <a:gd name="T27" fmla="*/ 0 h 629"/>
                  <a:gd name="T28" fmla="*/ 0 w 563"/>
                  <a:gd name="T29" fmla="*/ 0 h 629"/>
                  <a:gd name="T30" fmla="*/ 0 w 563"/>
                  <a:gd name="T31" fmla="*/ 0 h 629"/>
                  <a:gd name="T32" fmla="*/ 0 w 563"/>
                  <a:gd name="T33" fmla="*/ 0 h 629"/>
                  <a:gd name="T34" fmla="*/ 0 w 563"/>
                  <a:gd name="T35" fmla="*/ 0 h 629"/>
                  <a:gd name="T36" fmla="*/ 0 w 563"/>
                  <a:gd name="T37" fmla="*/ 0 h 629"/>
                  <a:gd name="T38" fmla="*/ 0 w 563"/>
                  <a:gd name="T39" fmla="*/ 0 h 629"/>
                  <a:gd name="T40" fmla="*/ 0 w 563"/>
                  <a:gd name="T41" fmla="*/ 0 h 629"/>
                  <a:gd name="T42" fmla="*/ 0 w 563"/>
                  <a:gd name="T43" fmla="*/ 0 h 629"/>
                  <a:gd name="T44" fmla="*/ 0 w 563"/>
                  <a:gd name="T45" fmla="*/ 0 h 629"/>
                  <a:gd name="T46" fmla="*/ 0 w 563"/>
                  <a:gd name="T47" fmla="*/ 0 h 629"/>
                  <a:gd name="T48" fmla="*/ 0 w 563"/>
                  <a:gd name="T49" fmla="*/ 0 h 629"/>
                  <a:gd name="T50" fmla="*/ 0 w 563"/>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3"/>
                  <a:gd name="T79" fmla="*/ 0 h 629"/>
                  <a:gd name="T80" fmla="*/ 563 w 563"/>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3" h="629">
                    <a:moveTo>
                      <a:pt x="0" y="0"/>
                    </a:moveTo>
                    <a:lnTo>
                      <a:pt x="223" y="129"/>
                    </a:lnTo>
                    <a:lnTo>
                      <a:pt x="286" y="163"/>
                    </a:lnTo>
                    <a:lnTo>
                      <a:pt x="332" y="196"/>
                    </a:lnTo>
                    <a:lnTo>
                      <a:pt x="383" y="232"/>
                    </a:lnTo>
                    <a:lnTo>
                      <a:pt x="423" y="272"/>
                    </a:lnTo>
                    <a:lnTo>
                      <a:pt x="453" y="313"/>
                    </a:lnTo>
                    <a:lnTo>
                      <a:pt x="482" y="357"/>
                    </a:lnTo>
                    <a:lnTo>
                      <a:pt x="511" y="416"/>
                    </a:lnTo>
                    <a:lnTo>
                      <a:pt x="534" y="462"/>
                    </a:lnTo>
                    <a:lnTo>
                      <a:pt x="549" y="520"/>
                    </a:lnTo>
                    <a:lnTo>
                      <a:pt x="563" y="559"/>
                    </a:lnTo>
                    <a:lnTo>
                      <a:pt x="563" y="594"/>
                    </a:lnTo>
                    <a:lnTo>
                      <a:pt x="549" y="611"/>
                    </a:lnTo>
                    <a:lnTo>
                      <a:pt x="534" y="629"/>
                    </a:lnTo>
                    <a:lnTo>
                      <a:pt x="505" y="617"/>
                    </a:lnTo>
                    <a:lnTo>
                      <a:pt x="465" y="611"/>
                    </a:lnTo>
                    <a:lnTo>
                      <a:pt x="407" y="582"/>
                    </a:lnTo>
                    <a:lnTo>
                      <a:pt x="355" y="553"/>
                    </a:lnTo>
                    <a:lnTo>
                      <a:pt x="310" y="524"/>
                    </a:lnTo>
                    <a:lnTo>
                      <a:pt x="268" y="496"/>
                    </a:lnTo>
                    <a:lnTo>
                      <a:pt x="228" y="457"/>
                    </a:lnTo>
                    <a:lnTo>
                      <a:pt x="195" y="416"/>
                    </a:lnTo>
                    <a:lnTo>
                      <a:pt x="165" y="365"/>
                    </a:lnTo>
                    <a:lnTo>
                      <a:pt x="130" y="30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8" name="Freeform 323"/>
              <p:cNvSpPr>
                <a:spLocks/>
              </p:cNvSpPr>
              <p:nvPr/>
            </p:nvSpPr>
            <p:spPr bwMode="auto">
              <a:xfrm>
                <a:off x="2208" y="1677"/>
                <a:ext cx="119" cy="169"/>
              </a:xfrm>
              <a:custGeom>
                <a:avLst/>
                <a:gdLst>
                  <a:gd name="T0" fmla="*/ 0 w 472"/>
                  <a:gd name="T1" fmla="*/ 0 h 677"/>
                  <a:gd name="T2" fmla="*/ 0 w 472"/>
                  <a:gd name="T3" fmla="*/ 0 h 677"/>
                  <a:gd name="T4" fmla="*/ 0 w 472"/>
                  <a:gd name="T5" fmla="*/ 0 h 677"/>
                  <a:gd name="T6" fmla="*/ 0 w 472"/>
                  <a:gd name="T7" fmla="*/ 0 h 677"/>
                  <a:gd name="T8" fmla="*/ 0 w 472"/>
                  <a:gd name="T9" fmla="*/ 0 h 677"/>
                  <a:gd name="T10" fmla="*/ 0 w 472"/>
                  <a:gd name="T11" fmla="*/ 0 h 677"/>
                  <a:gd name="T12" fmla="*/ 0 w 472"/>
                  <a:gd name="T13" fmla="*/ 0 h 677"/>
                  <a:gd name="T14" fmla="*/ 0 w 472"/>
                  <a:gd name="T15" fmla="*/ 0 h 677"/>
                  <a:gd name="T16" fmla="*/ 0 w 472"/>
                  <a:gd name="T17" fmla="*/ 0 h 677"/>
                  <a:gd name="T18" fmla="*/ 0 w 472"/>
                  <a:gd name="T19" fmla="*/ 0 h 677"/>
                  <a:gd name="T20" fmla="*/ 0 w 472"/>
                  <a:gd name="T21" fmla="*/ 0 h 677"/>
                  <a:gd name="T22" fmla="*/ 0 w 472"/>
                  <a:gd name="T23" fmla="*/ 0 h 677"/>
                  <a:gd name="T24" fmla="*/ 0 w 472"/>
                  <a:gd name="T25" fmla="*/ 0 h 677"/>
                  <a:gd name="T26" fmla="*/ 0 w 472"/>
                  <a:gd name="T27" fmla="*/ 0 h 677"/>
                  <a:gd name="T28" fmla="*/ 0 w 472"/>
                  <a:gd name="T29" fmla="*/ 0 h 677"/>
                  <a:gd name="T30" fmla="*/ 0 w 472"/>
                  <a:gd name="T31" fmla="*/ 0 h 677"/>
                  <a:gd name="T32" fmla="*/ 0 w 472"/>
                  <a:gd name="T33" fmla="*/ 0 h 677"/>
                  <a:gd name="T34" fmla="*/ 0 w 472"/>
                  <a:gd name="T35" fmla="*/ 0 h 6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2"/>
                  <a:gd name="T55" fmla="*/ 0 h 677"/>
                  <a:gd name="T56" fmla="*/ 472 w 472"/>
                  <a:gd name="T57" fmla="*/ 677 h 6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2" h="677">
                    <a:moveTo>
                      <a:pt x="0" y="0"/>
                    </a:moveTo>
                    <a:lnTo>
                      <a:pt x="62" y="235"/>
                    </a:lnTo>
                    <a:lnTo>
                      <a:pt x="80" y="299"/>
                    </a:lnTo>
                    <a:lnTo>
                      <a:pt x="99" y="361"/>
                    </a:lnTo>
                    <a:lnTo>
                      <a:pt x="120" y="412"/>
                    </a:lnTo>
                    <a:lnTo>
                      <a:pt x="150" y="458"/>
                    </a:lnTo>
                    <a:lnTo>
                      <a:pt x="184" y="498"/>
                    </a:lnTo>
                    <a:lnTo>
                      <a:pt x="217" y="545"/>
                    </a:lnTo>
                    <a:lnTo>
                      <a:pt x="259" y="586"/>
                    </a:lnTo>
                    <a:lnTo>
                      <a:pt x="310" y="614"/>
                    </a:lnTo>
                    <a:lnTo>
                      <a:pt x="401" y="671"/>
                    </a:lnTo>
                    <a:lnTo>
                      <a:pt x="460" y="677"/>
                    </a:lnTo>
                    <a:lnTo>
                      <a:pt x="472" y="638"/>
                    </a:lnTo>
                    <a:lnTo>
                      <a:pt x="472" y="539"/>
                    </a:lnTo>
                    <a:lnTo>
                      <a:pt x="437" y="436"/>
                    </a:lnTo>
                    <a:lnTo>
                      <a:pt x="390" y="340"/>
                    </a:lnTo>
                    <a:lnTo>
                      <a:pt x="322" y="25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69" name="Freeform 324"/>
              <p:cNvSpPr>
                <a:spLocks/>
              </p:cNvSpPr>
              <p:nvPr/>
            </p:nvSpPr>
            <p:spPr bwMode="auto">
              <a:xfrm>
                <a:off x="2139" y="1739"/>
                <a:ext cx="162" cy="133"/>
              </a:xfrm>
              <a:custGeom>
                <a:avLst/>
                <a:gdLst>
                  <a:gd name="T0" fmla="*/ 0 w 645"/>
                  <a:gd name="T1" fmla="*/ 0 h 528"/>
                  <a:gd name="T2" fmla="*/ 0 w 645"/>
                  <a:gd name="T3" fmla="*/ 0 h 528"/>
                  <a:gd name="T4" fmla="*/ 0 w 645"/>
                  <a:gd name="T5" fmla="*/ 0 h 528"/>
                  <a:gd name="T6" fmla="*/ 0 w 645"/>
                  <a:gd name="T7" fmla="*/ 0 h 528"/>
                  <a:gd name="T8" fmla="*/ 0 w 645"/>
                  <a:gd name="T9" fmla="*/ 0 h 528"/>
                  <a:gd name="T10" fmla="*/ 0 w 645"/>
                  <a:gd name="T11" fmla="*/ 0 h 528"/>
                  <a:gd name="T12" fmla="*/ 0 w 645"/>
                  <a:gd name="T13" fmla="*/ 0 h 528"/>
                  <a:gd name="T14" fmla="*/ 0 w 645"/>
                  <a:gd name="T15" fmla="*/ 0 h 528"/>
                  <a:gd name="T16" fmla="*/ 0 w 645"/>
                  <a:gd name="T17" fmla="*/ 0 h 528"/>
                  <a:gd name="T18" fmla="*/ 0 w 645"/>
                  <a:gd name="T19" fmla="*/ 0 h 528"/>
                  <a:gd name="T20" fmla="*/ 0 w 645"/>
                  <a:gd name="T21" fmla="*/ 0 h 528"/>
                  <a:gd name="T22" fmla="*/ 0 w 645"/>
                  <a:gd name="T23" fmla="*/ 0 h 528"/>
                  <a:gd name="T24" fmla="*/ 0 w 645"/>
                  <a:gd name="T25" fmla="*/ 0 h 528"/>
                  <a:gd name="T26" fmla="*/ 0 w 645"/>
                  <a:gd name="T27" fmla="*/ 0 h 528"/>
                  <a:gd name="T28" fmla="*/ 0 w 645"/>
                  <a:gd name="T29" fmla="*/ 0 h 528"/>
                  <a:gd name="T30" fmla="*/ 0 w 645"/>
                  <a:gd name="T31" fmla="*/ 0 h 528"/>
                  <a:gd name="T32" fmla="*/ 0 w 645"/>
                  <a:gd name="T33" fmla="*/ 0 h 528"/>
                  <a:gd name="T34" fmla="*/ 0 w 645"/>
                  <a:gd name="T35" fmla="*/ 0 h 528"/>
                  <a:gd name="T36" fmla="*/ 0 w 645"/>
                  <a:gd name="T37" fmla="*/ 0 h 528"/>
                  <a:gd name="T38" fmla="*/ 0 w 645"/>
                  <a:gd name="T39" fmla="*/ 0 h 528"/>
                  <a:gd name="T40" fmla="*/ 0 w 645"/>
                  <a:gd name="T41" fmla="*/ 0 h 528"/>
                  <a:gd name="T42" fmla="*/ 0 w 645"/>
                  <a:gd name="T43" fmla="*/ 0 h 528"/>
                  <a:gd name="T44" fmla="*/ 0 w 645"/>
                  <a:gd name="T45" fmla="*/ 0 h 528"/>
                  <a:gd name="T46" fmla="*/ 0 w 645"/>
                  <a:gd name="T47" fmla="*/ 0 h 528"/>
                  <a:gd name="T48" fmla="*/ 0 w 645"/>
                  <a:gd name="T49" fmla="*/ 0 h 528"/>
                  <a:gd name="T50" fmla="*/ 0 w 645"/>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5"/>
                  <a:gd name="T79" fmla="*/ 0 h 528"/>
                  <a:gd name="T80" fmla="*/ 645 w 645"/>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5" h="528">
                    <a:moveTo>
                      <a:pt x="0" y="0"/>
                    </a:moveTo>
                    <a:lnTo>
                      <a:pt x="237" y="80"/>
                    </a:lnTo>
                    <a:lnTo>
                      <a:pt x="300" y="103"/>
                    </a:lnTo>
                    <a:lnTo>
                      <a:pt x="352" y="132"/>
                    </a:lnTo>
                    <a:lnTo>
                      <a:pt x="402" y="155"/>
                    </a:lnTo>
                    <a:lnTo>
                      <a:pt x="449" y="189"/>
                    </a:lnTo>
                    <a:lnTo>
                      <a:pt x="490" y="223"/>
                    </a:lnTo>
                    <a:lnTo>
                      <a:pt x="523" y="260"/>
                    </a:lnTo>
                    <a:lnTo>
                      <a:pt x="559" y="315"/>
                    </a:lnTo>
                    <a:lnTo>
                      <a:pt x="594" y="362"/>
                    </a:lnTo>
                    <a:lnTo>
                      <a:pt x="622" y="415"/>
                    </a:lnTo>
                    <a:lnTo>
                      <a:pt x="645" y="455"/>
                    </a:lnTo>
                    <a:lnTo>
                      <a:pt x="645" y="489"/>
                    </a:lnTo>
                    <a:lnTo>
                      <a:pt x="645" y="507"/>
                    </a:lnTo>
                    <a:lnTo>
                      <a:pt x="627" y="523"/>
                    </a:lnTo>
                    <a:lnTo>
                      <a:pt x="604" y="528"/>
                    </a:lnTo>
                    <a:lnTo>
                      <a:pt x="565" y="523"/>
                    </a:lnTo>
                    <a:lnTo>
                      <a:pt x="512" y="512"/>
                    </a:lnTo>
                    <a:lnTo>
                      <a:pt x="449" y="495"/>
                    </a:lnTo>
                    <a:lnTo>
                      <a:pt x="410" y="477"/>
                    </a:lnTo>
                    <a:lnTo>
                      <a:pt x="357" y="455"/>
                    </a:lnTo>
                    <a:lnTo>
                      <a:pt x="310" y="419"/>
                    </a:lnTo>
                    <a:lnTo>
                      <a:pt x="272" y="390"/>
                    </a:lnTo>
                    <a:lnTo>
                      <a:pt x="231" y="352"/>
                    </a:lnTo>
                    <a:lnTo>
                      <a:pt x="195" y="29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0" name="Freeform 325"/>
              <p:cNvSpPr>
                <a:spLocks/>
              </p:cNvSpPr>
              <p:nvPr/>
            </p:nvSpPr>
            <p:spPr bwMode="auto">
              <a:xfrm>
                <a:off x="2224" y="1764"/>
                <a:ext cx="143" cy="155"/>
              </a:xfrm>
              <a:custGeom>
                <a:avLst/>
                <a:gdLst>
                  <a:gd name="T0" fmla="*/ 0 w 570"/>
                  <a:gd name="T1" fmla="*/ 0 h 620"/>
                  <a:gd name="T2" fmla="*/ 0 w 570"/>
                  <a:gd name="T3" fmla="*/ 0 h 620"/>
                  <a:gd name="T4" fmla="*/ 0 w 570"/>
                  <a:gd name="T5" fmla="*/ 0 h 620"/>
                  <a:gd name="T6" fmla="*/ 0 w 570"/>
                  <a:gd name="T7" fmla="*/ 0 h 620"/>
                  <a:gd name="T8" fmla="*/ 0 w 570"/>
                  <a:gd name="T9" fmla="*/ 0 h 620"/>
                  <a:gd name="T10" fmla="*/ 0 w 570"/>
                  <a:gd name="T11" fmla="*/ 0 h 620"/>
                  <a:gd name="T12" fmla="*/ 0 w 570"/>
                  <a:gd name="T13" fmla="*/ 0 h 620"/>
                  <a:gd name="T14" fmla="*/ 0 w 570"/>
                  <a:gd name="T15" fmla="*/ 0 h 620"/>
                  <a:gd name="T16" fmla="*/ 0 w 570"/>
                  <a:gd name="T17" fmla="*/ 0 h 620"/>
                  <a:gd name="T18" fmla="*/ 0 w 570"/>
                  <a:gd name="T19" fmla="*/ 0 h 620"/>
                  <a:gd name="T20" fmla="*/ 0 w 570"/>
                  <a:gd name="T21" fmla="*/ 0 h 620"/>
                  <a:gd name="T22" fmla="*/ 0 w 570"/>
                  <a:gd name="T23" fmla="*/ 0 h 620"/>
                  <a:gd name="T24" fmla="*/ 0 w 570"/>
                  <a:gd name="T25" fmla="*/ 0 h 620"/>
                  <a:gd name="T26" fmla="*/ 0 w 570"/>
                  <a:gd name="T27" fmla="*/ 0 h 620"/>
                  <a:gd name="T28" fmla="*/ 0 w 570"/>
                  <a:gd name="T29" fmla="*/ 0 h 620"/>
                  <a:gd name="T30" fmla="*/ 0 w 570"/>
                  <a:gd name="T31" fmla="*/ 0 h 620"/>
                  <a:gd name="T32" fmla="*/ 0 w 570"/>
                  <a:gd name="T33" fmla="*/ 0 h 620"/>
                  <a:gd name="T34" fmla="*/ 0 w 570"/>
                  <a:gd name="T35" fmla="*/ 0 h 620"/>
                  <a:gd name="T36" fmla="*/ 0 w 570"/>
                  <a:gd name="T37" fmla="*/ 0 h 620"/>
                  <a:gd name="T38" fmla="*/ 0 w 570"/>
                  <a:gd name="T39" fmla="*/ 0 h 620"/>
                  <a:gd name="T40" fmla="*/ 0 w 570"/>
                  <a:gd name="T41" fmla="*/ 0 h 620"/>
                  <a:gd name="T42" fmla="*/ 0 w 570"/>
                  <a:gd name="T43" fmla="*/ 0 h 620"/>
                  <a:gd name="T44" fmla="*/ 0 w 570"/>
                  <a:gd name="T45" fmla="*/ 0 h 620"/>
                  <a:gd name="T46" fmla="*/ 0 w 570"/>
                  <a:gd name="T47" fmla="*/ 0 h 620"/>
                  <a:gd name="T48" fmla="*/ 0 w 570"/>
                  <a:gd name="T49" fmla="*/ 0 h 620"/>
                  <a:gd name="T50" fmla="*/ 0 w 570"/>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0"/>
                  <a:gd name="T79" fmla="*/ 0 h 620"/>
                  <a:gd name="T80" fmla="*/ 570 w 570"/>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0" h="620">
                    <a:moveTo>
                      <a:pt x="0" y="0"/>
                    </a:moveTo>
                    <a:lnTo>
                      <a:pt x="231" y="120"/>
                    </a:lnTo>
                    <a:lnTo>
                      <a:pt x="288" y="155"/>
                    </a:lnTo>
                    <a:lnTo>
                      <a:pt x="339" y="195"/>
                    </a:lnTo>
                    <a:lnTo>
                      <a:pt x="381" y="236"/>
                    </a:lnTo>
                    <a:lnTo>
                      <a:pt x="420" y="264"/>
                    </a:lnTo>
                    <a:lnTo>
                      <a:pt x="457" y="305"/>
                    </a:lnTo>
                    <a:lnTo>
                      <a:pt x="483" y="357"/>
                    </a:lnTo>
                    <a:lnTo>
                      <a:pt x="512" y="409"/>
                    </a:lnTo>
                    <a:lnTo>
                      <a:pt x="537" y="460"/>
                    </a:lnTo>
                    <a:lnTo>
                      <a:pt x="554" y="512"/>
                    </a:lnTo>
                    <a:lnTo>
                      <a:pt x="565" y="556"/>
                    </a:lnTo>
                    <a:lnTo>
                      <a:pt x="570" y="585"/>
                    </a:lnTo>
                    <a:lnTo>
                      <a:pt x="554" y="609"/>
                    </a:lnTo>
                    <a:lnTo>
                      <a:pt x="537" y="620"/>
                    </a:lnTo>
                    <a:lnTo>
                      <a:pt x="502" y="615"/>
                    </a:lnTo>
                    <a:lnTo>
                      <a:pt x="467" y="603"/>
                    </a:lnTo>
                    <a:lnTo>
                      <a:pt x="410" y="581"/>
                    </a:lnTo>
                    <a:lnTo>
                      <a:pt x="357" y="552"/>
                    </a:lnTo>
                    <a:lnTo>
                      <a:pt x="306" y="523"/>
                    </a:lnTo>
                    <a:lnTo>
                      <a:pt x="265" y="489"/>
                    </a:lnTo>
                    <a:lnTo>
                      <a:pt x="238" y="454"/>
                    </a:lnTo>
                    <a:lnTo>
                      <a:pt x="197" y="414"/>
                    </a:lnTo>
                    <a:lnTo>
                      <a:pt x="169" y="362"/>
                    </a:lnTo>
                    <a:lnTo>
                      <a:pt x="133" y="31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1" name="Freeform 326"/>
              <p:cNvSpPr>
                <a:spLocks/>
              </p:cNvSpPr>
              <p:nvPr/>
            </p:nvSpPr>
            <p:spPr bwMode="auto">
              <a:xfrm>
                <a:off x="2262" y="1733"/>
                <a:ext cx="118" cy="170"/>
              </a:xfrm>
              <a:custGeom>
                <a:avLst/>
                <a:gdLst>
                  <a:gd name="T0" fmla="*/ 0 w 471"/>
                  <a:gd name="T1" fmla="*/ 0 h 678"/>
                  <a:gd name="T2" fmla="*/ 0 w 471"/>
                  <a:gd name="T3" fmla="*/ 0 h 678"/>
                  <a:gd name="T4" fmla="*/ 0 w 471"/>
                  <a:gd name="T5" fmla="*/ 0 h 678"/>
                  <a:gd name="T6" fmla="*/ 0 w 471"/>
                  <a:gd name="T7" fmla="*/ 0 h 678"/>
                  <a:gd name="T8" fmla="*/ 0 w 471"/>
                  <a:gd name="T9" fmla="*/ 0 h 678"/>
                  <a:gd name="T10" fmla="*/ 0 w 471"/>
                  <a:gd name="T11" fmla="*/ 0 h 678"/>
                  <a:gd name="T12" fmla="*/ 0 w 471"/>
                  <a:gd name="T13" fmla="*/ 0 h 678"/>
                  <a:gd name="T14" fmla="*/ 0 w 471"/>
                  <a:gd name="T15" fmla="*/ 0 h 678"/>
                  <a:gd name="T16" fmla="*/ 0 w 471"/>
                  <a:gd name="T17" fmla="*/ 0 h 678"/>
                  <a:gd name="T18" fmla="*/ 0 w 471"/>
                  <a:gd name="T19" fmla="*/ 0 h 678"/>
                  <a:gd name="T20" fmla="*/ 0 w 471"/>
                  <a:gd name="T21" fmla="*/ 0 h 678"/>
                  <a:gd name="T22" fmla="*/ 0 w 471"/>
                  <a:gd name="T23" fmla="*/ 0 h 678"/>
                  <a:gd name="T24" fmla="*/ 0 w 471"/>
                  <a:gd name="T25" fmla="*/ 0 h 678"/>
                  <a:gd name="T26" fmla="*/ 0 w 471"/>
                  <a:gd name="T27" fmla="*/ 0 h 678"/>
                  <a:gd name="T28" fmla="*/ 0 w 471"/>
                  <a:gd name="T29" fmla="*/ 0 h 678"/>
                  <a:gd name="T30" fmla="*/ 0 w 471"/>
                  <a:gd name="T31" fmla="*/ 0 h 678"/>
                  <a:gd name="T32" fmla="*/ 0 w 471"/>
                  <a:gd name="T33" fmla="*/ 0 h 678"/>
                  <a:gd name="T34" fmla="*/ 0 w 471"/>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678"/>
                  <a:gd name="T56" fmla="*/ 471 w 471"/>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678">
                    <a:moveTo>
                      <a:pt x="0" y="0"/>
                    </a:moveTo>
                    <a:lnTo>
                      <a:pt x="62" y="237"/>
                    </a:lnTo>
                    <a:lnTo>
                      <a:pt x="80" y="306"/>
                    </a:lnTo>
                    <a:lnTo>
                      <a:pt x="104" y="363"/>
                    </a:lnTo>
                    <a:lnTo>
                      <a:pt x="126" y="414"/>
                    </a:lnTo>
                    <a:lnTo>
                      <a:pt x="150" y="461"/>
                    </a:lnTo>
                    <a:lnTo>
                      <a:pt x="184" y="501"/>
                    </a:lnTo>
                    <a:lnTo>
                      <a:pt x="217" y="541"/>
                    </a:lnTo>
                    <a:lnTo>
                      <a:pt x="259" y="587"/>
                    </a:lnTo>
                    <a:lnTo>
                      <a:pt x="316" y="611"/>
                    </a:lnTo>
                    <a:lnTo>
                      <a:pt x="403" y="668"/>
                    </a:lnTo>
                    <a:lnTo>
                      <a:pt x="454" y="678"/>
                    </a:lnTo>
                    <a:lnTo>
                      <a:pt x="471" y="639"/>
                    </a:lnTo>
                    <a:lnTo>
                      <a:pt x="471" y="547"/>
                    </a:lnTo>
                    <a:lnTo>
                      <a:pt x="443" y="439"/>
                    </a:lnTo>
                    <a:lnTo>
                      <a:pt x="398" y="347"/>
                    </a:lnTo>
                    <a:lnTo>
                      <a:pt x="322" y="25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2" name="Freeform 327"/>
              <p:cNvSpPr>
                <a:spLocks/>
              </p:cNvSpPr>
              <p:nvPr/>
            </p:nvSpPr>
            <p:spPr bwMode="auto">
              <a:xfrm>
                <a:off x="2193" y="1798"/>
                <a:ext cx="161" cy="130"/>
              </a:xfrm>
              <a:custGeom>
                <a:avLst/>
                <a:gdLst>
                  <a:gd name="T0" fmla="*/ 0 w 646"/>
                  <a:gd name="T1" fmla="*/ 0 h 519"/>
                  <a:gd name="T2" fmla="*/ 0 w 646"/>
                  <a:gd name="T3" fmla="*/ 0 h 519"/>
                  <a:gd name="T4" fmla="*/ 0 w 646"/>
                  <a:gd name="T5" fmla="*/ 0 h 519"/>
                  <a:gd name="T6" fmla="*/ 0 w 646"/>
                  <a:gd name="T7" fmla="*/ 0 h 519"/>
                  <a:gd name="T8" fmla="*/ 0 w 646"/>
                  <a:gd name="T9" fmla="*/ 0 h 519"/>
                  <a:gd name="T10" fmla="*/ 0 w 646"/>
                  <a:gd name="T11" fmla="*/ 0 h 519"/>
                  <a:gd name="T12" fmla="*/ 0 w 646"/>
                  <a:gd name="T13" fmla="*/ 0 h 519"/>
                  <a:gd name="T14" fmla="*/ 0 w 646"/>
                  <a:gd name="T15" fmla="*/ 0 h 519"/>
                  <a:gd name="T16" fmla="*/ 0 w 646"/>
                  <a:gd name="T17" fmla="*/ 0 h 519"/>
                  <a:gd name="T18" fmla="*/ 0 w 646"/>
                  <a:gd name="T19" fmla="*/ 0 h 519"/>
                  <a:gd name="T20" fmla="*/ 0 w 646"/>
                  <a:gd name="T21" fmla="*/ 0 h 519"/>
                  <a:gd name="T22" fmla="*/ 0 w 646"/>
                  <a:gd name="T23" fmla="*/ 0 h 519"/>
                  <a:gd name="T24" fmla="*/ 0 w 646"/>
                  <a:gd name="T25" fmla="*/ 0 h 519"/>
                  <a:gd name="T26" fmla="*/ 0 w 646"/>
                  <a:gd name="T27" fmla="*/ 0 h 519"/>
                  <a:gd name="T28" fmla="*/ 0 w 646"/>
                  <a:gd name="T29" fmla="*/ 0 h 519"/>
                  <a:gd name="T30" fmla="*/ 0 w 646"/>
                  <a:gd name="T31" fmla="*/ 0 h 519"/>
                  <a:gd name="T32" fmla="*/ 0 w 646"/>
                  <a:gd name="T33" fmla="*/ 0 h 519"/>
                  <a:gd name="T34" fmla="*/ 0 w 646"/>
                  <a:gd name="T35" fmla="*/ 0 h 519"/>
                  <a:gd name="T36" fmla="*/ 0 w 646"/>
                  <a:gd name="T37" fmla="*/ 0 h 519"/>
                  <a:gd name="T38" fmla="*/ 0 w 646"/>
                  <a:gd name="T39" fmla="*/ 0 h 519"/>
                  <a:gd name="T40" fmla="*/ 0 w 646"/>
                  <a:gd name="T41" fmla="*/ 0 h 519"/>
                  <a:gd name="T42" fmla="*/ 0 w 646"/>
                  <a:gd name="T43" fmla="*/ 0 h 519"/>
                  <a:gd name="T44" fmla="*/ 0 w 646"/>
                  <a:gd name="T45" fmla="*/ 0 h 519"/>
                  <a:gd name="T46" fmla="*/ 0 w 646"/>
                  <a:gd name="T47" fmla="*/ 0 h 519"/>
                  <a:gd name="T48" fmla="*/ 0 w 646"/>
                  <a:gd name="T49" fmla="*/ 0 h 519"/>
                  <a:gd name="T50" fmla="*/ 0 w 646"/>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519"/>
                  <a:gd name="T80" fmla="*/ 646 w 646"/>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519">
                    <a:moveTo>
                      <a:pt x="0" y="0"/>
                    </a:moveTo>
                    <a:lnTo>
                      <a:pt x="236" y="76"/>
                    </a:lnTo>
                    <a:lnTo>
                      <a:pt x="295" y="99"/>
                    </a:lnTo>
                    <a:lnTo>
                      <a:pt x="357" y="127"/>
                    </a:lnTo>
                    <a:lnTo>
                      <a:pt x="403" y="151"/>
                    </a:lnTo>
                    <a:lnTo>
                      <a:pt x="450" y="184"/>
                    </a:lnTo>
                    <a:lnTo>
                      <a:pt x="483" y="220"/>
                    </a:lnTo>
                    <a:lnTo>
                      <a:pt x="524" y="260"/>
                    </a:lnTo>
                    <a:lnTo>
                      <a:pt x="554" y="306"/>
                    </a:lnTo>
                    <a:lnTo>
                      <a:pt x="593" y="347"/>
                    </a:lnTo>
                    <a:lnTo>
                      <a:pt x="628" y="404"/>
                    </a:lnTo>
                    <a:lnTo>
                      <a:pt x="646" y="448"/>
                    </a:lnTo>
                    <a:lnTo>
                      <a:pt x="646" y="478"/>
                    </a:lnTo>
                    <a:lnTo>
                      <a:pt x="646" y="502"/>
                    </a:lnTo>
                    <a:lnTo>
                      <a:pt x="628" y="519"/>
                    </a:lnTo>
                    <a:lnTo>
                      <a:pt x="605" y="519"/>
                    </a:lnTo>
                    <a:lnTo>
                      <a:pt x="565" y="519"/>
                    </a:lnTo>
                    <a:lnTo>
                      <a:pt x="512" y="502"/>
                    </a:lnTo>
                    <a:lnTo>
                      <a:pt x="450" y="490"/>
                    </a:lnTo>
                    <a:lnTo>
                      <a:pt x="403" y="472"/>
                    </a:lnTo>
                    <a:lnTo>
                      <a:pt x="357" y="448"/>
                    </a:lnTo>
                    <a:lnTo>
                      <a:pt x="318" y="419"/>
                    </a:lnTo>
                    <a:lnTo>
                      <a:pt x="271" y="380"/>
                    </a:lnTo>
                    <a:lnTo>
                      <a:pt x="236" y="339"/>
                    </a:lnTo>
                    <a:lnTo>
                      <a:pt x="197" y="29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3" name="Freeform 328"/>
              <p:cNvSpPr>
                <a:spLocks/>
              </p:cNvSpPr>
              <p:nvPr/>
            </p:nvSpPr>
            <p:spPr bwMode="auto">
              <a:xfrm>
                <a:off x="2277" y="1820"/>
                <a:ext cx="141" cy="157"/>
              </a:xfrm>
              <a:custGeom>
                <a:avLst/>
                <a:gdLst>
                  <a:gd name="T0" fmla="*/ 0 w 564"/>
                  <a:gd name="T1" fmla="*/ 0 h 626"/>
                  <a:gd name="T2" fmla="*/ 0 w 564"/>
                  <a:gd name="T3" fmla="*/ 0 h 626"/>
                  <a:gd name="T4" fmla="*/ 0 w 564"/>
                  <a:gd name="T5" fmla="*/ 0 h 626"/>
                  <a:gd name="T6" fmla="*/ 0 w 564"/>
                  <a:gd name="T7" fmla="*/ 0 h 626"/>
                  <a:gd name="T8" fmla="*/ 0 w 564"/>
                  <a:gd name="T9" fmla="*/ 0 h 626"/>
                  <a:gd name="T10" fmla="*/ 0 w 564"/>
                  <a:gd name="T11" fmla="*/ 0 h 626"/>
                  <a:gd name="T12" fmla="*/ 0 w 564"/>
                  <a:gd name="T13" fmla="*/ 0 h 626"/>
                  <a:gd name="T14" fmla="*/ 0 w 564"/>
                  <a:gd name="T15" fmla="*/ 0 h 626"/>
                  <a:gd name="T16" fmla="*/ 0 w 564"/>
                  <a:gd name="T17" fmla="*/ 0 h 626"/>
                  <a:gd name="T18" fmla="*/ 0 w 564"/>
                  <a:gd name="T19" fmla="*/ 0 h 626"/>
                  <a:gd name="T20" fmla="*/ 0 w 564"/>
                  <a:gd name="T21" fmla="*/ 0 h 626"/>
                  <a:gd name="T22" fmla="*/ 0 w 564"/>
                  <a:gd name="T23" fmla="*/ 0 h 626"/>
                  <a:gd name="T24" fmla="*/ 0 w 564"/>
                  <a:gd name="T25" fmla="*/ 0 h 626"/>
                  <a:gd name="T26" fmla="*/ 0 w 564"/>
                  <a:gd name="T27" fmla="*/ 0 h 626"/>
                  <a:gd name="T28" fmla="*/ 0 w 564"/>
                  <a:gd name="T29" fmla="*/ 0 h 626"/>
                  <a:gd name="T30" fmla="*/ 0 w 564"/>
                  <a:gd name="T31" fmla="*/ 0 h 626"/>
                  <a:gd name="T32" fmla="*/ 0 w 564"/>
                  <a:gd name="T33" fmla="*/ 0 h 626"/>
                  <a:gd name="T34" fmla="*/ 0 w 564"/>
                  <a:gd name="T35" fmla="*/ 0 h 626"/>
                  <a:gd name="T36" fmla="*/ 0 w 564"/>
                  <a:gd name="T37" fmla="*/ 0 h 626"/>
                  <a:gd name="T38" fmla="*/ 0 w 564"/>
                  <a:gd name="T39" fmla="*/ 0 h 626"/>
                  <a:gd name="T40" fmla="*/ 0 w 564"/>
                  <a:gd name="T41" fmla="*/ 0 h 626"/>
                  <a:gd name="T42" fmla="*/ 0 w 564"/>
                  <a:gd name="T43" fmla="*/ 0 h 626"/>
                  <a:gd name="T44" fmla="*/ 0 w 564"/>
                  <a:gd name="T45" fmla="*/ 0 h 626"/>
                  <a:gd name="T46" fmla="*/ 0 w 564"/>
                  <a:gd name="T47" fmla="*/ 0 h 626"/>
                  <a:gd name="T48" fmla="*/ 0 w 564"/>
                  <a:gd name="T49" fmla="*/ 0 h 626"/>
                  <a:gd name="T50" fmla="*/ 0 w 564"/>
                  <a:gd name="T51" fmla="*/ 0 h 6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6"/>
                  <a:gd name="T80" fmla="*/ 564 w 564"/>
                  <a:gd name="T81" fmla="*/ 626 h 6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6">
                    <a:moveTo>
                      <a:pt x="0" y="0"/>
                    </a:moveTo>
                    <a:lnTo>
                      <a:pt x="232" y="132"/>
                    </a:lnTo>
                    <a:lnTo>
                      <a:pt x="289" y="160"/>
                    </a:lnTo>
                    <a:lnTo>
                      <a:pt x="341" y="194"/>
                    </a:lnTo>
                    <a:lnTo>
                      <a:pt x="381" y="235"/>
                    </a:lnTo>
                    <a:lnTo>
                      <a:pt x="421" y="276"/>
                    </a:lnTo>
                    <a:lnTo>
                      <a:pt x="454" y="316"/>
                    </a:lnTo>
                    <a:lnTo>
                      <a:pt x="479" y="360"/>
                    </a:lnTo>
                    <a:lnTo>
                      <a:pt x="512" y="407"/>
                    </a:lnTo>
                    <a:lnTo>
                      <a:pt x="536" y="461"/>
                    </a:lnTo>
                    <a:lnTo>
                      <a:pt x="554" y="515"/>
                    </a:lnTo>
                    <a:lnTo>
                      <a:pt x="564" y="562"/>
                    </a:lnTo>
                    <a:lnTo>
                      <a:pt x="564" y="597"/>
                    </a:lnTo>
                    <a:lnTo>
                      <a:pt x="554" y="608"/>
                    </a:lnTo>
                    <a:lnTo>
                      <a:pt x="536" y="626"/>
                    </a:lnTo>
                    <a:lnTo>
                      <a:pt x="501" y="619"/>
                    </a:lnTo>
                    <a:lnTo>
                      <a:pt x="467" y="608"/>
                    </a:lnTo>
                    <a:lnTo>
                      <a:pt x="409" y="579"/>
                    </a:lnTo>
                    <a:lnTo>
                      <a:pt x="357" y="557"/>
                    </a:lnTo>
                    <a:lnTo>
                      <a:pt x="307" y="528"/>
                    </a:lnTo>
                    <a:lnTo>
                      <a:pt x="270" y="494"/>
                    </a:lnTo>
                    <a:lnTo>
                      <a:pt x="232" y="461"/>
                    </a:lnTo>
                    <a:lnTo>
                      <a:pt x="197" y="414"/>
                    </a:lnTo>
                    <a:lnTo>
                      <a:pt x="162" y="360"/>
                    </a:lnTo>
                    <a:lnTo>
                      <a:pt x="134" y="30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4" name="Freeform 329"/>
              <p:cNvSpPr>
                <a:spLocks/>
              </p:cNvSpPr>
              <p:nvPr/>
            </p:nvSpPr>
            <p:spPr bwMode="auto">
              <a:xfrm>
                <a:off x="2316" y="1790"/>
                <a:ext cx="118" cy="170"/>
              </a:xfrm>
              <a:custGeom>
                <a:avLst/>
                <a:gdLst>
                  <a:gd name="T0" fmla="*/ 0 w 473"/>
                  <a:gd name="T1" fmla="*/ 0 h 678"/>
                  <a:gd name="T2" fmla="*/ 0 w 473"/>
                  <a:gd name="T3" fmla="*/ 0 h 678"/>
                  <a:gd name="T4" fmla="*/ 0 w 473"/>
                  <a:gd name="T5" fmla="*/ 0 h 678"/>
                  <a:gd name="T6" fmla="*/ 0 w 473"/>
                  <a:gd name="T7" fmla="*/ 0 h 678"/>
                  <a:gd name="T8" fmla="*/ 0 w 473"/>
                  <a:gd name="T9" fmla="*/ 0 h 678"/>
                  <a:gd name="T10" fmla="*/ 0 w 473"/>
                  <a:gd name="T11" fmla="*/ 0 h 678"/>
                  <a:gd name="T12" fmla="*/ 0 w 473"/>
                  <a:gd name="T13" fmla="*/ 0 h 678"/>
                  <a:gd name="T14" fmla="*/ 0 w 473"/>
                  <a:gd name="T15" fmla="*/ 0 h 678"/>
                  <a:gd name="T16" fmla="*/ 0 w 473"/>
                  <a:gd name="T17" fmla="*/ 0 h 678"/>
                  <a:gd name="T18" fmla="*/ 0 w 473"/>
                  <a:gd name="T19" fmla="*/ 0 h 678"/>
                  <a:gd name="T20" fmla="*/ 0 w 473"/>
                  <a:gd name="T21" fmla="*/ 0 h 678"/>
                  <a:gd name="T22" fmla="*/ 0 w 473"/>
                  <a:gd name="T23" fmla="*/ 0 h 678"/>
                  <a:gd name="T24" fmla="*/ 0 w 473"/>
                  <a:gd name="T25" fmla="*/ 0 h 678"/>
                  <a:gd name="T26" fmla="*/ 0 w 473"/>
                  <a:gd name="T27" fmla="*/ 0 h 678"/>
                  <a:gd name="T28" fmla="*/ 0 w 473"/>
                  <a:gd name="T29" fmla="*/ 0 h 678"/>
                  <a:gd name="T30" fmla="*/ 0 w 473"/>
                  <a:gd name="T31" fmla="*/ 0 h 678"/>
                  <a:gd name="T32" fmla="*/ 0 w 473"/>
                  <a:gd name="T33" fmla="*/ 0 h 678"/>
                  <a:gd name="T34" fmla="*/ 0 w 473"/>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78"/>
                  <a:gd name="T56" fmla="*/ 473 w 473"/>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78">
                    <a:moveTo>
                      <a:pt x="0" y="0"/>
                    </a:moveTo>
                    <a:lnTo>
                      <a:pt x="60" y="235"/>
                    </a:lnTo>
                    <a:lnTo>
                      <a:pt x="77" y="310"/>
                    </a:lnTo>
                    <a:lnTo>
                      <a:pt x="99" y="361"/>
                    </a:lnTo>
                    <a:lnTo>
                      <a:pt x="115" y="419"/>
                    </a:lnTo>
                    <a:lnTo>
                      <a:pt x="140" y="465"/>
                    </a:lnTo>
                    <a:lnTo>
                      <a:pt x="181" y="505"/>
                    </a:lnTo>
                    <a:lnTo>
                      <a:pt x="207" y="545"/>
                    </a:lnTo>
                    <a:lnTo>
                      <a:pt x="254" y="585"/>
                    </a:lnTo>
                    <a:lnTo>
                      <a:pt x="312" y="621"/>
                    </a:lnTo>
                    <a:lnTo>
                      <a:pt x="399" y="678"/>
                    </a:lnTo>
                    <a:lnTo>
                      <a:pt x="450" y="678"/>
                    </a:lnTo>
                    <a:lnTo>
                      <a:pt x="473" y="644"/>
                    </a:lnTo>
                    <a:lnTo>
                      <a:pt x="461" y="545"/>
                    </a:lnTo>
                    <a:lnTo>
                      <a:pt x="432" y="442"/>
                    </a:lnTo>
                    <a:lnTo>
                      <a:pt x="392" y="350"/>
                    </a:lnTo>
                    <a:lnTo>
                      <a:pt x="317" y="264"/>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5" name="Freeform 330"/>
              <p:cNvSpPr>
                <a:spLocks/>
              </p:cNvSpPr>
              <p:nvPr/>
            </p:nvSpPr>
            <p:spPr bwMode="auto">
              <a:xfrm>
                <a:off x="2246" y="1856"/>
                <a:ext cx="163" cy="129"/>
              </a:xfrm>
              <a:custGeom>
                <a:avLst/>
                <a:gdLst>
                  <a:gd name="T0" fmla="*/ 0 w 650"/>
                  <a:gd name="T1" fmla="*/ 0 h 517"/>
                  <a:gd name="T2" fmla="*/ 0 w 650"/>
                  <a:gd name="T3" fmla="*/ 0 h 517"/>
                  <a:gd name="T4" fmla="*/ 0 w 650"/>
                  <a:gd name="T5" fmla="*/ 0 h 517"/>
                  <a:gd name="T6" fmla="*/ 0 w 650"/>
                  <a:gd name="T7" fmla="*/ 0 h 517"/>
                  <a:gd name="T8" fmla="*/ 0 w 650"/>
                  <a:gd name="T9" fmla="*/ 0 h 517"/>
                  <a:gd name="T10" fmla="*/ 0 w 650"/>
                  <a:gd name="T11" fmla="*/ 0 h 517"/>
                  <a:gd name="T12" fmla="*/ 0 w 650"/>
                  <a:gd name="T13" fmla="*/ 0 h 517"/>
                  <a:gd name="T14" fmla="*/ 0 w 650"/>
                  <a:gd name="T15" fmla="*/ 0 h 517"/>
                  <a:gd name="T16" fmla="*/ 0 w 650"/>
                  <a:gd name="T17" fmla="*/ 0 h 517"/>
                  <a:gd name="T18" fmla="*/ 0 w 650"/>
                  <a:gd name="T19" fmla="*/ 0 h 517"/>
                  <a:gd name="T20" fmla="*/ 0 w 650"/>
                  <a:gd name="T21" fmla="*/ 0 h 517"/>
                  <a:gd name="T22" fmla="*/ 0 w 650"/>
                  <a:gd name="T23" fmla="*/ 0 h 517"/>
                  <a:gd name="T24" fmla="*/ 0 w 650"/>
                  <a:gd name="T25" fmla="*/ 0 h 517"/>
                  <a:gd name="T26" fmla="*/ 0 w 650"/>
                  <a:gd name="T27" fmla="*/ 0 h 517"/>
                  <a:gd name="T28" fmla="*/ 0 w 650"/>
                  <a:gd name="T29" fmla="*/ 0 h 517"/>
                  <a:gd name="T30" fmla="*/ 0 w 650"/>
                  <a:gd name="T31" fmla="*/ 0 h 517"/>
                  <a:gd name="T32" fmla="*/ 0 w 650"/>
                  <a:gd name="T33" fmla="*/ 0 h 517"/>
                  <a:gd name="T34" fmla="*/ 0 w 650"/>
                  <a:gd name="T35" fmla="*/ 0 h 517"/>
                  <a:gd name="T36" fmla="*/ 0 w 650"/>
                  <a:gd name="T37" fmla="*/ 0 h 517"/>
                  <a:gd name="T38" fmla="*/ 0 w 650"/>
                  <a:gd name="T39" fmla="*/ 0 h 517"/>
                  <a:gd name="T40" fmla="*/ 0 w 650"/>
                  <a:gd name="T41" fmla="*/ 0 h 517"/>
                  <a:gd name="T42" fmla="*/ 0 w 650"/>
                  <a:gd name="T43" fmla="*/ 0 h 517"/>
                  <a:gd name="T44" fmla="*/ 0 w 650"/>
                  <a:gd name="T45" fmla="*/ 0 h 517"/>
                  <a:gd name="T46" fmla="*/ 0 w 650"/>
                  <a:gd name="T47" fmla="*/ 0 h 517"/>
                  <a:gd name="T48" fmla="*/ 0 w 650"/>
                  <a:gd name="T49" fmla="*/ 0 h 517"/>
                  <a:gd name="T50" fmla="*/ 0 w 650"/>
                  <a:gd name="T51" fmla="*/ 0 h 5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17"/>
                  <a:gd name="T80" fmla="*/ 650 w 650"/>
                  <a:gd name="T81" fmla="*/ 517 h 5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17">
                    <a:moveTo>
                      <a:pt x="0" y="0"/>
                    </a:moveTo>
                    <a:lnTo>
                      <a:pt x="236" y="75"/>
                    </a:lnTo>
                    <a:lnTo>
                      <a:pt x="298" y="97"/>
                    </a:lnTo>
                    <a:lnTo>
                      <a:pt x="357" y="121"/>
                    </a:lnTo>
                    <a:lnTo>
                      <a:pt x="402" y="149"/>
                    </a:lnTo>
                    <a:lnTo>
                      <a:pt x="449" y="178"/>
                    </a:lnTo>
                    <a:lnTo>
                      <a:pt x="482" y="213"/>
                    </a:lnTo>
                    <a:lnTo>
                      <a:pt x="524" y="259"/>
                    </a:lnTo>
                    <a:lnTo>
                      <a:pt x="564" y="306"/>
                    </a:lnTo>
                    <a:lnTo>
                      <a:pt x="592" y="343"/>
                    </a:lnTo>
                    <a:lnTo>
                      <a:pt x="621" y="403"/>
                    </a:lnTo>
                    <a:lnTo>
                      <a:pt x="642" y="443"/>
                    </a:lnTo>
                    <a:lnTo>
                      <a:pt x="650" y="476"/>
                    </a:lnTo>
                    <a:lnTo>
                      <a:pt x="642" y="501"/>
                    </a:lnTo>
                    <a:lnTo>
                      <a:pt x="626" y="512"/>
                    </a:lnTo>
                    <a:lnTo>
                      <a:pt x="604" y="517"/>
                    </a:lnTo>
                    <a:lnTo>
                      <a:pt x="569" y="517"/>
                    </a:lnTo>
                    <a:lnTo>
                      <a:pt x="506" y="501"/>
                    </a:lnTo>
                    <a:lnTo>
                      <a:pt x="453" y="490"/>
                    </a:lnTo>
                    <a:lnTo>
                      <a:pt x="395" y="465"/>
                    </a:lnTo>
                    <a:lnTo>
                      <a:pt x="357" y="448"/>
                    </a:lnTo>
                    <a:lnTo>
                      <a:pt x="310" y="414"/>
                    </a:lnTo>
                    <a:lnTo>
                      <a:pt x="269" y="380"/>
                    </a:lnTo>
                    <a:lnTo>
                      <a:pt x="236" y="339"/>
                    </a:lnTo>
                    <a:lnTo>
                      <a:pt x="189" y="28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6" name="Freeform 331"/>
              <p:cNvSpPr>
                <a:spLocks/>
              </p:cNvSpPr>
              <p:nvPr/>
            </p:nvSpPr>
            <p:spPr bwMode="auto">
              <a:xfrm>
                <a:off x="2335" y="1883"/>
                <a:ext cx="141" cy="157"/>
              </a:xfrm>
              <a:custGeom>
                <a:avLst/>
                <a:gdLst>
                  <a:gd name="T0" fmla="*/ 0 w 561"/>
                  <a:gd name="T1" fmla="*/ 0 h 629"/>
                  <a:gd name="T2" fmla="*/ 0 w 561"/>
                  <a:gd name="T3" fmla="*/ 0 h 629"/>
                  <a:gd name="T4" fmla="*/ 0 w 561"/>
                  <a:gd name="T5" fmla="*/ 0 h 629"/>
                  <a:gd name="T6" fmla="*/ 0 w 561"/>
                  <a:gd name="T7" fmla="*/ 0 h 629"/>
                  <a:gd name="T8" fmla="*/ 0 w 561"/>
                  <a:gd name="T9" fmla="*/ 0 h 629"/>
                  <a:gd name="T10" fmla="*/ 0 w 561"/>
                  <a:gd name="T11" fmla="*/ 0 h 629"/>
                  <a:gd name="T12" fmla="*/ 0 w 561"/>
                  <a:gd name="T13" fmla="*/ 0 h 629"/>
                  <a:gd name="T14" fmla="*/ 0 w 561"/>
                  <a:gd name="T15" fmla="*/ 0 h 629"/>
                  <a:gd name="T16" fmla="*/ 0 w 561"/>
                  <a:gd name="T17" fmla="*/ 0 h 629"/>
                  <a:gd name="T18" fmla="*/ 0 w 561"/>
                  <a:gd name="T19" fmla="*/ 0 h 629"/>
                  <a:gd name="T20" fmla="*/ 0 w 561"/>
                  <a:gd name="T21" fmla="*/ 0 h 629"/>
                  <a:gd name="T22" fmla="*/ 0 w 561"/>
                  <a:gd name="T23" fmla="*/ 0 h 629"/>
                  <a:gd name="T24" fmla="*/ 0 w 561"/>
                  <a:gd name="T25" fmla="*/ 0 h 629"/>
                  <a:gd name="T26" fmla="*/ 0 w 561"/>
                  <a:gd name="T27" fmla="*/ 0 h 629"/>
                  <a:gd name="T28" fmla="*/ 0 w 561"/>
                  <a:gd name="T29" fmla="*/ 0 h 629"/>
                  <a:gd name="T30" fmla="*/ 0 w 561"/>
                  <a:gd name="T31" fmla="*/ 0 h 629"/>
                  <a:gd name="T32" fmla="*/ 0 w 561"/>
                  <a:gd name="T33" fmla="*/ 0 h 629"/>
                  <a:gd name="T34" fmla="*/ 0 w 561"/>
                  <a:gd name="T35" fmla="*/ 0 h 629"/>
                  <a:gd name="T36" fmla="*/ 0 w 561"/>
                  <a:gd name="T37" fmla="*/ 0 h 629"/>
                  <a:gd name="T38" fmla="*/ 0 w 561"/>
                  <a:gd name="T39" fmla="*/ 0 h 629"/>
                  <a:gd name="T40" fmla="*/ 0 w 561"/>
                  <a:gd name="T41" fmla="*/ 0 h 629"/>
                  <a:gd name="T42" fmla="*/ 0 w 561"/>
                  <a:gd name="T43" fmla="*/ 0 h 629"/>
                  <a:gd name="T44" fmla="*/ 0 w 561"/>
                  <a:gd name="T45" fmla="*/ 0 h 629"/>
                  <a:gd name="T46" fmla="*/ 0 w 561"/>
                  <a:gd name="T47" fmla="*/ 0 h 629"/>
                  <a:gd name="T48" fmla="*/ 0 w 561"/>
                  <a:gd name="T49" fmla="*/ 0 h 629"/>
                  <a:gd name="T50" fmla="*/ 0 w 561"/>
                  <a:gd name="T51" fmla="*/ 0 h 6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1"/>
                  <a:gd name="T79" fmla="*/ 0 h 629"/>
                  <a:gd name="T80" fmla="*/ 561 w 561"/>
                  <a:gd name="T81" fmla="*/ 629 h 6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1" h="629">
                    <a:moveTo>
                      <a:pt x="0" y="0"/>
                    </a:moveTo>
                    <a:lnTo>
                      <a:pt x="229" y="127"/>
                    </a:lnTo>
                    <a:lnTo>
                      <a:pt x="280" y="163"/>
                    </a:lnTo>
                    <a:lnTo>
                      <a:pt x="339" y="202"/>
                    </a:lnTo>
                    <a:lnTo>
                      <a:pt x="377" y="235"/>
                    </a:lnTo>
                    <a:lnTo>
                      <a:pt x="419" y="272"/>
                    </a:lnTo>
                    <a:lnTo>
                      <a:pt x="453" y="318"/>
                    </a:lnTo>
                    <a:lnTo>
                      <a:pt x="482" y="357"/>
                    </a:lnTo>
                    <a:lnTo>
                      <a:pt x="510" y="415"/>
                    </a:lnTo>
                    <a:lnTo>
                      <a:pt x="534" y="466"/>
                    </a:lnTo>
                    <a:lnTo>
                      <a:pt x="546" y="525"/>
                    </a:lnTo>
                    <a:lnTo>
                      <a:pt x="561" y="559"/>
                    </a:lnTo>
                    <a:lnTo>
                      <a:pt x="561" y="592"/>
                    </a:lnTo>
                    <a:lnTo>
                      <a:pt x="551" y="611"/>
                    </a:lnTo>
                    <a:lnTo>
                      <a:pt x="534" y="629"/>
                    </a:lnTo>
                    <a:lnTo>
                      <a:pt x="499" y="629"/>
                    </a:lnTo>
                    <a:lnTo>
                      <a:pt x="459" y="611"/>
                    </a:lnTo>
                    <a:lnTo>
                      <a:pt x="414" y="588"/>
                    </a:lnTo>
                    <a:lnTo>
                      <a:pt x="355" y="559"/>
                    </a:lnTo>
                    <a:lnTo>
                      <a:pt x="310" y="530"/>
                    </a:lnTo>
                    <a:lnTo>
                      <a:pt x="264" y="508"/>
                    </a:lnTo>
                    <a:lnTo>
                      <a:pt x="235" y="456"/>
                    </a:lnTo>
                    <a:lnTo>
                      <a:pt x="196" y="415"/>
                    </a:lnTo>
                    <a:lnTo>
                      <a:pt x="160" y="368"/>
                    </a:lnTo>
                    <a:lnTo>
                      <a:pt x="130" y="31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7" name="Freeform 332"/>
              <p:cNvSpPr>
                <a:spLocks/>
              </p:cNvSpPr>
              <p:nvPr/>
            </p:nvSpPr>
            <p:spPr bwMode="auto">
              <a:xfrm>
                <a:off x="2374" y="1853"/>
                <a:ext cx="116" cy="170"/>
              </a:xfrm>
              <a:custGeom>
                <a:avLst/>
                <a:gdLst>
                  <a:gd name="T0" fmla="*/ 0 w 464"/>
                  <a:gd name="T1" fmla="*/ 0 h 678"/>
                  <a:gd name="T2" fmla="*/ 0 w 464"/>
                  <a:gd name="T3" fmla="*/ 0 h 678"/>
                  <a:gd name="T4" fmla="*/ 0 w 464"/>
                  <a:gd name="T5" fmla="*/ 0 h 678"/>
                  <a:gd name="T6" fmla="*/ 0 w 464"/>
                  <a:gd name="T7" fmla="*/ 0 h 678"/>
                  <a:gd name="T8" fmla="*/ 0 w 464"/>
                  <a:gd name="T9" fmla="*/ 0 h 678"/>
                  <a:gd name="T10" fmla="*/ 0 w 464"/>
                  <a:gd name="T11" fmla="*/ 0 h 678"/>
                  <a:gd name="T12" fmla="*/ 0 w 464"/>
                  <a:gd name="T13" fmla="*/ 0 h 678"/>
                  <a:gd name="T14" fmla="*/ 0 w 464"/>
                  <a:gd name="T15" fmla="*/ 0 h 678"/>
                  <a:gd name="T16" fmla="*/ 0 w 464"/>
                  <a:gd name="T17" fmla="*/ 0 h 678"/>
                  <a:gd name="T18" fmla="*/ 0 w 464"/>
                  <a:gd name="T19" fmla="*/ 0 h 678"/>
                  <a:gd name="T20" fmla="*/ 0 w 464"/>
                  <a:gd name="T21" fmla="*/ 0 h 678"/>
                  <a:gd name="T22" fmla="*/ 0 w 464"/>
                  <a:gd name="T23" fmla="*/ 0 h 678"/>
                  <a:gd name="T24" fmla="*/ 0 w 464"/>
                  <a:gd name="T25" fmla="*/ 0 h 678"/>
                  <a:gd name="T26" fmla="*/ 0 w 464"/>
                  <a:gd name="T27" fmla="*/ 0 h 678"/>
                  <a:gd name="T28" fmla="*/ 0 w 464"/>
                  <a:gd name="T29" fmla="*/ 0 h 678"/>
                  <a:gd name="T30" fmla="*/ 0 w 464"/>
                  <a:gd name="T31" fmla="*/ 0 h 678"/>
                  <a:gd name="T32" fmla="*/ 0 w 464"/>
                  <a:gd name="T33" fmla="*/ 0 h 678"/>
                  <a:gd name="T34" fmla="*/ 0 w 464"/>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4"/>
                  <a:gd name="T55" fmla="*/ 0 h 678"/>
                  <a:gd name="T56" fmla="*/ 464 w 464"/>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4" h="678">
                    <a:moveTo>
                      <a:pt x="0" y="0"/>
                    </a:moveTo>
                    <a:lnTo>
                      <a:pt x="57" y="241"/>
                    </a:lnTo>
                    <a:lnTo>
                      <a:pt x="74" y="303"/>
                    </a:lnTo>
                    <a:lnTo>
                      <a:pt x="92" y="368"/>
                    </a:lnTo>
                    <a:lnTo>
                      <a:pt x="114" y="425"/>
                    </a:lnTo>
                    <a:lnTo>
                      <a:pt x="143" y="465"/>
                    </a:lnTo>
                    <a:lnTo>
                      <a:pt x="177" y="512"/>
                    </a:lnTo>
                    <a:lnTo>
                      <a:pt x="207" y="546"/>
                    </a:lnTo>
                    <a:lnTo>
                      <a:pt x="251" y="585"/>
                    </a:lnTo>
                    <a:lnTo>
                      <a:pt x="304" y="620"/>
                    </a:lnTo>
                    <a:lnTo>
                      <a:pt x="391" y="672"/>
                    </a:lnTo>
                    <a:lnTo>
                      <a:pt x="453" y="678"/>
                    </a:lnTo>
                    <a:lnTo>
                      <a:pt x="464" y="644"/>
                    </a:lnTo>
                    <a:lnTo>
                      <a:pt x="464" y="546"/>
                    </a:lnTo>
                    <a:lnTo>
                      <a:pt x="435" y="443"/>
                    </a:lnTo>
                    <a:lnTo>
                      <a:pt x="391" y="350"/>
                    </a:lnTo>
                    <a:lnTo>
                      <a:pt x="310" y="25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8" name="Freeform 333"/>
              <p:cNvSpPr>
                <a:spLocks/>
              </p:cNvSpPr>
              <p:nvPr/>
            </p:nvSpPr>
            <p:spPr bwMode="auto">
              <a:xfrm>
                <a:off x="2303" y="1919"/>
                <a:ext cx="163" cy="130"/>
              </a:xfrm>
              <a:custGeom>
                <a:avLst/>
                <a:gdLst>
                  <a:gd name="T0" fmla="*/ 0 w 650"/>
                  <a:gd name="T1" fmla="*/ 0 h 519"/>
                  <a:gd name="T2" fmla="*/ 0 w 650"/>
                  <a:gd name="T3" fmla="*/ 0 h 519"/>
                  <a:gd name="T4" fmla="*/ 0 w 650"/>
                  <a:gd name="T5" fmla="*/ 0 h 519"/>
                  <a:gd name="T6" fmla="*/ 0 w 650"/>
                  <a:gd name="T7" fmla="*/ 0 h 519"/>
                  <a:gd name="T8" fmla="*/ 0 w 650"/>
                  <a:gd name="T9" fmla="*/ 0 h 519"/>
                  <a:gd name="T10" fmla="*/ 0 w 650"/>
                  <a:gd name="T11" fmla="*/ 0 h 519"/>
                  <a:gd name="T12" fmla="*/ 0 w 650"/>
                  <a:gd name="T13" fmla="*/ 0 h 519"/>
                  <a:gd name="T14" fmla="*/ 0 w 650"/>
                  <a:gd name="T15" fmla="*/ 0 h 519"/>
                  <a:gd name="T16" fmla="*/ 0 w 650"/>
                  <a:gd name="T17" fmla="*/ 0 h 519"/>
                  <a:gd name="T18" fmla="*/ 0 w 650"/>
                  <a:gd name="T19" fmla="*/ 0 h 519"/>
                  <a:gd name="T20" fmla="*/ 0 w 650"/>
                  <a:gd name="T21" fmla="*/ 0 h 519"/>
                  <a:gd name="T22" fmla="*/ 0 w 650"/>
                  <a:gd name="T23" fmla="*/ 0 h 519"/>
                  <a:gd name="T24" fmla="*/ 0 w 650"/>
                  <a:gd name="T25" fmla="*/ 0 h 519"/>
                  <a:gd name="T26" fmla="*/ 0 w 650"/>
                  <a:gd name="T27" fmla="*/ 0 h 519"/>
                  <a:gd name="T28" fmla="*/ 0 w 650"/>
                  <a:gd name="T29" fmla="*/ 0 h 519"/>
                  <a:gd name="T30" fmla="*/ 0 w 650"/>
                  <a:gd name="T31" fmla="*/ 0 h 519"/>
                  <a:gd name="T32" fmla="*/ 0 w 650"/>
                  <a:gd name="T33" fmla="*/ 0 h 519"/>
                  <a:gd name="T34" fmla="*/ 0 w 650"/>
                  <a:gd name="T35" fmla="*/ 0 h 519"/>
                  <a:gd name="T36" fmla="*/ 0 w 650"/>
                  <a:gd name="T37" fmla="*/ 0 h 519"/>
                  <a:gd name="T38" fmla="*/ 0 w 650"/>
                  <a:gd name="T39" fmla="*/ 0 h 519"/>
                  <a:gd name="T40" fmla="*/ 0 w 650"/>
                  <a:gd name="T41" fmla="*/ 0 h 519"/>
                  <a:gd name="T42" fmla="*/ 0 w 650"/>
                  <a:gd name="T43" fmla="*/ 0 h 519"/>
                  <a:gd name="T44" fmla="*/ 0 w 650"/>
                  <a:gd name="T45" fmla="*/ 0 h 519"/>
                  <a:gd name="T46" fmla="*/ 0 w 650"/>
                  <a:gd name="T47" fmla="*/ 0 h 519"/>
                  <a:gd name="T48" fmla="*/ 0 w 650"/>
                  <a:gd name="T49" fmla="*/ 0 h 519"/>
                  <a:gd name="T50" fmla="*/ 0 w 650"/>
                  <a:gd name="T51" fmla="*/ 0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0"/>
                  <a:gd name="T79" fmla="*/ 0 h 519"/>
                  <a:gd name="T80" fmla="*/ 650 w 650"/>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0" h="519">
                    <a:moveTo>
                      <a:pt x="0" y="0"/>
                    </a:moveTo>
                    <a:lnTo>
                      <a:pt x="236" y="76"/>
                    </a:lnTo>
                    <a:lnTo>
                      <a:pt x="298" y="91"/>
                    </a:lnTo>
                    <a:lnTo>
                      <a:pt x="356" y="120"/>
                    </a:lnTo>
                    <a:lnTo>
                      <a:pt x="402" y="151"/>
                    </a:lnTo>
                    <a:lnTo>
                      <a:pt x="449" y="180"/>
                    </a:lnTo>
                    <a:lnTo>
                      <a:pt x="489" y="213"/>
                    </a:lnTo>
                    <a:lnTo>
                      <a:pt x="523" y="254"/>
                    </a:lnTo>
                    <a:lnTo>
                      <a:pt x="558" y="306"/>
                    </a:lnTo>
                    <a:lnTo>
                      <a:pt x="592" y="357"/>
                    </a:lnTo>
                    <a:lnTo>
                      <a:pt x="626" y="404"/>
                    </a:lnTo>
                    <a:lnTo>
                      <a:pt x="637" y="448"/>
                    </a:lnTo>
                    <a:lnTo>
                      <a:pt x="650" y="485"/>
                    </a:lnTo>
                    <a:lnTo>
                      <a:pt x="644" y="501"/>
                    </a:lnTo>
                    <a:lnTo>
                      <a:pt x="626" y="519"/>
                    </a:lnTo>
                    <a:lnTo>
                      <a:pt x="604" y="519"/>
                    </a:lnTo>
                    <a:lnTo>
                      <a:pt x="558" y="519"/>
                    </a:lnTo>
                    <a:lnTo>
                      <a:pt x="511" y="501"/>
                    </a:lnTo>
                    <a:lnTo>
                      <a:pt x="449" y="490"/>
                    </a:lnTo>
                    <a:lnTo>
                      <a:pt x="402" y="467"/>
                    </a:lnTo>
                    <a:lnTo>
                      <a:pt x="362" y="448"/>
                    </a:lnTo>
                    <a:lnTo>
                      <a:pt x="316" y="409"/>
                    </a:lnTo>
                    <a:lnTo>
                      <a:pt x="270" y="381"/>
                    </a:lnTo>
                    <a:lnTo>
                      <a:pt x="231" y="340"/>
                    </a:lnTo>
                    <a:lnTo>
                      <a:pt x="194" y="28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79" name="Freeform 334"/>
              <p:cNvSpPr>
                <a:spLocks/>
              </p:cNvSpPr>
              <p:nvPr/>
            </p:nvSpPr>
            <p:spPr bwMode="auto">
              <a:xfrm>
                <a:off x="2387" y="1941"/>
                <a:ext cx="141" cy="157"/>
              </a:xfrm>
              <a:custGeom>
                <a:avLst/>
                <a:gdLst>
                  <a:gd name="T0" fmla="*/ 0 w 564"/>
                  <a:gd name="T1" fmla="*/ 0 h 628"/>
                  <a:gd name="T2" fmla="*/ 0 w 564"/>
                  <a:gd name="T3" fmla="*/ 0 h 628"/>
                  <a:gd name="T4" fmla="*/ 0 w 564"/>
                  <a:gd name="T5" fmla="*/ 0 h 628"/>
                  <a:gd name="T6" fmla="*/ 0 w 564"/>
                  <a:gd name="T7" fmla="*/ 0 h 628"/>
                  <a:gd name="T8" fmla="*/ 0 w 564"/>
                  <a:gd name="T9" fmla="*/ 0 h 628"/>
                  <a:gd name="T10" fmla="*/ 0 w 564"/>
                  <a:gd name="T11" fmla="*/ 0 h 628"/>
                  <a:gd name="T12" fmla="*/ 0 w 564"/>
                  <a:gd name="T13" fmla="*/ 0 h 628"/>
                  <a:gd name="T14" fmla="*/ 0 w 564"/>
                  <a:gd name="T15" fmla="*/ 0 h 628"/>
                  <a:gd name="T16" fmla="*/ 0 w 564"/>
                  <a:gd name="T17" fmla="*/ 0 h 628"/>
                  <a:gd name="T18" fmla="*/ 0 w 564"/>
                  <a:gd name="T19" fmla="*/ 0 h 628"/>
                  <a:gd name="T20" fmla="*/ 0 w 564"/>
                  <a:gd name="T21" fmla="*/ 0 h 628"/>
                  <a:gd name="T22" fmla="*/ 0 w 564"/>
                  <a:gd name="T23" fmla="*/ 0 h 628"/>
                  <a:gd name="T24" fmla="*/ 0 w 564"/>
                  <a:gd name="T25" fmla="*/ 0 h 628"/>
                  <a:gd name="T26" fmla="*/ 0 w 564"/>
                  <a:gd name="T27" fmla="*/ 0 h 628"/>
                  <a:gd name="T28" fmla="*/ 0 w 564"/>
                  <a:gd name="T29" fmla="*/ 0 h 628"/>
                  <a:gd name="T30" fmla="*/ 0 w 564"/>
                  <a:gd name="T31" fmla="*/ 0 h 628"/>
                  <a:gd name="T32" fmla="*/ 0 w 564"/>
                  <a:gd name="T33" fmla="*/ 0 h 628"/>
                  <a:gd name="T34" fmla="*/ 0 w 564"/>
                  <a:gd name="T35" fmla="*/ 0 h 628"/>
                  <a:gd name="T36" fmla="*/ 0 w 564"/>
                  <a:gd name="T37" fmla="*/ 0 h 628"/>
                  <a:gd name="T38" fmla="*/ 0 w 564"/>
                  <a:gd name="T39" fmla="*/ 0 h 628"/>
                  <a:gd name="T40" fmla="*/ 0 w 564"/>
                  <a:gd name="T41" fmla="*/ 0 h 628"/>
                  <a:gd name="T42" fmla="*/ 0 w 564"/>
                  <a:gd name="T43" fmla="*/ 0 h 628"/>
                  <a:gd name="T44" fmla="*/ 0 w 564"/>
                  <a:gd name="T45" fmla="*/ 0 h 628"/>
                  <a:gd name="T46" fmla="*/ 0 w 564"/>
                  <a:gd name="T47" fmla="*/ 0 h 628"/>
                  <a:gd name="T48" fmla="*/ 0 w 564"/>
                  <a:gd name="T49" fmla="*/ 0 h 628"/>
                  <a:gd name="T50" fmla="*/ 0 w 564"/>
                  <a:gd name="T51" fmla="*/ 0 h 6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28"/>
                  <a:gd name="T80" fmla="*/ 564 w 564"/>
                  <a:gd name="T81" fmla="*/ 628 h 6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28">
                    <a:moveTo>
                      <a:pt x="0" y="0"/>
                    </a:moveTo>
                    <a:lnTo>
                      <a:pt x="228" y="126"/>
                    </a:lnTo>
                    <a:lnTo>
                      <a:pt x="292" y="162"/>
                    </a:lnTo>
                    <a:lnTo>
                      <a:pt x="344" y="196"/>
                    </a:lnTo>
                    <a:lnTo>
                      <a:pt x="383" y="235"/>
                    </a:lnTo>
                    <a:lnTo>
                      <a:pt x="425" y="270"/>
                    </a:lnTo>
                    <a:lnTo>
                      <a:pt x="465" y="310"/>
                    </a:lnTo>
                    <a:lnTo>
                      <a:pt x="487" y="361"/>
                    </a:lnTo>
                    <a:lnTo>
                      <a:pt x="512" y="414"/>
                    </a:lnTo>
                    <a:lnTo>
                      <a:pt x="538" y="465"/>
                    </a:lnTo>
                    <a:lnTo>
                      <a:pt x="556" y="516"/>
                    </a:lnTo>
                    <a:lnTo>
                      <a:pt x="564" y="563"/>
                    </a:lnTo>
                    <a:lnTo>
                      <a:pt x="564" y="592"/>
                    </a:lnTo>
                    <a:lnTo>
                      <a:pt x="556" y="609"/>
                    </a:lnTo>
                    <a:lnTo>
                      <a:pt x="538" y="628"/>
                    </a:lnTo>
                    <a:lnTo>
                      <a:pt x="505" y="616"/>
                    </a:lnTo>
                    <a:lnTo>
                      <a:pt x="472" y="609"/>
                    </a:lnTo>
                    <a:lnTo>
                      <a:pt x="412" y="582"/>
                    </a:lnTo>
                    <a:lnTo>
                      <a:pt x="362" y="558"/>
                    </a:lnTo>
                    <a:lnTo>
                      <a:pt x="310" y="524"/>
                    </a:lnTo>
                    <a:lnTo>
                      <a:pt x="275" y="494"/>
                    </a:lnTo>
                    <a:lnTo>
                      <a:pt x="236" y="461"/>
                    </a:lnTo>
                    <a:lnTo>
                      <a:pt x="199" y="414"/>
                    </a:lnTo>
                    <a:lnTo>
                      <a:pt x="166" y="361"/>
                    </a:lnTo>
                    <a:lnTo>
                      <a:pt x="132" y="31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0" name="Freeform 335"/>
              <p:cNvSpPr>
                <a:spLocks/>
              </p:cNvSpPr>
              <p:nvPr/>
            </p:nvSpPr>
            <p:spPr bwMode="auto">
              <a:xfrm>
                <a:off x="2426" y="1910"/>
                <a:ext cx="119" cy="170"/>
              </a:xfrm>
              <a:custGeom>
                <a:avLst/>
                <a:gdLst>
                  <a:gd name="T0" fmla="*/ 0 w 476"/>
                  <a:gd name="T1" fmla="*/ 0 h 680"/>
                  <a:gd name="T2" fmla="*/ 0 w 476"/>
                  <a:gd name="T3" fmla="*/ 0 h 680"/>
                  <a:gd name="T4" fmla="*/ 0 w 476"/>
                  <a:gd name="T5" fmla="*/ 0 h 680"/>
                  <a:gd name="T6" fmla="*/ 0 w 476"/>
                  <a:gd name="T7" fmla="*/ 0 h 680"/>
                  <a:gd name="T8" fmla="*/ 0 w 476"/>
                  <a:gd name="T9" fmla="*/ 0 h 680"/>
                  <a:gd name="T10" fmla="*/ 0 w 476"/>
                  <a:gd name="T11" fmla="*/ 0 h 680"/>
                  <a:gd name="T12" fmla="*/ 0 w 476"/>
                  <a:gd name="T13" fmla="*/ 0 h 680"/>
                  <a:gd name="T14" fmla="*/ 0 w 476"/>
                  <a:gd name="T15" fmla="*/ 0 h 680"/>
                  <a:gd name="T16" fmla="*/ 0 w 476"/>
                  <a:gd name="T17" fmla="*/ 0 h 680"/>
                  <a:gd name="T18" fmla="*/ 0 w 476"/>
                  <a:gd name="T19" fmla="*/ 0 h 680"/>
                  <a:gd name="T20" fmla="*/ 0 w 476"/>
                  <a:gd name="T21" fmla="*/ 0 h 680"/>
                  <a:gd name="T22" fmla="*/ 0 w 476"/>
                  <a:gd name="T23" fmla="*/ 0 h 680"/>
                  <a:gd name="T24" fmla="*/ 0 w 476"/>
                  <a:gd name="T25" fmla="*/ 0 h 680"/>
                  <a:gd name="T26" fmla="*/ 0 w 476"/>
                  <a:gd name="T27" fmla="*/ 0 h 680"/>
                  <a:gd name="T28" fmla="*/ 0 w 476"/>
                  <a:gd name="T29" fmla="*/ 0 h 680"/>
                  <a:gd name="T30" fmla="*/ 0 w 476"/>
                  <a:gd name="T31" fmla="*/ 0 h 680"/>
                  <a:gd name="T32" fmla="*/ 0 w 476"/>
                  <a:gd name="T33" fmla="*/ 0 h 680"/>
                  <a:gd name="T34" fmla="*/ 0 w 476"/>
                  <a:gd name="T35" fmla="*/ 0 h 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6"/>
                  <a:gd name="T55" fmla="*/ 0 h 680"/>
                  <a:gd name="T56" fmla="*/ 476 w 476"/>
                  <a:gd name="T57" fmla="*/ 680 h 6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6" h="680">
                    <a:moveTo>
                      <a:pt x="0" y="0"/>
                    </a:moveTo>
                    <a:lnTo>
                      <a:pt x="69" y="244"/>
                    </a:lnTo>
                    <a:lnTo>
                      <a:pt x="81" y="306"/>
                    </a:lnTo>
                    <a:lnTo>
                      <a:pt x="97" y="365"/>
                    </a:lnTo>
                    <a:lnTo>
                      <a:pt x="120" y="421"/>
                    </a:lnTo>
                    <a:lnTo>
                      <a:pt x="148" y="461"/>
                    </a:lnTo>
                    <a:lnTo>
                      <a:pt x="184" y="502"/>
                    </a:lnTo>
                    <a:lnTo>
                      <a:pt x="217" y="548"/>
                    </a:lnTo>
                    <a:lnTo>
                      <a:pt x="257" y="595"/>
                    </a:lnTo>
                    <a:lnTo>
                      <a:pt x="310" y="623"/>
                    </a:lnTo>
                    <a:lnTo>
                      <a:pt x="401" y="680"/>
                    </a:lnTo>
                    <a:lnTo>
                      <a:pt x="454" y="680"/>
                    </a:lnTo>
                    <a:lnTo>
                      <a:pt x="476" y="638"/>
                    </a:lnTo>
                    <a:lnTo>
                      <a:pt x="465" y="548"/>
                    </a:lnTo>
                    <a:lnTo>
                      <a:pt x="438" y="439"/>
                    </a:lnTo>
                    <a:lnTo>
                      <a:pt x="397" y="347"/>
                    </a:lnTo>
                    <a:lnTo>
                      <a:pt x="321" y="25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1" name="Freeform 336"/>
              <p:cNvSpPr>
                <a:spLocks/>
              </p:cNvSpPr>
              <p:nvPr/>
            </p:nvSpPr>
            <p:spPr bwMode="auto">
              <a:xfrm>
                <a:off x="2356" y="1974"/>
                <a:ext cx="163" cy="134"/>
              </a:xfrm>
              <a:custGeom>
                <a:avLst/>
                <a:gdLst>
                  <a:gd name="T0" fmla="*/ 0 w 649"/>
                  <a:gd name="T1" fmla="*/ 0 h 533"/>
                  <a:gd name="T2" fmla="*/ 0 w 649"/>
                  <a:gd name="T3" fmla="*/ 0 h 533"/>
                  <a:gd name="T4" fmla="*/ 0 w 649"/>
                  <a:gd name="T5" fmla="*/ 0 h 533"/>
                  <a:gd name="T6" fmla="*/ 0 w 649"/>
                  <a:gd name="T7" fmla="*/ 0 h 533"/>
                  <a:gd name="T8" fmla="*/ 0 w 649"/>
                  <a:gd name="T9" fmla="*/ 0 h 533"/>
                  <a:gd name="T10" fmla="*/ 0 w 649"/>
                  <a:gd name="T11" fmla="*/ 0 h 533"/>
                  <a:gd name="T12" fmla="*/ 0 w 649"/>
                  <a:gd name="T13" fmla="*/ 0 h 533"/>
                  <a:gd name="T14" fmla="*/ 0 w 649"/>
                  <a:gd name="T15" fmla="*/ 0 h 533"/>
                  <a:gd name="T16" fmla="*/ 0 w 649"/>
                  <a:gd name="T17" fmla="*/ 0 h 533"/>
                  <a:gd name="T18" fmla="*/ 0 w 649"/>
                  <a:gd name="T19" fmla="*/ 0 h 533"/>
                  <a:gd name="T20" fmla="*/ 0 w 649"/>
                  <a:gd name="T21" fmla="*/ 0 h 533"/>
                  <a:gd name="T22" fmla="*/ 0 w 649"/>
                  <a:gd name="T23" fmla="*/ 0 h 533"/>
                  <a:gd name="T24" fmla="*/ 0 w 649"/>
                  <a:gd name="T25" fmla="*/ 0 h 533"/>
                  <a:gd name="T26" fmla="*/ 0 w 649"/>
                  <a:gd name="T27" fmla="*/ 0 h 533"/>
                  <a:gd name="T28" fmla="*/ 0 w 649"/>
                  <a:gd name="T29" fmla="*/ 0 h 533"/>
                  <a:gd name="T30" fmla="*/ 0 w 649"/>
                  <a:gd name="T31" fmla="*/ 0 h 533"/>
                  <a:gd name="T32" fmla="*/ 0 w 649"/>
                  <a:gd name="T33" fmla="*/ 0 h 533"/>
                  <a:gd name="T34" fmla="*/ 0 w 649"/>
                  <a:gd name="T35" fmla="*/ 0 h 533"/>
                  <a:gd name="T36" fmla="*/ 0 w 649"/>
                  <a:gd name="T37" fmla="*/ 0 h 533"/>
                  <a:gd name="T38" fmla="*/ 0 w 649"/>
                  <a:gd name="T39" fmla="*/ 0 h 533"/>
                  <a:gd name="T40" fmla="*/ 0 w 649"/>
                  <a:gd name="T41" fmla="*/ 0 h 533"/>
                  <a:gd name="T42" fmla="*/ 0 w 649"/>
                  <a:gd name="T43" fmla="*/ 0 h 533"/>
                  <a:gd name="T44" fmla="*/ 0 w 649"/>
                  <a:gd name="T45" fmla="*/ 0 h 533"/>
                  <a:gd name="T46" fmla="*/ 0 w 649"/>
                  <a:gd name="T47" fmla="*/ 0 h 533"/>
                  <a:gd name="T48" fmla="*/ 0 w 649"/>
                  <a:gd name="T49" fmla="*/ 0 h 533"/>
                  <a:gd name="T50" fmla="*/ 0 w 649"/>
                  <a:gd name="T51" fmla="*/ 0 h 5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33"/>
                  <a:gd name="T80" fmla="*/ 649 w 649"/>
                  <a:gd name="T81" fmla="*/ 533 h 5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33">
                    <a:moveTo>
                      <a:pt x="0" y="0"/>
                    </a:moveTo>
                    <a:lnTo>
                      <a:pt x="237" y="80"/>
                    </a:lnTo>
                    <a:lnTo>
                      <a:pt x="299" y="101"/>
                    </a:lnTo>
                    <a:lnTo>
                      <a:pt x="350" y="130"/>
                    </a:lnTo>
                    <a:lnTo>
                      <a:pt x="402" y="160"/>
                    </a:lnTo>
                    <a:lnTo>
                      <a:pt x="449" y="188"/>
                    </a:lnTo>
                    <a:lnTo>
                      <a:pt x="490" y="227"/>
                    </a:lnTo>
                    <a:lnTo>
                      <a:pt x="523" y="264"/>
                    </a:lnTo>
                    <a:lnTo>
                      <a:pt x="559" y="310"/>
                    </a:lnTo>
                    <a:lnTo>
                      <a:pt x="594" y="357"/>
                    </a:lnTo>
                    <a:lnTo>
                      <a:pt x="627" y="411"/>
                    </a:lnTo>
                    <a:lnTo>
                      <a:pt x="645" y="453"/>
                    </a:lnTo>
                    <a:lnTo>
                      <a:pt x="649" y="486"/>
                    </a:lnTo>
                    <a:lnTo>
                      <a:pt x="645" y="512"/>
                    </a:lnTo>
                    <a:lnTo>
                      <a:pt x="627" y="522"/>
                    </a:lnTo>
                    <a:lnTo>
                      <a:pt x="598" y="533"/>
                    </a:lnTo>
                    <a:lnTo>
                      <a:pt x="564" y="533"/>
                    </a:lnTo>
                    <a:lnTo>
                      <a:pt x="505" y="515"/>
                    </a:lnTo>
                    <a:lnTo>
                      <a:pt x="449" y="499"/>
                    </a:lnTo>
                    <a:lnTo>
                      <a:pt x="402" y="475"/>
                    </a:lnTo>
                    <a:lnTo>
                      <a:pt x="358" y="458"/>
                    </a:lnTo>
                    <a:lnTo>
                      <a:pt x="317" y="424"/>
                    </a:lnTo>
                    <a:lnTo>
                      <a:pt x="270" y="390"/>
                    </a:lnTo>
                    <a:lnTo>
                      <a:pt x="237" y="349"/>
                    </a:lnTo>
                    <a:lnTo>
                      <a:pt x="190" y="29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2" name="Freeform 337"/>
              <p:cNvSpPr>
                <a:spLocks/>
              </p:cNvSpPr>
              <p:nvPr/>
            </p:nvSpPr>
            <p:spPr bwMode="auto">
              <a:xfrm>
                <a:off x="2441" y="1998"/>
                <a:ext cx="142" cy="156"/>
              </a:xfrm>
              <a:custGeom>
                <a:avLst/>
                <a:gdLst>
                  <a:gd name="T0" fmla="*/ 0 w 565"/>
                  <a:gd name="T1" fmla="*/ 0 h 621"/>
                  <a:gd name="T2" fmla="*/ 0 w 565"/>
                  <a:gd name="T3" fmla="*/ 0 h 621"/>
                  <a:gd name="T4" fmla="*/ 0 w 565"/>
                  <a:gd name="T5" fmla="*/ 0 h 621"/>
                  <a:gd name="T6" fmla="*/ 0 w 565"/>
                  <a:gd name="T7" fmla="*/ 0 h 621"/>
                  <a:gd name="T8" fmla="*/ 0 w 565"/>
                  <a:gd name="T9" fmla="*/ 0 h 621"/>
                  <a:gd name="T10" fmla="*/ 0 w 565"/>
                  <a:gd name="T11" fmla="*/ 0 h 621"/>
                  <a:gd name="T12" fmla="*/ 0 w 565"/>
                  <a:gd name="T13" fmla="*/ 0 h 621"/>
                  <a:gd name="T14" fmla="*/ 0 w 565"/>
                  <a:gd name="T15" fmla="*/ 0 h 621"/>
                  <a:gd name="T16" fmla="*/ 0 w 565"/>
                  <a:gd name="T17" fmla="*/ 0 h 621"/>
                  <a:gd name="T18" fmla="*/ 0 w 565"/>
                  <a:gd name="T19" fmla="*/ 0 h 621"/>
                  <a:gd name="T20" fmla="*/ 0 w 565"/>
                  <a:gd name="T21" fmla="*/ 0 h 621"/>
                  <a:gd name="T22" fmla="*/ 0 w 565"/>
                  <a:gd name="T23" fmla="*/ 0 h 621"/>
                  <a:gd name="T24" fmla="*/ 0 w 565"/>
                  <a:gd name="T25" fmla="*/ 0 h 621"/>
                  <a:gd name="T26" fmla="*/ 0 w 565"/>
                  <a:gd name="T27" fmla="*/ 0 h 621"/>
                  <a:gd name="T28" fmla="*/ 0 w 565"/>
                  <a:gd name="T29" fmla="*/ 0 h 621"/>
                  <a:gd name="T30" fmla="*/ 0 w 565"/>
                  <a:gd name="T31" fmla="*/ 0 h 621"/>
                  <a:gd name="T32" fmla="*/ 0 w 565"/>
                  <a:gd name="T33" fmla="*/ 0 h 621"/>
                  <a:gd name="T34" fmla="*/ 0 w 565"/>
                  <a:gd name="T35" fmla="*/ 0 h 621"/>
                  <a:gd name="T36" fmla="*/ 0 w 565"/>
                  <a:gd name="T37" fmla="*/ 0 h 621"/>
                  <a:gd name="T38" fmla="*/ 0 w 565"/>
                  <a:gd name="T39" fmla="*/ 0 h 621"/>
                  <a:gd name="T40" fmla="*/ 0 w 565"/>
                  <a:gd name="T41" fmla="*/ 0 h 621"/>
                  <a:gd name="T42" fmla="*/ 0 w 565"/>
                  <a:gd name="T43" fmla="*/ 0 h 621"/>
                  <a:gd name="T44" fmla="*/ 0 w 565"/>
                  <a:gd name="T45" fmla="*/ 0 h 621"/>
                  <a:gd name="T46" fmla="*/ 0 w 565"/>
                  <a:gd name="T47" fmla="*/ 0 h 621"/>
                  <a:gd name="T48" fmla="*/ 0 w 565"/>
                  <a:gd name="T49" fmla="*/ 0 h 621"/>
                  <a:gd name="T50" fmla="*/ 0 w 565"/>
                  <a:gd name="T51" fmla="*/ 0 h 6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5"/>
                  <a:gd name="T79" fmla="*/ 0 h 621"/>
                  <a:gd name="T80" fmla="*/ 565 w 565"/>
                  <a:gd name="T81" fmla="*/ 621 h 6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5" h="621">
                    <a:moveTo>
                      <a:pt x="0" y="0"/>
                    </a:moveTo>
                    <a:lnTo>
                      <a:pt x="225" y="131"/>
                    </a:lnTo>
                    <a:lnTo>
                      <a:pt x="284" y="160"/>
                    </a:lnTo>
                    <a:lnTo>
                      <a:pt x="339" y="196"/>
                    </a:lnTo>
                    <a:lnTo>
                      <a:pt x="381" y="235"/>
                    </a:lnTo>
                    <a:lnTo>
                      <a:pt x="422" y="271"/>
                    </a:lnTo>
                    <a:lnTo>
                      <a:pt x="455" y="311"/>
                    </a:lnTo>
                    <a:lnTo>
                      <a:pt x="484" y="357"/>
                    </a:lnTo>
                    <a:lnTo>
                      <a:pt x="507" y="416"/>
                    </a:lnTo>
                    <a:lnTo>
                      <a:pt x="536" y="466"/>
                    </a:lnTo>
                    <a:lnTo>
                      <a:pt x="558" y="517"/>
                    </a:lnTo>
                    <a:lnTo>
                      <a:pt x="558" y="558"/>
                    </a:lnTo>
                    <a:lnTo>
                      <a:pt x="565" y="592"/>
                    </a:lnTo>
                    <a:lnTo>
                      <a:pt x="552" y="610"/>
                    </a:lnTo>
                    <a:lnTo>
                      <a:pt x="536" y="621"/>
                    </a:lnTo>
                    <a:lnTo>
                      <a:pt x="502" y="621"/>
                    </a:lnTo>
                    <a:lnTo>
                      <a:pt x="465" y="610"/>
                    </a:lnTo>
                    <a:lnTo>
                      <a:pt x="414" y="581"/>
                    </a:lnTo>
                    <a:lnTo>
                      <a:pt x="357" y="558"/>
                    </a:lnTo>
                    <a:lnTo>
                      <a:pt x="310" y="529"/>
                    </a:lnTo>
                    <a:lnTo>
                      <a:pt x="270" y="496"/>
                    </a:lnTo>
                    <a:lnTo>
                      <a:pt x="230" y="455"/>
                    </a:lnTo>
                    <a:lnTo>
                      <a:pt x="195" y="419"/>
                    </a:lnTo>
                    <a:lnTo>
                      <a:pt x="166" y="362"/>
                    </a:lnTo>
                    <a:lnTo>
                      <a:pt x="133" y="311"/>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3" name="Freeform 338"/>
              <p:cNvSpPr>
                <a:spLocks/>
              </p:cNvSpPr>
              <p:nvPr/>
            </p:nvSpPr>
            <p:spPr bwMode="auto">
              <a:xfrm>
                <a:off x="2479" y="1968"/>
                <a:ext cx="119" cy="171"/>
              </a:xfrm>
              <a:custGeom>
                <a:avLst/>
                <a:gdLst>
                  <a:gd name="T0" fmla="*/ 0 w 476"/>
                  <a:gd name="T1" fmla="*/ 0 h 684"/>
                  <a:gd name="T2" fmla="*/ 0 w 476"/>
                  <a:gd name="T3" fmla="*/ 0 h 684"/>
                  <a:gd name="T4" fmla="*/ 0 w 476"/>
                  <a:gd name="T5" fmla="*/ 0 h 684"/>
                  <a:gd name="T6" fmla="*/ 0 w 476"/>
                  <a:gd name="T7" fmla="*/ 0 h 684"/>
                  <a:gd name="T8" fmla="*/ 0 w 476"/>
                  <a:gd name="T9" fmla="*/ 0 h 684"/>
                  <a:gd name="T10" fmla="*/ 0 w 476"/>
                  <a:gd name="T11" fmla="*/ 0 h 684"/>
                  <a:gd name="T12" fmla="*/ 0 w 476"/>
                  <a:gd name="T13" fmla="*/ 0 h 684"/>
                  <a:gd name="T14" fmla="*/ 0 w 476"/>
                  <a:gd name="T15" fmla="*/ 0 h 684"/>
                  <a:gd name="T16" fmla="*/ 0 w 476"/>
                  <a:gd name="T17" fmla="*/ 0 h 684"/>
                  <a:gd name="T18" fmla="*/ 0 w 476"/>
                  <a:gd name="T19" fmla="*/ 0 h 684"/>
                  <a:gd name="T20" fmla="*/ 0 w 476"/>
                  <a:gd name="T21" fmla="*/ 0 h 684"/>
                  <a:gd name="T22" fmla="*/ 0 w 476"/>
                  <a:gd name="T23" fmla="*/ 0 h 684"/>
                  <a:gd name="T24" fmla="*/ 0 w 476"/>
                  <a:gd name="T25" fmla="*/ 0 h 684"/>
                  <a:gd name="T26" fmla="*/ 0 w 476"/>
                  <a:gd name="T27" fmla="*/ 0 h 684"/>
                  <a:gd name="T28" fmla="*/ 0 w 476"/>
                  <a:gd name="T29" fmla="*/ 0 h 684"/>
                  <a:gd name="T30" fmla="*/ 0 w 476"/>
                  <a:gd name="T31" fmla="*/ 0 h 684"/>
                  <a:gd name="T32" fmla="*/ 0 w 476"/>
                  <a:gd name="T33" fmla="*/ 0 h 684"/>
                  <a:gd name="T34" fmla="*/ 0 w 476"/>
                  <a:gd name="T35" fmla="*/ 0 h 6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6"/>
                  <a:gd name="T55" fmla="*/ 0 h 684"/>
                  <a:gd name="T56" fmla="*/ 476 w 476"/>
                  <a:gd name="T57" fmla="*/ 684 h 6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6" h="684">
                    <a:moveTo>
                      <a:pt x="0" y="0"/>
                    </a:moveTo>
                    <a:lnTo>
                      <a:pt x="62" y="242"/>
                    </a:lnTo>
                    <a:lnTo>
                      <a:pt x="79" y="305"/>
                    </a:lnTo>
                    <a:lnTo>
                      <a:pt x="97" y="364"/>
                    </a:lnTo>
                    <a:lnTo>
                      <a:pt x="119" y="415"/>
                    </a:lnTo>
                    <a:lnTo>
                      <a:pt x="155" y="460"/>
                    </a:lnTo>
                    <a:lnTo>
                      <a:pt x="184" y="500"/>
                    </a:lnTo>
                    <a:lnTo>
                      <a:pt x="217" y="547"/>
                    </a:lnTo>
                    <a:lnTo>
                      <a:pt x="263" y="587"/>
                    </a:lnTo>
                    <a:lnTo>
                      <a:pt x="310" y="620"/>
                    </a:lnTo>
                    <a:lnTo>
                      <a:pt x="396" y="679"/>
                    </a:lnTo>
                    <a:lnTo>
                      <a:pt x="454" y="684"/>
                    </a:lnTo>
                    <a:lnTo>
                      <a:pt x="476" y="638"/>
                    </a:lnTo>
                    <a:lnTo>
                      <a:pt x="465" y="547"/>
                    </a:lnTo>
                    <a:lnTo>
                      <a:pt x="436" y="436"/>
                    </a:lnTo>
                    <a:lnTo>
                      <a:pt x="390" y="345"/>
                    </a:lnTo>
                    <a:lnTo>
                      <a:pt x="321" y="26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4" name="Freeform 339"/>
              <p:cNvSpPr>
                <a:spLocks/>
              </p:cNvSpPr>
              <p:nvPr/>
            </p:nvSpPr>
            <p:spPr bwMode="auto">
              <a:xfrm>
                <a:off x="2410" y="2033"/>
                <a:ext cx="162" cy="131"/>
              </a:xfrm>
              <a:custGeom>
                <a:avLst/>
                <a:gdLst>
                  <a:gd name="T0" fmla="*/ 0 w 649"/>
                  <a:gd name="T1" fmla="*/ 0 h 523"/>
                  <a:gd name="T2" fmla="*/ 0 w 649"/>
                  <a:gd name="T3" fmla="*/ 0 h 523"/>
                  <a:gd name="T4" fmla="*/ 0 w 649"/>
                  <a:gd name="T5" fmla="*/ 0 h 523"/>
                  <a:gd name="T6" fmla="*/ 0 w 649"/>
                  <a:gd name="T7" fmla="*/ 0 h 523"/>
                  <a:gd name="T8" fmla="*/ 0 w 649"/>
                  <a:gd name="T9" fmla="*/ 0 h 523"/>
                  <a:gd name="T10" fmla="*/ 0 w 649"/>
                  <a:gd name="T11" fmla="*/ 0 h 523"/>
                  <a:gd name="T12" fmla="*/ 0 w 649"/>
                  <a:gd name="T13" fmla="*/ 0 h 523"/>
                  <a:gd name="T14" fmla="*/ 0 w 649"/>
                  <a:gd name="T15" fmla="*/ 0 h 523"/>
                  <a:gd name="T16" fmla="*/ 0 w 649"/>
                  <a:gd name="T17" fmla="*/ 0 h 523"/>
                  <a:gd name="T18" fmla="*/ 0 w 649"/>
                  <a:gd name="T19" fmla="*/ 0 h 523"/>
                  <a:gd name="T20" fmla="*/ 0 w 649"/>
                  <a:gd name="T21" fmla="*/ 0 h 523"/>
                  <a:gd name="T22" fmla="*/ 0 w 649"/>
                  <a:gd name="T23" fmla="*/ 0 h 523"/>
                  <a:gd name="T24" fmla="*/ 0 w 649"/>
                  <a:gd name="T25" fmla="*/ 0 h 523"/>
                  <a:gd name="T26" fmla="*/ 0 w 649"/>
                  <a:gd name="T27" fmla="*/ 0 h 523"/>
                  <a:gd name="T28" fmla="*/ 0 w 649"/>
                  <a:gd name="T29" fmla="*/ 0 h 523"/>
                  <a:gd name="T30" fmla="*/ 0 w 649"/>
                  <a:gd name="T31" fmla="*/ 0 h 523"/>
                  <a:gd name="T32" fmla="*/ 0 w 649"/>
                  <a:gd name="T33" fmla="*/ 0 h 523"/>
                  <a:gd name="T34" fmla="*/ 0 w 649"/>
                  <a:gd name="T35" fmla="*/ 0 h 523"/>
                  <a:gd name="T36" fmla="*/ 0 w 649"/>
                  <a:gd name="T37" fmla="*/ 0 h 523"/>
                  <a:gd name="T38" fmla="*/ 0 w 649"/>
                  <a:gd name="T39" fmla="*/ 0 h 523"/>
                  <a:gd name="T40" fmla="*/ 0 w 649"/>
                  <a:gd name="T41" fmla="*/ 0 h 523"/>
                  <a:gd name="T42" fmla="*/ 0 w 649"/>
                  <a:gd name="T43" fmla="*/ 0 h 523"/>
                  <a:gd name="T44" fmla="*/ 0 w 649"/>
                  <a:gd name="T45" fmla="*/ 0 h 523"/>
                  <a:gd name="T46" fmla="*/ 0 w 649"/>
                  <a:gd name="T47" fmla="*/ 0 h 523"/>
                  <a:gd name="T48" fmla="*/ 0 w 649"/>
                  <a:gd name="T49" fmla="*/ 0 h 523"/>
                  <a:gd name="T50" fmla="*/ 0 w 649"/>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23"/>
                  <a:gd name="T80" fmla="*/ 649 w 649"/>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23">
                    <a:moveTo>
                      <a:pt x="0" y="0"/>
                    </a:moveTo>
                    <a:lnTo>
                      <a:pt x="236" y="80"/>
                    </a:lnTo>
                    <a:lnTo>
                      <a:pt x="292" y="104"/>
                    </a:lnTo>
                    <a:lnTo>
                      <a:pt x="356" y="125"/>
                    </a:lnTo>
                    <a:lnTo>
                      <a:pt x="403" y="147"/>
                    </a:lnTo>
                    <a:lnTo>
                      <a:pt x="447" y="184"/>
                    </a:lnTo>
                    <a:lnTo>
                      <a:pt x="489" y="218"/>
                    </a:lnTo>
                    <a:lnTo>
                      <a:pt x="523" y="259"/>
                    </a:lnTo>
                    <a:lnTo>
                      <a:pt x="558" y="310"/>
                    </a:lnTo>
                    <a:lnTo>
                      <a:pt x="591" y="349"/>
                    </a:lnTo>
                    <a:lnTo>
                      <a:pt x="628" y="402"/>
                    </a:lnTo>
                    <a:lnTo>
                      <a:pt x="638" y="453"/>
                    </a:lnTo>
                    <a:lnTo>
                      <a:pt x="649" y="482"/>
                    </a:lnTo>
                    <a:lnTo>
                      <a:pt x="645" y="500"/>
                    </a:lnTo>
                    <a:lnTo>
                      <a:pt x="628" y="512"/>
                    </a:lnTo>
                    <a:lnTo>
                      <a:pt x="598" y="523"/>
                    </a:lnTo>
                    <a:lnTo>
                      <a:pt x="565" y="523"/>
                    </a:lnTo>
                    <a:lnTo>
                      <a:pt x="507" y="505"/>
                    </a:lnTo>
                    <a:lnTo>
                      <a:pt x="455" y="494"/>
                    </a:lnTo>
                    <a:lnTo>
                      <a:pt x="410" y="471"/>
                    </a:lnTo>
                    <a:lnTo>
                      <a:pt x="356" y="453"/>
                    </a:lnTo>
                    <a:lnTo>
                      <a:pt x="318" y="419"/>
                    </a:lnTo>
                    <a:lnTo>
                      <a:pt x="277" y="385"/>
                    </a:lnTo>
                    <a:lnTo>
                      <a:pt x="236" y="344"/>
                    </a:lnTo>
                    <a:lnTo>
                      <a:pt x="189" y="28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5" name="Freeform 340"/>
              <p:cNvSpPr>
                <a:spLocks/>
              </p:cNvSpPr>
              <p:nvPr/>
            </p:nvSpPr>
            <p:spPr bwMode="auto">
              <a:xfrm>
                <a:off x="2495" y="2056"/>
                <a:ext cx="141" cy="155"/>
              </a:xfrm>
              <a:custGeom>
                <a:avLst/>
                <a:gdLst>
                  <a:gd name="T0" fmla="*/ 0 w 566"/>
                  <a:gd name="T1" fmla="*/ 0 h 620"/>
                  <a:gd name="T2" fmla="*/ 0 w 566"/>
                  <a:gd name="T3" fmla="*/ 0 h 620"/>
                  <a:gd name="T4" fmla="*/ 0 w 566"/>
                  <a:gd name="T5" fmla="*/ 0 h 620"/>
                  <a:gd name="T6" fmla="*/ 0 w 566"/>
                  <a:gd name="T7" fmla="*/ 0 h 620"/>
                  <a:gd name="T8" fmla="*/ 0 w 566"/>
                  <a:gd name="T9" fmla="*/ 0 h 620"/>
                  <a:gd name="T10" fmla="*/ 0 w 566"/>
                  <a:gd name="T11" fmla="*/ 0 h 620"/>
                  <a:gd name="T12" fmla="*/ 0 w 566"/>
                  <a:gd name="T13" fmla="*/ 0 h 620"/>
                  <a:gd name="T14" fmla="*/ 0 w 566"/>
                  <a:gd name="T15" fmla="*/ 0 h 620"/>
                  <a:gd name="T16" fmla="*/ 0 w 566"/>
                  <a:gd name="T17" fmla="*/ 0 h 620"/>
                  <a:gd name="T18" fmla="*/ 0 w 566"/>
                  <a:gd name="T19" fmla="*/ 0 h 620"/>
                  <a:gd name="T20" fmla="*/ 0 w 566"/>
                  <a:gd name="T21" fmla="*/ 0 h 620"/>
                  <a:gd name="T22" fmla="*/ 0 w 566"/>
                  <a:gd name="T23" fmla="*/ 0 h 620"/>
                  <a:gd name="T24" fmla="*/ 0 w 566"/>
                  <a:gd name="T25" fmla="*/ 0 h 620"/>
                  <a:gd name="T26" fmla="*/ 0 w 566"/>
                  <a:gd name="T27" fmla="*/ 0 h 620"/>
                  <a:gd name="T28" fmla="*/ 0 w 566"/>
                  <a:gd name="T29" fmla="*/ 0 h 620"/>
                  <a:gd name="T30" fmla="*/ 0 w 566"/>
                  <a:gd name="T31" fmla="*/ 0 h 620"/>
                  <a:gd name="T32" fmla="*/ 0 w 566"/>
                  <a:gd name="T33" fmla="*/ 0 h 620"/>
                  <a:gd name="T34" fmla="*/ 0 w 566"/>
                  <a:gd name="T35" fmla="*/ 0 h 620"/>
                  <a:gd name="T36" fmla="*/ 0 w 566"/>
                  <a:gd name="T37" fmla="*/ 0 h 620"/>
                  <a:gd name="T38" fmla="*/ 0 w 566"/>
                  <a:gd name="T39" fmla="*/ 0 h 620"/>
                  <a:gd name="T40" fmla="*/ 0 w 566"/>
                  <a:gd name="T41" fmla="*/ 0 h 620"/>
                  <a:gd name="T42" fmla="*/ 0 w 566"/>
                  <a:gd name="T43" fmla="*/ 0 h 620"/>
                  <a:gd name="T44" fmla="*/ 0 w 566"/>
                  <a:gd name="T45" fmla="*/ 0 h 620"/>
                  <a:gd name="T46" fmla="*/ 0 w 566"/>
                  <a:gd name="T47" fmla="*/ 0 h 620"/>
                  <a:gd name="T48" fmla="*/ 0 w 566"/>
                  <a:gd name="T49" fmla="*/ 0 h 620"/>
                  <a:gd name="T50" fmla="*/ 0 w 566"/>
                  <a:gd name="T51" fmla="*/ 0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6"/>
                  <a:gd name="T79" fmla="*/ 0 h 620"/>
                  <a:gd name="T80" fmla="*/ 566 w 566"/>
                  <a:gd name="T81" fmla="*/ 620 h 6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6" h="620">
                    <a:moveTo>
                      <a:pt x="0" y="0"/>
                    </a:moveTo>
                    <a:lnTo>
                      <a:pt x="226" y="121"/>
                    </a:lnTo>
                    <a:lnTo>
                      <a:pt x="289" y="159"/>
                    </a:lnTo>
                    <a:lnTo>
                      <a:pt x="345" y="195"/>
                    </a:lnTo>
                    <a:lnTo>
                      <a:pt x="381" y="235"/>
                    </a:lnTo>
                    <a:lnTo>
                      <a:pt x="421" y="268"/>
                    </a:lnTo>
                    <a:lnTo>
                      <a:pt x="455" y="310"/>
                    </a:lnTo>
                    <a:lnTo>
                      <a:pt x="483" y="350"/>
                    </a:lnTo>
                    <a:lnTo>
                      <a:pt x="507" y="413"/>
                    </a:lnTo>
                    <a:lnTo>
                      <a:pt x="536" y="465"/>
                    </a:lnTo>
                    <a:lnTo>
                      <a:pt x="553" y="516"/>
                    </a:lnTo>
                    <a:lnTo>
                      <a:pt x="558" y="557"/>
                    </a:lnTo>
                    <a:lnTo>
                      <a:pt x="566" y="592"/>
                    </a:lnTo>
                    <a:lnTo>
                      <a:pt x="553" y="609"/>
                    </a:lnTo>
                    <a:lnTo>
                      <a:pt x="536" y="620"/>
                    </a:lnTo>
                    <a:lnTo>
                      <a:pt x="500" y="620"/>
                    </a:lnTo>
                    <a:lnTo>
                      <a:pt x="465" y="604"/>
                    </a:lnTo>
                    <a:lnTo>
                      <a:pt x="414" y="578"/>
                    </a:lnTo>
                    <a:lnTo>
                      <a:pt x="357" y="557"/>
                    </a:lnTo>
                    <a:lnTo>
                      <a:pt x="310" y="524"/>
                    </a:lnTo>
                    <a:lnTo>
                      <a:pt x="271" y="495"/>
                    </a:lnTo>
                    <a:lnTo>
                      <a:pt x="237" y="453"/>
                    </a:lnTo>
                    <a:lnTo>
                      <a:pt x="197" y="413"/>
                    </a:lnTo>
                    <a:lnTo>
                      <a:pt x="163" y="361"/>
                    </a:lnTo>
                    <a:lnTo>
                      <a:pt x="134" y="31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6" name="Freeform 341"/>
              <p:cNvSpPr>
                <a:spLocks/>
              </p:cNvSpPr>
              <p:nvPr/>
            </p:nvSpPr>
            <p:spPr bwMode="auto">
              <a:xfrm>
                <a:off x="2533" y="2025"/>
                <a:ext cx="118" cy="170"/>
              </a:xfrm>
              <a:custGeom>
                <a:avLst/>
                <a:gdLst>
                  <a:gd name="T0" fmla="*/ 0 w 473"/>
                  <a:gd name="T1" fmla="*/ 0 h 682"/>
                  <a:gd name="T2" fmla="*/ 0 w 473"/>
                  <a:gd name="T3" fmla="*/ 0 h 682"/>
                  <a:gd name="T4" fmla="*/ 0 w 473"/>
                  <a:gd name="T5" fmla="*/ 0 h 682"/>
                  <a:gd name="T6" fmla="*/ 0 w 473"/>
                  <a:gd name="T7" fmla="*/ 0 h 682"/>
                  <a:gd name="T8" fmla="*/ 0 w 473"/>
                  <a:gd name="T9" fmla="*/ 0 h 682"/>
                  <a:gd name="T10" fmla="*/ 0 w 473"/>
                  <a:gd name="T11" fmla="*/ 0 h 682"/>
                  <a:gd name="T12" fmla="*/ 0 w 473"/>
                  <a:gd name="T13" fmla="*/ 0 h 682"/>
                  <a:gd name="T14" fmla="*/ 0 w 473"/>
                  <a:gd name="T15" fmla="*/ 0 h 682"/>
                  <a:gd name="T16" fmla="*/ 0 w 473"/>
                  <a:gd name="T17" fmla="*/ 0 h 682"/>
                  <a:gd name="T18" fmla="*/ 0 w 473"/>
                  <a:gd name="T19" fmla="*/ 0 h 682"/>
                  <a:gd name="T20" fmla="*/ 0 w 473"/>
                  <a:gd name="T21" fmla="*/ 0 h 682"/>
                  <a:gd name="T22" fmla="*/ 0 w 473"/>
                  <a:gd name="T23" fmla="*/ 0 h 682"/>
                  <a:gd name="T24" fmla="*/ 0 w 473"/>
                  <a:gd name="T25" fmla="*/ 0 h 682"/>
                  <a:gd name="T26" fmla="*/ 0 w 473"/>
                  <a:gd name="T27" fmla="*/ 0 h 682"/>
                  <a:gd name="T28" fmla="*/ 0 w 473"/>
                  <a:gd name="T29" fmla="*/ 0 h 682"/>
                  <a:gd name="T30" fmla="*/ 0 w 473"/>
                  <a:gd name="T31" fmla="*/ 0 h 682"/>
                  <a:gd name="T32" fmla="*/ 0 w 473"/>
                  <a:gd name="T33" fmla="*/ 0 h 682"/>
                  <a:gd name="T34" fmla="*/ 0 w 473"/>
                  <a:gd name="T35" fmla="*/ 0 h 6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682"/>
                  <a:gd name="T56" fmla="*/ 473 w 473"/>
                  <a:gd name="T57" fmla="*/ 682 h 6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682">
                    <a:moveTo>
                      <a:pt x="0" y="0"/>
                    </a:moveTo>
                    <a:lnTo>
                      <a:pt x="59" y="238"/>
                    </a:lnTo>
                    <a:lnTo>
                      <a:pt x="75" y="310"/>
                    </a:lnTo>
                    <a:lnTo>
                      <a:pt x="97" y="364"/>
                    </a:lnTo>
                    <a:lnTo>
                      <a:pt x="116" y="418"/>
                    </a:lnTo>
                    <a:lnTo>
                      <a:pt x="144" y="465"/>
                    </a:lnTo>
                    <a:lnTo>
                      <a:pt x="173" y="504"/>
                    </a:lnTo>
                    <a:lnTo>
                      <a:pt x="214" y="545"/>
                    </a:lnTo>
                    <a:lnTo>
                      <a:pt x="256" y="590"/>
                    </a:lnTo>
                    <a:lnTo>
                      <a:pt x="310" y="620"/>
                    </a:lnTo>
                    <a:lnTo>
                      <a:pt x="398" y="677"/>
                    </a:lnTo>
                    <a:lnTo>
                      <a:pt x="450" y="682"/>
                    </a:lnTo>
                    <a:lnTo>
                      <a:pt x="473" y="641"/>
                    </a:lnTo>
                    <a:lnTo>
                      <a:pt x="465" y="545"/>
                    </a:lnTo>
                    <a:lnTo>
                      <a:pt x="432" y="440"/>
                    </a:lnTo>
                    <a:lnTo>
                      <a:pt x="392" y="349"/>
                    </a:lnTo>
                    <a:lnTo>
                      <a:pt x="318" y="25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7" name="Freeform 342"/>
              <p:cNvSpPr>
                <a:spLocks/>
              </p:cNvSpPr>
              <p:nvPr/>
            </p:nvSpPr>
            <p:spPr bwMode="auto">
              <a:xfrm>
                <a:off x="2463" y="2089"/>
                <a:ext cx="161" cy="132"/>
              </a:xfrm>
              <a:custGeom>
                <a:avLst/>
                <a:gdLst>
                  <a:gd name="T0" fmla="*/ 0 w 646"/>
                  <a:gd name="T1" fmla="*/ 0 h 530"/>
                  <a:gd name="T2" fmla="*/ 0 w 646"/>
                  <a:gd name="T3" fmla="*/ 0 h 530"/>
                  <a:gd name="T4" fmla="*/ 0 w 646"/>
                  <a:gd name="T5" fmla="*/ 0 h 530"/>
                  <a:gd name="T6" fmla="*/ 0 w 646"/>
                  <a:gd name="T7" fmla="*/ 0 h 530"/>
                  <a:gd name="T8" fmla="*/ 0 w 646"/>
                  <a:gd name="T9" fmla="*/ 0 h 530"/>
                  <a:gd name="T10" fmla="*/ 0 w 646"/>
                  <a:gd name="T11" fmla="*/ 0 h 530"/>
                  <a:gd name="T12" fmla="*/ 0 w 646"/>
                  <a:gd name="T13" fmla="*/ 0 h 530"/>
                  <a:gd name="T14" fmla="*/ 0 w 646"/>
                  <a:gd name="T15" fmla="*/ 0 h 530"/>
                  <a:gd name="T16" fmla="*/ 0 w 646"/>
                  <a:gd name="T17" fmla="*/ 0 h 530"/>
                  <a:gd name="T18" fmla="*/ 0 w 646"/>
                  <a:gd name="T19" fmla="*/ 0 h 530"/>
                  <a:gd name="T20" fmla="*/ 0 w 646"/>
                  <a:gd name="T21" fmla="*/ 0 h 530"/>
                  <a:gd name="T22" fmla="*/ 0 w 646"/>
                  <a:gd name="T23" fmla="*/ 0 h 530"/>
                  <a:gd name="T24" fmla="*/ 0 w 646"/>
                  <a:gd name="T25" fmla="*/ 0 h 530"/>
                  <a:gd name="T26" fmla="*/ 0 w 646"/>
                  <a:gd name="T27" fmla="*/ 0 h 530"/>
                  <a:gd name="T28" fmla="*/ 0 w 646"/>
                  <a:gd name="T29" fmla="*/ 0 h 530"/>
                  <a:gd name="T30" fmla="*/ 0 w 646"/>
                  <a:gd name="T31" fmla="*/ 0 h 530"/>
                  <a:gd name="T32" fmla="*/ 0 w 646"/>
                  <a:gd name="T33" fmla="*/ 0 h 530"/>
                  <a:gd name="T34" fmla="*/ 0 w 646"/>
                  <a:gd name="T35" fmla="*/ 0 h 530"/>
                  <a:gd name="T36" fmla="*/ 0 w 646"/>
                  <a:gd name="T37" fmla="*/ 0 h 530"/>
                  <a:gd name="T38" fmla="*/ 0 w 646"/>
                  <a:gd name="T39" fmla="*/ 0 h 530"/>
                  <a:gd name="T40" fmla="*/ 0 w 646"/>
                  <a:gd name="T41" fmla="*/ 0 h 530"/>
                  <a:gd name="T42" fmla="*/ 0 w 646"/>
                  <a:gd name="T43" fmla="*/ 0 h 530"/>
                  <a:gd name="T44" fmla="*/ 0 w 646"/>
                  <a:gd name="T45" fmla="*/ 0 h 530"/>
                  <a:gd name="T46" fmla="*/ 0 w 646"/>
                  <a:gd name="T47" fmla="*/ 0 h 530"/>
                  <a:gd name="T48" fmla="*/ 0 w 646"/>
                  <a:gd name="T49" fmla="*/ 0 h 530"/>
                  <a:gd name="T50" fmla="*/ 0 w 646"/>
                  <a:gd name="T51" fmla="*/ 0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530"/>
                  <a:gd name="T80" fmla="*/ 646 w 646"/>
                  <a:gd name="T81" fmla="*/ 530 h 5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530">
                    <a:moveTo>
                      <a:pt x="0" y="0"/>
                    </a:moveTo>
                    <a:lnTo>
                      <a:pt x="235" y="83"/>
                    </a:lnTo>
                    <a:lnTo>
                      <a:pt x="295" y="108"/>
                    </a:lnTo>
                    <a:lnTo>
                      <a:pt x="353" y="126"/>
                    </a:lnTo>
                    <a:lnTo>
                      <a:pt x="404" y="162"/>
                    </a:lnTo>
                    <a:lnTo>
                      <a:pt x="450" y="184"/>
                    </a:lnTo>
                    <a:lnTo>
                      <a:pt x="491" y="219"/>
                    </a:lnTo>
                    <a:lnTo>
                      <a:pt x="519" y="263"/>
                    </a:lnTo>
                    <a:lnTo>
                      <a:pt x="559" y="310"/>
                    </a:lnTo>
                    <a:lnTo>
                      <a:pt x="592" y="356"/>
                    </a:lnTo>
                    <a:lnTo>
                      <a:pt x="627" y="414"/>
                    </a:lnTo>
                    <a:lnTo>
                      <a:pt x="639" y="455"/>
                    </a:lnTo>
                    <a:lnTo>
                      <a:pt x="646" y="484"/>
                    </a:lnTo>
                    <a:lnTo>
                      <a:pt x="646" y="512"/>
                    </a:lnTo>
                    <a:lnTo>
                      <a:pt x="627" y="524"/>
                    </a:lnTo>
                    <a:lnTo>
                      <a:pt x="605" y="530"/>
                    </a:lnTo>
                    <a:lnTo>
                      <a:pt x="559" y="530"/>
                    </a:lnTo>
                    <a:lnTo>
                      <a:pt x="512" y="512"/>
                    </a:lnTo>
                    <a:lnTo>
                      <a:pt x="455" y="494"/>
                    </a:lnTo>
                    <a:lnTo>
                      <a:pt x="404" y="478"/>
                    </a:lnTo>
                    <a:lnTo>
                      <a:pt x="364" y="455"/>
                    </a:lnTo>
                    <a:lnTo>
                      <a:pt x="311" y="421"/>
                    </a:lnTo>
                    <a:lnTo>
                      <a:pt x="277" y="393"/>
                    </a:lnTo>
                    <a:lnTo>
                      <a:pt x="235" y="346"/>
                    </a:lnTo>
                    <a:lnTo>
                      <a:pt x="198" y="30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8" name="Freeform 343"/>
              <p:cNvSpPr>
                <a:spLocks/>
              </p:cNvSpPr>
              <p:nvPr/>
            </p:nvSpPr>
            <p:spPr bwMode="auto">
              <a:xfrm>
                <a:off x="2549" y="2112"/>
                <a:ext cx="141" cy="154"/>
              </a:xfrm>
              <a:custGeom>
                <a:avLst/>
                <a:gdLst>
                  <a:gd name="T0" fmla="*/ 0 w 564"/>
                  <a:gd name="T1" fmla="*/ 0 h 615"/>
                  <a:gd name="T2" fmla="*/ 0 w 564"/>
                  <a:gd name="T3" fmla="*/ 0 h 615"/>
                  <a:gd name="T4" fmla="*/ 0 w 564"/>
                  <a:gd name="T5" fmla="*/ 0 h 615"/>
                  <a:gd name="T6" fmla="*/ 0 w 564"/>
                  <a:gd name="T7" fmla="*/ 0 h 615"/>
                  <a:gd name="T8" fmla="*/ 0 w 564"/>
                  <a:gd name="T9" fmla="*/ 0 h 615"/>
                  <a:gd name="T10" fmla="*/ 0 w 564"/>
                  <a:gd name="T11" fmla="*/ 0 h 615"/>
                  <a:gd name="T12" fmla="*/ 0 w 564"/>
                  <a:gd name="T13" fmla="*/ 0 h 615"/>
                  <a:gd name="T14" fmla="*/ 0 w 564"/>
                  <a:gd name="T15" fmla="*/ 0 h 615"/>
                  <a:gd name="T16" fmla="*/ 0 w 564"/>
                  <a:gd name="T17" fmla="*/ 0 h 615"/>
                  <a:gd name="T18" fmla="*/ 0 w 564"/>
                  <a:gd name="T19" fmla="*/ 0 h 615"/>
                  <a:gd name="T20" fmla="*/ 0 w 564"/>
                  <a:gd name="T21" fmla="*/ 0 h 615"/>
                  <a:gd name="T22" fmla="*/ 0 w 564"/>
                  <a:gd name="T23" fmla="*/ 0 h 615"/>
                  <a:gd name="T24" fmla="*/ 0 w 564"/>
                  <a:gd name="T25" fmla="*/ 0 h 615"/>
                  <a:gd name="T26" fmla="*/ 0 w 564"/>
                  <a:gd name="T27" fmla="*/ 0 h 615"/>
                  <a:gd name="T28" fmla="*/ 0 w 564"/>
                  <a:gd name="T29" fmla="*/ 0 h 615"/>
                  <a:gd name="T30" fmla="*/ 0 w 564"/>
                  <a:gd name="T31" fmla="*/ 0 h 615"/>
                  <a:gd name="T32" fmla="*/ 0 w 564"/>
                  <a:gd name="T33" fmla="*/ 0 h 615"/>
                  <a:gd name="T34" fmla="*/ 0 w 564"/>
                  <a:gd name="T35" fmla="*/ 0 h 615"/>
                  <a:gd name="T36" fmla="*/ 0 w 564"/>
                  <a:gd name="T37" fmla="*/ 0 h 615"/>
                  <a:gd name="T38" fmla="*/ 0 w 564"/>
                  <a:gd name="T39" fmla="*/ 0 h 615"/>
                  <a:gd name="T40" fmla="*/ 0 w 564"/>
                  <a:gd name="T41" fmla="*/ 0 h 615"/>
                  <a:gd name="T42" fmla="*/ 0 w 564"/>
                  <a:gd name="T43" fmla="*/ 0 h 615"/>
                  <a:gd name="T44" fmla="*/ 0 w 564"/>
                  <a:gd name="T45" fmla="*/ 0 h 615"/>
                  <a:gd name="T46" fmla="*/ 0 w 564"/>
                  <a:gd name="T47" fmla="*/ 0 h 615"/>
                  <a:gd name="T48" fmla="*/ 0 w 564"/>
                  <a:gd name="T49" fmla="*/ 0 h 615"/>
                  <a:gd name="T50" fmla="*/ 0 w 564"/>
                  <a:gd name="T51" fmla="*/ 0 h 6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4"/>
                  <a:gd name="T79" fmla="*/ 0 h 615"/>
                  <a:gd name="T80" fmla="*/ 564 w 564"/>
                  <a:gd name="T81" fmla="*/ 615 h 6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4" h="615">
                    <a:moveTo>
                      <a:pt x="0" y="0"/>
                    </a:moveTo>
                    <a:lnTo>
                      <a:pt x="225" y="126"/>
                    </a:lnTo>
                    <a:lnTo>
                      <a:pt x="281" y="155"/>
                    </a:lnTo>
                    <a:lnTo>
                      <a:pt x="334" y="196"/>
                    </a:lnTo>
                    <a:lnTo>
                      <a:pt x="380" y="241"/>
                    </a:lnTo>
                    <a:lnTo>
                      <a:pt x="419" y="271"/>
                    </a:lnTo>
                    <a:lnTo>
                      <a:pt x="455" y="318"/>
                    </a:lnTo>
                    <a:lnTo>
                      <a:pt x="477" y="354"/>
                    </a:lnTo>
                    <a:lnTo>
                      <a:pt x="505" y="409"/>
                    </a:lnTo>
                    <a:lnTo>
                      <a:pt x="530" y="460"/>
                    </a:lnTo>
                    <a:lnTo>
                      <a:pt x="546" y="517"/>
                    </a:lnTo>
                    <a:lnTo>
                      <a:pt x="556" y="564"/>
                    </a:lnTo>
                    <a:lnTo>
                      <a:pt x="564" y="598"/>
                    </a:lnTo>
                    <a:lnTo>
                      <a:pt x="552" y="610"/>
                    </a:lnTo>
                    <a:lnTo>
                      <a:pt x="530" y="615"/>
                    </a:lnTo>
                    <a:lnTo>
                      <a:pt x="494" y="615"/>
                    </a:lnTo>
                    <a:lnTo>
                      <a:pt x="460" y="610"/>
                    </a:lnTo>
                    <a:lnTo>
                      <a:pt x="409" y="586"/>
                    </a:lnTo>
                    <a:lnTo>
                      <a:pt x="350" y="556"/>
                    </a:lnTo>
                    <a:lnTo>
                      <a:pt x="305" y="527"/>
                    </a:lnTo>
                    <a:lnTo>
                      <a:pt x="264" y="494"/>
                    </a:lnTo>
                    <a:lnTo>
                      <a:pt x="231" y="460"/>
                    </a:lnTo>
                    <a:lnTo>
                      <a:pt x="195" y="419"/>
                    </a:lnTo>
                    <a:lnTo>
                      <a:pt x="162" y="368"/>
                    </a:lnTo>
                    <a:lnTo>
                      <a:pt x="133" y="31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89" name="Freeform 344"/>
              <p:cNvSpPr>
                <a:spLocks/>
              </p:cNvSpPr>
              <p:nvPr/>
            </p:nvSpPr>
            <p:spPr bwMode="auto">
              <a:xfrm>
                <a:off x="2587" y="2081"/>
                <a:ext cx="117" cy="170"/>
              </a:xfrm>
              <a:custGeom>
                <a:avLst/>
                <a:gdLst>
                  <a:gd name="T0" fmla="*/ 0 w 471"/>
                  <a:gd name="T1" fmla="*/ 0 h 678"/>
                  <a:gd name="T2" fmla="*/ 0 w 471"/>
                  <a:gd name="T3" fmla="*/ 0 h 678"/>
                  <a:gd name="T4" fmla="*/ 0 w 471"/>
                  <a:gd name="T5" fmla="*/ 0 h 678"/>
                  <a:gd name="T6" fmla="*/ 0 w 471"/>
                  <a:gd name="T7" fmla="*/ 0 h 678"/>
                  <a:gd name="T8" fmla="*/ 0 w 471"/>
                  <a:gd name="T9" fmla="*/ 0 h 678"/>
                  <a:gd name="T10" fmla="*/ 0 w 471"/>
                  <a:gd name="T11" fmla="*/ 0 h 678"/>
                  <a:gd name="T12" fmla="*/ 0 w 471"/>
                  <a:gd name="T13" fmla="*/ 0 h 678"/>
                  <a:gd name="T14" fmla="*/ 0 w 471"/>
                  <a:gd name="T15" fmla="*/ 0 h 678"/>
                  <a:gd name="T16" fmla="*/ 0 w 471"/>
                  <a:gd name="T17" fmla="*/ 0 h 678"/>
                  <a:gd name="T18" fmla="*/ 0 w 471"/>
                  <a:gd name="T19" fmla="*/ 0 h 678"/>
                  <a:gd name="T20" fmla="*/ 0 w 471"/>
                  <a:gd name="T21" fmla="*/ 0 h 678"/>
                  <a:gd name="T22" fmla="*/ 0 w 471"/>
                  <a:gd name="T23" fmla="*/ 0 h 678"/>
                  <a:gd name="T24" fmla="*/ 0 w 471"/>
                  <a:gd name="T25" fmla="*/ 0 h 678"/>
                  <a:gd name="T26" fmla="*/ 0 w 471"/>
                  <a:gd name="T27" fmla="*/ 0 h 678"/>
                  <a:gd name="T28" fmla="*/ 0 w 471"/>
                  <a:gd name="T29" fmla="*/ 0 h 678"/>
                  <a:gd name="T30" fmla="*/ 0 w 471"/>
                  <a:gd name="T31" fmla="*/ 0 h 678"/>
                  <a:gd name="T32" fmla="*/ 0 w 471"/>
                  <a:gd name="T33" fmla="*/ 0 h 678"/>
                  <a:gd name="T34" fmla="*/ 0 w 471"/>
                  <a:gd name="T35" fmla="*/ 0 h 6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678"/>
                  <a:gd name="T56" fmla="*/ 471 w 471"/>
                  <a:gd name="T57" fmla="*/ 678 h 6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678">
                    <a:moveTo>
                      <a:pt x="0" y="0"/>
                    </a:moveTo>
                    <a:lnTo>
                      <a:pt x="63" y="241"/>
                    </a:lnTo>
                    <a:lnTo>
                      <a:pt x="75" y="311"/>
                    </a:lnTo>
                    <a:lnTo>
                      <a:pt x="96" y="368"/>
                    </a:lnTo>
                    <a:lnTo>
                      <a:pt x="120" y="422"/>
                    </a:lnTo>
                    <a:lnTo>
                      <a:pt x="150" y="461"/>
                    </a:lnTo>
                    <a:lnTo>
                      <a:pt x="184" y="507"/>
                    </a:lnTo>
                    <a:lnTo>
                      <a:pt x="212" y="547"/>
                    </a:lnTo>
                    <a:lnTo>
                      <a:pt x="259" y="587"/>
                    </a:lnTo>
                    <a:lnTo>
                      <a:pt x="305" y="616"/>
                    </a:lnTo>
                    <a:lnTo>
                      <a:pt x="396" y="675"/>
                    </a:lnTo>
                    <a:lnTo>
                      <a:pt x="453" y="678"/>
                    </a:lnTo>
                    <a:lnTo>
                      <a:pt x="471" y="639"/>
                    </a:lnTo>
                    <a:lnTo>
                      <a:pt x="466" y="541"/>
                    </a:lnTo>
                    <a:lnTo>
                      <a:pt x="437" y="440"/>
                    </a:lnTo>
                    <a:lnTo>
                      <a:pt x="396" y="347"/>
                    </a:lnTo>
                    <a:lnTo>
                      <a:pt x="322" y="25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0" name="Freeform 345"/>
              <p:cNvSpPr>
                <a:spLocks/>
              </p:cNvSpPr>
              <p:nvPr/>
            </p:nvSpPr>
            <p:spPr bwMode="auto">
              <a:xfrm>
                <a:off x="2518" y="2146"/>
                <a:ext cx="162" cy="131"/>
              </a:xfrm>
              <a:custGeom>
                <a:avLst/>
                <a:gdLst>
                  <a:gd name="T0" fmla="*/ 0 w 649"/>
                  <a:gd name="T1" fmla="*/ 0 h 523"/>
                  <a:gd name="T2" fmla="*/ 0 w 649"/>
                  <a:gd name="T3" fmla="*/ 0 h 523"/>
                  <a:gd name="T4" fmla="*/ 0 w 649"/>
                  <a:gd name="T5" fmla="*/ 0 h 523"/>
                  <a:gd name="T6" fmla="*/ 0 w 649"/>
                  <a:gd name="T7" fmla="*/ 0 h 523"/>
                  <a:gd name="T8" fmla="*/ 0 w 649"/>
                  <a:gd name="T9" fmla="*/ 0 h 523"/>
                  <a:gd name="T10" fmla="*/ 0 w 649"/>
                  <a:gd name="T11" fmla="*/ 0 h 523"/>
                  <a:gd name="T12" fmla="*/ 0 w 649"/>
                  <a:gd name="T13" fmla="*/ 0 h 523"/>
                  <a:gd name="T14" fmla="*/ 0 w 649"/>
                  <a:gd name="T15" fmla="*/ 0 h 523"/>
                  <a:gd name="T16" fmla="*/ 0 w 649"/>
                  <a:gd name="T17" fmla="*/ 0 h 523"/>
                  <a:gd name="T18" fmla="*/ 0 w 649"/>
                  <a:gd name="T19" fmla="*/ 0 h 523"/>
                  <a:gd name="T20" fmla="*/ 0 w 649"/>
                  <a:gd name="T21" fmla="*/ 0 h 523"/>
                  <a:gd name="T22" fmla="*/ 0 w 649"/>
                  <a:gd name="T23" fmla="*/ 0 h 523"/>
                  <a:gd name="T24" fmla="*/ 0 w 649"/>
                  <a:gd name="T25" fmla="*/ 0 h 523"/>
                  <a:gd name="T26" fmla="*/ 0 w 649"/>
                  <a:gd name="T27" fmla="*/ 0 h 523"/>
                  <a:gd name="T28" fmla="*/ 0 w 649"/>
                  <a:gd name="T29" fmla="*/ 0 h 523"/>
                  <a:gd name="T30" fmla="*/ 0 w 649"/>
                  <a:gd name="T31" fmla="*/ 0 h 523"/>
                  <a:gd name="T32" fmla="*/ 0 w 649"/>
                  <a:gd name="T33" fmla="*/ 0 h 523"/>
                  <a:gd name="T34" fmla="*/ 0 w 649"/>
                  <a:gd name="T35" fmla="*/ 0 h 523"/>
                  <a:gd name="T36" fmla="*/ 0 w 649"/>
                  <a:gd name="T37" fmla="*/ 0 h 523"/>
                  <a:gd name="T38" fmla="*/ 0 w 649"/>
                  <a:gd name="T39" fmla="*/ 0 h 523"/>
                  <a:gd name="T40" fmla="*/ 0 w 649"/>
                  <a:gd name="T41" fmla="*/ 0 h 523"/>
                  <a:gd name="T42" fmla="*/ 0 w 649"/>
                  <a:gd name="T43" fmla="*/ 0 h 523"/>
                  <a:gd name="T44" fmla="*/ 0 w 649"/>
                  <a:gd name="T45" fmla="*/ 0 h 523"/>
                  <a:gd name="T46" fmla="*/ 0 w 649"/>
                  <a:gd name="T47" fmla="*/ 0 h 523"/>
                  <a:gd name="T48" fmla="*/ 0 w 649"/>
                  <a:gd name="T49" fmla="*/ 0 h 523"/>
                  <a:gd name="T50" fmla="*/ 0 w 649"/>
                  <a:gd name="T51" fmla="*/ 0 h 5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9"/>
                  <a:gd name="T79" fmla="*/ 0 h 523"/>
                  <a:gd name="T80" fmla="*/ 649 w 649"/>
                  <a:gd name="T81" fmla="*/ 523 h 5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9" h="523">
                    <a:moveTo>
                      <a:pt x="0" y="0"/>
                    </a:moveTo>
                    <a:lnTo>
                      <a:pt x="230" y="80"/>
                    </a:lnTo>
                    <a:lnTo>
                      <a:pt x="292" y="104"/>
                    </a:lnTo>
                    <a:lnTo>
                      <a:pt x="357" y="126"/>
                    </a:lnTo>
                    <a:lnTo>
                      <a:pt x="401" y="163"/>
                    </a:lnTo>
                    <a:lnTo>
                      <a:pt x="443" y="181"/>
                    </a:lnTo>
                    <a:lnTo>
                      <a:pt x="483" y="217"/>
                    </a:lnTo>
                    <a:lnTo>
                      <a:pt x="517" y="259"/>
                    </a:lnTo>
                    <a:lnTo>
                      <a:pt x="556" y="310"/>
                    </a:lnTo>
                    <a:lnTo>
                      <a:pt x="586" y="357"/>
                    </a:lnTo>
                    <a:lnTo>
                      <a:pt x="620" y="409"/>
                    </a:lnTo>
                    <a:lnTo>
                      <a:pt x="638" y="456"/>
                    </a:lnTo>
                    <a:lnTo>
                      <a:pt x="649" y="490"/>
                    </a:lnTo>
                    <a:lnTo>
                      <a:pt x="645" y="502"/>
                    </a:lnTo>
                    <a:lnTo>
                      <a:pt x="628" y="520"/>
                    </a:lnTo>
                    <a:lnTo>
                      <a:pt x="598" y="523"/>
                    </a:lnTo>
                    <a:lnTo>
                      <a:pt x="564" y="520"/>
                    </a:lnTo>
                    <a:lnTo>
                      <a:pt x="506" y="507"/>
                    </a:lnTo>
                    <a:lnTo>
                      <a:pt x="454" y="494"/>
                    </a:lnTo>
                    <a:lnTo>
                      <a:pt x="396" y="473"/>
                    </a:lnTo>
                    <a:lnTo>
                      <a:pt x="357" y="456"/>
                    </a:lnTo>
                    <a:lnTo>
                      <a:pt x="310" y="419"/>
                    </a:lnTo>
                    <a:lnTo>
                      <a:pt x="264" y="386"/>
                    </a:lnTo>
                    <a:lnTo>
                      <a:pt x="230" y="346"/>
                    </a:lnTo>
                    <a:lnTo>
                      <a:pt x="188" y="28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1" name="Line 346"/>
              <p:cNvSpPr>
                <a:spLocks noChangeShapeType="1"/>
              </p:cNvSpPr>
              <p:nvPr/>
            </p:nvSpPr>
            <p:spPr bwMode="auto">
              <a:xfrm flipH="1" flipV="1">
                <a:off x="2069" y="1690"/>
                <a:ext cx="62" cy="14"/>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2" name="Freeform 347"/>
              <p:cNvSpPr>
                <a:spLocks/>
              </p:cNvSpPr>
              <p:nvPr/>
            </p:nvSpPr>
            <p:spPr bwMode="auto">
              <a:xfrm>
                <a:off x="2001" y="1439"/>
                <a:ext cx="147" cy="180"/>
              </a:xfrm>
              <a:custGeom>
                <a:avLst/>
                <a:gdLst>
                  <a:gd name="T0" fmla="*/ 0 w 589"/>
                  <a:gd name="T1" fmla="*/ 0 h 720"/>
                  <a:gd name="T2" fmla="*/ 0 w 589"/>
                  <a:gd name="T3" fmla="*/ 0 h 720"/>
                  <a:gd name="T4" fmla="*/ 0 w 589"/>
                  <a:gd name="T5" fmla="*/ 0 h 720"/>
                  <a:gd name="T6" fmla="*/ 0 w 589"/>
                  <a:gd name="T7" fmla="*/ 0 h 720"/>
                  <a:gd name="T8" fmla="*/ 0 w 589"/>
                  <a:gd name="T9" fmla="*/ 0 h 720"/>
                  <a:gd name="T10" fmla="*/ 0 w 589"/>
                  <a:gd name="T11" fmla="*/ 0 h 720"/>
                  <a:gd name="T12" fmla="*/ 0 w 589"/>
                  <a:gd name="T13" fmla="*/ 0 h 720"/>
                  <a:gd name="T14" fmla="*/ 0 60000 65536"/>
                  <a:gd name="T15" fmla="*/ 0 60000 65536"/>
                  <a:gd name="T16" fmla="*/ 0 60000 65536"/>
                  <a:gd name="T17" fmla="*/ 0 60000 65536"/>
                  <a:gd name="T18" fmla="*/ 0 60000 65536"/>
                  <a:gd name="T19" fmla="*/ 0 60000 65536"/>
                  <a:gd name="T20" fmla="*/ 0 60000 65536"/>
                  <a:gd name="T21" fmla="*/ 0 w 589"/>
                  <a:gd name="T22" fmla="*/ 0 h 720"/>
                  <a:gd name="T23" fmla="*/ 589 w 589"/>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 h="720">
                    <a:moveTo>
                      <a:pt x="589" y="720"/>
                    </a:moveTo>
                    <a:lnTo>
                      <a:pt x="479" y="622"/>
                    </a:lnTo>
                    <a:lnTo>
                      <a:pt x="378" y="509"/>
                    </a:lnTo>
                    <a:lnTo>
                      <a:pt x="295" y="352"/>
                    </a:lnTo>
                    <a:lnTo>
                      <a:pt x="210" y="202"/>
                    </a:lnTo>
                    <a:lnTo>
                      <a:pt x="111" y="9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3" name="Freeform 348"/>
              <p:cNvSpPr>
                <a:spLocks/>
              </p:cNvSpPr>
              <p:nvPr/>
            </p:nvSpPr>
            <p:spPr bwMode="auto">
              <a:xfrm>
                <a:off x="1986" y="1441"/>
                <a:ext cx="160" cy="225"/>
              </a:xfrm>
              <a:custGeom>
                <a:avLst/>
                <a:gdLst>
                  <a:gd name="T0" fmla="*/ 0 w 639"/>
                  <a:gd name="T1" fmla="*/ 0 h 901"/>
                  <a:gd name="T2" fmla="*/ 0 w 639"/>
                  <a:gd name="T3" fmla="*/ 0 h 901"/>
                  <a:gd name="T4" fmla="*/ 0 w 639"/>
                  <a:gd name="T5" fmla="*/ 0 h 901"/>
                  <a:gd name="T6" fmla="*/ 0 w 639"/>
                  <a:gd name="T7" fmla="*/ 0 h 901"/>
                  <a:gd name="T8" fmla="*/ 0 w 639"/>
                  <a:gd name="T9" fmla="*/ 0 h 901"/>
                  <a:gd name="T10" fmla="*/ 0 w 639"/>
                  <a:gd name="T11" fmla="*/ 0 h 901"/>
                  <a:gd name="T12" fmla="*/ 0 w 639"/>
                  <a:gd name="T13" fmla="*/ 0 h 901"/>
                  <a:gd name="T14" fmla="*/ 0 60000 65536"/>
                  <a:gd name="T15" fmla="*/ 0 60000 65536"/>
                  <a:gd name="T16" fmla="*/ 0 60000 65536"/>
                  <a:gd name="T17" fmla="*/ 0 60000 65536"/>
                  <a:gd name="T18" fmla="*/ 0 60000 65536"/>
                  <a:gd name="T19" fmla="*/ 0 60000 65536"/>
                  <a:gd name="T20" fmla="*/ 0 60000 65536"/>
                  <a:gd name="T21" fmla="*/ 0 w 639"/>
                  <a:gd name="T22" fmla="*/ 0 h 901"/>
                  <a:gd name="T23" fmla="*/ 639 w 639"/>
                  <a:gd name="T24" fmla="*/ 901 h 9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9" h="901">
                    <a:moveTo>
                      <a:pt x="639" y="901"/>
                    </a:moveTo>
                    <a:lnTo>
                      <a:pt x="529" y="774"/>
                    </a:lnTo>
                    <a:lnTo>
                      <a:pt x="418" y="636"/>
                    </a:lnTo>
                    <a:lnTo>
                      <a:pt x="315" y="442"/>
                    </a:lnTo>
                    <a:lnTo>
                      <a:pt x="220" y="254"/>
                    </a:lnTo>
                    <a:lnTo>
                      <a:pt x="109" y="11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4" name="Freeform 349"/>
              <p:cNvSpPr>
                <a:spLocks/>
              </p:cNvSpPr>
              <p:nvPr/>
            </p:nvSpPr>
            <p:spPr bwMode="auto">
              <a:xfrm>
                <a:off x="2040" y="1404"/>
                <a:ext cx="141" cy="247"/>
              </a:xfrm>
              <a:custGeom>
                <a:avLst/>
                <a:gdLst>
                  <a:gd name="T0" fmla="*/ 0 w 561"/>
                  <a:gd name="T1" fmla="*/ 0 h 984"/>
                  <a:gd name="T2" fmla="*/ 0 w 561"/>
                  <a:gd name="T3" fmla="*/ 0 h 984"/>
                  <a:gd name="T4" fmla="*/ 0 w 561"/>
                  <a:gd name="T5" fmla="*/ 0 h 984"/>
                  <a:gd name="T6" fmla="*/ 0 w 561"/>
                  <a:gd name="T7" fmla="*/ 0 h 984"/>
                  <a:gd name="T8" fmla="*/ 0 w 561"/>
                  <a:gd name="T9" fmla="*/ 0 h 984"/>
                  <a:gd name="T10" fmla="*/ 0 w 561"/>
                  <a:gd name="T11" fmla="*/ 0 h 984"/>
                  <a:gd name="T12" fmla="*/ 0 w 561"/>
                  <a:gd name="T13" fmla="*/ 0 h 984"/>
                  <a:gd name="T14" fmla="*/ 0 60000 65536"/>
                  <a:gd name="T15" fmla="*/ 0 60000 65536"/>
                  <a:gd name="T16" fmla="*/ 0 60000 65536"/>
                  <a:gd name="T17" fmla="*/ 0 60000 65536"/>
                  <a:gd name="T18" fmla="*/ 0 60000 65536"/>
                  <a:gd name="T19" fmla="*/ 0 60000 65536"/>
                  <a:gd name="T20" fmla="*/ 0 60000 65536"/>
                  <a:gd name="T21" fmla="*/ 0 w 561"/>
                  <a:gd name="T22" fmla="*/ 0 h 984"/>
                  <a:gd name="T23" fmla="*/ 561 w 561"/>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984">
                    <a:moveTo>
                      <a:pt x="561" y="984"/>
                    </a:moveTo>
                    <a:lnTo>
                      <a:pt x="453" y="841"/>
                    </a:lnTo>
                    <a:lnTo>
                      <a:pt x="360" y="689"/>
                    </a:lnTo>
                    <a:lnTo>
                      <a:pt x="280" y="489"/>
                    </a:lnTo>
                    <a:lnTo>
                      <a:pt x="209" y="293"/>
                    </a:lnTo>
                    <a:lnTo>
                      <a:pt x="109" y="13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5" name="Freeform 350"/>
              <p:cNvSpPr>
                <a:spLocks/>
              </p:cNvSpPr>
              <p:nvPr/>
            </p:nvSpPr>
            <p:spPr bwMode="auto">
              <a:xfrm>
                <a:off x="1866" y="1542"/>
                <a:ext cx="236" cy="159"/>
              </a:xfrm>
              <a:custGeom>
                <a:avLst/>
                <a:gdLst>
                  <a:gd name="T0" fmla="*/ 0 w 943"/>
                  <a:gd name="T1" fmla="*/ 0 h 634"/>
                  <a:gd name="T2" fmla="*/ 0 w 943"/>
                  <a:gd name="T3" fmla="*/ 0 h 634"/>
                  <a:gd name="T4" fmla="*/ 0 w 943"/>
                  <a:gd name="T5" fmla="*/ 0 h 634"/>
                  <a:gd name="T6" fmla="*/ 0 w 943"/>
                  <a:gd name="T7" fmla="*/ 0 h 634"/>
                  <a:gd name="T8" fmla="*/ 0 w 943"/>
                  <a:gd name="T9" fmla="*/ 0 h 634"/>
                  <a:gd name="T10" fmla="*/ 0 w 943"/>
                  <a:gd name="T11" fmla="*/ 0 h 634"/>
                  <a:gd name="T12" fmla="*/ 0 w 943"/>
                  <a:gd name="T13" fmla="*/ 0 h 634"/>
                  <a:gd name="T14" fmla="*/ 0 60000 65536"/>
                  <a:gd name="T15" fmla="*/ 0 60000 65536"/>
                  <a:gd name="T16" fmla="*/ 0 60000 65536"/>
                  <a:gd name="T17" fmla="*/ 0 60000 65536"/>
                  <a:gd name="T18" fmla="*/ 0 60000 65536"/>
                  <a:gd name="T19" fmla="*/ 0 60000 65536"/>
                  <a:gd name="T20" fmla="*/ 0 60000 65536"/>
                  <a:gd name="T21" fmla="*/ 0 w 943"/>
                  <a:gd name="T22" fmla="*/ 0 h 634"/>
                  <a:gd name="T23" fmla="*/ 943 w 943"/>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3" h="634">
                    <a:moveTo>
                      <a:pt x="943" y="634"/>
                    </a:moveTo>
                    <a:lnTo>
                      <a:pt x="805" y="520"/>
                    </a:lnTo>
                    <a:lnTo>
                      <a:pt x="656" y="410"/>
                    </a:lnTo>
                    <a:lnTo>
                      <a:pt x="464" y="324"/>
                    </a:lnTo>
                    <a:lnTo>
                      <a:pt x="276" y="235"/>
                    </a:lnTo>
                    <a:lnTo>
                      <a:pt x="125" y="12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6" name="Freeform 351"/>
              <p:cNvSpPr>
                <a:spLocks/>
              </p:cNvSpPr>
              <p:nvPr/>
            </p:nvSpPr>
            <p:spPr bwMode="auto">
              <a:xfrm>
                <a:off x="2641" y="2075"/>
                <a:ext cx="61" cy="175"/>
              </a:xfrm>
              <a:custGeom>
                <a:avLst/>
                <a:gdLst>
                  <a:gd name="T0" fmla="*/ 0 w 243"/>
                  <a:gd name="T1" fmla="*/ 0 h 703"/>
                  <a:gd name="T2" fmla="*/ 0 w 243"/>
                  <a:gd name="T3" fmla="*/ 0 h 703"/>
                  <a:gd name="T4" fmla="*/ 0 w 243"/>
                  <a:gd name="T5" fmla="*/ 0 h 703"/>
                  <a:gd name="T6" fmla="*/ 0 w 243"/>
                  <a:gd name="T7" fmla="*/ 0 h 703"/>
                  <a:gd name="T8" fmla="*/ 0 w 243"/>
                  <a:gd name="T9" fmla="*/ 0 h 703"/>
                  <a:gd name="T10" fmla="*/ 0 w 243"/>
                  <a:gd name="T11" fmla="*/ 0 h 703"/>
                  <a:gd name="T12" fmla="*/ 0 w 243"/>
                  <a:gd name="T13" fmla="*/ 0 h 703"/>
                  <a:gd name="T14" fmla="*/ 0 w 243"/>
                  <a:gd name="T15" fmla="*/ 0 h 703"/>
                  <a:gd name="T16" fmla="*/ 0 w 243"/>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
                  <a:gd name="T28" fmla="*/ 0 h 703"/>
                  <a:gd name="T29" fmla="*/ 243 w 243"/>
                  <a:gd name="T30" fmla="*/ 703 h 7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 h="703">
                    <a:moveTo>
                      <a:pt x="243" y="703"/>
                    </a:moveTo>
                    <a:lnTo>
                      <a:pt x="243" y="593"/>
                    </a:lnTo>
                    <a:lnTo>
                      <a:pt x="243" y="565"/>
                    </a:lnTo>
                    <a:lnTo>
                      <a:pt x="240" y="537"/>
                    </a:lnTo>
                    <a:lnTo>
                      <a:pt x="225" y="487"/>
                    </a:lnTo>
                    <a:lnTo>
                      <a:pt x="151" y="375"/>
                    </a:lnTo>
                    <a:lnTo>
                      <a:pt x="75" y="260"/>
                    </a:lnTo>
                    <a:lnTo>
                      <a:pt x="29" y="13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7" name="Freeform 352"/>
              <p:cNvSpPr>
                <a:spLocks/>
              </p:cNvSpPr>
              <p:nvPr/>
            </p:nvSpPr>
            <p:spPr bwMode="auto">
              <a:xfrm>
                <a:off x="2496" y="2191"/>
                <a:ext cx="176" cy="93"/>
              </a:xfrm>
              <a:custGeom>
                <a:avLst/>
                <a:gdLst>
                  <a:gd name="T0" fmla="*/ 0 w 702"/>
                  <a:gd name="T1" fmla="*/ 0 h 372"/>
                  <a:gd name="T2" fmla="*/ 0 w 702"/>
                  <a:gd name="T3" fmla="*/ 0 h 372"/>
                  <a:gd name="T4" fmla="*/ 0 w 702"/>
                  <a:gd name="T5" fmla="*/ 0 h 372"/>
                  <a:gd name="T6" fmla="*/ 0 w 702"/>
                  <a:gd name="T7" fmla="*/ 0 h 372"/>
                  <a:gd name="T8" fmla="*/ 0 w 702"/>
                  <a:gd name="T9" fmla="*/ 0 h 372"/>
                  <a:gd name="T10" fmla="*/ 0 w 702"/>
                  <a:gd name="T11" fmla="*/ 0 h 372"/>
                  <a:gd name="T12" fmla="*/ 0 w 702"/>
                  <a:gd name="T13" fmla="*/ 0 h 372"/>
                  <a:gd name="T14" fmla="*/ 0 60000 65536"/>
                  <a:gd name="T15" fmla="*/ 0 60000 65536"/>
                  <a:gd name="T16" fmla="*/ 0 60000 65536"/>
                  <a:gd name="T17" fmla="*/ 0 60000 65536"/>
                  <a:gd name="T18" fmla="*/ 0 60000 65536"/>
                  <a:gd name="T19" fmla="*/ 0 60000 65536"/>
                  <a:gd name="T20" fmla="*/ 0 60000 65536"/>
                  <a:gd name="T21" fmla="*/ 0 w 702"/>
                  <a:gd name="T22" fmla="*/ 0 h 372"/>
                  <a:gd name="T23" fmla="*/ 702 w 702"/>
                  <a:gd name="T24" fmla="*/ 372 h 3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2" h="372">
                    <a:moveTo>
                      <a:pt x="702" y="372"/>
                    </a:moveTo>
                    <a:lnTo>
                      <a:pt x="592" y="339"/>
                    </a:lnTo>
                    <a:lnTo>
                      <a:pt x="476" y="285"/>
                    </a:lnTo>
                    <a:lnTo>
                      <a:pt x="350" y="176"/>
                    </a:lnTo>
                    <a:lnTo>
                      <a:pt x="223" y="74"/>
                    </a:lnTo>
                    <a:lnTo>
                      <a:pt x="109" y="2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8" name="Freeform 353"/>
              <p:cNvSpPr>
                <a:spLocks/>
              </p:cNvSpPr>
              <p:nvPr/>
            </p:nvSpPr>
            <p:spPr bwMode="auto">
              <a:xfrm>
                <a:off x="1963" y="1342"/>
                <a:ext cx="161" cy="227"/>
              </a:xfrm>
              <a:custGeom>
                <a:avLst/>
                <a:gdLst>
                  <a:gd name="T0" fmla="*/ 0 w 645"/>
                  <a:gd name="T1" fmla="*/ 0 h 904"/>
                  <a:gd name="T2" fmla="*/ 0 w 645"/>
                  <a:gd name="T3" fmla="*/ 0 h 904"/>
                  <a:gd name="T4" fmla="*/ 0 w 645"/>
                  <a:gd name="T5" fmla="*/ 0 h 904"/>
                  <a:gd name="T6" fmla="*/ 0 w 645"/>
                  <a:gd name="T7" fmla="*/ 0 h 904"/>
                  <a:gd name="T8" fmla="*/ 0 w 645"/>
                  <a:gd name="T9" fmla="*/ 0 h 904"/>
                  <a:gd name="T10" fmla="*/ 0 w 645"/>
                  <a:gd name="T11" fmla="*/ 0 h 904"/>
                  <a:gd name="T12" fmla="*/ 0 w 645"/>
                  <a:gd name="T13" fmla="*/ 0 h 904"/>
                  <a:gd name="T14" fmla="*/ 0 60000 65536"/>
                  <a:gd name="T15" fmla="*/ 0 60000 65536"/>
                  <a:gd name="T16" fmla="*/ 0 60000 65536"/>
                  <a:gd name="T17" fmla="*/ 0 60000 65536"/>
                  <a:gd name="T18" fmla="*/ 0 60000 65536"/>
                  <a:gd name="T19" fmla="*/ 0 60000 65536"/>
                  <a:gd name="T20" fmla="*/ 0 60000 65536"/>
                  <a:gd name="T21" fmla="*/ 0 w 645"/>
                  <a:gd name="T22" fmla="*/ 0 h 904"/>
                  <a:gd name="T23" fmla="*/ 645 w 645"/>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5" h="904">
                    <a:moveTo>
                      <a:pt x="645" y="904"/>
                    </a:moveTo>
                    <a:lnTo>
                      <a:pt x="530" y="777"/>
                    </a:lnTo>
                    <a:lnTo>
                      <a:pt x="423" y="639"/>
                    </a:lnTo>
                    <a:lnTo>
                      <a:pt x="322" y="443"/>
                    </a:lnTo>
                    <a:lnTo>
                      <a:pt x="223" y="259"/>
                    </a:lnTo>
                    <a:lnTo>
                      <a:pt x="110"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599" name="Freeform 354"/>
              <p:cNvSpPr>
                <a:spLocks/>
              </p:cNvSpPr>
              <p:nvPr/>
            </p:nvSpPr>
            <p:spPr bwMode="auto">
              <a:xfrm>
                <a:off x="1948" y="1483"/>
                <a:ext cx="170" cy="219"/>
              </a:xfrm>
              <a:custGeom>
                <a:avLst/>
                <a:gdLst>
                  <a:gd name="T0" fmla="*/ 0 w 679"/>
                  <a:gd name="T1" fmla="*/ 0 h 874"/>
                  <a:gd name="T2" fmla="*/ 0 w 679"/>
                  <a:gd name="T3" fmla="*/ 0 h 874"/>
                  <a:gd name="T4" fmla="*/ 0 w 679"/>
                  <a:gd name="T5" fmla="*/ 0 h 874"/>
                  <a:gd name="T6" fmla="*/ 0 w 679"/>
                  <a:gd name="T7" fmla="*/ 0 h 874"/>
                  <a:gd name="T8" fmla="*/ 0 w 679"/>
                  <a:gd name="T9" fmla="*/ 0 h 874"/>
                  <a:gd name="T10" fmla="*/ 0 w 679"/>
                  <a:gd name="T11" fmla="*/ 0 h 874"/>
                  <a:gd name="T12" fmla="*/ 0 w 679"/>
                  <a:gd name="T13" fmla="*/ 0 h 874"/>
                  <a:gd name="T14" fmla="*/ 0 60000 65536"/>
                  <a:gd name="T15" fmla="*/ 0 60000 65536"/>
                  <a:gd name="T16" fmla="*/ 0 60000 65536"/>
                  <a:gd name="T17" fmla="*/ 0 60000 65536"/>
                  <a:gd name="T18" fmla="*/ 0 60000 65536"/>
                  <a:gd name="T19" fmla="*/ 0 60000 65536"/>
                  <a:gd name="T20" fmla="*/ 0 60000 65536"/>
                  <a:gd name="T21" fmla="*/ 0 w 679"/>
                  <a:gd name="T22" fmla="*/ 0 h 874"/>
                  <a:gd name="T23" fmla="*/ 679 w 679"/>
                  <a:gd name="T24" fmla="*/ 874 h 8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9" h="874">
                    <a:moveTo>
                      <a:pt x="679" y="874"/>
                    </a:moveTo>
                    <a:lnTo>
                      <a:pt x="591" y="736"/>
                    </a:lnTo>
                    <a:lnTo>
                      <a:pt x="489" y="589"/>
                    </a:lnTo>
                    <a:lnTo>
                      <a:pt x="333" y="437"/>
                    </a:lnTo>
                    <a:lnTo>
                      <a:pt x="182" y="290"/>
                    </a:lnTo>
                    <a:lnTo>
                      <a:pt x="79" y="14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0" name="Freeform 355"/>
              <p:cNvSpPr>
                <a:spLocks/>
              </p:cNvSpPr>
              <p:nvPr/>
            </p:nvSpPr>
            <p:spPr bwMode="auto">
              <a:xfrm>
                <a:off x="1849" y="1415"/>
                <a:ext cx="169" cy="219"/>
              </a:xfrm>
              <a:custGeom>
                <a:avLst/>
                <a:gdLst>
                  <a:gd name="T0" fmla="*/ 0 w 674"/>
                  <a:gd name="T1" fmla="*/ 0 h 879"/>
                  <a:gd name="T2" fmla="*/ 0 w 674"/>
                  <a:gd name="T3" fmla="*/ 0 h 879"/>
                  <a:gd name="T4" fmla="*/ 0 w 674"/>
                  <a:gd name="T5" fmla="*/ 0 h 879"/>
                  <a:gd name="T6" fmla="*/ 0 w 674"/>
                  <a:gd name="T7" fmla="*/ 0 h 879"/>
                  <a:gd name="T8" fmla="*/ 0 w 674"/>
                  <a:gd name="T9" fmla="*/ 0 h 879"/>
                  <a:gd name="T10" fmla="*/ 0 w 674"/>
                  <a:gd name="T11" fmla="*/ 0 h 879"/>
                  <a:gd name="T12" fmla="*/ 0 w 674"/>
                  <a:gd name="T13" fmla="*/ 0 h 879"/>
                  <a:gd name="T14" fmla="*/ 0 60000 65536"/>
                  <a:gd name="T15" fmla="*/ 0 60000 65536"/>
                  <a:gd name="T16" fmla="*/ 0 60000 65536"/>
                  <a:gd name="T17" fmla="*/ 0 60000 65536"/>
                  <a:gd name="T18" fmla="*/ 0 60000 65536"/>
                  <a:gd name="T19" fmla="*/ 0 60000 65536"/>
                  <a:gd name="T20" fmla="*/ 0 60000 65536"/>
                  <a:gd name="T21" fmla="*/ 0 w 674"/>
                  <a:gd name="T22" fmla="*/ 0 h 879"/>
                  <a:gd name="T23" fmla="*/ 674 w 674"/>
                  <a:gd name="T24" fmla="*/ 879 h 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4" h="879">
                    <a:moveTo>
                      <a:pt x="674" y="879"/>
                    </a:moveTo>
                    <a:lnTo>
                      <a:pt x="594" y="737"/>
                    </a:lnTo>
                    <a:lnTo>
                      <a:pt x="489" y="592"/>
                    </a:lnTo>
                    <a:lnTo>
                      <a:pt x="335" y="444"/>
                    </a:lnTo>
                    <a:lnTo>
                      <a:pt x="180" y="294"/>
                    </a:lnTo>
                    <a:lnTo>
                      <a:pt x="80" y="14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1" name="Freeform 356"/>
              <p:cNvSpPr>
                <a:spLocks/>
              </p:cNvSpPr>
              <p:nvPr/>
            </p:nvSpPr>
            <p:spPr bwMode="auto">
              <a:xfrm>
                <a:off x="1902" y="1384"/>
                <a:ext cx="181" cy="272"/>
              </a:xfrm>
              <a:custGeom>
                <a:avLst/>
                <a:gdLst>
                  <a:gd name="T0" fmla="*/ 0 w 724"/>
                  <a:gd name="T1" fmla="*/ 0 h 1086"/>
                  <a:gd name="T2" fmla="*/ 0 w 724"/>
                  <a:gd name="T3" fmla="*/ 0 h 1086"/>
                  <a:gd name="T4" fmla="*/ 0 w 724"/>
                  <a:gd name="T5" fmla="*/ 0 h 1086"/>
                  <a:gd name="T6" fmla="*/ 0 w 724"/>
                  <a:gd name="T7" fmla="*/ 0 h 1086"/>
                  <a:gd name="T8" fmla="*/ 0 w 724"/>
                  <a:gd name="T9" fmla="*/ 0 h 1086"/>
                  <a:gd name="T10" fmla="*/ 0 w 724"/>
                  <a:gd name="T11" fmla="*/ 0 h 1086"/>
                  <a:gd name="T12" fmla="*/ 0 w 724"/>
                  <a:gd name="T13" fmla="*/ 0 h 1086"/>
                  <a:gd name="T14" fmla="*/ 0 60000 65536"/>
                  <a:gd name="T15" fmla="*/ 0 60000 65536"/>
                  <a:gd name="T16" fmla="*/ 0 60000 65536"/>
                  <a:gd name="T17" fmla="*/ 0 60000 65536"/>
                  <a:gd name="T18" fmla="*/ 0 60000 65536"/>
                  <a:gd name="T19" fmla="*/ 0 60000 65536"/>
                  <a:gd name="T20" fmla="*/ 0 60000 65536"/>
                  <a:gd name="T21" fmla="*/ 0 w 724"/>
                  <a:gd name="T22" fmla="*/ 0 h 1086"/>
                  <a:gd name="T23" fmla="*/ 724 w 724"/>
                  <a:gd name="T24" fmla="*/ 1086 h 10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4" h="1086">
                    <a:moveTo>
                      <a:pt x="724" y="1086"/>
                    </a:moveTo>
                    <a:lnTo>
                      <a:pt x="633" y="913"/>
                    </a:lnTo>
                    <a:lnTo>
                      <a:pt x="523" y="735"/>
                    </a:lnTo>
                    <a:lnTo>
                      <a:pt x="356" y="545"/>
                    </a:lnTo>
                    <a:lnTo>
                      <a:pt x="200" y="355"/>
                    </a:lnTo>
                    <a:lnTo>
                      <a:pt x="86" y="17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2" name="Freeform 357"/>
              <p:cNvSpPr>
                <a:spLocks/>
              </p:cNvSpPr>
              <p:nvPr/>
            </p:nvSpPr>
            <p:spPr bwMode="auto">
              <a:xfrm>
                <a:off x="1918" y="1357"/>
                <a:ext cx="161" cy="226"/>
              </a:xfrm>
              <a:custGeom>
                <a:avLst/>
                <a:gdLst>
                  <a:gd name="T0" fmla="*/ 0 w 644"/>
                  <a:gd name="T1" fmla="*/ 0 h 902"/>
                  <a:gd name="T2" fmla="*/ 0 w 644"/>
                  <a:gd name="T3" fmla="*/ 0 h 902"/>
                  <a:gd name="T4" fmla="*/ 0 w 644"/>
                  <a:gd name="T5" fmla="*/ 0 h 902"/>
                  <a:gd name="T6" fmla="*/ 0 w 644"/>
                  <a:gd name="T7" fmla="*/ 0 h 902"/>
                  <a:gd name="T8" fmla="*/ 0 w 644"/>
                  <a:gd name="T9" fmla="*/ 0 h 902"/>
                  <a:gd name="T10" fmla="*/ 0 w 644"/>
                  <a:gd name="T11" fmla="*/ 0 h 902"/>
                  <a:gd name="T12" fmla="*/ 0 w 644"/>
                  <a:gd name="T13" fmla="*/ 0 h 902"/>
                  <a:gd name="T14" fmla="*/ 0 60000 65536"/>
                  <a:gd name="T15" fmla="*/ 0 60000 65536"/>
                  <a:gd name="T16" fmla="*/ 0 60000 65536"/>
                  <a:gd name="T17" fmla="*/ 0 60000 65536"/>
                  <a:gd name="T18" fmla="*/ 0 60000 65536"/>
                  <a:gd name="T19" fmla="*/ 0 60000 65536"/>
                  <a:gd name="T20" fmla="*/ 0 60000 65536"/>
                  <a:gd name="T21" fmla="*/ 0 w 644"/>
                  <a:gd name="T22" fmla="*/ 0 h 902"/>
                  <a:gd name="T23" fmla="*/ 644 w 644"/>
                  <a:gd name="T24" fmla="*/ 902 h 9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4" h="902">
                    <a:moveTo>
                      <a:pt x="644" y="902"/>
                    </a:moveTo>
                    <a:lnTo>
                      <a:pt x="527" y="777"/>
                    </a:lnTo>
                    <a:lnTo>
                      <a:pt x="424" y="642"/>
                    </a:lnTo>
                    <a:lnTo>
                      <a:pt x="321" y="449"/>
                    </a:lnTo>
                    <a:lnTo>
                      <a:pt x="224" y="261"/>
                    </a:lnTo>
                    <a:lnTo>
                      <a:pt x="115"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3" name="Freeform 358"/>
              <p:cNvSpPr>
                <a:spLocks/>
              </p:cNvSpPr>
              <p:nvPr/>
            </p:nvSpPr>
            <p:spPr bwMode="auto">
              <a:xfrm>
                <a:off x="2339" y="2108"/>
                <a:ext cx="193" cy="43"/>
              </a:xfrm>
              <a:custGeom>
                <a:avLst/>
                <a:gdLst>
                  <a:gd name="T0" fmla="*/ 0 w 771"/>
                  <a:gd name="T1" fmla="*/ 0 h 173"/>
                  <a:gd name="T2" fmla="*/ 0 w 771"/>
                  <a:gd name="T3" fmla="*/ 0 h 173"/>
                  <a:gd name="T4" fmla="*/ 0 w 771"/>
                  <a:gd name="T5" fmla="*/ 0 h 173"/>
                  <a:gd name="T6" fmla="*/ 0 w 771"/>
                  <a:gd name="T7" fmla="*/ 0 h 173"/>
                  <a:gd name="T8" fmla="*/ 0 w 771"/>
                  <a:gd name="T9" fmla="*/ 0 h 173"/>
                  <a:gd name="T10" fmla="*/ 0 w 771"/>
                  <a:gd name="T11" fmla="*/ 0 h 173"/>
                  <a:gd name="T12" fmla="*/ 0 w 771"/>
                  <a:gd name="T13" fmla="*/ 0 h 173"/>
                  <a:gd name="T14" fmla="*/ 0 w 771"/>
                  <a:gd name="T15" fmla="*/ 0 h 173"/>
                  <a:gd name="T16" fmla="*/ 0 w 771"/>
                  <a:gd name="T17" fmla="*/ 0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1"/>
                  <a:gd name="T28" fmla="*/ 0 h 173"/>
                  <a:gd name="T29" fmla="*/ 771 w 771"/>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1" h="173">
                    <a:moveTo>
                      <a:pt x="771" y="173"/>
                    </a:moveTo>
                    <a:lnTo>
                      <a:pt x="656" y="173"/>
                    </a:lnTo>
                    <a:lnTo>
                      <a:pt x="530" y="154"/>
                    </a:lnTo>
                    <a:lnTo>
                      <a:pt x="380" y="80"/>
                    </a:lnTo>
                    <a:lnTo>
                      <a:pt x="238" y="15"/>
                    </a:lnTo>
                    <a:lnTo>
                      <a:pt x="178" y="1"/>
                    </a:lnTo>
                    <a:lnTo>
                      <a:pt x="147" y="0"/>
                    </a:lnTo>
                    <a:lnTo>
                      <a:pt x="114" y="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4" name="Freeform 359"/>
              <p:cNvSpPr>
                <a:spLocks/>
              </p:cNvSpPr>
              <p:nvPr/>
            </p:nvSpPr>
            <p:spPr bwMode="auto">
              <a:xfrm>
                <a:off x="2283" y="2031"/>
                <a:ext cx="187" cy="62"/>
              </a:xfrm>
              <a:custGeom>
                <a:avLst/>
                <a:gdLst>
                  <a:gd name="T0" fmla="*/ 0 w 746"/>
                  <a:gd name="T1" fmla="*/ 0 h 248"/>
                  <a:gd name="T2" fmla="*/ 0 w 746"/>
                  <a:gd name="T3" fmla="*/ 0 h 248"/>
                  <a:gd name="T4" fmla="*/ 0 w 746"/>
                  <a:gd name="T5" fmla="*/ 0 h 248"/>
                  <a:gd name="T6" fmla="*/ 0 w 746"/>
                  <a:gd name="T7" fmla="*/ 0 h 248"/>
                  <a:gd name="T8" fmla="*/ 0 w 746"/>
                  <a:gd name="T9" fmla="*/ 0 h 248"/>
                  <a:gd name="T10" fmla="*/ 0 w 746"/>
                  <a:gd name="T11" fmla="*/ 0 h 248"/>
                  <a:gd name="T12" fmla="*/ 0 w 746"/>
                  <a:gd name="T13" fmla="*/ 0 h 248"/>
                  <a:gd name="T14" fmla="*/ 0 60000 65536"/>
                  <a:gd name="T15" fmla="*/ 0 60000 65536"/>
                  <a:gd name="T16" fmla="*/ 0 60000 65536"/>
                  <a:gd name="T17" fmla="*/ 0 60000 65536"/>
                  <a:gd name="T18" fmla="*/ 0 60000 65536"/>
                  <a:gd name="T19" fmla="*/ 0 60000 65536"/>
                  <a:gd name="T20" fmla="*/ 0 60000 65536"/>
                  <a:gd name="T21" fmla="*/ 0 w 746"/>
                  <a:gd name="T22" fmla="*/ 0 h 248"/>
                  <a:gd name="T23" fmla="*/ 746 w 746"/>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248">
                    <a:moveTo>
                      <a:pt x="746" y="248"/>
                    </a:moveTo>
                    <a:lnTo>
                      <a:pt x="638" y="238"/>
                    </a:lnTo>
                    <a:lnTo>
                      <a:pt x="513" y="210"/>
                    </a:lnTo>
                    <a:lnTo>
                      <a:pt x="374" y="130"/>
                    </a:lnTo>
                    <a:lnTo>
                      <a:pt x="238" y="43"/>
                    </a:lnTo>
                    <a:lnTo>
                      <a:pt x="115" y="1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5" name="Freeform 360"/>
              <p:cNvSpPr>
                <a:spLocks/>
              </p:cNvSpPr>
              <p:nvPr/>
            </p:nvSpPr>
            <p:spPr bwMode="auto">
              <a:xfrm>
                <a:off x="2221" y="1974"/>
                <a:ext cx="189" cy="66"/>
              </a:xfrm>
              <a:custGeom>
                <a:avLst/>
                <a:gdLst>
                  <a:gd name="T0" fmla="*/ 0 w 753"/>
                  <a:gd name="T1" fmla="*/ 0 h 264"/>
                  <a:gd name="T2" fmla="*/ 0 w 753"/>
                  <a:gd name="T3" fmla="*/ 0 h 264"/>
                  <a:gd name="T4" fmla="*/ 0 w 753"/>
                  <a:gd name="T5" fmla="*/ 0 h 264"/>
                  <a:gd name="T6" fmla="*/ 0 w 753"/>
                  <a:gd name="T7" fmla="*/ 0 h 264"/>
                  <a:gd name="T8" fmla="*/ 0 w 753"/>
                  <a:gd name="T9" fmla="*/ 0 h 264"/>
                  <a:gd name="T10" fmla="*/ 0 w 753"/>
                  <a:gd name="T11" fmla="*/ 0 h 264"/>
                  <a:gd name="T12" fmla="*/ 0 w 753"/>
                  <a:gd name="T13" fmla="*/ 0 h 264"/>
                  <a:gd name="T14" fmla="*/ 0 60000 65536"/>
                  <a:gd name="T15" fmla="*/ 0 60000 65536"/>
                  <a:gd name="T16" fmla="*/ 0 60000 65536"/>
                  <a:gd name="T17" fmla="*/ 0 60000 65536"/>
                  <a:gd name="T18" fmla="*/ 0 60000 65536"/>
                  <a:gd name="T19" fmla="*/ 0 60000 65536"/>
                  <a:gd name="T20" fmla="*/ 0 60000 65536"/>
                  <a:gd name="T21" fmla="*/ 0 w 753"/>
                  <a:gd name="T22" fmla="*/ 0 h 264"/>
                  <a:gd name="T23" fmla="*/ 753 w 753"/>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3" h="264">
                    <a:moveTo>
                      <a:pt x="753" y="264"/>
                    </a:moveTo>
                    <a:lnTo>
                      <a:pt x="632" y="251"/>
                    </a:lnTo>
                    <a:lnTo>
                      <a:pt x="513" y="218"/>
                    </a:lnTo>
                    <a:lnTo>
                      <a:pt x="367" y="130"/>
                    </a:lnTo>
                    <a:lnTo>
                      <a:pt x="236" y="45"/>
                    </a:lnTo>
                    <a:lnTo>
                      <a:pt x="110" y="1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6" name="Freeform 361"/>
              <p:cNvSpPr>
                <a:spLocks/>
              </p:cNvSpPr>
              <p:nvPr/>
            </p:nvSpPr>
            <p:spPr bwMode="auto">
              <a:xfrm>
                <a:off x="2170" y="1921"/>
                <a:ext cx="188" cy="66"/>
              </a:xfrm>
              <a:custGeom>
                <a:avLst/>
                <a:gdLst>
                  <a:gd name="T0" fmla="*/ 0 w 754"/>
                  <a:gd name="T1" fmla="*/ 0 h 264"/>
                  <a:gd name="T2" fmla="*/ 0 w 754"/>
                  <a:gd name="T3" fmla="*/ 0 h 264"/>
                  <a:gd name="T4" fmla="*/ 0 w 754"/>
                  <a:gd name="T5" fmla="*/ 0 h 264"/>
                  <a:gd name="T6" fmla="*/ 0 w 754"/>
                  <a:gd name="T7" fmla="*/ 0 h 264"/>
                  <a:gd name="T8" fmla="*/ 0 w 754"/>
                  <a:gd name="T9" fmla="*/ 0 h 264"/>
                  <a:gd name="T10" fmla="*/ 0 w 754"/>
                  <a:gd name="T11" fmla="*/ 0 h 264"/>
                  <a:gd name="T12" fmla="*/ 0 w 754"/>
                  <a:gd name="T13" fmla="*/ 0 h 264"/>
                  <a:gd name="T14" fmla="*/ 0 60000 65536"/>
                  <a:gd name="T15" fmla="*/ 0 60000 65536"/>
                  <a:gd name="T16" fmla="*/ 0 60000 65536"/>
                  <a:gd name="T17" fmla="*/ 0 60000 65536"/>
                  <a:gd name="T18" fmla="*/ 0 60000 65536"/>
                  <a:gd name="T19" fmla="*/ 0 60000 65536"/>
                  <a:gd name="T20" fmla="*/ 0 60000 65536"/>
                  <a:gd name="T21" fmla="*/ 0 w 754"/>
                  <a:gd name="T22" fmla="*/ 0 h 264"/>
                  <a:gd name="T23" fmla="*/ 754 w 754"/>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4" h="264">
                    <a:moveTo>
                      <a:pt x="754" y="264"/>
                    </a:moveTo>
                    <a:lnTo>
                      <a:pt x="637" y="247"/>
                    </a:lnTo>
                    <a:lnTo>
                      <a:pt x="518" y="214"/>
                    </a:lnTo>
                    <a:lnTo>
                      <a:pt x="380" y="126"/>
                    </a:lnTo>
                    <a:lnTo>
                      <a:pt x="240" y="45"/>
                    </a:lnTo>
                    <a:lnTo>
                      <a:pt x="115" y="1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7" name="Freeform 362"/>
              <p:cNvSpPr>
                <a:spLocks/>
              </p:cNvSpPr>
              <p:nvPr/>
            </p:nvSpPr>
            <p:spPr bwMode="auto">
              <a:xfrm>
                <a:off x="2121" y="1856"/>
                <a:ext cx="188" cy="66"/>
              </a:xfrm>
              <a:custGeom>
                <a:avLst/>
                <a:gdLst>
                  <a:gd name="T0" fmla="*/ 0 w 751"/>
                  <a:gd name="T1" fmla="*/ 0 h 264"/>
                  <a:gd name="T2" fmla="*/ 0 w 751"/>
                  <a:gd name="T3" fmla="*/ 0 h 264"/>
                  <a:gd name="T4" fmla="*/ 0 w 751"/>
                  <a:gd name="T5" fmla="*/ 0 h 264"/>
                  <a:gd name="T6" fmla="*/ 0 w 751"/>
                  <a:gd name="T7" fmla="*/ 0 h 264"/>
                  <a:gd name="T8" fmla="*/ 0 w 751"/>
                  <a:gd name="T9" fmla="*/ 0 h 264"/>
                  <a:gd name="T10" fmla="*/ 0 w 751"/>
                  <a:gd name="T11" fmla="*/ 0 h 264"/>
                  <a:gd name="T12" fmla="*/ 0 w 751"/>
                  <a:gd name="T13" fmla="*/ 0 h 264"/>
                  <a:gd name="T14" fmla="*/ 0 60000 65536"/>
                  <a:gd name="T15" fmla="*/ 0 60000 65536"/>
                  <a:gd name="T16" fmla="*/ 0 60000 65536"/>
                  <a:gd name="T17" fmla="*/ 0 60000 65536"/>
                  <a:gd name="T18" fmla="*/ 0 60000 65536"/>
                  <a:gd name="T19" fmla="*/ 0 60000 65536"/>
                  <a:gd name="T20" fmla="*/ 0 60000 65536"/>
                  <a:gd name="T21" fmla="*/ 0 w 751"/>
                  <a:gd name="T22" fmla="*/ 0 h 264"/>
                  <a:gd name="T23" fmla="*/ 751 w 751"/>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1" h="264">
                    <a:moveTo>
                      <a:pt x="751" y="264"/>
                    </a:moveTo>
                    <a:lnTo>
                      <a:pt x="632" y="247"/>
                    </a:lnTo>
                    <a:lnTo>
                      <a:pt x="514" y="213"/>
                    </a:lnTo>
                    <a:lnTo>
                      <a:pt x="367" y="126"/>
                    </a:lnTo>
                    <a:lnTo>
                      <a:pt x="230" y="41"/>
                    </a:lnTo>
                    <a:lnTo>
                      <a:pt x="110" y="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8" name="Freeform 363"/>
              <p:cNvSpPr>
                <a:spLocks/>
              </p:cNvSpPr>
              <p:nvPr/>
            </p:nvSpPr>
            <p:spPr bwMode="auto">
              <a:xfrm>
                <a:off x="2072" y="1798"/>
                <a:ext cx="188" cy="65"/>
              </a:xfrm>
              <a:custGeom>
                <a:avLst/>
                <a:gdLst>
                  <a:gd name="T0" fmla="*/ 0 w 754"/>
                  <a:gd name="T1" fmla="*/ 0 h 260"/>
                  <a:gd name="T2" fmla="*/ 0 w 754"/>
                  <a:gd name="T3" fmla="*/ 0 h 260"/>
                  <a:gd name="T4" fmla="*/ 0 w 754"/>
                  <a:gd name="T5" fmla="*/ 0 h 260"/>
                  <a:gd name="T6" fmla="*/ 0 w 754"/>
                  <a:gd name="T7" fmla="*/ 0 h 260"/>
                  <a:gd name="T8" fmla="*/ 0 w 754"/>
                  <a:gd name="T9" fmla="*/ 0 h 260"/>
                  <a:gd name="T10" fmla="*/ 0 w 754"/>
                  <a:gd name="T11" fmla="*/ 0 h 260"/>
                  <a:gd name="T12" fmla="*/ 0 w 754"/>
                  <a:gd name="T13" fmla="*/ 0 h 260"/>
                  <a:gd name="T14" fmla="*/ 0 60000 65536"/>
                  <a:gd name="T15" fmla="*/ 0 60000 65536"/>
                  <a:gd name="T16" fmla="*/ 0 60000 65536"/>
                  <a:gd name="T17" fmla="*/ 0 60000 65536"/>
                  <a:gd name="T18" fmla="*/ 0 60000 65536"/>
                  <a:gd name="T19" fmla="*/ 0 60000 65536"/>
                  <a:gd name="T20" fmla="*/ 0 60000 65536"/>
                  <a:gd name="T21" fmla="*/ 0 w 754"/>
                  <a:gd name="T22" fmla="*/ 0 h 260"/>
                  <a:gd name="T23" fmla="*/ 754 w 754"/>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4" h="260">
                    <a:moveTo>
                      <a:pt x="754" y="260"/>
                    </a:moveTo>
                    <a:lnTo>
                      <a:pt x="634" y="242"/>
                    </a:lnTo>
                    <a:lnTo>
                      <a:pt x="515" y="211"/>
                    </a:lnTo>
                    <a:lnTo>
                      <a:pt x="374" y="127"/>
                    </a:lnTo>
                    <a:lnTo>
                      <a:pt x="235" y="42"/>
                    </a:lnTo>
                    <a:lnTo>
                      <a:pt x="115" y="7"/>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09" name="Freeform 364"/>
              <p:cNvSpPr>
                <a:spLocks/>
              </p:cNvSpPr>
              <p:nvPr/>
            </p:nvSpPr>
            <p:spPr bwMode="auto">
              <a:xfrm>
                <a:off x="2025" y="1739"/>
                <a:ext cx="189" cy="66"/>
              </a:xfrm>
              <a:custGeom>
                <a:avLst/>
                <a:gdLst>
                  <a:gd name="T0" fmla="*/ 0 w 759"/>
                  <a:gd name="T1" fmla="*/ 0 h 260"/>
                  <a:gd name="T2" fmla="*/ 0 w 759"/>
                  <a:gd name="T3" fmla="*/ 0 h 260"/>
                  <a:gd name="T4" fmla="*/ 0 w 759"/>
                  <a:gd name="T5" fmla="*/ 0 h 260"/>
                  <a:gd name="T6" fmla="*/ 0 w 759"/>
                  <a:gd name="T7" fmla="*/ 0 h 260"/>
                  <a:gd name="T8" fmla="*/ 0 w 759"/>
                  <a:gd name="T9" fmla="*/ 0 h 260"/>
                  <a:gd name="T10" fmla="*/ 0 w 759"/>
                  <a:gd name="T11" fmla="*/ 0 h 260"/>
                  <a:gd name="T12" fmla="*/ 0 w 759"/>
                  <a:gd name="T13" fmla="*/ 0 h 260"/>
                  <a:gd name="T14" fmla="*/ 0 60000 65536"/>
                  <a:gd name="T15" fmla="*/ 0 60000 65536"/>
                  <a:gd name="T16" fmla="*/ 0 60000 65536"/>
                  <a:gd name="T17" fmla="*/ 0 60000 65536"/>
                  <a:gd name="T18" fmla="*/ 0 60000 65536"/>
                  <a:gd name="T19" fmla="*/ 0 60000 65536"/>
                  <a:gd name="T20" fmla="*/ 0 60000 65536"/>
                  <a:gd name="T21" fmla="*/ 0 w 759"/>
                  <a:gd name="T22" fmla="*/ 0 h 260"/>
                  <a:gd name="T23" fmla="*/ 759 w 759"/>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9" h="260">
                    <a:moveTo>
                      <a:pt x="759" y="260"/>
                    </a:moveTo>
                    <a:lnTo>
                      <a:pt x="639" y="242"/>
                    </a:lnTo>
                    <a:lnTo>
                      <a:pt x="517" y="208"/>
                    </a:lnTo>
                    <a:lnTo>
                      <a:pt x="379" y="121"/>
                    </a:lnTo>
                    <a:lnTo>
                      <a:pt x="238" y="42"/>
                    </a:lnTo>
                    <a:lnTo>
                      <a:pt x="116" y="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0" name="Freeform 365"/>
              <p:cNvSpPr>
                <a:spLocks/>
              </p:cNvSpPr>
              <p:nvPr/>
            </p:nvSpPr>
            <p:spPr bwMode="auto">
              <a:xfrm>
                <a:off x="1987" y="1686"/>
                <a:ext cx="187" cy="65"/>
              </a:xfrm>
              <a:custGeom>
                <a:avLst/>
                <a:gdLst>
                  <a:gd name="T0" fmla="*/ 0 w 749"/>
                  <a:gd name="T1" fmla="*/ 0 h 259"/>
                  <a:gd name="T2" fmla="*/ 0 w 749"/>
                  <a:gd name="T3" fmla="*/ 0 h 259"/>
                  <a:gd name="T4" fmla="*/ 0 w 749"/>
                  <a:gd name="T5" fmla="*/ 0 h 259"/>
                  <a:gd name="T6" fmla="*/ 0 w 749"/>
                  <a:gd name="T7" fmla="*/ 0 h 259"/>
                  <a:gd name="T8" fmla="*/ 0 w 749"/>
                  <a:gd name="T9" fmla="*/ 0 h 259"/>
                  <a:gd name="T10" fmla="*/ 0 w 749"/>
                  <a:gd name="T11" fmla="*/ 0 h 259"/>
                  <a:gd name="T12" fmla="*/ 0 w 749"/>
                  <a:gd name="T13" fmla="*/ 0 h 259"/>
                  <a:gd name="T14" fmla="*/ 0 60000 65536"/>
                  <a:gd name="T15" fmla="*/ 0 60000 65536"/>
                  <a:gd name="T16" fmla="*/ 0 60000 65536"/>
                  <a:gd name="T17" fmla="*/ 0 60000 65536"/>
                  <a:gd name="T18" fmla="*/ 0 60000 65536"/>
                  <a:gd name="T19" fmla="*/ 0 60000 65536"/>
                  <a:gd name="T20" fmla="*/ 0 60000 65536"/>
                  <a:gd name="T21" fmla="*/ 0 w 749"/>
                  <a:gd name="T22" fmla="*/ 0 h 259"/>
                  <a:gd name="T23" fmla="*/ 749 w 749"/>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9" h="259">
                    <a:moveTo>
                      <a:pt x="749" y="259"/>
                    </a:moveTo>
                    <a:lnTo>
                      <a:pt x="634" y="241"/>
                    </a:lnTo>
                    <a:lnTo>
                      <a:pt x="512" y="209"/>
                    </a:lnTo>
                    <a:lnTo>
                      <a:pt x="369" y="119"/>
                    </a:lnTo>
                    <a:lnTo>
                      <a:pt x="231" y="40"/>
                    </a:lnTo>
                    <a:lnTo>
                      <a:pt x="108" y="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1" name="Freeform 366"/>
              <p:cNvSpPr>
                <a:spLocks/>
              </p:cNvSpPr>
              <p:nvPr/>
            </p:nvSpPr>
            <p:spPr bwMode="auto">
              <a:xfrm>
                <a:off x="1933" y="1631"/>
                <a:ext cx="193" cy="43"/>
              </a:xfrm>
              <a:custGeom>
                <a:avLst/>
                <a:gdLst>
                  <a:gd name="T0" fmla="*/ 0 w 775"/>
                  <a:gd name="T1" fmla="*/ 0 h 169"/>
                  <a:gd name="T2" fmla="*/ 0 w 775"/>
                  <a:gd name="T3" fmla="*/ 0 h 169"/>
                  <a:gd name="T4" fmla="*/ 0 w 775"/>
                  <a:gd name="T5" fmla="*/ 0 h 169"/>
                  <a:gd name="T6" fmla="*/ 0 w 775"/>
                  <a:gd name="T7" fmla="*/ 0 h 169"/>
                  <a:gd name="T8" fmla="*/ 0 w 775"/>
                  <a:gd name="T9" fmla="*/ 0 h 169"/>
                  <a:gd name="T10" fmla="*/ 0 w 775"/>
                  <a:gd name="T11" fmla="*/ 0 h 169"/>
                  <a:gd name="T12" fmla="*/ 0 w 775"/>
                  <a:gd name="T13" fmla="*/ 0 h 169"/>
                  <a:gd name="T14" fmla="*/ 0 60000 65536"/>
                  <a:gd name="T15" fmla="*/ 0 60000 65536"/>
                  <a:gd name="T16" fmla="*/ 0 60000 65536"/>
                  <a:gd name="T17" fmla="*/ 0 60000 65536"/>
                  <a:gd name="T18" fmla="*/ 0 60000 65536"/>
                  <a:gd name="T19" fmla="*/ 0 60000 65536"/>
                  <a:gd name="T20" fmla="*/ 0 60000 65536"/>
                  <a:gd name="T21" fmla="*/ 0 w 775"/>
                  <a:gd name="T22" fmla="*/ 0 h 169"/>
                  <a:gd name="T23" fmla="*/ 775 w 775"/>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5" h="169">
                    <a:moveTo>
                      <a:pt x="775" y="169"/>
                    </a:moveTo>
                    <a:lnTo>
                      <a:pt x="661" y="169"/>
                    </a:lnTo>
                    <a:lnTo>
                      <a:pt x="534" y="152"/>
                    </a:lnTo>
                    <a:lnTo>
                      <a:pt x="377" y="88"/>
                    </a:lnTo>
                    <a:lnTo>
                      <a:pt x="231" y="19"/>
                    </a:lnTo>
                    <a:lnTo>
                      <a:pt x="103" y="0"/>
                    </a:lnTo>
                    <a:lnTo>
                      <a:pt x="0" y="1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2" name="Freeform 367"/>
              <p:cNvSpPr>
                <a:spLocks/>
              </p:cNvSpPr>
              <p:nvPr/>
            </p:nvSpPr>
            <p:spPr bwMode="auto">
              <a:xfrm>
                <a:off x="2487" y="1841"/>
                <a:ext cx="45" cy="189"/>
              </a:xfrm>
              <a:custGeom>
                <a:avLst/>
                <a:gdLst>
                  <a:gd name="T0" fmla="*/ 0 w 179"/>
                  <a:gd name="T1" fmla="*/ 0 h 754"/>
                  <a:gd name="T2" fmla="*/ 0 w 179"/>
                  <a:gd name="T3" fmla="*/ 0 h 754"/>
                  <a:gd name="T4" fmla="*/ 0 w 179"/>
                  <a:gd name="T5" fmla="*/ 0 h 754"/>
                  <a:gd name="T6" fmla="*/ 0 w 179"/>
                  <a:gd name="T7" fmla="*/ 0 h 754"/>
                  <a:gd name="T8" fmla="*/ 0 w 179"/>
                  <a:gd name="T9" fmla="*/ 0 h 754"/>
                  <a:gd name="T10" fmla="*/ 0 w 179"/>
                  <a:gd name="T11" fmla="*/ 0 h 754"/>
                  <a:gd name="T12" fmla="*/ 0 w 179"/>
                  <a:gd name="T13" fmla="*/ 0 h 754"/>
                  <a:gd name="T14" fmla="*/ 0 w 179"/>
                  <a:gd name="T15" fmla="*/ 0 h 754"/>
                  <a:gd name="T16" fmla="*/ 0 w 179"/>
                  <a:gd name="T17" fmla="*/ 0 h 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754"/>
                  <a:gd name="T29" fmla="*/ 179 w 179"/>
                  <a:gd name="T30" fmla="*/ 754 h 7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754">
                    <a:moveTo>
                      <a:pt x="179" y="754"/>
                    </a:moveTo>
                    <a:lnTo>
                      <a:pt x="179" y="640"/>
                    </a:lnTo>
                    <a:lnTo>
                      <a:pt x="179" y="611"/>
                    </a:lnTo>
                    <a:lnTo>
                      <a:pt x="175" y="580"/>
                    </a:lnTo>
                    <a:lnTo>
                      <a:pt x="158" y="518"/>
                    </a:lnTo>
                    <a:lnTo>
                      <a:pt x="86" y="368"/>
                    </a:lnTo>
                    <a:lnTo>
                      <a:pt x="18" y="231"/>
                    </a:lnTo>
                    <a:lnTo>
                      <a:pt x="0" y="109"/>
                    </a:lnTo>
                    <a:lnTo>
                      <a:pt x="8"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3" name="Freeform 368"/>
              <p:cNvSpPr>
                <a:spLocks/>
              </p:cNvSpPr>
              <p:nvPr/>
            </p:nvSpPr>
            <p:spPr bwMode="auto">
              <a:xfrm>
                <a:off x="2437" y="1774"/>
                <a:ext cx="46" cy="194"/>
              </a:xfrm>
              <a:custGeom>
                <a:avLst/>
                <a:gdLst>
                  <a:gd name="T0" fmla="*/ 0 w 184"/>
                  <a:gd name="T1" fmla="*/ 0 h 776"/>
                  <a:gd name="T2" fmla="*/ 0 w 184"/>
                  <a:gd name="T3" fmla="*/ 0 h 776"/>
                  <a:gd name="T4" fmla="*/ 0 w 184"/>
                  <a:gd name="T5" fmla="*/ 0 h 776"/>
                  <a:gd name="T6" fmla="*/ 0 w 184"/>
                  <a:gd name="T7" fmla="*/ 0 h 776"/>
                  <a:gd name="T8" fmla="*/ 0 w 184"/>
                  <a:gd name="T9" fmla="*/ 0 h 776"/>
                  <a:gd name="T10" fmla="*/ 0 w 184"/>
                  <a:gd name="T11" fmla="*/ 0 h 776"/>
                  <a:gd name="T12" fmla="*/ 0 w 184"/>
                  <a:gd name="T13" fmla="*/ 0 h 776"/>
                  <a:gd name="T14" fmla="*/ 0 w 184"/>
                  <a:gd name="T15" fmla="*/ 0 h 776"/>
                  <a:gd name="T16" fmla="*/ 0 w 184"/>
                  <a:gd name="T17" fmla="*/ 0 h 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776"/>
                  <a:gd name="T29" fmla="*/ 184 w 184"/>
                  <a:gd name="T30" fmla="*/ 776 h 7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776">
                    <a:moveTo>
                      <a:pt x="184" y="776"/>
                    </a:moveTo>
                    <a:lnTo>
                      <a:pt x="184" y="656"/>
                    </a:lnTo>
                    <a:lnTo>
                      <a:pt x="184" y="625"/>
                    </a:lnTo>
                    <a:lnTo>
                      <a:pt x="180" y="595"/>
                    </a:lnTo>
                    <a:lnTo>
                      <a:pt x="165" y="533"/>
                    </a:lnTo>
                    <a:lnTo>
                      <a:pt x="93" y="385"/>
                    </a:lnTo>
                    <a:lnTo>
                      <a:pt x="22" y="235"/>
                    </a:lnTo>
                    <a:lnTo>
                      <a:pt x="0"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4" name="Freeform 369"/>
              <p:cNvSpPr>
                <a:spLocks/>
              </p:cNvSpPr>
              <p:nvPr/>
            </p:nvSpPr>
            <p:spPr bwMode="auto">
              <a:xfrm>
                <a:off x="2377" y="1723"/>
                <a:ext cx="46" cy="195"/>
              </a:xfrm>
              <a:custGeom>
                <a:avLst/>
                <a:gdLst>
                  <a:gd name="T0" fmla="*/ 0 w 184"/>
                  <a:gd name="T1" fmla="*/ 0 h 780"/>
                  <a:gd name="T2" fmla="*/ 0 w 184"/>
                  <a:gd name="T3" fmla="*/ 0 h 780"/>
                  <a:gd name="T4" fmla="*/ 0 w 184"/>
                  <a:gd name="T5" fmla="*/ 0 h 780"/>
                  <a:gd name="T6" fmla="*/ 0 w 184"/>
                  <a:gd name="T7" fmla="*/ 0 h 780"/>
                  <a:gd name="T8" fmla="*/ 0 w 184"/>
                  <a:gd name="T9" fmla="*/ 0 h 780"/>
                  <a:gd name="T10" fmla="*/ 0 w 184"/>
                  <a:gd name="T11" fmla="*/ 0 h 780"/>
                  <a:gd name="T12" fmla="*/ 0 w 184"/>
                  <a:gd name="T13" fmla="*/ 0 h 780"/>
                  <a:gd name="T14" fmla="*/ 0 w 184"/>
                  <a:gd name="T15" fmla="*/ 0 h 780"/>
                  <a:gd name="T16" fmla="*/ 0 w 184"/>
                  <a:gd name="T17" fmla="*/ 0 h 780"/>
                  <a:gd name="T18" fmla="*/ 0 w 184"/>
                  <a:gd name="T19" fmla="*/ 0 h 780"/>
                  <a:gd name="T20" fmla="*/ 0 w 184"/>
                  <a:gd name="T21" fmla="*/ 0 h 780"/>
                  <a:gd name="T22" fmla="*/ 0 w 184"/>
                  <a:gd name="T23" fmla="*/ 0 h 7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780"/>
                  <a:gd name="T38" fmla="*/ 184 w 184"/>
                  <a:gd name="T39" fmla="*/ 780 h 7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780">
                    <a:moveTo>
                      <a:pt x="184" y="780"/>
                    </a:moveTo>
                    <a:lnTo>
                      <a:pt x="181" y="712"/>
                    </a:lnTo>
                    <a:lnTo>
                      <a:pt x="177" y="666"/>
                    </a:lnTo>
                    <a:lnTo>
                      <a:pt x="177" y="635"/>
                    </a:lnTo>
                    <a:lnTo>
                      <a:pt x="173" y="602"/>
                    </a:lnTo>
                    <a:lnTo>
                      <a:pt x="158" y="536"/>
                    </a:lnTo>
                    <a:lnTo>
                      <a:pt x="84" y="382"/>
                    </a:lnTo>
                    <a:lnTo>
                      <a:pt x="17" y="236"/>
                    </a:lnTo>
                    <a:lnTo>
                      <a:pt x="3" y="176"/>
                    </a:lnTo>
                    <a:lnTo>
                      <a:pt x="0" y="146"/>
                    </a:lnTo>
                    <a:lnTo>
                      <a:pt x="0" y="114"/>
                    </a:lnTo>
                    <a:lnTo>
                      <a:pt x="4"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5" name="Freeform 370"/>
              <p:cNvSpPr>
                <a:spLocks/>
              </p:cNvSpPr>
              <p:nvPr/>
            </p:nvSpPr>
            <p:spPr bwMode="auto">
              <a:xfrm>
                <a:off x="2327" y="1658"/>
                <a:ext cx="44" cy="195"/>
              </a:xfrm>
              <a:custGeom>
                <a:avLst/>
                <a:gdLst>
                  <a:gd name="T0" fmla="*/ 0 w 178"/>
                  <a:gd name="T1" fmla="*/ 0 h 783"/>
                  <a:gd name="T2" fmla="*/ 0 w 178"/>
                  <a:gd name="T3" fmla="*/ 0 h 783"/>
                  <a:gd name="T4" fmla="*/ 0 w 178"/>
                  <a:gd name="T5" fmla="*/ 0 h 783"/>
                  <a:gd name="T6" fmla="*/ 0 w 178"/>
                  <a:gd name="T7" fmla="*/ 0 h 783"/>
                  <a:gd name="T8" fmla="*/ 0 w 178"/>
                  <a:gd name="T9" fmla="*/ 0 h 783"/>
                  <a:gd name="T10" fmla="*/ 0 w 178"/>
                  <a:gd name="T11" fmla="*/ 0 h 783"/>
                  <a:gd name="T12" fmla="*/ 0 w 178"/>
                  <a:gd name="T13" fmla="*/ 0 h 783"/>
                  <a:gd name="T14" fmla="*/ 0 w 178"/>
                  <a:gd name="T15" fmla="*/ 0 h 783"/>
                  <a:gd name="T16" fmla="*/ 0 w 178"/>
                  <a:gd name="T17" fmla="*/ 0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783"/>
                  <a:gd name="T29" fmla="*/ 178 w 178"/>
                  <a:gd name="T30" fmla="*/ 783 h 7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783">
                    <a:moveTo>
                      <a:pt x="178" y="783"/>
                    </a:moveTo>
                    <a:lnTo>
                      <a:pt x="178" y="662"/>
                    </a:lnTo>
                    <a:lnTo>
                      <a:pt x="178" y="630"/>
                    </a:lnTo>
                    <a:lnTo>
                      <a:pt x="174" y="598"/>
                    </a:lnTo>
                    <a:lnTo>
                      <a:pt x="159" y="536"/>
                    </a:lnTo>
                    <a:lnTo>
                      <a:pt x="87" y="386"/>
                    </a:lnTo>
                    <a:lnTo>
                      <a:pt x="18" y="239"/>
                    </a:lnTo>
                    <a:lnTo>
                      <a:pt x="0" y="11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6" name="Freeform 371"/>
              <p:cNvSpPr>
                <a:spLocks/>
              </p:cNvSpPr>
              <p:nvPr/>
            </p:nvSpPr>
            <p:spPr bwMode="auto">
              <a:xfrm>
                <a:off x="2269" y="1604"/>
                <a:ext cx="46" cy="193"/>
              </a:xfrm>
              <a:custGeom>
                <a:avLst/>
                <a:gdLst>
                  <a:gd name="T0" fmla="*/ 0 w 185"/>
                  <a:gd name="T1" fmla="*/ 0 h 771"/>
                  <a:gd name="T2" fmla="*/ 0 w 185"/>
                  <a:gd name="T3" fmla="*/ 0 h 771"/>
                  <a:gd name="T4" fmla="*/ 0 w 185"/>
                  <a:gd name="T5" fmla="*/ 0 h 771"/>
                  <a:gd name="T6" fmla="*/ 0 w 185"/>
                  <a:gd name="T7" fmla="*/ 0 h 771"/>
                  <a:gd name="T8" fmla="*/ 0 w 185"/>
                  <a:gd name="T9" fmla="*/ 0 h 771"/>
                  <a:gd name="T10" fmla="*/ 0 w 185"/>
                  <a:gd name="T11" fmla="*/ 0 h 771"/>
                  <a:gd name="T12" fmla="*/ 0 w 185"/>
                  <a:gd name="T13" fmla="*/ 0 h 771"/>
                  <a:gd name="T14" fmla="*/ 0 w 185"/>
                  <a:gd name="T15" fmla="*/ 0 h 771"/>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771"/>
                  <a:gd name="T26" fmla="*/ 185 w 185"/>
                  <a:gd name="T27" fmla="*/ 771 h 7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771">
                    <a:moveTo>
                      <a:pt x="185" y="771"/>
                    </a:moveTo>
                    <a:lnTo>
                      <a:pt x="181" y="704"/>
                    </a:lnTo>
                    <a:lnTo>
                      <a:pt x="177" y="654"/>
                    </a:lnTo>
                    <a:lnTo>
                      <a:pt x="157" y="527"/>
                    </a:lnTo>
                    <a:lnTo>
                      <a:pt x="85" y="380"/>
                    </a:lnTo>
                    <a:lnTo>
                      <a:pt x="18" y="232"/>
                    </a:lnTo>
                    <a:lnTo>
                      <a:pt x="0"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7" name="Freeform 372"/>
              <p:cNvSpPr>
                <a:spLocks/>
              </p:cNvSpPr>
              <p:nvPr/>
            </p:nvSpPr>
            <p:spPr bwMode="auto">
              <a:xfrm>
                <a:off x="2220" y="1546"/>
                <a:ext cx="46" cy="193"/>
              </a:xfrm>
              <a:custGeom>
                <a:avLst/>
                <a:gdLst>
                  <a:gd name="T0" fmla="*/ 0 w 184"/>
                  <a:gd name="T1" fmla="*/ 0 h 775"/>
                  <a:gd name="T2" fmla="*/ 0 w 184"/>
                  <a:gd name="T3" fmla="*/ 0 h 775"/>
                  <a:gd name="T4" fmla="*/ 0 w 184"/>
                  <a:gd name="T5" fmla="*/ 0 h 775"/>
                  <a:gd name="T6" fmla="*/ 0 w 184"/>
                  <a:gd name="T7" fmla="*/ 0 h 775"/>
                  <a:gd name="T8" fmla="*/ 0 w 184"/>
                  <a:gd name="T9" fmla="*/ 0 h 775"/>
                  <a:gd name="T10" fmla="*/ 0 w 184"/>
                  <a:gd name="T11" fmla="*/ 0 h 775"/>
                  <a:gd name="T12" fmla="*/ 0 w 184"/>
                  <a:gd name="T13" fmla="*/ 0 h 775"/>
                  <a:gd name="T14" fmla="*/ 0 w 184"/>
                  <a:gd name="T15" fmla="*/ 0 h 775"/>
                  <a:gd name="T16" fmla="*/ 0 w 184"/>
                  <a:gd name="T17" fmla="*/ 0 h 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775"/>
                  <a:gd name="T29" fmla="*/ 184 w 184"/>
                  <a:gd name="T30" fmla="*/ 775 h 7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775">
                    <a:moveTo>
                      <a:pt x="184" y="775"/>
                    </a:moveTo>
                    <a:lnTo>
                      <a:pt x="184" y="661"/>
                    </a:lnTo>
                    <a:lnTo>
                      <a:pt x="184" y="630"/>
                    </a:lnTo>
                    <a:lnTo>
                      <a:pt x="180" y="598"/>
                    </a:lnTo>
                    <a:lnTo>
                      <a:pt x="165" y="536"/>
                    </a:lnTo>
                    <a:lnTo>
                      <a:pt x="91" y="384"/>
                    </a:lnTo>
                    <a:lnTo>
                      <a:pt x="20" y="236"/>
                    </a:lnTo>
                    <a:lnTo>
                      <a:pt x="0" y="113"/>
                    </a:lnTo>
                    <a:lnTo>
                      <a:pt x="5"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8" name="Freeform 373"/>
              <p:cNvSpPr>
                <a:spLocks/>
              </p:cNvSpPr>
              <p:nvPr/>
            </p:nvSpPr>
            <p:spPr bwMode="auto">
              <a:xfrm>
                <a:off x="2164" y="1493"/>
                <a:ext cx="44" cy="196"/>
              </a:xfrm>
              <a:custGeom>
                <a:avLst/>
                <a:gdLst>
                  <a:gd name="T0" fmla="*/ 0 w 177"/>
                  <a:gd name="T1" fmla="*/ 0 h 784"/>
                  <a:gd name="T2" fmla="*/ 0 w 177"/>
                  <a:gd name="T3" fmla="*/ 0 h 784"/>
                  <a:gd name="T4" fmla="*/ 0 w 177"/>
                  <a:gd name="T5" fmla="*/ 0 h 784"/>
                  <a:gd name="T6" fmla="*/ 0 w 177"/>
                  <a:gd name="T7" fmla="*/ 0 h 784"/>
                  <a:gd name="T8" fmla="*/ 0 w 177"/>
                  <a:gd name="T9" fmla="*/ 0 h 784"/>
                  <a:gd name="T10" fmla="*/ 0 w 177"/>
                  <a:gd name="T11" fmla="*/ 0 h 784"/>
                  <a:gd name="T12" fmla="*/ 0 w 177"/>
                  <a:gd name="T13" fmla="*/ 0 h 784"/>
                  <a:gd name="T14" fmla="*/ 0 w 177"/>
                  <a:gd name="T15" fmla="*/ 0 h 784"/>
                  <a:gd name="T16" fmla="*/ 0 w 177"/>
                  <a:gd name="T17" fmla="*/ 0 h 784"/>
                  <a:gd name="T18" fmla="*/ 0 w 177"/>
                  <a:gd name="T19" fmla="*/ 0 h 7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784"/>
                  <a:gd name="T32" fmla="*/ 177 w 177"/>
                  <a:gd name="T33" fmla="*/ 784 h 7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784">
                    <a:moveTo>
                      <a:pt x="177" y="784"/>
                    </a:moveTo>
                    <a:lnTo>
                      <a:pt x="174" y="708"/>
                    </a:lnTo>
                    <a:lnTo>
                      <a:pt x="172" y="657"/>
                    </a:lnTo>
                    <a:lnTo>
                      <a:pt x="172" y="627"/>
                    </a:lnTo>
                    <a:lnTo>
                      <a:pt x="169" y="596"/>
                    </a:lnTo>
                    <a:lnTo>
                      <a:pt x="155" y="534"/>
                    </a:lnTo>
                    <a:lnTo>
                      <a:pt x="84" y="387"/>
                    </a:lnTo>
                    <a:lnTo>
                      <a:pt x="17" y="237"/>
                    </a:lnTo>
                    <a:lnTo>
                      <a:pt x="0" y="11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19" name="Freeform 374"/>
              <p:cNvSpPr>
                <a:spLocks/>
              </p:cNvSpPr>
              <p:nvPr/>
            </p:nvSpPr>
            <p:spPr bwMode="auto">
              <a:xfrm>
                <a:off x="2141" y="1539"/>
                <a:ext cx="44" cy="194"/>
              </a:xfrm>
              <a:custGeom>
                <a:avLst/>
                <a:gdLst>
                  <a:gd name="T0" fmla="*/ 0 w 177"/>
                  <a:gd name="T1" fmla="*/ 0 h 776"/>
                  <a:gd name="T2" fmla="*/ 0 w 177"/>
                  <a:gd name="T3" fmla="*/ 0 h 776"/>
                  <a:gd name="T4" fmla="*/ 0 w 177"/>
                  <a:gd name="T5" fmla="*/ 0 h 776"/>
                  <a:gd name="T6" fmla="*/ 0 w 177"/>
                  <a:gd name="T7" fmla="*/ 0 h 776"/>
                  <a:gd name="T8" fmla="*/ 0 w 177"/>
                  <a:gd name="T9" fmla="*/ 0 h 776"/>
                  <a:gd name="T10" fmla="*/ 0 w 177"/>
                  <a:gd name="T11" fmla="*/ 0 h 776"/>
                  <a:gd name="T12" fmla="*/ 0 w 177"/>
                  <a:gd name="T13" fmla="*/ 0 h 776"/>
                  <a:gd name="T14" fmla="*/ 0 w 177"/>
                  <a:gd name="T15" fmla="*/ 0 h 776"/>
                  <a:gd name="T16" fmla="*/ 0 w 177"/>
                  <a:gd name="T17" fmla="*/ 0 h 7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776"/>
                  <a:gd name="T29" fmla="*/ 177 w 177"/>
                  <a:gd name="T30" fmla="*/ 776 h 7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776">
                    <a:moveTo>
                      <a:pt x="177" y="776"/>
                    </a:moveTo>
                    <a:lnTo>
                      <a:pt x="177" y="663"/>
                    </a:lnTo>
                    <a:lnTo>
                      <a:pt x="177" y="631"/>
                    </a:lnTo>
                    <a:lnTo>
                      <a:pt x="173" y="599"/>
                    </a:lnTo>
                    <a:lnTo>
                      <a:pt x="159" y="536"/>
                    </a:lnTo>
                    <a:lnTo>
                      <a:pt x="93" y="386"/>
                    </a:lnTo>
                    <a:lnTo>
                      <a:pt x="21" y="245"/>
                    </a:lnTo>
                    <a:lnTo>
                      <a:pt x="0" y="12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0" name="Freeform 375"/>
              <p:cNvSpPr>
                <a:spLocks/>
              </p:cNvSpPr>
              <p:nvPr/>
            </p:nvSpPr>
            <p:spPr bwMode="auto">
              <a:xfrm>
                <a:off x="2545" y="1905"/>
                <a:ext cx="43" cy="188"/>
              </a:xfrm>
              <a:custGeom>
                <a:avLst/>
                <a:gdLst>
                  <a:gd name="T0" fmla="*/ 0 w 173"/>
                  <a:gd name="T1" fmla="*/ 0 h 752"/>
                  <a:gd name="T2" fmla="*/ 0 w 173"/>
                  <a:gd name="T3" fmla="*/ 0 h 752"/>
                  <a:gd name="T4" fmla="*/ 0 w 173"/>
                  <a:gd name="T5" fmla="*/ 0 h 752"/>
                  <a:gd name="T6" fmla="*/ 0 w 173"/>
                  <a:gd name="T7" fmla="*/ 0 h 752"/>
                  <a:gd name="T8" fmla="*/ 0 w 173"/>
                  <a:gd name="T9" fmla="*/ 0 h 752"/>
                  <a:gd name="T10" fmla="*/ 0 w 173"/>
                  <a:gd name="T11" fmla="*/ 0 h 752"/>
                  <a:gd name="T12" fmla="*/ 0 w 173"/>
                  <a:gd name="T13" fmla="*/ 0 h 752"/>
                  <a:gd name="T14" fmla="*/ 0 w 173"/>
                  <a:gd name="T15" fmla="*/ 0 h 752"/>
                  <a:gd name="T16" fmla="*/ 0 w 173"/>
                  <a:gd name="T17" fmla="*/ 0 h 752"/>
                  <a:gd name="T18" fmla="*/ 0 w 173"/>
                  <a:gd name="T19" fmla="*/ 0 h 752"/>
                  <a:gd name="T20" fmla="*/ 0 w 173"/>
                  <a:gd name="T21" fmla="*/ 0 h 7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752"/>
                  <a:gd name="T35" fmla="*/ 173 w 173"/>
                  <a:gd name="T36" fmla="*/ 752 h 7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752">
                    <a:moveTo>
                      <a:pt x="173" y="752"/>
                    </a:moveTo>
                    <a:lnTo>
                      <a:pt x="173" y="637"/>
                    </a:lnTo>
                    <a:lnTo>
                      <a:pt x="173" y="607"/>
                    </a:lnTo>
                    <a:lnTo>
                      <a:pt x="169" y="576"/>
                    </a:lnTo>
                    <a:lnTo>
                      <a:pt x="155" y="514"/>
                    </a:lnTo>
                    <a:lnTo>
                      <a:pt x="88" y="373"/>
                    </a:lnTo>
                    <a:lnTo>
                      <a:pt x="17" y="231"/>
                    </a:lnTo>
                    <a:lnTo>
                      <a:pt x="3" y="172"/>
                    </a:lnTo>
                    <a:lnTo>
                      <a:pt x="1" y="145"/>
                    </a:lnTo>
                    <a:lnTo>
                      <a:pt x="0" y="11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1" name="Freeform 376"/>
              <p:cNvSpPr>
                <a:spLocks/>
              </p:cNvSpPr>
              <p:nvPr/>
            </p:nvSpPr>
            <p:spPr bwMode="auto">
              <a:xfrm>
                <a:off x="2459" y="2151"/>
                <a:ext cx="113" cy="82"/>
              </a:xfrm>
              <a:custGeom>
                <a:avLst/>
                <a:gdLst>
                  <a:gd name="T0" fmla="*/ 0 w 453"/>
                  <a:gd name="T1" fmla="*/ 0 h 328"/>
                  <a:gd name="T2" fmla="*/ 0 w 453"/>
                  <a:gd name="T3" fmla="*/ 0 h 328"/>
                  <a:gd name="T4" fmla="*/ 0 w 453"/>
                  <a:gd name="T5" fmla="*/ 0 h 328"/>
                  <a:gd name="T6" fmla="*/ 0 w 453"/>
                  <a:gd name="T7" fmla="*/ 0 h 328"/>
                  <a:gd name="T8" fmla="*/ 0 w 453"/>
                  <a:gd name="T9" fmla="*/ 0 h 328"/>
                  <a:gd name="T10" fmla="*/ 0 60000 65536"/>
                  <a:gd name="T11" fmla="*/ 0 60000 65536"/>
                  <a:gd name="T12" fmla="*/ 0 60000 65536"/>
                  <a:gd name="T13" fmla="*/ 0 60000 65536"/>
                  <a:gd name="T14" fmla="*/ 0 60000 65536"/>
                  <a:gd name="T15" fmla="*/ 0 w 453"/>
                  <a:gd name="T16" fmla="*/ 0 h 328"/>
                  <a:gd name="T17" fmla="*/ 453 w 453"/>
                  <a:gd name="T18" fmla="*/ 328 h 328"/>
                </a:gdLst>
                <a:ahLst/>
                <a:cxnLst>
                  <a:cxn ang="T10">
                    <a:pos x="T0" y="T1"/>
                  </a:cxn>
                  <a:cxn ang="T11">
                    <a:pos x="T2" y="T3"/>
                  </a:cxn>
                  <a:cxn ang="T12">
                    <a:pos x="T4" y="T5"/>
                  </a:cxn>
                  <a:cxn ang="T13">
                    <a:pos x="T6" y="T7"/>
                  </a:cxn>
                  <a:cxn ang="T14">
                    <a:pos x="T8" y="T9"/>
                  </a:cxn>
                </a:cxnLst>
                <a:rect l="T15" t="T16" r="T17" b="T18"/>
                <a:pathLst>
                  <a:path w="453" h="328">
                    <a:moveTo>
                      <a:pt x="453" y="328"/>
                    </a:moveTo>
                    <a:lnTo>
                      <a:pt x="340" y="196"/>
                    </a:lnTo>
                    <a:lnTo>
                      <a:pt x="223" y="89"/>
                    </a:lnTo>
                    <a:lnTo>
                      <a:pt x="109" y="4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2" name="Freeform 377"/>
              <p:cNvSpPr>
                <a:spLocks/>
              </p:cNvSpPr>
              <p:nvPr/>
            </p:nvSpPr>
            <p:spPr bwMode="auto">
              <a:xfrm>
                <a:off x="2603" y="2025"/>
                <a:ext cx="58" cy="121"/>
              </a:xfrm>
              <a:custGeom>
                <a:avLst/>
                <a:gdLst>
                  <a:gd name="T0" fmla="*/ 0 w 235"/>
                  <a:gd name="T1" fmla="*/ 0 h 486"/>
                  <a:gd name="T2" fmla="*/ 0 w 235"/>
                  <a:gd name="T3" fmla="*/ 0 h 486"/>
                  <a:gd name="T4" fmla="*/ 0 w 235"/>
                  <a:gd name="T5" fmla="*/ 0 h 486"/>
                  <a:gd name="T6" fmla="*/ 0 w 235"/>
                  <a:gd name="T7" fmla="*/ 0 h 486"/>
                  <a:gd name="T8" fmla="*/ 0 w 235"/>
                  <a:gd name="T9" fmla="*/ 0 h 486"/>
                  <a:gd name="T10" fmla="*/ 0 60000 65536"/>
                  <a:gd name="T11" fmla="*/ 0 60000 65536"/>
                  <a:gd name="T12" fmla="*/ 0 60000 65536"/>
                  <a:gd name="T13" fmla="*/ 0 60000 65536"/>
                  <a:gd name="T14" fmla="*/ 0 60000 65536"/>
                  <a:gd name="T15" fmla="*/ 0 w 235"/>
                  <a:gd name="T16" fmla="*/ 0 h 486"/>
                  <a:gd name="T17" fmla="*/ 235 w 235"/>
                  <a:gd name="T18" fmla="*/ 486 h 486"/>
                </a:gdLst>
                <a:ahLst/>
                <a:cxnLst>
                  <a:cxn ang="T10">
                    <a:pos x="T0" y="T1"/>
                  </a:cxn>
                  <a:cxn ang="T11">
                    <a:pos x="T2" y="T3"/>
                  </a:cxn>
                  <a:cxn ang="T12">
                    <a:pos x="T4" y="T5"/>
                  </a:cxn>
                  <a:cxn ang="T13">
                    <a:pos x="T6" y="T7"/>
                  </a:cxn>
                  <a:cxn ang="T14">
                    <a:pos x="T8" y="T9"/>
                  </a:cxn>
                </a:cxnLst>
                <a:rect l="T15" t="T16" r="T17" b="T18"/>
                <a:pathLst>
                  <a:path w="235" h="486">
                    <a:moveTo>
                      <a:pt x="235" y="486"/>
                    </a:moveTo>
                    <a:lnTo>
                      <a:pt x="144" y="372"/>
                    </a:lnTo>
                    <a:lnTo>
                      <a:pt x="69" y="259"/>
                    </a:lnTo>
                    <a:lnTo>
                      <a:pt x="23" y="12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3" name="Freeform 378"/>
              <p:cNvSpPr>
                <a:spLocks/>
              </p:cNvSpPr>
              <p:nvPr/>
            </p:nvSpPr>
            <p:spPr bwMode="auto">
              <a:xfrm>
                <a:off x="2513" y="2205"/>
                <a:ext cx="731" cy="635"/>
              </a:xfrm>
              <a:custGeom>
                <a:avLst/>
                <a:gdLst>
                  <a:gd name="T0" fmla="*/ 0 w 2922"/>
                  <a:gd name="T1" fmla="*/ 0 h 2538"/>
                  <a:gd name="T2" fmla="*/ 0 w 2922"/>
                  <a:gd name="T3" fmla="*/ 0 h 2538"/>
                  <a:gd name="T4" fmla="*/ 0 w 2922"/>
                  <a:gd name="T5" fmla="*/ 0 h 2538"/>
                  <a:gd name="T6" fmla="*/ 0 w 2922"/>
                  <a:gd name="T7" fmla="*/ 0 h 2538"/>
                  <a:gd name="T8" fmla="*/ 0 w 2922"/>
                  <a:gd name="T9" fmla="*/ 0 h 2538"/>
                  <a:gd name="T10" fmla="*/ 0 w 2922"/>
                  <a:gd name="T11" fmla="*/ 0 h 2538"/>
                  <a:gd name="T12" fmla="*/ 0 w 2922"/>
                  <a:gd name="T13" fmla="*/ 0 h 2538"/>
                  <a:gd name="T14" fmla="*/ 0 w 2922"/>
                  <a:gd name="T15" fmla="*/ 0 h 2538"/>
                  <a:gd name="T16" fmla="*/ 0 w 2922"/>
                  <a:gd name="T17" fmla="*/ 0 h 2538"/>
                  <a:gd name="T18" fmla="*/ 0 w 2922"/>
                  <a:gd name="T19" fmla="*/ 0 h 2538"/>
                  <a:gd name="T20" fmla="*/ 0 w 2922"/>
                  <a:gd name="T21" fmla="*/ 0 h 2538"/>
                  <a:gd name="T22" fmla="*/ 0 w 2922"/>
                  <a:gd name="T23" fmla="*/ 0 h 2538"/>
                  <a:gd name="T24" fmla="*/ 0 w 2922"/>
                  <a:gd name="T25" fmla="*/ 0 h 2538"/>
                  <a:gd name="T26" fmla="*/ 0 w 2922"/>
                  <a:gd name="T27" fmla="*/ 0 h 2538"/>
                  <a:gd name="T28" fmla="*/ 0 w 2922"/>
                  <a:gd name="T29" fmla="*/ 0 h 2538"/>
                  <a:gd name="T30" fmla="*/ 0 w 2922"/>
                  <a:gd name="T31" fmla="*/ 0 h 2538"/>
                  <a:gd name="T32" fmla="*/ 0 w 2922"/>
                  <a:gd name="T33" fmla="*/ 0 h 2538"/>
                  <a:gd name="T34" fmla="*/ 0 w 2922"/>
                  <a:gd name="T35" fmla="*/ 0 h 2538"/>
                  <a:gd name="T36" fmla="*/ 0 w 2922"/>
                  <a:gd name="T37" fmla="*/ 0 h 2538"/>
                  <a:gd name="T38" fmla="*/ 0 w 2922"/>
                  <a:gd name="T39" fmla="*/ 0 h 2538"/>
                  <a:gd name="T40" fmla="*/ 0 w 2922"/>
                  <a:gd name="T41" fmla="*/ 0 h 2538"/>
                  <a:gd name="T42" fmla="*/ 0 w 2922"/>
                  <a:gd name="T43" fmla="*/ 0 h 2538"/>
                  <a:gd name="T44" fmla="*/ 0 w 2922"/>
                  <a:gd name="T45" fmla="*/ 0 h 2538"/>
                  <a:gd name="T46" fmla="*/ 0 w 2922"/>
                  <a:gd name="T47" fmla="*/ 0 h 2538"/>
                  <a:gd name="T48" fmla="*/ 0 w 2922"/>
                  <a:gd name="T49" fmla="*/ 0 h 2538"/>
                  <a:gd name="T50" fmla="*/ 0 w 2922"/>
                  <a:gd name="T51" fmla="*/ 0 h 2538"/>
                  <a:gd name="T52" fmla="*/ 0 w 2922"/>
                  <a:gd name="T53" fmla="*/ 0 h 2538"/>
                  <a:gd name="T54" fmla="*/ 0 w 2922"/>
                  <a:gd name="T55" fmla="*/ 0 h 2538"/>
                  <a:gd name="T56" fmla="*/ 0 w 2922"/>
                  <a:gd name="T57" fmla="*/ 0 h 2538"/>
                  <a:gd name="T58" fmla="*/ 0 w 2922"/>
                  <a:gd name="T59" fmla="*/ 0 h 2538"/>
                  <a:gd name="T60" fmla="*/ 0 w 2922"/>
                  <a:gd name="T61" fmla="*/ 0 h 2538"/>
                  <a:gd name="T62" fmla="*/ 0 w 2922"/>
                  <a:gd name="T63" fmla="*/ 0 h 2538"/>
                  <a:gd name="T64" fmla="*/ 0 w 2922"/>
                  <a:gd name="T65" fmla="*/ 0 h 2538"/>
                  <a:gd name="T66" fmla="*/ 0 w 2922"/>
                  <a:gd name="T67" fmla="*/ 0 h 2538"/>
                  <a:gd name="T68" fmla="*/ 0 w 2922"/>
                  <a:gd name="T69" fmla="*/ 0 h 2538"/>
                  <a:gd name="T70" fmla="*/ 0 w 2922"/>
                  <a:gd name="T71" fmla="*/ 0 h 2538"/>
                  <a:gd name="T72" fmla="*/ 0 w 2922"/>
                  <a:gd name="T73" fmla="*/ 0 h 2538"/>
                  <a:gd name="T74" fmla="*/ 0 w 2922"/>
                  <a:gd name="T75" fmla="*/ 0 h 2538"/>
                  <a:gd name="T76" fmla="*/ 0 w 2922"/>
                  <a:gd name="T77" fmla="*/ 0 h 2538"/>
                  <a:gd name="T78" fmla="*/ 0 w 2922"/>
                  <a:gd name="T79" fmla="*/ 0 h 2538"/>
                  <a:gd name="T80" fmla="*/ 0 w 2922"/>
                  <a:gd name="T81" fmla="*/ 0 h 2538"/>
                  <a:gd name="T82" fmla="*/ 0 w 2922"/>
                  <a:gd name="T83" fmla="*/ 0 h 2538"/>
                  <a:gd name="T84" fmla="*/ 0 w 2922"/>
                  <a:gd name="T85" fmla="*/ 0 h 2538"/>
                  <a:gd name="T86" fmla="*/ 0 w 2922"/>
                  <a:gd name="T87" fmla="*/ 0 h 2538"/>
                  <a:gd name="T88" fmla="*/ 0 w 2922"/>
                  <a:gd name="T89" fmla="*/ 0 h 2538"/>
                  <a:gd name="T90" fmla="*/ 0 w 2922"/>
                  <a:gd name="T91" fmla="*/ 0 h 2538"/>
                  <a:gd name="T92" fmla="*/ 0 w 2922"/>
                  <a:gd name="T93" fmla="*/ 0 h 2538"/>
                  <a:gd name="T94" fmla="*/ 0 w 2922"/>
                  <a:gd name="T95" fmla="*/ 0 h 2538"/>
                  <a:gd name="T96" fmla="*/ 0 w 2922"/>
                  <a:gd name="T97" fmla="*/ 0 h 2538"/>
                  <a:gd name="T98" fmla="*/ 0 w 2922"/>
                  <a:gd name="T99" fmla="*/ 0 h 2538"/>
                  <a:gd name="T100" fmla="*/ 0 w 2922"/>
                  <a:gd name="T101" fmla="*/ 0 h 2538"/>
                  <a:gd name="T102" fmla="*/ 0 w 2922"/>
                  <a:gd name="T103" fmla="*/ 0 h 2538"/>
                  <a:gd name="T104" fmla="*/ 0 w 2922"/>
                  <a:gd name="T105" fmla="*/ 0 h 2538"/>
                  <a:gd name="T106" fmla="*/ 0 w 2922"/>
                  <a:gd name="T107" fmla="*/ 0 h 2538"/>
                  <a:gd name="T108" fmla="*/ 0 w 2922"/>
                  <a:gd name="T109" fmla="*/ 0 h 2538"/>
                  <a:gd name="T110" fmla="*/ 0 w 2922"/>
                  <a:gd name="T111" fmla="*/ 0 h 2538"/>
                  <a:gd name="T112" fmla="*/ 0 w 2922"/>
                  <a:gd name="T113" fmla="*/ 0 h 2538"/>
                  <a:gd name="T114" fmla="*/ 0 w 2922"/>
                  <a:gd name="T115" fmla="*/ 0 h 2538"/>
                  <a:gd name="T116" fmla="*/ 0 w 2922"/>
                  <a:gd name="T117" fmla="*/ 0 h 25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22"/>
                  <a:gd name="T178" fmla="*/ 0 h 2538"/>
                  <a:gd name="T179" fmla="*/ 2922 w 2922"/>
                  <a:gd name="T180" fmla="*/ 2538 h 25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22" h="2538">
                    <a:moveTo>
                      <a:pt x="0" y="122"/>
                    </a:moveTo>
                    <a:lnTo>
                      <a:pt x="177" y="226"/>
                    </a:lnTo>
                    <a:lnTo>
                      <a:pt x="264" y="272"/>
                    </a:lnTo>
                    <a:lnTo>
                      <a:pt x="336" y="314"/>
                    </a:lnTo>
                    <a:lnTo>
                      <a:pt x="380" y="347"/>
                    </a:lnTo>
                    <a:lnTo>
                      <a:pt x="414" y="369"/>
                    </a:lnTo>
                    <a:lnTo>
                      <a:pt x="449" y="403"/>
                    </a:lnTo>
                    <a:lnTo>
                      <a:pt x="494" y="440"/>
                    </a:lnTo>
                    <a:lnTo>
                      <a:pt x="545" y="490"/>
                    </a:lnTo>
                    <a:lnTo>
                      <a:pt x="616" y="548"/>
                    </a:lnTo>
                    <a:lnTo>
                      <a:pt x="656" y="582"/>
                    </a:lnTo>
                    <a:lnTo>
                      <a:pt x="690" y="611"/>
                    </a:lnTo>
                    <a:lnTo>
                      <a:pt x="726" y="639"/>
                    </a:lnTo>
                    <a:lnTo>
                      <a:pt x="755" y="657"/>
                    </a:lnTo>
                    <a:lnTo>
                      <a:pt x="783" y="686"/>
                    </a:lnTo>
                    <a:lnTo>
                      <a:pt x="811" y="704"/>
                    </a:lnTo>
                    <a:lnTo>
                      <a:pt x="828" y="715"/>
                    </a:lnTo>
                    <a:lnTo>
                      <a:pt x="858" y="725"/>
                    </a:lnTo>
                    <a:lnTo>
                      <a:pt x="886" y="742"/>
                    </a:lnTo>
                    <a:lnTo>
                      <a:pt x="910" y="761"/>
                    </a:lnTo>
                    <a:lnTo>
                      <a:pt x="939" y="789"/>
                    </a:lnTo>
                    <a:lnTo>
                      <a:pt x="966" y="807"/>
                    </a:lnTo>
                    <a:lnTo>
                      <a:pt x="990" y="833"/>
                    </a:lnTo>
                    <a:lnTo>
                      <a:pt x="1018" y="864"/>
                    </a:lnTo>
                    <a:lnTo>
                      <a:pt x="1047" y="898"/>
                    </a:lnTo>
                    <a:lnTo>
                      <a:pt x="1083" y="939"/>
                    </a:lnTo>
                    <a:lnTo>
                      <a:pt x="1116" y="985"/>
                    </a:lnTo>
                    <a:lnTo>
                      <a:pt x="1150" y="1019"/>
                    </a:lnTo>
                    <a:lnTo>
                      <a:pt x="1187" y="1060"/>
                    </a:lnTo>
                    <a:lnTo>
                      <a:pt x="1220" y="1077"/>
                    </a:lnTo>
                    <a:lnTo>
                      <a:pt x="1259" y="1118"/>
                    </a:lnTo>
                    <a:lnTo>
                      <a:pt x="1301" y="1140"/>
                    </a:lnTo>
                    <a:lnTo>
                      <a:pt x="1346" y="1165"/>
                    </a:lnTo>
                    <a:lnTo>
                      <a:pt x="1393" y="1190"/>
                    </a:lnTo>
                    <a:lnTo>
                      <a:pt x="1438" y="1220"/>
                    </a:lnTo>
                    <a:lnTo>
                      <a:pt x="1485" y="1249"/>
                    </a:lnTo>
                    <a:lnTo>
                      <a:pt x="1530" y="1278"/>
                    </a:lnTo>
                    <a:lnTo>
                      <a:pt x="1577" y="1307"/>
                    </a:lnTo>
                    <a:lnTo>
                      <a:pt x="1622" y="1330"/>
                    </a:lnTo>
                    <a:lnTo>
                      <a:pt x="1669" y="1364"/>
                    </a:lnTo>
                    <a:lnTo>
                      <a:pt x="1720" y="1400"/>
                    </a:lnTo>
                    <a:lnTo>
                      <a:pt x="1771" y="1433"/>
                    </a:lnTo>
                    <a:lnTo>
                      <a:pt x="1828" y="1475"/>
                    </a:lnTo>
                    <a:lnTo>
                      <a:pt x="1875" y="1497"/>
                    </a:lnTo>
                    <a:lnTo>
                      <a:pt x="1934" y="1537"/>
                    </a:lnTo>
                    <a:lnTo>
                      <a:pt x="1968" y="1559"/>
                    </a:lnTo>
                    <a:lnTo>
                      <a:pt x="2009" y="1594"/>
                    </a:lnTo>
                    <a:lnTo>
                      <a:pt x="2048" y="1619"/>
                    </a:lnTo>
                    <a:lnTo>
                      <a:pt x="2094" y="1648"/>
                    </a:lnTo>
                    <a:lnTo>
                      <a:pt x="2128" y="1663"/>
                    </a:lnTo>
                    <a:lnTo>
                      <a:pt x="2169" y="1702"/>
                    </a:lnTo>
                    <a:lnTo>
                      <a:pt x="2208" y="1732"/>
                    </a:lnTo>
                    <a:lnTo>
                      <a:pt x="2244" y="1773"/>
                    </a:lnTo>
                    <a:lnTo>
                      <a:pt x="2265" y="1790"/>
                    </a:lnTo>
                    <a:lnTo>
                      <a:pt x="2301" y="1832"/>
                    </a:lnTo>
                    <a:lnTo>
                      <a:pt x="2329" y="1870"/>
                    </a:lnTo>
                    <a:lnTo>
                      <a:pt x="2352" y="1923"/>
                    </a:lnTo>
                    <a:lnTo>
                      <a:pt x="2376" y="1958"/>
                    </a:lnTo>
                    <a:lnTo>
                      <a:pt x="2404" y="2009"/>
                    </a:lnTo>
                    <a:lnTo>
                      <a:pt x="2433" y="2054"/>
                    </a:lnTo>
                    <a:lnTo>
                      <a:pt x="2462" y="2100"/>
                    </a:lnTo>
                    <a:lnTo>
                      <a:pt x="2491" y="2142"/>
                    </a:lnTo>
                    <a:lnTo>
                      <a:pt x="2521" y="2181"/>
                    </a:lnTo>
                    <a:lnTo>
                      <a:pt x="2554" y="2216"/>
                    </a:lnTo>
                    <a:lnTo>
                      <a:pt x="2601" y="2263"/>
                    </a:lnTo>
                    <a:lnTo>
                      <a:pt x="2641" y="2297"/>
                    </a:lnTo>
                    <a:lnTo>
                      <a:pt x="2720" y="2371"/>
                    </a:lnTo>
                    <a:lnTo>
                      <a:pt x="2777" y="2439"/>
                    </a:lnTo>
                    <a:lnTo>
                      <a:pt x="2819" y="2486"/>
                    </a:lnTo>
                    <a:lnTo>
                      <a:pt x="2836" y="2514"/>
                    </a:lnTo>
                    <a:lnTo>
                      <a:pt x="2852" y="2538"/>
                    </a:lnTo>
                    <a:lnTo>
                      <a:pt x="2870" y="2532"/>
                    </a:lnTo>
                    <a:lnTo>
                      <a:pt x="2889" y="2499"/>
                    </a:lnTo>
                    <a:lnTo>
                      <a:pt x="2904" y="2423"/>
                    </a:lnTo>
                    <a:lnTo>
                      <a:pt x="2922" y="2354"/>
                    </a:lnTo>
                    <a:lnTo>
                      <a:pt x="2911" y="2284"/>
                    </a:lnTo>
                    <a:lnTo>
                      <a:pt x="2881" y="2233"/>
                    </a:lnTo>
                    <a:lnTo>
                      <a:pt x="2813" y="2181"/>
                    </a:lnTo>
                    <a:lnTo>
                      <a:pt x="2744" y="2124"/>
                    </a:lnTo>
                    <a:lnTo>
                      <a:pt x="2693" y="2078"/>
                    </a:lnTo>
                    <a:lnTo>
                      <a:pt x="2646" y="2031"/>
                    </a:lnTo>
                    <a:lnTo>
                      <a:pt x="2604" y="1974"/>
                    </a:lnTo>
                    <a:lnTo>
                      <a:pt x="2560" y="1923"/>
                    </a:lnTo>
                    <a:lnTo>
                      <a:pt x="2521" y="1865"/>
                    </a:lnTo>
                    <a:lnTo>
                      <a:pt x="2462" y="1818"/>
                    </a:lnTo>
                    <a:lnTo>
                      <a:pt x="2387" y="1744"/>
                    </a:lnTo>
                    <a:lnTo>
                      <a:pt x="2311" y="1687"/>
                    </a:lnTo>
                    <a:lnTo>
                      <a:pt x="2244" y="1630"/>
                    </a:lnTo>
                    <a:lnTo>
                      <a:pt x="2174" y="1584"/>
                    </a:lnTo>
                    <a:lnTo>
                      <a:pt x="2105" y="1526"/>
                    </a:lnTo>
                    <a:lnTo>
                      <a:pt x="2038" y="1479"/>
                    </a:lnTo>
                    <a:lnTo>
                      <a:pt x="1972" y="1433"/>
                    </a:lnTo>
                    <a:lnTo>
                      <a:pt x="1926" y="1404"/>
                    </a:lnTo>
                    <a:lnTo>
                      <a:pt x="1869" y="1371"/>
                    </a:lnTo>
                    <a:lnTo>
                      <a:pt x="1812" y="1342"/>
                    </a:lnTo>
                    <a:lnTo>
                      <a:pt x="1753" y="1312"/>
                    </a:lnTo>
                    <a:lnTo>
                      <a:pt x="1680" y="1267"/>
                    </a:lnTo>
                    <a:lnTo>
                      <a:pt x="1598" y="1203"/>
                    </a:lnTo>
                    <a:lnTo>
                      <a:pt x="1514" y="1146"/>
                    </a:lnTo>
                    <a:lnTo>
                      <a:pt x="1438" y="1099"/>
                    </a:lnTo>
                    <a:lnTo>
                      <a:pt x="1363" y="1043"/>
                    </a:lnTo>
                    <a:lnTo>
                      <a:pt x="1288" y="985"/>
                    </a:lnTo>
                    <a:lnTo>
                      <a:pt x="1220" y="939"/>
                    </a:lnTo>
                    <a:lnTo>
                      <a:pt x="1150" y="880"/>
                    </a:lnTo>
                    <a:lnTo>
                      <a:pt x="1083" y="807"/>
                    </a:lnTo>
                    <a:lnTo>
                      <a:pt x="990" y="720"/>
                    </a:lnTo>
                    <a:lnTo>
                      <a:pt x="915" y="634"/>
                    </a:lnTo>
                    <a:lnTo>
                      <a:pt x="851" y="565"/>
                    </a:lnTo>
                    <a:lnTo>
                      <a:pt x="793" y="524"/>
                    </a:lnTo>
                    <a:lnTo>
                      <a:pt x="737" y="490"/>
                    </a:lnTo>
                    <a:lnTo>
                      <a:pt x="679" y="456"/>
                    </a:lnTo>
                    <a:lnTo>
                      <a:pt x="616" y="410"/>
                    </a:lnTo>
                    <a:lnTo>
                      <a:pt x="541" y="357"/>
                    </a:lnTo>
                    <a:lnTo>
                      <a:pt x="444" y="285"/>
                    </a:lnTo>
                    <a:lnTo>
                      <a:pt x="351" y="208"/>
                    </a:lnTo>
                    <a:lnTo>
                      <a:pt x="264" y="151"/>
                    </a:lnTo>
                    <a:lnTo>
                      <a:pt x="196" y="104"/>
                    </a:lnTo>
                    <a:lnTo>
                      <a:pt x="22" y="0"/>
                    </a:lnTo>
                    <a:lnTo>
                      <a:pt x="0" y="122"/>
                    </a:lnTo>
                    <a:close/>
                  </a:path>
                </a:pathLst>
              </a:custGeom>
              <a:solidFill>
                <a:srgbClr val="FFFFED"/>
              </a:solidFill>
              <a:ln w="0">
                <a:solidFill>
                  <a:srgbClr val="F0DAC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4" name="Freeform 379"/>
              <p:cNvSpPr>
                <a:spLocks/>
              </p:cNvSpPr>
              <p:nvPr/>
            </p:nvSpPr>
            <p:spPr bwMode="auto">
              <a:xfrm>
                <a:off x="1810" y="1778"/>
                <a:ext cx="176" cy="117"/>
              </a:xfrm>
              <a:custGeom>
                <a:avLst/>
                <a:gdLst>
                  <a:gd name="T0" fmla="*/ 0 w 702"/>
                  <a:gd name="T1" fmla="*/ 0 h 466"/>
                  <a:gd name="T2" fmla="*/ 0 w 702"/>
                  <a:gd name="T3" fmla="*/ 0 h 466"/>
                  <a:gd name="T4" fmla="*/ 0 w 702"/>
                  <a:gd name="T5" fmla="*/ 0 h 466"/>
                  <a:gd name="T6" fmla="*/ 0 w 702"/>
                  <a:gd name="T7" fmla="*/ 0 h 466"/>
                  <a:gd name="T8" fmla="*/ 0 w 702"/>
                  <a:gd name="T9" fmla="*/ 0 h 466"/>
                  <a:gd name="T10" fmla="*/ 0 w 702"/>
                  <a:gd name="T11" fmla="*/ 0 h 466"/>
                  <a:gd name="T12" fmla="*/ 0 w 702"/>
                  <a:gd name="T13" fmla="*/ 0 h 466"/>
                  <a:gd name="T14" fmla="*/ 0 w 702"/>
                  <a:gd name="T15" fmla="*/ 0 h 466"/>
                  <a:gd name="T16" fmla="*/ 0 w 702"/>
                  <a:gd name="T17" fmla="*/ 0 h 466"/>
                  <a:gd name="T18" fmla="*/ 0 w 702"/>
                  <a:gd name="T19" fmla="*/ 0 h 466"/>
                  <a:gd name="T20" fmla="*/ 0 w 702"/>
                  <a:gd name="T21" fmla="*/ 0 h 466"/>
                  <a:gd name="T22" fmla="*/ 0 w 702"/>
                  <a:gd name="T23" fmla="*/ 0 h 466"/>
                  <a:gd name="T24" fmla="*/ 0 w 702"/>
                  <a:gd name="T25" fmla="*/ 0 h 466"/>
                  <a:gd name="T26" fmla="*/ 0 w 702"/>
                  <a:gd name="T27" fmla="*/ 0 h 466"/>
                  <a:gd name="T28" fmla="*/ 0 w 702"/>
                  <a:gd name="T29" fmla="*/ 0 h 466"/>
                  <a:gd name="T30" fmla="*/ 0 w 702"/>
                  <a:gd name="T31" fmla="*/ 0 h 466"/>
                  <a:gd name="T32" fmla="*/ 0 w 702"/>
                  <a:gd name="T33" fmla="*/ 0 h 466"/>
                  <a:gd name="T34" fmla="*/ 0 w 702"/>
                  <a:gd name="T35" fmla="*/ 0 h 466"/>
                  <a:gd name="T36" fmla="*/ 0 w 702"/>
                  <a:gd name="T37" fmla="*/ 0 h 466"/>
                  <a:gd name="T38" fmla="*/ 0 w 702"/>
                  <a:gd name="T39" fmla="*/ 0 h 466"/>
                  <a:gd name="T40" fmla="*/ 0 w 702"/>
                  <a:gd name="T41" fmla="*/ 0 h 466"/>
                  <a:gd name="T42" fmla="*/ 0 w 702"/>
                  <a:gd name="T43" fmla="*/ 0 h 466"/>
                  <a:gd name="T44" fmla="*/ 0 w 702"/>
                  <a:gd name="T45" fmla="*/ 0 h 466"/>
                  <a:gd name="T46" fmla="*/ 0 w 702"/>
                  <a:gd name="T47" fmla="*/ 0 h 466"/>
                  <a:gd name="T48" fmla="*/ 0 w 702"/>
                  <a:gd name="T49" fmla="*/ 0 h 466"/>
                  <a:gd name="T50" fmla="*/ 0 w 702"/>
                  <a:gd name="T51" fmla="*/ 0 h 4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66"/>
                  <a:gd name="T80" fmla="*/ 702 w 702"/>
                  <a:gd name="T81" fmla="*/ 466 h 4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66">
                    <a:moveTo>
                      <a:pt x="0" y="0"/>
                    </a:moveTo>
                    <a:lnTo>
                      <a:pt x="259" y="68"/>
                    </a:lnTo>
                    <a:lnTo>
                      <a:pt x="317" y="87"/>
                    </a:lnTo>
                    <a:lnTo>
                      <a:pt x="385" y="105"/>
                    </a:lnTo>
                    <a:lnTo>
                      <a:pt x="435" y="132"/>
                    </a:lnTo>
                    <a:lnTo>
                      <a:pt x="476" y="156"/>
                    </a:lnTo>
                    <a:lnTo>
                      <a:pt x="523" y="189"/>
                    </a:lnTo>
                    <a:lnTo>
                      <a:pt x="564" y="218"/>
                    </a:lnTo>
                    <a:lnTo>
                      <a:pt x="598" y="264"/>
                    </a:lnTo>
                    <a:lnTo>
                      <a:pt x="645" y="305"/>
                    </a:lnTo>
                    <a:lnTo>
                      <a:pt x="673" y="357"/>
                    </a:lnTo>
                    <a:lnTo>
                      <a:pt x="683" y="397"/>
                    </a:lnTo>
                    <a:lnTo>
                      <a:pt x="702" y="427"/>
                    </a:lnTo>
                    <a:lnTo>
                      <a:pt x="696" y="444"/>
                    </a:lnTo>
                    <a:lnTo>
                      <a:pt x="678" y="466"/>
                    </a:lnTo>
                    <a:lnTo>
                      <a:pt x="649" y="466"/>
                    </a:lnTo>
                    <a:lnTo>
                      <a:pt x="609" y="466"/>
                    </a:lnTo>
                    <a:lnTo>
                      <a:pt x="552" y="460"/>
                    </a:lnTo>
                    <a:lnTo>
                      <a:pt x="490" y="444"/>
                    </a:lnTo>
                    <a:lnTo>
                      <a:pt x="435" y="427"/>
                    </a:lnTo>
                    <a:lnTo>
                      <a:pt x="392" y="408"/>
                    </a:lnTo>
                    <a:lnTo>
                      <a:pt x="346" y="386"/>
                    </a:lnTo>
                    <a:lnTo>
                      <a:pt x="292" y="352"/>
                    </a:lnTo>
                    <a:lnTo>
                      <a:pt x="259" y="311"/>
                    </a:lnTo>
                    <a:lnTo>
                      <a:pt x="213" y="264"/>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5" name="Freeform 380"/>
              <p:cNvSpPr>
                <a:spLocks/>
              </p:cNvSpPr>
              <p:nvPr/>
            </p:nvSpPr>
            <p:spPr bwMode="auto">
              <a:xfrm>
                <a:off x="1839" y="1739"/>
                <a:ext cx="157" cy="137"/>
              </a:xfrm>
              <a:custGeom>
                <a:avLst/>
                <a:gdLst>
                  <a:gd name="T0" fmla="*/ 0 w 627"/>
                  <a:gd name="T1" fmla="*/ 0 h 546"/>
                  <a:gd name="T2" fmla="*/ 0 w 627"/>
                  <a:gd name="T3" fmla="*/ 0 h 546"/>
                  <a:gd name="T4" fmla="*/ 0 w 627"/>
                  <a:gd name="T5" fmla="*/ 0 h 546"/>
                  <a:gd name="T6" fmla="*/ 0 w 627"/>
                  <a:gd name="T7" fmla="*/ 0 h 546"/>
                  <a:gd name="T8" fmla="*/ 0 w 627"/>
                  <a:gd name="T9" fmla="*/ 0 h 546"/>
                  <a:gd name="T10" fmla="*/ 0 w 627"/>
                  <a:gd name="T11" fmla="*/ 0 h 546"/>
                  <a:gd name="T12" fmla="*/ 0 w 627"/>
                  <a:gd name="T13" fmla="*/ 0 h 546"/>
                  <a:gd name="T14" fmla="*/ 0 w 627"/>
                  <a:gd name="T15" fmla="*/ 0 h 546"/>
                  <a:gd name="T16" fmla="*/ 0 w 627"/>
                  <a:gd name="T17" fmla="*/ 0 h 546"/>
                  <a:gd name="T18" fmla="*/ 0 w 627"/>
                  <a:gd name="T19" fmla="*/ 0 h 546"/>
                  <a:gd name="T20" fmla="*/ 0 w 627"/>
                  <a:gd name="T21" fmla="*/ 0 h 546"/>
                  <a:gd name="T22" fmla="*/ 0 w 627"/>
                  <a:gd name="T23" fmla="*/ 0 h 546"/>
                  <a:gd name="T24" fmla="*/ 0 w 627"/>
                  <a:gd name="T25" fmla="*/ 0 h 546"/>
                  <a:gd name="T26" fmla="*/ 0 w 627"/>
                  <a:gd name="T27" fmla="*/ 0 h 546"/>
                  <a:gd name="T28" fmla="*/ 0 w 627"/>
                  <a:gd name="T29" fmla="*/ 0 h 546"/>
                  <a:gd name="T30" fmla="*/ 0 w 627"/>
                  <a:gd name="T31" fmla="*/ 0 h 546"/>
                  <a:gd name="T32" fmla="*/ 0 w 627"/>
                  <a:gd name="T33" fmla="*/ 0 h 546"/>
                  <a:gd name="T34" fmla="*/ 0 w 627"/>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7"/>
                  <a:gd name="T55" fmla="*/ 0 h 546"/>
                  <a:gd name="T56" fmla="*/ 627 w 627"/>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7" h="546">
                    <a:moveTo>
                      <a:pt x="0" y="0"/>
                    </a:moveTo>
                    <a:lnTo>
                      <a:pt x="126" y="218"/>
                    </a:lnTo>
                    <a:lnTo>
                      <a:pt x="162" y="282"/>
                    </a:lnTo>
                    <a:lnTo>
                      <a:pt x="191" y="328"/>
                    </a:lnTo>
                    <a:lnTo>
                      <a:pt x="231" y="373"/>
                    </a:lnTo>
                    <a:lnTo>
                      <a:pt x="270" y="403"/>
                    </a:lnTo>
                    <a:lnTo>
                      <a:pt x="304" y="437"/>
                    </a:lnTo>
                    <a:lnTo>
                      <a:pt x="357" y="470"/>
                    </a:lnTo>
                    <a:lnTo>
                      <a:pt x="408" y="499"/>
                    </a:lnTo>
                    <a:lnTo>
                      <a:pt x="465" y="517"/>
                    </a:lnTo>
                    <a:lnTo>
                      <a:pt x="568" y="546"/>
                    </a:lnTo>
                    <a:lnTo>
                      <a:pt x="615" y="541"/>
                    </a:lnTo>
                    <a:lnTo>
                      <a:pt x="627" y="495"/>
                    </a:lnTo>
                    <a:lnTo>
                      <a:pt x="592" y="408"/>
                    </a:lnTo>
                    <a:lnTo>
                      <a:pt x="541" y="311"/>
                    </a:lnTo>
                    <a:lnTo>
                      <a:pt x="478" y="231"/>
                    </a:lnTo>
                    <a:lnTo>
                      <a:pt x="379" y="17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6" name="Freeform 381"/>
              <p:cNvSpPr>
                <a:spLocks/>
              </p:cNvSpPr>
              <p:nvPr/>
            </p:nvSpPr>
            <p:spPr bwMode="auto">
              <a:xfrm>
                <a:off x="1790" y="1820"/>
                <a:ext cx="187" cy="90"/>
              </a:xfrm>
              <a:custGeom>
                <a:avLst/>
                <a:gdLst>
                  <a:gd name="T0" fmla="*/ 0 w 747"/>
                  <a:gd name="T1" fmla="*/ 0 h 360"/>
                  <a:gd name="T2" fmla="*/ 0 w 747"/>
                  <a:gd name="T3" fmla="*/ 0 h 360"/>
                  <a:gd name="T4" fmla="*/ 0 w 747"/>
                  <a:gd name="T5" fmla="*/ 0 h 360"/>
                  <a:gd name="T6" fmla="*/ 0 w 747"/>
                  <a:gd name="T7" fmla="*/ 0 h 360"/>
                  <a:gd name="T8" fmla="*/ 0 w 747"/>
                  <a:gd name="T9" fmla="*/ 0 h 360"/>
                  <a:gd name="T10" fmla="*/ 0 w 747"/>
                  <a:gd name="T11" fmla="*/ 0 h 360"/>
                  <a:gd name="T12" fmla="*/ 0 w 747"/>
                  <a:gd name="T13" fmla="*/ 0 h 360"/>
                  <a:gd name="T14" fmla="*/ 0 w 747"/>
                  <a:gd name="T15" fmla="*/ 0 h 360"/>
                  <a:gd name="T16" fmla="*/ 0 w 747"/>
                  <a:gd name="T17" fmla="*/ 0 h 360"/>
                  <a:gd name="T18" fmla="*/ 0 w 747"/>
                  <a:gd name="T19" fmla="*/ 0 h 360"/>
                  <a:gd name="T20" fmla="*/ 0 w 747"/>
                  <a:gd name="T21" fmla="*/ 0 h 360"/>
                  <a:gd name="T22" fmla="*/ 0 w 747"/>
                  <a:gd name="T23" fmla="*/ 0 h 360"/>
                  <a:gd name="T24" fmla="*/ 0 w 747"/>
                  <a:gd name="T25" fmla="*/ 0 h 360"/>
                  <a:gd name="T26" fmla="*/ 0 w 747"/>
                  <a:gd name="T27" fmla="*/ 0 h 360"/>
                  <a:gd name="T28" fmla="*/ 0 w 747"/>
                  <a:gd name="T29" fmla="*/ 0 h 360"/>
                  <a:gd name="T30" fmla="*/ 0 w 747"/>
                  <a:gd name="T31" fmla="*/ 0 h 360"/>
                  <a:gd name="T32" fmla="*/ 0 w 747"/>
                  <a:gd name="T33" fmla="*/ 0 h 360"/>
                  <a:gd name="T34" fmla="*/ 0 w 747"/>
                  <a:gd name="T35" fmla="*/ 0 h 360"/>
                  <a:gd name="T36" fmla="*/ 0 w 747"/>
                  <a:gd name="T37" fmla="*/ 0 h 360"/>
                  <a:gd name="T38" fmla="*/ 0 w 747"/>
                  <a:gd name="T39" fmla="*/ 0 h 360"/>
                  <a:gd name="T40" fmla="*/ 0 w 747"/>
                  <a:gd name="T41" fmla="*/ 0 h 360"/>
                  <a:gd name="T42" fmla="*/ 0 w 747"/>
                  <a:gd name="T43" fmla="*/ 0 h 360"/>
                  <a:gd name="T44" fmla="*/ 0 w 747"/>
                  <a:gd name="T45" fmla="*/ 0 h 360"/>
                  <a:gd name="T46" fmla="*/ 0 w 747"/>
                  <a:gd name="T47" fmla="*/ 0 h 360"/>
                  <a:gd name="T48" fmla="*/ 0 w 747"/>
                  <a:gd name="T49" fmla="*/ 0 h 360"/>
                  <a:gd name="T50" fmla="*/ 0 w 747"/>
                  <a:gd name="T51" fmla="*/ 0 h 3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7"/>
                  <a:gd name="T79" fmla="*/ 0 h 360"/>
                  <a:gd name="T80" fmla="*/ 747 w 747"/>
                  <a:gd name="T81" fmla="*/ 360 h 3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7" h="360">
                    <a:moveTo>
                      <a:pt x="0" y="0"/>
                    </a:moveTo>
                    <a:lnTo>
                      <a:pt x="246" y="11"/>
                    </a:lnTo>
                    <a:lnTo>
                      <a:pt x="315" y="21"/>
                    </a:lnTo>
                    <a:lnTo>
                      <a:pt x="372" y="29"/>
                    </a:lnTo>
                    <a:lnTo>
                      <a:pt x="430" y="45"/>
                    </a:lnTo>
                    <a:lnTo>
                      <a:pt x="477" y="63"/>
                    </a:lnTo>
                    <a:lnTo>
                      <a:pt x="534" y="85"/>
                    </a:lnTo>
                    <a:lnTo>
                      <a:pt x="570" y="114"/>
                    </a:lnTo>
                    <a:lnTo>
                      <a:pt x="620" y="147"/>
                    </a:lnTo>
                    <a:lnTo>
                      <a:pt x="660" y="189"/>
                    </a:lnTo>
                    <a:lnTo>
                      <a:pt x="707" y="235"/>
                    </a:lnTo>
                    <a:lnTo>
                      <a:pt x="729" y="269"/>
                    </a:lnTo>
                    <a:lnTo>
                      <a:pt x="747" y="298"/>
                    </a:lnTo>
                    <a:lnTo>
                      <a:pt x="747" y="316"/>
                    </a:lnTo>
                    <a:lnTo>
                      <a:pt x="740" y="331"/>
                    </a:lnTo>
                    <a:lnTo>
                      <a:pt x="707" y="344"/>
                    </a:lnTo>
                    <a:lnTo>
                      <a:pt x="673" y="360"/>
                    </a:lnTo>
                    <a:lnTo>
                      <a:pt x="620" y="356"/>
                    </a:lnTo>
                    <a:lnTo>
                      <a:pt x="562" y="356"/>
                    </a:lnTo>
                    <a:lnTo>
                      <a:pt x="505" y="356"/>
                    </a:lnTo>
                    <a:lnTo>
                      <a:pt x="465" y="344"/>
                    </a:lnTo>
                    <a:lnTo>
                      <a:pt x="407" y="327"/>
                    </a:lnTo>
                    <a:lnTo>
                      <a:pt x="357" y="306"/>
                    </a:lnTo>
                    <a:lnTo>
                      <a:pt x="310" y="276"/>
                    </a:lnTo>
                    <a:lnTo>
                      <a:pt x="264" y="23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7" name="Freeform 382"/>
              <p:cNvSpPr>
                <a:spLocks/>
              </p:cNvSpPr>
              <p:nvPr/>
            </p:nvSpPr>
            <p:spPr bwMode="auto">
              <a:xfrm>
                <a:off x="1876" y="1820"/>
                <a:ext cx="176" cy="118"/>
              </a:xfrm>
              <a:custGeom>
                <a:avLst/>
                <a:gdLst>
                  <a:gd name="T0" fmla="*/ 0 w 702"/>
                  <a:gd name="T1" fmla="*/ 0 h 471"/>
                  <a:gd name="T2" fmla="*/ 0 w 702"/>
                  <a:gd name="T3" fmla="*/ 0 h 471"/>
                  <a:gd name="T4" fmla="*/ 0 w 702"/>
                  <a:gd name="T5" fmla="*/ 0 h 471"/>
                  <a:gd name="T6" fmla="*/ 0 w 702"/>
                  <a:gd name="T7" fmla="*/ 0 h 471"/>
                  <a:gd name="T8" fmla="*/ 0 w 702"/>
                  <a:gd name="T9" fmla="*/ 0 h 471"/>
                  <a:gd name="T10" fmla="*/ 0 w 702"/>
                  <a:gd name="T11" fmla="*/ 0 h 471"/>
                  <a:gd name="T12" fmla="*/ 0 w 702"/>
                  <a:gd name="T13" fmla="*/ 0 h 471"/>
                  <a:gd name="T14" fmla="*/ 0 w 702"/>
                  <a:gd name="T15" fmla="*/ 0 h 471"/>
                  <a:gd name="T16" fmla="*/ 0 w 702"/>
                  <a:gd name="T17" fmla="*/ 0 h 471"/>
                  <a:gd name="T18" fmla="*/ 0 w 702"/>
                  <a:gd name="T19" fmla="*/ 0 h 471"/>
                  <a:gd name="T20" fmla="*/ 0 w 702"/>
                  <a:gd name="T21" fmla="*/ 0 h 471"/>
                  <a:gd name="T22" fmla="*/ 0 w 702"/>
                  <a:gd name="T23" fmla="*/ 0 h 471"/>
                  <a:gd name="T24" fmla="*/ 0 w 702"/>
                  <a:gd name="T25" fmla="*/ 0 h 471"/>
                  <a:gd name="T26" fmla="*/ 0 w 702"/>
                  <a:gd name="T27" fmla="*/ 0 h 471"/>
                  <a:gd name="T28" fmla="*/ 0 w 702"/>
                  <a:gd name="T29" fmla="*/ 0 h 471"/>
                  <a:gd name="T30" fmla="*/ 0 w 702"/>
                  <a:gd name="T31" fmla="*/ 0 h 471"/>
                  <a:gd name="T32" fmla="*/ 0 w 702"/>
                  <a:gd name="T33" fmla="*/ 0 h 471"/>
                  <a:gd name="T34" fmla="*/ 0 w 702"/>
                  <a:gd name="T35" fmla="*/ 0 h 471"/>
                  <a:gd name="T36" fmla="*/ 0 w 702"/>
                  <a:gd name="T37" fmla="*/ 0 h 471"/>
                  <a:gd name="T38" fmla="*/ 0 w 702"/>
                  <a:gd name="T39" fmla="*/ 0 h 471"/>
                  <a:gd name="T40" fmla="*/ 0 w 702"/>
                  <a:gd name="T41" fmla="*/ 0 h 471"/>
                  <a:gd name="T42" fmla="*/ 0 w 702"/>
                  <a:gd name="T43" fmla="*/ 0 h 471"/>
                  <a:gd name="T44" fmla="*/ 0 w 702"/>
                  <a:gd name="T45" fmla="*/ 0 h 471"/>
                  <a:gd name="T46" fmla="*/ 0 w 702"/>
                  <a:gd name="T47" fmla="*/ 0 h 471"/>
                  <a:gd name="T48" fmla="*/ 0 w 702"/>
                  <a:gd name="T49" fmla="*/ 0 h 471"/>
                  <a:gd name="T50" fmla="*/ 0 w 702"/>
                  <a:gd name="T51" fmla="*/ 0 h 4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1"/>
                  <a:gd name="T80" fmla="*/ 702 w 702"/>
                  <a:gd name="T81" fmla="*/ 471 h 4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1">
                    <a:moveTo>
                      <a:pt x="0" y="0"/>
                    </a:moveTo>
                    <a:lnTo>
                      <a:pt x="254" y="63"/>
                    </a:lnTo>
                    <a:lnTo>
                      <a:pt x="323" y="80"/>
                    </a:lnTo>
                    <a:lnTo>
                      <a:pt x="381" y="102"/>
                    </a:lnTo>
                    <a:lnTo>
                      <a:pt x="438" y="125"/>
                    </a:lnTo>
                    <a:lnTo>
                      <a:pt x="485" y="147"/>
                    </a:lnTo>
                    <a:lnTo>
                      <a:pt x="525" y="184"/>
                    </a:lnTo>
                    <a:lnTo>
                      <a:pt x="565" y="218"/>
                    </a:lnTo>
                    <a:lnTo>
                      <a:pt x="603" y="264"/>
                    </a:lnTo>
                    <a:lnTo>
                      <a:pt x="640" y="306"/>
                    </a:lnTo>
                    <a:lnTo>
                      <a:pt x="667" y="356"/>
                    </a:lnTo>
                    <a:lnTo>
                      <a:pt x="695" y="395"/>
                    </a:lnTo>
                    <a:lnTo>
                      <a:pt x="702" y="424"/>
                    </a:lnTo>
                    <a:lnTo>
                      <a:pt x="695" y="449"/>
                    </a:lnTo>
                    <a:lnTo>
                      <a:pt x="680" y="464"/>
                    </a:lnTo>
                    <a:lnTo>
                      <a:pt x="650" y="471"/>
                    </a:lnTo>
                    <a:lnTo>
                      <a:pt x="611" y="471"/>
                    </a:lnTo>
                    <a:lnTo>
                      <a:pt x="551" y="461"/>
                    </a:lnTo>
                    <a:lnTo>
                      <a:pt x="489" y="449"/>
                    </a:lnTo>
                    <a:lnTo>
                      <a:pt x="438" y="431"/>
                    </a:lnTo>
                    <a:lnTo>
                      <a:pt x="392" y="407"/>
                    </a:lnTo>
                    <a:lnTo>
                      <a:pt x="340" y="378"/>
                    </a:lnTo>
                    <a:lnTo>
                      <a:pt x="300" y="349"/>
                    </a:lnTo>
                    <a:lnTo>
                      <a:pt x="259" y="309"/>
                    </a:lnTo>
                    <a:lnTo>
                      <a:pt x="212" y="25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8" name="Freeform 383"/>
              <p:cNvSpPr>
                <a:spLocks/>
              </p:cNvSpPr>
              <p:nvPr/>
            </p:nvSpPr>
            <p:spPr bwMode="auto">
              <a:xfrm>
                <a:off x="1906" y="1781"/>
                <a:ext cx="156" cy="137"/>
              </a:xfrm>
              <a:custGeom>
                <a:avLst/>
                <a:gdLst>
                  <a:gd name="T0" fmla="*/ 0 w 621"/>
                  <a:gd name="T1" fmla="*/ 0 h 545"/>
                  <a:gd name="T2" fmla="*/ 0 w 621"/>
                  <a:gd name="T3" fmla="*/ 0 h 545"/>
                  <a:gd name="T4" fmla="*/ 0 w 621"/>
                  <a:gd name="T5" fmla="*/ 0 h 545"/>
                  <a:gd name="T6" fmla="*/ 0 w 621"/>
                  <a:gd name="T7" fmla="*/ 0 h 545"/>
                  <a:gd name="T8" fmla="*/ 0 w 621"/>
                  <a:gd name="T9" fmla="*/ 0 h 545"/>
                  <a:gd name="T10" fmla="*/ 0 w 621"/>
                  <a:gd name="T11" fmla="*/ 0 h 545"/>
                  <a:gd name="T12" fmla="*/ 0 w 621"/>
                  <a:gd name="T13" fmla="*/ 0 h 545"/>
                  <a:gd name="T14" fmla="*/ 0 w 621"/>
                  <a:gd name="T15" fmla="*/ 0 h 545"/>
                  <a:gd name="T16" fmla="*/ 0 w 621"/>
                  <a:gd name="T17" fmla="*/ 0 h 545"/>
                  <a:gd name="T18" fmla="*/ 0 w 621"/>
                  <a:gd name="T19" fmla="*/ 0 h 545"/>
                  <a:gd name="T20" fmla="*/ 0 w 621"/>
                  <a:gd name="T21" fmla="*/ 0 h 545"/>
                  <a:gd name="T22" fmla="*/ 0 w 621"/>
                  <a:gd name="T23" fmla="*/ 0 h 545"/>
                  <a:gd name="T24" fmla="*/ 0 w 621"/>
                  <a:gd name="T25" fmla="*/ 0 h 545"/>
                  <a:gd name="T26" fmla="*/ 0 w 621"/>
                  <a:gd name="T27" fmla="*/ 0 h 545"/>
                  <a:gd name="T28" fmla="*/ 0 w 621"/>
                  <a:gd name="T29" fmla="*/ 0 h 545"/>
                  <a:gd name="T30" fmla="*/ 0 w 621"/>
                  <a:gd name="T31" fmla="*/ 0 h 545"/>
                  <a:gd name="T32" fmla="*/ 0 w 621"/>
                  <a:gd name="T33" fmla="*/ 0 h 545"/>
                  <a:gd name="T34" fmla="*/ 0 w 621"/>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1"/>
                  <a:gd name="T55" fmla="*/ 0 h 545"/>
                  <a:gd name="T56" fmla="*/ 621 w 621"/>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1" h="545">
                    <a:moveTo>
                      <a:pt x="0" y="0"/>
                    </a:moveTo>
                    <a:lnTo>
                      <a:pt x="120" y="218"/>
                    </a:lnTo>
                    <a:lnTo>
                      <a:pt x="155" y="269"/>
                    </a:lnTo>
                    <a:lnTo>
                      <a:pt x="190" y="327"/>
                    </a:lnTo>
                    <a:lnTo>
                      <a:pt x="224" y="373"/>
                    </a:lnTo>
                    <a:lnTo>
                      <a:pt x="264" y="406"/>
                    </a:lnTo>
                    <a:lnTo>
                      <a:pt x="304" y="442"/>
                    </a:lnTo>
                    <a:lnTo>
                      <a:pt x="345" y="471"/>
                    </a:lnTo>
                    <a:lnTo>
                      <a:pt x="404" y="499"/>
                    </a:lnTo>
                    <a:lnTo>
                      <a:pt x="459" y="515"/>
                    </a:lnTo>
                    <a:lnTo>
                      <a:pt x="559" y="545"/>
                    </a:lnTo>
                    <a:lnTo>
                      <a:pt x="616" y="539"/>
                    </a:lnTo>
                    <a:lnTo>
                      <a:pt x="621" y="486"/>
                    </a:lnTo>
                    <a:lnTo>
                      <a:pt x="592" y="402"/>
                    </a:lnTo>
                    <a:lnTo>
                      <a:pt x="536" y="309"/>
                    </a:lnTo>
                    <a:lnTo>
                      <a:pt x="466" y="229"/>
                    </a:lnTo>
                    <a:lnTo>
                      <a:pt x="374" y="16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29" name="Freeform 384"/>
              <p:cNvSpPr>
                <a:spLocks/>
              </p:cNvSpPr>
              <p:nvPr/>
            </p:nvSpPr>
            <p:spPr bwMode="auto">
              <a:xfrm>
                <a:off x="1855" y="1863"/>
                <a:ext cx="188" cy="88"/>
              </a:xfrm>
              <a:custGeom>
                <a:avLst/>
                <a:gdLst>
                  <a:gd name="T0" fmla="*/ 0 w 752"/>
                  <a:gd name="T1" fmla="*/ 0 h 351"/>
                  <a:gd name="T2" fmla="*/ 0 w 752"/>
                  <a:gd name="T3" fmla="*/ 0 h 351"/>
                  <a:gd name="T4" fmla="*/ 0 w 752"/>
                  <a:gd name="T5" fmla="*/ 0 h 351"/>
                  <a:gd name="T6" fmla="*/ 0 w 752"/>
                  <a:gd name="T7" fmla="*/ 0 h 351"/>
                  <a:gd name="T8" fmla="*/ 0 w 752"/>
                  <a:gd name="T9" fmla="*/ 0 h 351"/>
                  <a:gd name="T10" fmla="*/ 0 w 752"/>
                  <a:gd name="T11" fmla="*/ 0 h 351"/>
                  <a:gd name="T12" fmla="*/ 0 w 752"/>
                  <a:gd name="T13" fmla="*/ 0 h 351"/>
                  <a:gd name="T14" fmla="*/ 0 w 752"/>
                  <a:gd name="T15" fmla="*/ 0 h 351"/>
                  <a:gd name="T16" fmla="*/ 0 w 752"/>
                  <a:gd name="T17" fmla="*/ 0 h 351"/>
                  <a:gd name="T18" fmla="*/ 0 w 752"/>
                  <a:gd name="T19" fmla="*/ 0 h 351"/>
                  <a:gd name="T20" fmla="*/ 0 w 752"/>
                  <a:gd name="T21" fmla="*/ 0 h 351"/>
                  <a:gd name="T22" fmla="*/ 0 w 752"/>
                  <a:gd name="T23" fmla="*/ 0 h 351"/>
                  <a:gd name="T24" fmla="*/ 0 w 752"/>
                  <a:gd name="T25" fmla="*/ 0 h 351"/>
                  <a:gd name="T26" fmla="*/ 0 w 752"/>
                  <a:gd name="T27" fmla="*/ 0 h 351"/>
                  <a:gd name="T28" fmla="*/ 0 w 752"/>
                  <a:gd name="T29" fmla="*/ 0 h 351"/>
                  <a:gd name="T30" fmla="*/ 0 w 752"/>
                  <a:gd name="T31" fmla="*/ 0 h 351"/>
                  <a:gd name="T32" fmla="*/ 0 w 752"/>
                  <a:gd name="T33" fmla="*/ 0 h 351"/>
                  <a:gd name="T34" fmla="*/ 0 w 752"/>
                  <a:gd name="T35" fmla="*/ 0 h 351"/>
                  <a:gd name="T36" fmla="*/ 0 w 752"/>
                  <a:gd name="T37" fmla="*/ 0 h 351"/>
                  <a:gd name="T38" fmla="*/ 0 w 752"/>
                  <a:gd name="T39" fmla="*/ 0 h 351"/>
                  <a:gd name="T40" fmla="*/ 0 w 752"/>
                  <a:gd name="T41" fmla="*/ 0 h 351"/>
                  <a:gd name="T42" fmla="*/ 0 w 752"/>
                  <a:gd name="T43" fmla="*/ 0 h 351"/>
                  <a:gd name="T44" fmla="*/ 0 w 752"/>
                  <a:gd name="T45" fmla="*/ 0 h 351"/>
                  <a:gd name="T46" fmla="*/ 0 w 752"/>
                  <a:gd name="T47" fmla="*/ 0 h 351"/>
                  <a:gd name="T48" fmla="*/ 0 w 752"/>
                  <a:gd name="T49" fmla="*/ 0 h 351"/>
                  <a:gd name="T50" fmla="*/ 0 w 752"/>
                  <a:gd name="T51" fmla="*/ 0 h 3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2"/>
                  <a:gd name="T79" fmla="*/ 0 h 351"/>
                  <a:gd name="T80" fmla="*/ 752 w 752"/>
                  <a:gd name="T81" fmla="*/ 351 h 3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2" h="351">
                    <a:moveTo>
                      <a:pt x="0" y="0"/>
                    </a:moveTo>
                    <a:lnTo>
                      <a:pt x="253" y="4"/>
                    </a:lnTo>
                    <a:lnTo>
                      <a:pt x="315" y="17"/>
                    </a:lnTo>
                    <a:lnTo>
                      <a:pt x="378" y="22"/>
                    </a:lnTo>
                    <a:lnTo>
                      <a:pt x="430" y="41"/>
                    </a:lnTo>
                    <a:lnTo>
                      <a:pt x="488" y="57"/>
                    </a:lnTo>
                    <a:lnTo>
                      <a:pt x="528" y="79"/>
                    </a:lnTo>
                    <a:lnTo>
                      <a:pt x="574" y="104"/>
                    </a:lnTo>
                    <a:lnTo>
                      <a:pt x="625" y="149"/>
                    </a:lnTo>
                    <a:lnTo>
                      <a:pt x="665" y="184"/>
                    </a:lnTo>
                    <a:lnTo>
                      <a:pt x="712" y="230"/>
                    </a:lnTo>
                    <a:lnTo>
                      <a:pt x="735" y="259"/>
                    </a:lnTo>
                    <a:lnTo>
                      <a:pt x="752" y="292"/>
                    </a:lnTo>
                    <a:lnTo>
                      <a:pt x="752" y="310"/>
                    </a:lnTo>
                    <a:lnTo>
                      <a:pt x="742" y="333"/>
                    </a:lnTo>
                    <a:lnTo>
                      <a:pt x="718" y="339"/>
                    </a:lnTo>
                    <a:lnTo>
                      <a:pt x="683" y="351"/>
                    </a:lnTo>
                    <a:lnTo>
                      <a:pt x="625" y="351"/>
                    </a:lnTo>
                    <a:lnTo>
                      <a:pt x="570" y="351"/>
                    </a:lnTo>
                    <a:lnTo>
                      <a:pt x="517" y="343"/>
                    </a:lnTo>
                    <a:lnTo>
                      <a:pt x="466" y="339"/>
                    </a:lnTo>
                    <a:lnTo>
                      <a:pt x="414" y="314"/>
                    </a:lnTo>
                    <a:lnTo>
                      <a:pt x="361" y="299"/>
                    </a:lnTo>
                    <a:lnTo>
                      <a:pt x="315" y="263"/>
                    </a:lnTo>
                    <a:lnTo>
                      <a:pt x="264" y="23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0" name="Freeform 385"/>
              <p:cNvSpPr>
                <a:spLocks/>
              </p:cNvSpPr>
              <p:nvPr/>
            </p:nvSpPr>
            <p:spPr bwMode="auto">
              <a:xfrm>
                <a:off x="1944" y="1863"/>
                <a:ext cx="175" cy="116"/>
              </a:xfrm>
              <a:custGeom>
                <a:avLst/>
                <a:gdLst>
                  <a:gd name="T0" fmla="*/ 0 w 701"/>
                  <a:gd name="T1" fmla="*/ 0 h 461"/>
                  <a:gd name="T2" fmla="*/ 0 w 701"/>
                  <a:gd name="T3" fmla="*/ 0 h 461"/>
                  <a:gd name="T4" fmla="*/ 0 w 701"/>
                  <a:gd name="T5" fmla="*/ 0 h 461"/>
                  <a:gd name="T6" fmla="*/ 0 w 701"/>
                  <a:gd name="T7" fmla="*/ 0 h 461"/>
                  <a:gd name="T8" fmla="*/ 0 w 701"/>
                  <a:gd name="T9" fmla="*/ 0 h 461"/>
                  <a:gd name="T10" fmla="*/ 0 w 701"/>
                  <a:gd name="T11" fmla="*/ 0 h 461"/>
                  <a:gd name="T12" fmla="*/ 0 w 701"/>
                  <a:gd name="T13" fmla="*/ 0 h 461"/>
                  <a:gd name="T14" fmla="*/ 0 w 701"/>
                  <a:gd name="T15" fmla="*/ 0 h 461"/>
                  <a:gd name="T16" fmla="*/ 0 w 701"/>
                  <a:gd name="T17" fmla="*/ 0 h 461"/>
                  <a:gd name="T18" fmla="*/ 0 w 701"/>
                  <a:gd name="T19" fmla="*/ 0 h 461"/>
                  <a:gd name="T20" fmla="*/ 0 w 701"/>
                  <a:gd name="T21" fmla="*/ 0 h 461"/>
                  <a:gd name="T22" fmla="*/ 0 w 701"/>
                  <a:gd name="T23" fmla="*/ 0 h 461"/>
                  <a:gd name="T24" fmla="*/ 0 w 701"/>
                  <a:gd name="T25" fmla="*/ 0 h 461"/>
                  <a:gd name="T26" fmla="*/ 0 w 701"/>
                  <a:gd name="T27" fmla="*/ 0 h 461"/>
                  <a:gd name="T28" fmla="*/ 0 w 701"/>
                  <a:gd name="T29" fmla="*/ 0 h 461"/>
                  <a:gd name="T30" fmla="*/ 0 w 701"/>
                  <a:gd name="T31" fmla="*/ 0 h 461"/>
                  <a:gd name="T32" fmla="*/ 0 w 701"/>
                  <a:gd name="T33" fmla="*/ 0 h 461"/>
                  <a:gd name="T34" fmla="*/ 0 w 701"/>
                  <a:gd name="T35" fmla="*/ 0 h 461"/>
                  <a:gd name="T36" fmla="*/ 0 w 701"/>
                  <a:gd name="T37" fmla="*/ 0 h 461"/>
                  <a:gd name="T38" fmla="*/ 0 w 701"/>
                  <a:gd name="T39" fmla="*/ 0 h 461"/>
                  <a:gd name="T40" fmla="*/ 0 w 701"/>
                  <a:gd name="T41" fmla="*/ 0 h 461"/>
                  <a:gd name="T42" fmla="*/ 0 w 701"/>
                  <a:gd name="T43" fmla="*/ 0 h 461"/>
                  <a:gd name="T44" fmla="*/ 0 w 701"/>
                  <a:gd name="T45" fmla="*/ 0 h 461"/>
                  <a:gd name="T46" fmla="*/ 0 w 701"/>
                  <a:gd name="T47" fmla="*/ 0 h 461"/>
                  <a:gd name="T48" fmla="*/ 0 w 701"/>
                  <a:gd name="T49" fmla="*/ 0 h 461"/>
                  <a:gd name="T50" fmla="*/ 0 w 701"/>
                  <a:gd name="T51" fmla="*/ 0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1"/>
                  <a:gd name="T79" fmla="*/ 0 h 461"/>
                  <a:gd name="T80" fmla="*/ 701 w 701"/>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1" h="461">
                    <a:moveTo>
                      <a:pt x="0" y="0"/>
                    </a:moveTo>
                    <a:lnTo>
                      <a:pt x="254" y="57"/>
                    </a:lnTo>
                    <a:lnTo>
                      <a:pt x="309" y="68"/>
                    </a:lnTo>
                    <a:lnTo>
                      <a:pt x="379" y="97"/>
                    </a:lnTo>
                    <a:lnTo>
                      <a:pt x="431" y="120"/>
                    </a:lnTo>
                    <a:lnTo>
                      <a:pt x="471" y="144"/>
                    </a:lnTo>
                    <a:lnTo>
                      <a:pt x="524" y="177"/>
                    </a:lnTo>
                    <a:lnTo>
                      <a:pt x="557" y="212"/>
                    </a:lnTo>
                    <a:lnTo>
                      <a:pt x="593" y="259"/>
                    </a:lnTo>
                    <a:lnTo>
                      <a:pt x="633" y="299"/>
                    </a:lnTo>
                    <a:lnTo>
                      <a:pt x="663" y="351"/>
                    </a:lnTo>
                    <a:lnTo>
                      <a:pt x="684" y="390"/>
                    </a:lnTo>
                    <a:lnTo>
                      <a:pt x="701" y="419"/>
                    </a:lnTo>
                    <a:lnTo>
                      <a:pt x="689" y="444"/>
                    </a:lnTo>
                    <a:lnTo>
                      <a:pt x="673" y="454"/>
                    </a:lnTo>
                    <a:lnTo>
                      <a:pt x="644" y="461"/>
                    </a:lnTo>
                    <a:lnTo>
                      <a:pt x="604" y="461"/>
                    </a:lnTo>
                    <a:lnTo>
                      <a:pt x="546" y="447"/>
                    </a:lnTo>
                    <a:lnTo>
                      <a:pt x="482" y="436"/>
                    </a:lnTo>
                    <a:lnTo>
                      <a:pt x="431" y="425"/>
                    </a:lnTo>
                    <a:lnTo>
                      <a:pt x="386" y="403"/>
                    </a:lnTo>
                    <a:lnTo>
                      <a:pt x="340" y="374"/>
                    </a:lnTo>
                    <a:lnTo>
                      <a:pt x="294" y="339"/>
                    </a:lnTo>
                    <a:lnTo>
                      <a:pt x="254" y="310"/>
                    </a:lnTo>
                    <a:lnTo>
                      <a:pt x="207" y="25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1" name="Freeform 386"/>
              <p:cNvSpPr>
                <a:spLocks/>
              </p:cNvSpPr>
              <p:nvPr/>
            </p:nvSpPr>
            <p:spPr bwMode="auto">
              <a:xfrm>
                <a:off x="1972" y="1823"/>
                <a:ext cx="156" cy="137"/>
              </a:xfrm>
              <a:custGeom>
                <a:avLst/>
                <a:gdLst>
                  <a:gd name="T0" fmla="*/ 0 w 622"/>
                  <a:gd name="T1" fmla="*/ 0 h 546"/>
                  <a:gd name="T2" fmla="*/ 0 w 622"/>
                  <a:gd name="T3" fmla="*/ 0 h 546"/>
                  <a:gd name="T4" fmla="*/ 0 w 622"/>
                  <a:gd name="T5" fmla="*/ 0 h 546"/>
                  <a:gd name="T6" fmla="*/ 0 w 622"/>
                  <a:gd name="T7" fmla="*/ 0 h 546"/>
                  <a:gd name="T8" fmla="*/ 0 w 622"/>
                  <a:gd name="T9" fmla="*/ 0 h 546"/>
                  <a:gd name="T10" fmla="*/ 0 w 622"/>
                  <a:gd name="T11" fmla="*/ 0 h 546"/>
                  <a:gd name="T12" fmla="*/ 0 w 622"/>
                  <a:gd name="T13" fmla="*/ 0 h 546"/>
                  <a:gd name="T14" fmla="*/ 0 w 622"/>
                  <a:gd name="T15" fmla="*/ 0 h 546"/>
                  <a:gd name="T16" fmla="*/ 0 w 622"/>
                  <a:gd name="T17" fmla="*/ 0 h 546"/>
                  <a:gd name="T18" fmla="*/ 0 w 622"/>
                  <a:gd name="T19" fmla="*/ 0 h 546"/>
                  <a:gd name="T20" fmla="*/ 0 w 622"/>
                  <a:gd name="T21" fmla="*/ 0 h 546"/>
                  <a:gd name="T22" fmla="*/ 0 w 622"/>
                  <a:gd name="T23" fmla="*/ 0 h 546"/>
                  <a:gd name="T24" fmla="*/ 0 w 622"/>
                  <a:gd name="T25" fmla="*/ 0 h 546"/>
                  <a:gd name="T26" fmla="*/ 0 w 622"/>
                  <a:gd name="T27" fmla="*/ 0 h 546"/>
                  <a:gd name="T28" fmla="*/ 0 w 622"/>
                  <a:gd name="T29" fmla="*/ 0 h 546"/>
                  <a:gd name="T30" fmla="*/ 0 w 622"/>
                  <a:gd name="T31" fmla="*/ 0 h 546"/>
                  <a:gd name="T32" fmla="*/ 0 w 622"/>
                  <a:gd name="T33" fmla="*/ 0 h 546"/>
                  <a:gd name="T34" fmla="*/ 0 w 622"/>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2"/>
                  <a:gd name="T55" fmla="*/ 0 h 546"/>
                  <a:gd name="T56" fmla="*/ 622 w 622"/>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2" h="546">
                    <a:moveTo>
                      <a:pt x="0" y="0"/>
                    </a:moveTo>
                    <a:lnTo>
                      <a:pt x="122" y="218"/>
                    </a:lnTo>
                    <a:lnTo>
                      <a:pt x="155" y="276"/>
                    </a:lnTo>
                    <a:lnTo>
                      <a:pt x="190" y="320"/>
                    </a:lnTo>
                    <a:lnTo>
                      <a:pt x="231" y="373"/>
                    </a:lnTo>
                    <a:lnTo>
                      <a:pt x="265" y="403"/>
                    </a:lnTo>
                    <a:lnTo>
                      <a:pt x="306" y="438"/>
                    </a:lnTo>
                    <a:lnTo>
                      <a:pt x="352" y="471"/>
                    </a:lnTo>
                    <a:lnTo>
                      <a:pt x="403" y="500"/>
                    </a:lnTo>
                    <a:lnTo>
                      <a:pt x="461" y="512"/>
                    </a:lnTo>
                    <a:lnTo>
                      <a:pt x="559" y="546"/>
                    </a:lnTo>
                    <a:lnTo>
                      <a:pt x="616" y="540"/>
                    </a:lnTo>
                    <a:lnTo>
                      <a:pt x="622" y="494"/>
                    </a:lnTo>
                    <a:lnTo>
                      <a:pt x="594" y="403"/>
                    </a:lnTo>
                    <a:lnTo>
                      <a:pt x="541" y="310"/>
                    </a:lnTo>
                    <a:lnTo>
                      <a:pt x="466" y="229"/>
                    </a:lnTo>
                    <a:lnTo>
                      <a:pt x="375" y="16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2" name="Freeform 387"/>
              <p:cNvSpPr>
                <a:spLocks/>
              </p:cNvSpPr>
              <p:nvPr/>
            </p:nvSpPr>
            <p:spPr bwMode="auto">
              <a:xfrm>
                <a:off x="1922" y="1903"/>
                <a:ext cx="189" cy="89"/>
              </a:xfrm>
              <a:custGeom>
                <a:avLst/>
                <a:gdLst>
                  <a:gd name="T0" fmla="*/ 0 w 753"/>
                  <a:gd name="T1" fmla="*/ 0 h 357"/>
                  <a:gd name="T2" fmla="*/ 0 w 753"/>
                  <a:gd name="T3" fmla="*/ 0 h 357"/>
                  <a:gd name="T4" fmla="*/ 0 w 753"/>
                  <a:gd name="T5" fmla="*/ 0 h 357"/>
                  <a:gd name="T6" fmla="*/ 0 w 753"/>
                  <a:gd name="T7" fmla="*/ 0 h 357"/>
                  <a:gd name="T8" fmla="*/ 0 w 753"/>
                  <a:gd name="T9" fmla="*/ 0 h 357"/>
                  <a:gd name="T10" fmla="*/ 0 w 753"/>
                  <a:gd name="T11" fmla="*/ 0 h 357"/>
                  <a:gd name="T12" fmla="*/ 0 w 753"/>
                  <a:gd name="T13" fmla="*/ 0 h 357"/>
                  <a:gd name="T14" fmla="*/ 0 w 753"/>
                  <a:gd name="T15" fmla="*/ 0 h 357"/>
                  <a:gd name="T16" fmla="*/ 0 w 753"/>
                  <a:gd name="T17" fmla="*/ 0 h 357"/>
                  <a:gd name="T18" fmla="*/ 0 w 753"/>
                  <a:gd name="T19" fmla="*/ 0 h 357"/>
                  <a:gd name="T20" fmla="*/ 0 w 753"/>
                  <a:gd name="T21" fmla="*/ 0 h 357"/>
                  <a:gd name="T22" fmla="*/ 0 w 753"/>
                  <a:gd name="T23" fmla="*/ 0 h 357"/>
                  <a:gd name="T24" fmla="*/ 0 w 753"/>
                  <a:gd name="T25" fmla="*/ 0 h 357"/>
                  <a:gd name="T26" fmla="*/ 0 w 753"/>
                  <a:gd name="T27" fmla="*/ 0 h 357"/>
                  <a:gd name="T28" fmla="*/ 0 w 753"/>
                  <a:gd name="T29" fmla="*/ 0 h 357"/>
                  <a:gd name="T30" fmla="*/ 0 w 753"/>
                  <a:gd name="T31" fmla="*/ 0 h 357"/>
                  <a:gd name="T32" fmla="*/ 0 w 753"/>
                  <a:gd name="T33" fmla="*/ 0 h 357"/>
                  <a:gd name="T34" fmla="*/ 0 w 753"/>
                  <a:gd name="T35" fmla="*/ 0 h 357"/>
                  <a:gd name="T36" fmla="*/ 0 w 753"/>
                  <a:gd name="T37" fmla="*/ 0 h 357"/>
                  <a:gd name="T38" fmla="*/ 0 w 753"/>
                  <a:gd name="T39" fmla="*/ 0 h 357"/>
                  <a:gd name="T40" fmla="*/ 0 w 753"/>
                  <a:gd name="T41" fmla="*/ 0 h 357"/>
                  <a:gd name="T42" fmla="*/ 0 w 753"/>
                  <a:gd name="T43" fmla="*/ 0 h 357"/>
                  <a:gd name="T44" fmla="*/ 0 w 753"/>
                  <a:gd name="T45" fmla="*/ 0 h 357"/>
                  <a:gd name="T46" fmla="*/ 0 w 753"/>
                  <a:gd name="T47" fmla="*/ 0 h 357"/>
                  <a:gd name="T48" fmla="*/ 0 w 753"/>
                  <a:gd name="T49" fmla="*/ 0 h 357"/>
                  <a:gd name="T50" fmla="*/ 0 w 753"/>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357"/>
                  <a:gd name="T80" fmla="*/ 753 w 75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357">
                    <a:moveTo>
                      <a:pt x="0" y="0"/>
                    </a:moveTo>
                    <a:lnTo>
                      <a:pt x="248" y="13"/>
                    </a:lnTo>
                    <a:lnTo>
                      <a:pt x="305" y="25"/>
                    </a:lnTo>
                    <a:lnTo>
                      <a:pt x="374" y="29"/>
                    </a:lnTo>
                    <a:lnTo>
                      <a:pt x="427" y="47"/>
                    </a:lnTo>
                    <a:lnTo>
                      <a:pt x="473" y="64"/>
                    </a:lnTo>
                    <a:lnTo>
                      <a:pt x="525" y="89"/>
                    </a:lnTo>
                    <a:lnTo>
                      <a:pt x="569" y="118"/>
                    </a:lnTo>
                    <a:lnTo>
                      <a:pt x="616" y="151"/>
                    </a:lnTo>
                    <a:lnTo>
                      <a:pt x="662" y="192"/>
                    </a:lnTo>
                    <a:lnTo>
                      <a:pt x="709" y="231"/>
                    </a:lnTo>
                    <a:lnTo>
                      <a:pt x="737" y="266"/>
                    </a:lnTo>
                    <a:lnTo>
                      <a:pt x="750" y="295"/>
                    </a:lnTo>
                    <a:lnTo>
                      <a:pt x="753" y="318"/>
                    </a:lnTo>
                    <a:lnTo>
                      <a:pt x="742" y="341"/>
                    </a:lnTo>
                    <a:lnTo>
                      <a:pt x="713" y="347"/>
                    </a:lnTo>
                    <a:lnTo>
                      <a:pt x="673" y="357"/>
                    </a:lnTo>
                    <a:lnTo>
                      <a:pt x="628" y="357"/>
                    </a:lnTo>
                    <a:lnTo>
                      <a:pt x="565" y="357"/>
                    </a:lnTo>
                    <a:lnTo>
                      <a:pt x="507" y="353"/>
                    </a:lnTo>
                    <a:lnTo>
                      <a:pt x="460" y="347"/>
                    </a:lnTo>
                    <a:lnTo>
                      <a:pt x="414" y="324"/>
                    </a:lnTo>
                    <a:lnTo>
                      <a:pt x="356" y="302"/>
                    </a:lnTo>
                    <a:lnTo>
                      <a:pt x="311" y="273"/>
                    </a:lnTo>
                    <a:lnTo>
                      <a:pt x="259" y="23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3" name="Freeform 388"/>
              <p:cNvSpPr>
                <a:spLocks/>
              </p:cNvSpPr>
              <p:nvPr/>
            </p:nvSpPr>
            <p:spPr bwMode="auto">
              <a:xfrm>
                <a:off x="2009" y="1902"/>
                <a:ext cx="175" cy="119"/>
              </a:xfrm>
              <a:custGeom>
                <a:avLst/>
                <a:gdLst>
                  <a:gd name="T0" fmla="*/ 0 w 702"/>
                  <a:gd name="T1" fmla="*/ 0 h 477"/>
                  <a:gd name="T2" fmla="*/ 0 w 702"/>
                  <a:gd name="T3" fmla="*/ 0 h 477"/>
                  <a:gd name="T4" fmla="*/ 0 w 702"/>
                  <a:gd name="T5" fmla="*/ 0 h 477"/>
                  <a:gd name="T6" fmla="*/ 0 w 702"/>
                  <a:gd name="T7" fmla="*/ 0 h 477"/>
                  <a:gd name="T8" fmla="*/ 0 w 702"/>
                  <a:gd name="T9" fmla="*/ 0 h 477"/>
                  <a:gd name="T10" fmla="*/ 0 w 702"/>
                  <a:gd name="T11" fmla="*/ 0 h 477"/>
                  <a:gd name="T12" fmla="*/ 0 w 702"/>
                  <a:gd name="T13" fmla="*/ 0 h 477"/>
                  <a:gd name="T14" fmla="*/ 0 w 702"/>
                  <a:gd name="T15" fmla="*/ 0 h 477"/>
                  <a:gd name="T16" fmla="*/ 0 w 702"/>
                  <a:gd name="T17" fmla="*/ 0 h 477"/>
                  <a:gd name="T18" fmla="*/ 0 w 702"/>
                  <a:gd name="T19" fmla="*/ 0 h 477"/>
                  <a:gd name="T20" fmla="*/ 0 w 702"/>
                  <a:gd name="T21" fmla="*/ 0 h 477"/>
                  <a:gd name="T22" fmla="*/ 0 w 702"/>
                  <a:gd name="T23" fmla="*/ 0 h 477"/>
                  <a:gd name="T24" fmla="*/ 0 w 702"/>
                  <a:gd name="T25" fmla="*/ 0 h 477"/>
                  <a:gd name="T26" fmla="*/ 0 w 702"/>
                  <a:gd name="T27" fmla="*/ 0 h 477"/>
                  <a:gd name="T28" fmla="*/ 0 w 702"/>
                  <a:gd name="T29" fmla="*/ 0 h 477"/>
                  <a:gd name="T30" fmla="*/ 0 w 702"/>
                  <a:gd name="T31" fmla="*/ 0 h 477"/>
                  <a:gd name="T32" fmla="*/ 0 w 702"/>
                  <a:gd name="T33" fmla="*/ 0 h 477"/>
                  <a:gd name="T34" fmla="*/ 0 w 702"/>
                  <a:gd name="T35" fmla="*/ 0 h 477"/>
                  <a:gd name="T36" fmla="*/ 0 w 702"/>
                  <a:gd name="T37" fmla="*/ 0 h 477"/>
                  <a:gd name="T38" fmla="*/ 0 w 702"/>
                  <a:gd name="T39" fmla="*/ 0 h 477"/>
                  <a:gd name="T40" fmla="*/ 0 w 702"/>
                  <a:gd name="T41" fmla="*/ 0 h 477"/>
                  <a:gd name="T42" fmla="*/ 0 w 702"/>
                  <a:gd name="T43" fmla="*/ 0 h 477"/>
                  <a:gd name="T44" fmla="*/ 0 w 702"/>
                  <a:gd name="T45" fmla="*/ 0 h 477"/>
                  <a:gd name="T46" fmla="*/ 0 w 702"/>
                  <a:gd name="T47" fmla="*/ 0 h 477"/>
                  <a:gd name="T48" fmla="*/ 0 w 702"/>
                  <a:gd name="T49" fmla="*/ 0 h 477"/>
                  <a:gd name="T50" fmla="*/ 0 w 702"/>
                  <a:gd name="T51" fmla="*/ 0 h 4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7"/>
                  <a:gd name="T80" fmla="*/ 702 w 702"/>
                  <a:gd name="T81" fmla="*/ 477 h 4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7">
                    <a:moveTo>
                      <a:pt x="0" y="0"/>
                    </a:moveTo>
                    <a:lnTo>
                      <a:pt x="258" y="68"/>
                    </a:lnTo>
                    <a:lnTo>
                      <a:pt x="321" y="80"/>
                    </a:lnTo>
                    <a:lnTo>
                      <a:pt x="385" y="104"/>
                    </a:lnTo>
                    <a:lnTo>
                      <a:pt x="437" y="134"/>
                    </a:lnTo>
                    <a:lnTo>
                      <a:pt x="477" y="155"/>
                    </a:lnTo>
                    <a:lnTo>
                      <a:pt x="522" y="196"/>
                    </a:lnTo>
                    <a:lnTo>
                      <a:pt x="562" y="230"/>
                    </a:lnTo>
                    <a:lnTo>
                      <a:pt x="604" y="270"/>
                    </a:lnTo>
                    <a:lnTo>
                      <a:pt x="637" y="310"/>
                    </a:lnTo>
                    <a:lnTo>
                      <a:pt x="673" y="361"/>
                    </a:lnTo>
                    <a:lnTo>
                      <a:pt x="688" y="403"/>
                    </a:lnTo>
                    <a:lnTo>
                      <a:pt x="702" y="432"/>
                    </a:lnTo>
                    <a:lnTo>
                      <a:pt x="702" y="449"/>
                    </a:lnTo>
                    <a:lnTo>
                      <a:pt x="677" y="465"/>
                    </a:lnTo>
                    <a:lnTo>
                      <a:pt x="651" y="477"/>
                    </a:lnTo>
                    <a:lnTo>
                      <a:pt x="609" y="472"/>
                    </a:lnTo>
                    <a:lnTo>
                      <a:pt x="547" y="454"/>
                    </a:lnTo>
                    <a:lnTo>
                      <a:pt x="493" y="454"/>
                    </a:lnTo>
                    <a:lnTo>
                      <a:pt x="442" y="432"/>
                    </a:lnTo>
                    <a:lnTo>
                      <a:pt x="391" y="408"/>
                    </a:lnTo>
                    <a:lnTo>
                      <a:pt x="349" y="390"/>
                    </a:lnTo>
                    <a:lnTo>
                      <a:pt x="305" y="357"/>
                    </a:lnTo>
                    <a:lnTo>
                      <a:pt x="258" y="317"/>
                    </a:lnTo>
                    <a:lnTo>
                      <a:pt x="212" y="27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4" name="Freeform 389"/>
              <p:cNvSpPr>
                <a:spLocks/>
              </p:cNvSpPr>
              <p:nvPr/>
            </p:nvSpPr>
            <p:spPr bwMode="auto">
              <a:xfrm>
                <a:off x="2039" y="1863"/>
                <a:ext cx="155" cy="140"/>
              </a:xfrm>
              <a:custGeom>
                <a:avLst/>
                <a:gdLst>
                  <a:gd name="T0" fmla="*/ 0 w 620"/>
                  <a:gd name="T1" fmla="*/ 0 h 558"/>
                  <a:gd name="T2" fmla="*/ 0 w 620"/>
                  <a:gd name="T3" fmla="*/ 0 h 558"/>
                  <a:gd name="T4" fmla="*/ 0 w 620"/>
                  <a:gd name="T5" fmla="*/ 0 h 558"/>
                  <a:gd name="T6" fmla="*/ 0 w 620"/>
                  <a:gd name="T7" fmla="*/ 0 h 558"/>
                  <a:gd name="T8" fmla="*/ 0 w 620"/>
                  <a:gd name="T9" fmla="*/ 0 h 558"/>
                  <a:gd name="T10" fmla="*/ 0 w 620"/>
                  <a:gd name="T11" fmla="*/ 0 h 558"/>
                  <a:gd name="T12" fmla="*/ 0 w 620"/>
                  <a:gd name="T13" fmla="*/ 0 h 558"/>
                  <a:gd name="T14" fmla="*/ 0 w 620"/>
                  <a:gd name="T15" fmla="*/ 0 h 558"/>
                  <a:gd name="T16" fmla="*/ 0 w 620"/>
                  <a:gd name="T17" fmla="*/ 0 h 558"/>
                  <a:gd name="T18" fmla="*/ 0 w 620"/>
                  <a:gd name="T19" fmla="*/ 0 h 558"/>
                  <a:gd name="T20" fmla="*/ 0 w 620"/>
                  <a:gd name="T21" fmla="*/ 0 h 558"/>
                  <a:gd name="T22" fmla="*/ 0 w 620"/>
                  <a:gd name="T23" fmla="*/ 0 h 558"/>
                  <a:gd name="T24" fmla="*/ 0 w 620"/>
                  <a:gd name="T25" fmla="*/ 0 h 558"/>
                  <a:gd name="T26" fmla="*/ 0 w 620"/>
                  <a:gd name="T27" fmla="*/ 0 h 558"/>
                  <a:gd name="T28" fmla="*/ 0 w 620"/>
                  <a:gd name="T29" fmla="*/ 0 h 558"/>
                  <a:gd name="T30" fmla="*/ 0 w 620"/>
                  <a:gd name="T31" fmla="*/ 0 h 558"/>
                  <a:gd name="T32" fmla="*/ 0 w 620"/>
                  <a:gd name="T33" fmla="*/ 0 h 558"/>
                  <a:gd name="T34" fmla="*/ 0 w 620"/>
                  <a:gd name="T35" fmla="*/ 0 h 5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58"/>
                  <a:gd name="T56" fmla="*/ 620 w 620"/>
                  <a:gd name="T57" fmla="*/ 558 h 5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58">
                    <a:moveTo>
                      <a:pt x="0" y="0"/>
                    </a:moveTo>
                    <a:lnTo>
                      <a:pt x="121" y="218"/>
                    </a:lnTo>
                    <a:lnTo>
                      <a:pt x="150" y="281"/>
                    </a:lnTo>
                    <a:lnTo>
                      <a:pt x="191" y="328"/>
                    </a:lnTo>
                    <a:lnTo>
                      <a:pt x="229" y="374"/>
                    </a:lnTo>
                    <a:lnTo>
                      <a:pt x="258" y="414"/>
                    </a:lnTo>
                    <a:lnTo>
                      <a:pt x="300" y="444"/>
                    </a:lnTo>
                    <a:lnTo>
                      <a:pt x="351" y="472"/>
                    </a:lnTo>
                    <a:lnTo>
                      <a:pt x="402" y="500"/>
                    </a:lnTo>
                    <a:lnTo>
                      <a:pt x="460" y="516"/>
                    </a:lnTo>
                    <a:lnTo>
                      <a:pt x="557" y="558"/>
                    </a:lnTo>
                    <a:lnTo>
                      <a:pt x="610" y="545"/>
                    </a:lnTo>
                    <a:lnTo>
                      <a:pt x="620" y="500"/>
                    </a:lnTo>
                    <a:lnTo>
                      <a:pt x="586" y="407"/>
                    </a:lnTo>
                    <a:lnTo>
                      <a:pt x="535" y="314"/>
                    </a:lnTo>
                    <a:lnTo>
                      <a:pt x="472" y="235"/>
                    </a:lnTo>
                    <a:lnTo>
                      <a:pt x="373" y="172"/>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5" name="Freeform 390"/>
              <p:cNvSpPr>
                <a:spLocks/>
              </p:cNvSpPr>
              <p:nvPr/>
            </p:nvSpPr>
            <p:spPr bwMode="auto">
              <a:xfrm>
                <a:off x="1987" y="1945"/>
                <a:ext cx="190" cy="89"/>
              </a:xfrm>
              <a:custGeom>
                <a:avLst/>
                <a:gdLst>
                  <a:gd name="T0" fmla="*/ 0 w 760"/>
                  <a:gd name="T1" fmla="*/ 0 h 356"/>
                  <a:gd name="T2" fmla="*/ 0 w 760"/>
                  <a:gd name="T3" fmla="*/ 0 h 356"/>
                  <a:gd name="T4" fmla="*/ 0 w 760"/>
                  <a:gd name="T5" fmla="*/ 0 h 356"/>
                  <a:gd name="T6" fmla="*/ 0 w 760"/>
                  <a:gd name="T7" fmla="*/ 0 h 356"/>
                  <a:gd name="T8" fmla="*/ 0 w 760"/>
                  <a:gd name="T9" fmla="*/ 0 h 356"/>
                  <a:gd name="T10" fmla="*/ 0 w 760"/>
                  <a:gd name="T11" fmla="*/ 0 h 356"/>
                  <a:gd name="T12" fmla="*/ 0 w 760"/>
                  <a:gd name="T13" fmla="*/ 0 h 356"/>
                  <a:gd name="T14" fmla="*/ 0 w 760"/>
                  <a:gd name="T15" fmla="*/ 0 h 356"/>
                  <a:gd name="T16" fmla="*/ 0 w 760"/>
                  <a:gd name="T17" fmla="*/ 0 h 356"/>
                  <a:gd name="T18" fmla="*/ 0 w 760"/>
                  <a:gd name="T19" fmla="*/ 0 h 356"/>
                  <a:gd name="T20" fmla="*/ 0 w 760"/>
                  <a:gd name="T21" fmla="*/ 0 h 356"/>
                  <a:gd name="T22" fmla="*/ 0 w 760"/>
                  <a:gd name="T23" fmla="*/ 0 h 356"/>
                  <a:gd name="T24" fmla="*/ 0 w 760"/>
                  <a:gd name="T25" fmla="*/ 0 h 356"/>
                  <a:gd name="T26" fmla="*/ 0 w 760"/>
                  <a:gd name="T27" fmla="*/ 0 h 356"/>
                  <a:gd name="T28" fmla="*/ 0 w 760"/>
                  <a:gd name="T29" fmla="*/ 0 h 356"/>
                  <a:gd name="T30" fmla="*/ 0 w 760"/>
                  <a:gd name="T31" fmla="*/ 0 h 356"/>
                  <a:gd name="T32" fmla="*/ 0 w 760"/>
                  <a:gd name="T33" fmla="*/ 0 h 356"/>
                  <a:gd name="T34" fmla="*/ 0 w 760"/>
                  <a:gd name="T35" fmla="*/ 0 h 356"/>
                  <a:gd name="T36" fmla="*/ 0 w 760"/>
                  <a:gd name="T37" fmla="*/ 0 h 356"/>
                  <a:gd name="T38" fmla="*/ 0 w 760"/>
                  <a:gd name="T39" fmla="*/ 0 h 356"/>
                  <a:gd name="T40" fmla="*/ 0 w 760"/>
                  <a:gd name="T41" fmla="*/ 0 h 356"/>
                  <a:gd name="T42" fmla="*/ 0 w 760"/>
                  <a:gd name="T43" fmla="*/ 0 h 356"/>
                  <a:gd name="T44" fmla="*/ 0 w 760"/>
                  <a:gd name="T45" fmla="*/ 0 h 356"/>
                  <a:gd name="T46" fmla="*/ 0 w 760"/>
                  <a:gd name="T47" fmla="*/ 0 h 356"/>
                  <a:gd name="T48" fmla="*/ 0 w 760"/>
                  <a:gd name="T49" fmla="*/ 0 h 356"/>
                  <a:gd name="T50" fmla="*/ 0 w 760"/>
                  <a:gd name="T51" fmla="*/ 0 h 3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60"/>
                  <a:gd name="T79" fmla="*/ 0 h 356"/>
                  <a:gd name="T80" fmla="*/ 760 w 760"/>
                  <a:gd name="T81" fmla="*/ 356 h 3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60" h="356">
                    <a:moveTo>
                      <a:pt x="0" y="0"/>
                    </a:moveTo>
                    <a:lnTo>
                      <a:pt x="248" y="11"/>
                    </a:lnTo>
                    <a:lnTo>
                      <a:pt x="317" y="15"/>
                    </a:lnTo>
                    <a:lnTo>
                      <a:pt x="379" y="28"/>
                    </a:lnTo>
                    <a:lnTo>
                      <a:pt x="436" y="41"/>
                    </a:lnTo>
                    <a:lnTo>
                      <a:pt x="478" y="57"/>
                    </a:lnTo>
                    <a:lnTo>
                      <a:pt x="529" y="86"/>
                    </a:lnTo>
                    <a:lnTo>
                      <a:pt x="580" y="108"/>
                    </a:lnTo>
                    <a:lnTo>
                      <a:pt x="627" y="149"/>
                    </a:lnTo>
                    <a:lnTo>
                      <a:pt x="667" y="184"/>
                    </a:lnTo>
                    <a:lnTo>
                      <a:pt x="713" y="235"/>
                    </a:lnTo>
                    <a:lnTo>
                      <a:pt x="742" y="263"/>
                    </a:lnTo>
                    <a:lnTo>
                      <a:pt x="760" y="292"/>
                    </a:lnTo>
                    <a:lnTo>
                      <a:pt x="760" y="318"/>
                    </a:lnTo>
                    <a:lnTo>
                      <a:pt x="749" y="339"/>
                    </a:lnTo>
                    <a:lnTo>
                      <a:pt x="724" y="343"/>
                    </a:lnTo>
                    <a:lnTo>
                      <a:pt x="685" y="356"/>
                    </a:lnTo>
                    <a:lnTo>
                      <a:pt x="627" y="356"/>
                    </a:lnTo>
                    <a:lnTo>
                      <a:pt x="576" y="356"/>
                    </a:lnTo>
                    <a:lnTo>
                      <a:pt x="512" y="356"/>
                    </a:lnTo>
                    <a:lnTo>
                      <a:pt x="465" y="343"/>
                    </a:lnTo>
                    <a:lnTo>
                      <a:pt x="414" y="321"/>
                    </a:lnTo>
                    <a:lnTo>
                      <a:pt x="369" y="299"/>
                    </a:lnTo>
                    <a:lnTo>
                      <a:pt x="317" y="271"/>
                    </a:lnTo>
                    <a:lnTo>
                      <a:pt x="266" y="235"/>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6" name="Freeform 391"/>
              <p:cNvSpPr>
                <a:spLocks/>
              </p:cNvSpPr>
              <p:nvPr/>
            </p:nvSpPr>
            <p:spPr bwMode="auto">
              <a:xfrm>
                <a:off x="2080" y="1949"/>
                <a:ext cx="176" cy="118"/>
              </a:xfrm>
              <a:custGeom>
                <a:avLst/>
                <a:gdLst>
                  <a:gd name="T0" fmla="*/ 0 w 701"/>
                  <a:gd name="T1" fmla="*/ 0 h 473"/>
                  <a:gd name="T2" fmla="*/ 0 w 701"/>
                  <a:gd name="T3" fmla="*/ 0 h 473"/>
                  <a:gd name="T4" fmla="*/ 0 w 701"/>
                  <a:gd name="T5" fmla="*/ 0 h 473"/>
                  <a:gd name="T6" fmla="*/ 0 w 701"/>
                  <a:gd name="T7" fmla="*/ 0 h 473"/>
                  <a:gd name="T8" fmla="*/ 0 w 701"/>
                  <a:gd name="T9" fmla="*/ 0 h 473"/>
                  <a:gd name="T10" fmla="*/ 0 w 701"/>
                  <a:gd name="T11" fmla="*/ 0 h 473"/>
                  <a:gd name="T12" fmla="*/ 0 w 701"/>
                  <a:gd name="T13" fmla="*/ 0 h 473"/>
                  <a:gd name="T14" fmla="*/ 0 w 701"/>
                  <a:gd name="T15" fmla="*/ 0 h 473"/>
                  <a:gd name="T16" fmla="*/ 0 w 701"/>
                  <a:gd name="T17" fmla="*/ 0 h 473"/>
                  <a:gd name="T18" fmla="*/ 0 w 701"/>
                  <a:gd name="T19" fmla="*/ 0 h 473"/>
                  <a:gd name="T20" fmla="*/ 0 w 701"/>
                  <a:gd name="T21" fmla="*/ 0 h 473"/>
                  <a:gd name="T22" fmla="*/ 0 w 701"/>
                  <a:gd name="T23" fmla="*/ 0 h 473"/>
                  <a:gd name="T24" fmla="*/ 0 w 701"/>
                  <a:gd name="T25" fmla="*/ 0 h 473"/>
                  <a:gd name="T26" fmla="*/ 0 w 701"/>
                  <a:gd name="T27" fmla="*/ 0 h 473"/>
                  <a:gd name="T28" fmla="*/ 0 w 701"/>
                  <a:gd name="T29" fmla="*/ 0 h 473"/>
                  <a:gd name="T30" fmla="*/ 0 w 701"/>
                  <a:gd name="T31" fmla="*/ 0 h 473"/>
                  <a:gd name="T32" fmla="*/ 0 w 701"/>
                  <a:gd name="T33" fmla="*/ 0 h 473"/>
                  <a:gd name="T34" fmla="*/ 0 w 701"/>
                  <a:gd name="T35" fmla="*/ 0 h 473"/>
                  <a:gd name="T36" fmla="*/ 0 w 701"/>
                  <a:gd name="T37" fmla="*/ 0 h 473"/>
                  <a:gd name="T38" fmla="*/ 0 w 701"/>
                  <a:gd name="T39" fmla="*/ 0 h 473"/>
                  <a:gd name="T40" fmla="*/ 0 w 701"/>
                  <a:gd name="T41" fmla="*/ 0 h 473"/>
                  <a:gd name="T42" fmla="*/ 0 w 701"/>
                  <a:gd name="T43" fmla="*/ 0 h 473"/>
                  <a:gd name="T44" fmla="*/ 0 w 701"/>
                  <a:gd name="T45" fmla="*/ 0 h 473"/>
                  <a:gd name="T46" fmla="*/ 0 w 701"/>
                  <a:gd name="T47" fmla="*/ 0 h 473"/>
                  <a:gd name="T48" fmla="*/ 0 w 701"/>
                  <a:gd name="T49" fmla="*/ 0 h 473"/>
                  <a:gd name="T50" fmla="*/ 0 w 701"/>
                  <a:gd name="T51" fmla="*/ 0 h 4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1"/>
                  <a:gd name="T79" fmla="*/ 0 h 473"/>
                  <a:gd name="T80" fmla="*/ 701 w 701"/>
                  <a:gd name="T81" fmla="*/ 473 h 4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1" h="473">
                    <a:moveTo>
                      <a:pt x="0" y="0"/>
                    </a:moveTo>
                    <a:lnTo>
                      <a:pt x="260" y="64"/>
                    </a:lnTo>
                    <a:lnTo>
                      <a:pt x="322" y="82"/>
                    </a:lnTo>
                    <a:lnTo>
                      <a:pt x="386" y="101"/>
                    </a:lnTo>
                    <a:lnTo>
                      <a:pt x="437" y="129"/>
                    </a:lnTo>
                    <a:lnTo>
                      <a:pt x="482" y="151"/>
                    </a:lnTo>
                    <a:lnTo>
                      <a:pt x="529" y="186"/>
                    </a:lnTo>
                    <a:lnTo>
                      <a:pt x="564" y="220"/>
                    </a:lnTo>
                    <a:lnTo>
                      <a:pt x="603" y="266"/>
                    </a:lnTo>
                    <a:lnTo>
                      <a:pt x="645" y="306"/>
                    </a:lnTo>
                    <a:lnTo>
                      <a:pt x="667" y="365"/>
                    </a:lnTo>
                    <a:lnTo>
                      <a:pt x="691" y="399"/>
                    </a:lnTo>
                    <a:lnTo>
                      <a:pt x="701" y="432"/>
                    </a:lnTo>
                    <a:lnTo>
                      <a:pt x="691" y="450"/>
                    </a:lnTo>
                    <a:lnTo>
                      <a:pt x="684" y="468"/>
                    </a:lnTo>
                    <a:lnTo>
                      <a:pt x="650" y="473"/>
                    </a:lnTo>
                    <a:lnTo>
                      <a:pt x="616" y="473"/>
                    </a:lnTo>
                    <a:lnTo>
                      <a:pt x="552" y="458"/>
                    </a:lnTo>
                    <a:lnTo>
                      <a:pt x="494" y="450"/>
                    </a:lnTo>
                    <a:lnTo>
                      <a:pt x="443" y="432"/>
                    </a:lnTo>
                    <a:lnTo>
                      <a:pt x="390" y="416"/>
                    </a:lnTo>
                    <a:lnTo>
                      <a:pt x="350" y="381"/>
                    </a:lnTo>
                    <a:lnTo>
                      <a:pt x="298" y="352"/>
                    </a:lnTo>
                    <a:lnTo>
                      <a:pt x="260" y="313"/>
                    </a:lnTo>
                    <a:lnTo>
                      <a:pt x="220" y="26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7" name="Freeform 392"/>
              <p:cNvSpPr>
                <a:spLocks/>
              </p:cNvSpPr>
              <p:nvPr/>
            </p:nvSpPr>
            <p:spPr bwMode="auto">
              <a:xfrm>
                <a:off x="2111" y="1910"/>
                <a:ext cx="155" cy="139"/>
              </a:xfrm>
              <a:custGeom>
                <a:avLst/>
                <a:gdLst>
                  <a:gd name="T0" fmla="*/ 0 w 623"/>
                  <a:gd name="T1" fmla="*/ 0 h 554"/>
                  <a:gd name="T2" fmla="*/ 0 w 623"/>
                  <a:gd name="T3" fmla="*/ 0 h 554"/>
                  <a:gd name="T4" fmla="*/ 0 w 623"/>
                  <a:gd name="T5" fmla="*/ 0 h 554"/>
                  <a:gd name="T6" fmla="*/ 0 w 623"/>
                  <a:gd name="T7" fmla="*/ 0 h 554"/>
                  <a:gd name="T8" fmla="*/ 0 w 623"/>
                  <a:gd name="T9" fmla="*/ 0 h 554"/>
                  <a:gd name="T10" fmla="*/ 0 w 623"/>
                  <a:gd name="T11" fmla="*/ 0 h 554"/>
                  <a:gd name="T12" fmla="*/ 0 w 623"/>
                  <a:gd name="T13" fmla="*/ 0 h 554"/>
                  <a:gd name="T14" fmla="*/ 0 w 623"/>
                  <a:gd name="T15" fmla="*/ 0 h 554"/>
                  <a:gd name="T16" fmla="*/ 0 w 623"/>
                  <a:gd name="T17" fmla="*/ 0 h 554"/>
                  <a:gd name="T18" fmla="*/ 0 w 623"/>
                  <a:gd name="T19" fmla="*/ 0 h 554"/>
                  <a:gd name="T20" fmla="*/ 0 w 623"/>
                  <a:gd name="T21" fmla="*/ 0 h 554"/>
                  <a:gd name="T22" fmla="*/ 0 w 623"/>
                  <a:gd name="T23" fmla="*/ 0 h 554"/>
                  <a:gd name="T24" fmla="*/ 0 w 623"/>
                  <a:gd name="T25" fmla="*/ 0 h 554"/>
                  <a:gd name="T26" fmla="*/ 0 w 623"/>
                  <a:gd name="T27" fmla="*/ 0 h 554"/>
                  <a:gd name="T28" fmla="*/ 0 w 623"/>
                  <a:gd name="T29" fmla="*/ 0 h 554"/>
                  <a:gd name="T30" fmla="*/ 0 w 623"/>
                  <a:gd name="T31" fmla="*/ 0 h 554"/>
                  <a:gd name="T32" fmla="*/ 0 w 623"/>
                  <a:gd name="T33" fmla="*/ 0 h 554"/>
                  <a:gd name="T34" fmla="*/ 0 w 623"/>
                  <a:gd name="T35" fmla="*/ 0 h 5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3"/>
                  <a:gd name="T55" fmla="*/ 0 h 554"/>
                  <a:gd name="T56" fmla="*/ 623 w 623"/>
                  <a:gd name="T57" fmla="*/ 554 h 5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3" h="554">
                    <a:moveTo>
                      <a:pt x="0" y="0"/>
                    </a:moveTo>
                    <a:lnTo>
                      <a:pt x="122" y="219"/>
                    </a:lnTo>
                    <a:lnTo>
                      <a:pt x="152" y="273"/>
                    </a:lnTo>
                    <a:lnTo>
                      <a:pt x="185" y="328"/>
                    </a:lnTo>
                    <a:lnTo>
                      <a:pt x="225" y="375"/>
                    </a:lnTo>
                    <a:lnTo>
                      <a:pt x="260" y="403"/>
                    </a:lnTo>
                    <a:lnTo>
                      <a:pt x="307" y="444"/>
                    </a:lnTo>
                    <a:lnTo>
                      <a:pt x="346" y="473"/>
                    </a:lnTo>
                    <a:lnTo>
                      <a:pt x="403" y="502"/>
                    </a:lnTo>
                    <a:lnTo>
                      <a:pt x="462" y="520"/>
                    </a:lnTo>
                    <a:lnTo>
                      <a:pt x="554" y="554"/>
                    </a:lnTo>
                    <a:lnTo>
                      <a:pt x="617" y="536"/>
                    </a:lnTo>
                    <a:lnTo>
                      <a:pt x="623" y="496"/>
                    </a:lnTo>
                    <a:lnTo>
                      <a:pt x="594" y="403"/>
                    </a:lnTo>
                    <a:lnTo>
                      <a:pt x="535" y="312"/>
                    </a:lnTo>
                    <a:lnTo>
                      <a:pt x="472" y="231"/>
                    </a:lnTo>
                    <a:lnTo>
                      <a:pt x="374" y="16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8" name="Freeform 393"/>
              <p:cNvSpPr>
                <a:spLocks/>
              </p:cNvSpPr>
              <p:nvPr/>
            </p:nvSpPr>
            <p:spPr bwMode="auto">
              <a:xfrm>
                <a:off x="2060" y="1991"/>
                <a:ext cx="189" cy="90"/>
              </a:xfrm>
              <a:custGeom>
                <a:avLst/>
                <a:gdLst>
                  <a:gd name="T0" fmla="*/ 0 w 754"/>
                  <a:gd name="T1" fmla="*/ 0 h 361"/>
                  <a:gd name="T2" fmla="*/ 0 w 754"/>
                  <a:gd name="T3" fmla="*/ 0 h 361"/>
                  <a:gd name="T4" fmla="*/ 0 w 754"/>
                  <a:gd name="T5" fmla="*/ 0 h 361"/>
                  <a:gd name="T6" fmla="*/ 0 w 754"/>
                  <a:gd name="T7" fmla="*/ 0 h 361"/>
                  <a:gd name="T8" fmla="*/ 0 w 754"/>
                  <a:gd name="T9" fmla="*/ 0 h 361"/>
                  <a:gd name="T10" fmla="*/ 0 w 754"/>
                  <a:gd name="T11" fmla="*/ 0 h 361"/>
                  <a:gd name="T12" fmla="*/ 0 w 754"/>
                  <a:gd name="T13" fmla="*/ 0 h 361"/>
                  <a:gd name="T14" fmla="*/ 0 w 754"/>
                  <a:gd name="T15" fmla="*/ 0 h 361"/>
                  <a:gd name="T16" fmla="*/ 0 w 754"/>
                  <a:gd name="T17" fmla="*/ 0 h 361"/>
                  <a:gd name="T18" fmla="*/ 0 w 754"/>
                  <a:gd name="T19" fmla="*/ 0 h 361"/>
                  <a:gd name="T20" fmla="*/ 0 w 754"/>
                  <a:gd name="T21" fmla="*/ 0 h 361"/>
                  <a:gd name="T22" fmla="*/ 0 w 754"/>
                  <a:gd name="T23" fmla="*/ 0 h 361"/>
                  <a:gd name="T24" fmla="*/ 0 w 754"/>
                  <a:gd name="T25" fmla="*/ 0 h 361"/>
                  <a:gd name="T26" fmla="*/ 0 w 754"/>
                  <a:gd name="T27" fmla="*/ 0 h 361"/>
                  <a:gd name="T28" fmla="*/ 0 w 754"/>
                  <a:gd name="T29" fmla="*/ 0 h 361"/>
                  <a:gd name="T30" fmla="*/ 0 w 754"/>
                  <a:gd name="T31" fmla="*/ 0 h 361"/>
                  <a:gd name="T32" fmla="*/ 0 w 754"/>
                  <a:gd name="T33" fmla="*/ 0 h 361"/>
                  <a:gd name="T34" fmla="*/ 0 w 754"/>
                  <a:gd name="T35" fmla="*/ 0 h 361"/>
                  <a:gd name="T36" fmla="*/ 0 w 754"/>
                  <a:gd name="T37" fmla="*/ 0 h 361"/>
                  <a:gd name="T38" fmla="*/ 0 w 754"/>
                  <a:gd name="T39" fmla="*/ 0 h 361"/>
                  <a:gd name="T40" fmla="*/ 0 w 754"/>
                  <a:gd name="T41" fmla="*/ 0 h 361"/>
                  <a:gd name="T42" fmla="*/ 0 w 754"/>
                  <a:gd name="T43" fmla="*/ 0 h 361"/>
                  <a:gd name="T44" fmla="*/ 0 w 754"/>
                  <a:gd name="T45" fmla="*/ 0 h 361"/>
                  <a:gd name="T46" fmla="*/ 0 w 754"/>
                  <a:gd name="T47" fmla="*/ 0 h 361"/>
                  <a:gd name="T48" fmla="*/ 0 w 754"/>
                  <a:gd name="T49" fmla="*/ 0 h 361"/>
                  <a:gd name="T50" fmla="*/ 0 w 754"/>
                  <a:gd name="T51" fmla="*/ 0 h 3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361"/>
                  <a:gd name="T80" fmla="*/ 754 w 754"/>
                  <a:gd name="T81" fmla="*/ 361 h 3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361">
                    <a:moveTo>
                      <a:pt x="0" y="0"/>
                    </a:moveTo>
                    <a:lnTo>
                      <a:pt x="247" y="12"/>
                    </a:lnTo>
                    <a:lnTo>
                      <a:pt x="311" y="17"/>
                    </a:lnTo>
                    <a:lnTo>
                      <a:pt x="373" y="28"/>
                    </a:lnTo>
                    <a:lnTo>
                      <a:pt x="430" y="46"/>
                    </a:lnTo>
                    <a:lnTo>
                      <a:pt x="477" y="57"/>
                    </a:lnTo>
                    <a:lnTo>
                      <a:pt x="528" y="79"/>
                    </a:lnTo>
                    <a:lnTo>
                      <a:pt x="570" y="108"/>
                    </a:lnTo>
                    <a:lnTo>
                      <a:pt x="621" y="149"/>
                    </a:lnTo>
                    <a:lnTo>
                      <a:pt x="662" y="188"/>
                    </a:lnTo>
                    <a:lnTo>
                      <a:pt x="712" y="230"/>
                    </a:lnTo>
                    <a:lnTo>
                      <a:pt x="730" y="271"/>
                    </a:lnTo>
                    <a:lnTo>
                      <a:pt x="754" y="299"/>
                    </a:lnTo>
                    <a:lnTo>
                      <a:pt x="754" y="314"/>
                    </a:lnTo>
                    <a:lnTo>
                      <a:pt x="742" y="339"/>
                    </a:lnTo>
                    <a:lnTo>
                      <a:pt x="717" y="351"/>
                    </a:lnTo>
                    <a:lnTo>
                      <a:pt x="679" y="361"/>
                    </a:lnTo>
                    <a:lnTo>
                      <a:pt x="625" y="356"/>
                    </a:lnTo>
                    <a:lnTo>
                      <a:pt x="562" y="356"/>
                    </a:lnTo>
                    <a:lnTo>
                      <a:pt x="510" y="351"/>
                    </a:lnTo>
                    <a:lnTo>
                      <a:pt x="460" y="339"/>
                    </a:lnTo>
                    <a:lnTo>
                      <a:pt x="415" y="314"/>
                    </a:lnTo>
                    <a:lnTo>
                      <a:pt x="355" y="304"/>
                    </a:lnTo>
                    <a:lnTo>
                      <a:pt x="311" y="271"/>
                    </a:lnTo>
                    <a:lnTo>
                      <a:pt x="264" y="23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39" name="Freeform 394"/>
              <p:cNvSpPr>
                <a:spLocks/>
              </p:cNvSpPr>
              <p:nvPr/>
            </p:nvSpPr>
            <p:spPr bwMode="auto">
              <a:xfrm>
                <a:off x="2146" y="1991"/>
                <a:ext cx="176" cy="117"/>
              </a:xfrm>
              <a:custGeom>
                <a:avLst/>
                <a:gdLst>
                  <a:gd name="T0" fmla="*/ 0 w 704"/>
                  <a:gd name="T1" fmla="*/ 0 h 465"/>
                  <a:gd name="T2" fmla="*/ 0 w 704"/>
                  <a:gd name="T3" fmla="*/ 0 h 465"/>
                  <a:gd name="T4" fmla="*/ 0 w 704"/>
                  <a:gd name="T5" fmla="*/ 0 h 465"/>
                  <a:gd name="T6" fmla="*/ 0 w 704"/>
                  <a:gd name="T7" fmla="*/ 0 h 465"/>
                  <a:gd name="T8" fmla="*/ 0 w 704"/>
                  <a:gd name="T9" fmla="*/ 0 h 465"/>
                  <a:gd name="T10" fmla="*/ 0 w 704"/>
                  <a:gd name="T11" fmla="*/ 0 h 465"/>
                  <a:gd name="T12" fmla="*/ 0 w 704"/>
                  <a:gd name="T13" fmla="*/ 0 h 465"/>
                  <a:gd name="T14" fmla="*/ 0 w 704"/>
                  <a:gd name="T15" fmla="*/ 0 h 465"/>
                  <a:gd name="T16" fmla="*/ 0 w 704"/>
                  <a:gd name="T17" fmla="*/ 0 h 465"/>
                  <a:gd name="T18" fmla="*/ 0 w 704"/>
                  <a:gd name="T19" fmla="*/ 0 h 465"/>
                  <a:gd name="T20" fmla="*/ 0 w 704"/>
                  <a:gd name="T21" fmla="*/ 0 h 465"/>
                  <a:gd name="T22" fmla="*/ 0 w 704"/>
                  <a:gd name="T23" fmla="*/ 0 h 465"/>
                  <a:gd name="T24" fmla="*/ 0 w 704"/>
                  <a:gd name="T25" fmla="*/ 0 h 465"/>
                  <a:gd name="T26" fmla="*/ 0 w 704"/>
                  <a:gd name="T27" fmla="*/ 0 h 465"/>
                  <a:gd name="T28" fmla="*/ 0 w 704"/>
                  <a:gd name="T29" fmla="*/ 0 h 465"/>
                  <a:gd name="T30" fmla="*/ 0 w 704"/>
                  <a:gd name="T31" fmla="*/ 0 h 465"/>
                  <a:gd name="T32" fmla="*/ 0 w 704"/>
                  <a:gd name="T33" fmla="*/ 0 h 465"/>
                  <a:gd name="T34" fmla="*/ 0 w 704"/>
                  <a:gd name="T35" fmla="*/ 0 h 465"/>
                  <a:gd name="T36" fmla="*/ 0 w 704"/>
                  <a:gd name="T37" fmla="*/ 0 h 465"/>
                  <a:gd name="T38" fmla="*/ 0 w 704"/>
                  <a:gd name="T39" fmla="*/ 0 h 465"/>
                  <a:gd name="T40" fmla="*/ 0 w 704"/>
                  <a:gd name="T41" fmla="*/ 0 h 465"/>
                  <a:gd name="T42" fmla="*/ 0 w 704"/>
                  <a:gd name="T43" fmla="*/ 0 h 465"/>
                  <a:gd name="T44" fmla="*/ 0 w 704"/>
                  <a:gd name="T45" fmla="*/ 0 h 465"/>
                  <a:gd name="T46" fmla="*/ 0 w 704"/>
                  <a:gd name="T47" fmla="*/ 0 h 465"/>
                  <a:gd name="T48" fmla="*/ 0 w 704"/>
                  <a:gd name="T49" fmla="*/ 0 h 465"/>
                  <a:gd name="T50" fmla="*/ 0 w 704"/>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4"/>
                  <a:gd name="T79" fmla="*/ 0 h 465"/>
                  <a:gd name="T80" fmla="*/ 704 w 704"/>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4" h="465">
                    <a:moveTo>
                      <a:pt x="0" y="0"/>
                    </a:moveTo>
                    <a:lnTo>
                      <a:pt x="259" y="62"/>
                    </a:lnTo>
                    <a:lnTo>
                      <a:pt x="323" y="79"/>
                    </a:lnTo>
                    <a:lnTo>
                      <a:pt x="381" y="104"/>
                    </a:lnTo>
                    <a:lnTo>
                      <a:pt x="437" y="126"/>
                    </a:lnTo>
                    <a:lnTo>
                      <a:pt x="483" y="149"/>
                    </a:lnTo>
                    <a:lnTo>
                      <a:pt x="523" y="183"/>
                    </a:lnTo>
                    <a:lnTo>
                      <a:pt x="565" y="217"/>
                    </a:lnTo>
                    <a:lnTo>
                      <a:pt x="605" y="263"/>
                    </a:lnTo>
                    <a:lnTo>
                      <a:pt x="638" y="304"/>
                    </a:lnTo>
                    <a:lnTo>
                      <a:pt x="667" y="356"/>
                    </a:lnTo>
                    <a:lnTo>
                      <a:pt x="691" y="397"/>
                    </a:lnTo>
                    <a:lnTo>
                      <a:pt x="704" y="426"/>
                    </a:lnTo>
                    <a:lnTo>
                      <a:pt x="691" y="447"/>
                    </a:lnTo>
                    <a:lnTo>
                      <a:pt x="678" y="465"/>
                    </a:lnTo>
                    <a:lnTo>
                      <a:pt x="649" y="465"/>
                    </a:lnTo>
                    <a:lnTo>
                      <a:pt x="616" y="465"/>
                    </a:lnTo>
                    <a:lnTo>
                      <a:pt x="553" y="454"/>
                    </a:lnTo>
                    <a:lnTo>
                      <a:pt x="494" y="447"/>
                    </a:lnTo>
                    <a:lnTo>
                      <a:pt x="437" y="426"/>
                    </a:lnTo>
                    <a:lnTo>
                      <a:pt x="391" y="407"/>
                    </a:lnTo>
                    <a:lnTo>
                      <a:pt x="352" y="380"/>
                    </a:lnTo>
                    <a:lnTo>
                      <a:pt x="300" y="351"/>
                    </a:lnTo>
                    <a:lnTo>
                      <a:pt x="259" y="304"/>
                    </a:lnTo>
                    <a:lnTo>
                      <a:pt x="213" y="26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0" name="Freeform 395"/>
              <p:cNvSpPr>
                <a:spLocks/>
              </p:cNvSpPr>
              <p:nvPr/>
            </p:nvSpPr>
            <p:spPr bwMode="auto">
              <a:xfrm>
                <a:off x="2177" y="1951"/>
                <a:ext cx="155" cy="138"/>
              </a:xfrm>
              <a:custGeom>
                <a:avLst/>
                <a:gdLst>
                  <a:gd name="T0" fmla="*/ 0 w 620"/>
                  <a:gd name="T1" fmla="*/ 0 h 551"/>
                  <a:gd name="T2" fmla="*/ 0 w 620"/>
                  <a:gd name="T3" fmla="*/ 0 h 551"/>
                  <a:gd name="T4" fmla="*/ 0 w 620"/>
                  <a:gd name="T5" fmla="*/ 0 h 551"/>
                  <a:gd name="T6" fmla="*/ 0 w 620"/>
                  <a:gd name="T7" fmla="*/ 0 h 551"/>
                  <a:gd name="T8" fmla="*/ 0 w 620"/>
                  <a:gd name="T9" fmla="*/ 0 h 551"/>
                  <a:gd name="T10" fmla="*/ 0 w 620"/>
                  <a:gd name="T11" fmla="*/ 0 h 551"/>
                  <a:gd name="T12" fmla="*/ 0 w 620"/>
                  <a:gd name="T13" fmla="*/ 0 h 551"/>
                  <a:gd name="T14" fmla="*/ 0 w 620"/>
                  <a:gd name="T15" fmla="*/ 0 h 551"/>
                  <a:gd name="T16" fmla="*/ 0 w 620"/>
                  <a:gd name="T17" fmla="*/ 0 h 551"/>
                  <a:gd name="T18" fmla="*/ 0 w 620"/>
                  <a:gd name="T19" fmla="*/ 0 h 551"/>
                  <a:gd name="T20" fmla="*/ 0 w 620"/>
                  <a:gd name="T21" fmla="*/ 0 h 551"/>
                  <a:gd name="T22" fmla="*/ 0 w 620"/>
                  <a:gd name="T23" fmla="*/ 0 h 551"/>
                  <a:gd name="T24" fmla="*/ 0 w 620"/>
                  <a:gd name="T25" fmla="*/ 0 h 551"/>
                  <a:gd name="T26" fmla="*/ 0 w 620"/>
                  <a:gd name="T27" fmla="*/ 0 h 551"/>
                  <a:gd name="T28" fmla="*/ 0 w 620"/>
                  <a:gd name="T29" fmla="*/ 0 h 551"/>
                  <a:gd name="T30" fmla="*/ 0 w 620"/>
                  <a:gd name="T31" fmla="*/ 0 h 551"/>
                  <a:gd name="T32" fmla="*/ 0 w 620"/>
                  <a:gd name="T33" fmla="*/ 0 h 551"/>
                  <a:gd name="T34" fmla="*/ 0 w 620"/>
                  <a:gd name="T35" fmla="*/ 0 h 5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51"/>
                  <a:gd name="T56" fmla="*/ 620 w 620"/>
                  <a:gd name="T57" fmla="*/ 551 h 5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51">
                    <a:moveTo>
                      <a:pt x="0" y="0"/>
                    </a:moveTo>
                    <a:lnTo>
                      <a:pt x="121" y="218"/>
                    </a:lnTo>
                    <a:lnTo>
                      <a:pt x="159" y="281"/>
                    </a:lnTo>
                    <a:lnTo>
                      <a:pt x="184" y="333"/>
                    </a:lnTo>
                    <a:lnTo>
                      <a:pt x="225" y="373"/>
                    </a:lnTo>
                    <a:lnTo>
                      <a:pt x="264" y="408"/>
                    </a:lnTo>
                    <a:lnTo>
                      <a:pt x="298" y="442"/>
                    </a:lnTo>
                    <a:lnTo>
                      <a:pt x="351" y="475"/>
                    </a:lnTo>
                    <a:lnTo>
                      <a:pt x="401" y="504"/>
                    </a:lnTo>
                    <a:lnTo>
                      <a:pt x="460" y="517"/>
                    </a:lnTo>
                    <a:lnTo>
                      <a:pt x="556" y="551"/>
                    </a:lnTo>
                    <a:lnTo>
                      <a:pt x="616" y="541"/>
                    </a:lnTo>
                    <a:lnTo>
                      <a:pt x="620" y="500"/>
                    </a:lnTo>
                    <a:lnTo>
                      <a:pt x="586" y="413"/>
                    </a:lnTo>
                    <a:lnTo>
                      <a:pt x="535" y="316"/>
                    </a:lnTo>
                    <a:lnTo>
                      <a:pt x="471" y="236"/>
                    </a:lnTo>
                    <a:lnTo>
                      <a:pt x="380" y="17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1" name="Freeform 396"/>
              <p:cNvSpPr>
                <a:spLocks/>
              </p:cNvSpPr>
              <p:nvPr/>
            </p:nvSpPr>
            <p:spPr bwMode="auto">
              <a:xfrm>
                <a:off x="2126" y="2031"/>
                <a:ext cx="189" cy="92"/>
              </a:xfrm>
              <a:custGeom>
                <a:avLst/>
                <a:gdLst>
                  <a:gd name="T0" fmla="*/ 0 w 755"/>
                  <a:gd name="T1" fmla="*/ 0 h 368"/>
                  <a:gd name="T2" fmla="*/ 0 w 755"/>
                  <a:gd name="T3" fmla="*/ 0 h 368"/>
                  <a:gd name="T4" fmla="*/ 0 w 755"/>
                  <a:gd name="T5" fmla="*/ 0 h 368"/>
                  <a:gd name="T6" fmla="*/ 0 w 755"/>
                  <a:gd name="T7" fmla="*/ 0 h 368"/>
                  <a:gd name="T8" fmla="*/ 0 w 755"/>
                  <a:gd name="T9" fmla="*/ 0 h 368"/>
                  <a:gd name="T10" fmla="*/ 0 w 755"/>
                  <a:gd name="T11" fmla="*/ 0 h 368"/>
                  <a:gd name="T12" fmla="*/ 0 w 755"/>
                  <a:gd name="T13" fmla="*/ 0 h 368"/>
                  <a:gd name="T14" fmla="*/ 0 w 755"/>
                  <a:gd name="T15" fmla="*/ 0 h 368"/>
                  <a:gd name="T16" fmla="*/ 0 w 755"/>
                  <a:gd name="T17" fmla="*/ 0 h 368"/>
                  <a:gd name="T18" fmla="*/ 0 w 755"/>
                  <a:gd name="T19" fmla="*/ 0 h 368"/>
                  <a:gd name="T20" fmla="*/ 0 w 755"/>
                  <a:gd name="T21" fmla="*/ 0 h 368"/>
                  <a:gd name="T22" fmla="*/ 0 w 755"/>
                  <a:gd name="T23" fmla="*/ 0 h 368"/>
                  <a:gd name="T24" fmla="*/ 0 w 755"/>
                  <a:gd name="T25" fmla="*/ 0 h 368"/>
                  <a:gd name="T26" fmla="*/ 0 w 755"/>
                  <a:gd name="T27" fmla="*/ 0 h 368"/>
                  <a:gd name="T28" fmla="*/ 0 w 755"/>
                  <a:gd name="T29" fmla="*/ 0 h 368"/>
                  <a:gd name="T30" fmla="*/ 0 w 755"/>
                  <a:gd name="T31" fmla="*/ 0 h 368"/>
                  <a:gd name="T32" fmla="*/ 0 w 755"/>
                  <a:gd name="T33" fmla="*/ 0 h 368"/>
                  <a:gd name="T34" fmla="*/ 0 w 755"/>
                  <a:gd name="T35" fmla="*/ 0 h 368"/>
                  <a:gd name="T36" fmla="*/ 0 w 755"/>
                  <a:gd name="T37" fmla="*/ 0 h 368"/>
                  <a:gd name="T38" fmla="*/ 0 w 755"/>
                  <a:gd name="T39" fmla="*/ 0 h 368"/>
                  <a:gd name="T40" fmla="*/ 0 w 755"/>
                  <a:gd name="T41" fmla="*/ 0 h 368"/>
                  <a:gd name="T42" fmla="*/ 0 w 755"/>
                  <a:gd name="T43" fmla="*/ 0 h 368"/>
                  <a:gd name="T44" fmla="*/ 0 w 755"/>
                  <a:gd name="T45" fmla="*/ 0 h 368"/>
                  <a:gd name="T46" fmla="*/ 0 w 755"/>
                  <a:gd name="T47" fmla="*/ 0 h 368"/>
                  <a:gd name="T48" fmla="*/ 0 w 755"/>
                  <a:gd name="T49" fmla="*/ 0 h 368"/>
                  <a:gd name="T50" fmla="*/ 0 w 755"/>
                  <a:gd name="T51" fmla="*/ 0 h 3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5"/>
                  <a:gd name="T79" fmla="*/ 0 h 368"/>
                  <a:gd name="T80" fmla="*/ 755 w 755"/>
                  <a:gd name="T81" fmla="*/ 368 h 3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5" h="368">
                    <a:moveTo>
                      <a:pt x="0" y="0"/>
                    </a:moveTo>
                    <a:lnTo>
                      <a:pt x="253" y="19"/>
                    </a:lnTo>
                    <a:lnTo>
                      <a:pt x="316" y="24"/>
                    </a:lnTo>
                    <a:lnTo>
                      <a:pt x="375" y="37"/>
                    </a:lnTo>
                    <a:lnTo>
                      <a:pt x="432" y="53"/>
                    </a:lnTo>
                    <a:lnTo>
                      <a:pt x="478" y="65"/>
                    </a:lnTo>
                    <a:lnTo>
                      <a:pt x="530" y="93"/>
                    </a:lnTo>
                    <a:lnTo>
                      <a:pt x="574" y="122"/>
                    </a:lnTo>
                    <a:lnTo>
                      <a:pt x="616" y="155"/>
                    </a:lnTo>
                    <a:lnTo>
                      <a:pt x="667" y="197"/>
                    </a:lnTo>
                    <a:lnTo>
                      <a:pt x="708" y="231"/>
                    </a:lnTo>
                    <a:lnTo>
                      <a:pt x="729" y="272"/>
                    </a:lnTo>
                    <a:lnTo>
                      <a:pt x="755" y="306"/>
                    </a:lnTo>
                    <a:lnTo>
                      <a:pt x="755" y="324"/>
                    </a:lnTo>
                    <a:lnTo>
                      <a:pt x="743" y="339"/>
                    </a:lnTo>
                    <a:lnTo>
                      <a:pt x="714" y="352"/>
                    </a:lnTo>
                    <a:lnTo>
                      <a:pt x="678" y="368"/>
                    </a:lnTo>
                    <a:lnTo>
                      <a:pt x="628" y="365"/>
                    </a:lnTo>
                    <a:lnTo>
                      <a:pt x="563" y="368"/>
                    </a:lnTo>
                    <a:lnTo>
                      <a:pt x="512" y="352"/>
                    </a:lnTo>
                    <a:lnTo>
                      <a:pt x="466" y="352"/>
                    </a:lnTo>
                    <a:lnTo>
                      <a:pt x="415" y="329"/>
                    </a:lnTo>
                    <a:lnTo>
                      <a:pt x="361" y="306"/>
                    </a:lnTo>
                    <a:lnTo>
                      <a:pt x="310" y="277"/>
                    </a:lnTo>
                    <a:lnTo>
                      <a:pt x="259" y="238"/>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2" name="Freeform 397"/>
              <p:cNvSpPr>
                <a:spLocks/>
              </p:cNvSpPr>
              <p:nvPr/>
            </p:nvSpPr>
            <p:spPr bwMode="auto">
              <a:xfrm>
                <a:off x="2214" y="2031"/>
                <a:ext cx="176" cy="120"/>
              </a:xfrm>
              <a:custGeom>
                <a:avLst/>
                <a:gdLst>
                  <a:gd name="T0" fmla="*/ 0 w 702"/>
                  <a:gd name="T1" fmla="*/ 0 h 479"/>
                  <a:gd name="T2" fmla="*/ 0 w 702"/>
                  <a:gd name="T3" fmla="*/ 0 h 479"/>
                  <a:gd name="T4" fmla="*/ 0 w 702"/>
                  <a:gd name="T5" fmla="*/ 0 h 479"/>
                  <a:gd name="T6" fmla="*/ 0 w 702"/>
                  <a:gd name="T7" fmla="*/ 0 h 479"/>
                  <a:gd name="T8" fmla="*/ 0 w 702"/>
                  <a:gd name="T9" fmla="*/ 0 h 479"/>
                  <a:gd name="T10" fmla="*/ 0 w 702"/>
                  <a:gd name="T11" fmla="*/ 0 h 479"/>
                  <a:gd name="T12" fmla="*/ 0 w 702"/>
                  <a:gd name="T13" fmla="*/ 0 h 479"/>
                  <a:gd name="T14" fmla="*/ 0 w 702"/>
                  <a:gd name="T15" fmla="*/ 0 h 479"/>
                  <a:gd name="T16" fmla="*/ 0 w 702"/>
                  <a:gd name="T17" fmla="*/ 0 h 479"/>
                  <a:gd name="T18" fmla="*/ 0 w 702"/>
                  <a:gd name="T19" fmla="*/ 0 h 479"/>
                  <a:gd name="T20" fmla="*/ 0 w 702"/>
                  <a:gd name="T21" fmla="*/ 0 h 479"/>
                  <a:gd name="T22" fmla="*/ 0 w 702"/>
                  <a:gd name="T23" fmla="*/ 0 h 479"/>
                  <a:gd name="T24" fmla="*/ 0 w 702"/>
                  <a:gd name="T25" fmla="*/ 0 h 479"/>
                  <a:gd name="T26" fmla="*/ 0 w 702"/>
                  <a:gd name="T27" fmla="*/ 0 h 479"/>
                  <a:gd name="T28" fmla="*/ 0 w 702"/>
                  <a:gd name="T29" fmla="*/ 0 h 479"/>
                  <a:gd name="T30" fmla="*/ 0 w 702"/>
                  <a:gd name="T31" fmla="*/ 0 h 479"/>
                  <a:gd name="T32" fmla="*/ 0 w 702"/>
                  <a:gd name="T33" fmla="*/ 0 h 479"/>
                  <a:gd name="T34" fmla="*/ 0 w 702"/>
                  <a:gd name="T35" fmla="*/ 0 h 479"/>
                  <a:gd name="T36" fmla="*/ 0 w 702"/>
                  <a:gd name="T37" fmla="*/ 0 h 479"/>
                  <a:gd name="T38" fmla="*/ 0 w 702"/>
                  <a:gd name="T39" fmla="*/ 0 h 479"/>
                  <a:gd name="T40" fmla="*/ 0 w 702"/>
                  <a:gd name="T41" fmla="*/ 0 h 479"/>
                  <a:gd name="T42" fmla="*/ 0 w 702"/>
                  <a:gd name="T43" fmla="*/ 0 h 479"/>
                  <a:gd name="T44" fmla="*/ 0 w 702"/>
                  <a:gd name="T45" fmla="*/ 0 h 479"/>
                  <a:gd name="T46" fmla="*/ 0 w 702"/>
                  <a:gd name="T47" fmla="*/ 0 h 479"/>
                  <a:gd name="T48" fmla="*/ 0 w 702"/>
                  <a:gd name="T49" fmla="*/ 0 h 479"/>
                  <a:gd name="T50" fmla="*/ 0 w 702"/>
                  <a:gd name="T51" fmla="*/ 0 h 4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2"/>
                  <a:gd name="T79" fmla="*/ 0 h 479"/>
                  <a:gd name="T80" fmla="*/ 702 w 702"/>
                  <a:gd name="T81" fmla="*/ 479 h 4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2" h="479">
                    <a:moveTo>
                      <a:pt x="0" y="0"/>
                    </a:moveTo>
                    <a:lnTo>
                      <a:pt x="252" y="71"/>
                    </a:lnTo>
                    <a:lnTo>
                      <a:pt x="311" y="88"/>
                    </a:lnTo>
                    <a:lnTo>
                      <a:pt x="378" y="112"/>
                    </a:lnTo>
                    <a:lnTo>
                      <a:pt x="433" y="133"/>
                    </a:lnTo>
                    <a:lnTo>
                      <a:pt x="478" y="155"/>
                    </a:lnTo>
                    <a:lnTo>
                      <a:pt x="518" y="192"/>
                    </a:lnTo>
                    <a:lnTo>
                      <a:pt x="559" y="226"/>
                    </a:lnTo>
                    <a:lnTo>
                      <a:pt x="593" y="272"/>
                    </a:lnTo>
                    <a:lnTo>
                      <a:pt x="633" y="318"/>
                    </a:lnTo>
                    <a:lnTo>
                      <a:pt x="668" y="365"/>
                    </a:lnTo>
                    <a:lnTo>
                      <a:pt x="680" y="398"/>
                    </a:lnTo>
                    <a:lnTo>
                      <a:pt x="702" y="432"/>
                    </a:lnTo>
                    <a:lnTo>
                      <a:pt x="691" y="457"/>
                    </a:lnTo>
                    <a:lnTo>
                      <a:pt x="680" y="469"/>
                    </a:lnTo>
                    <a:lnTo>
                      <a:pt x="644" y="473"/>
                    </a:lnTo>
                    <a:lnTo>
                      <a:pt x="609" y="479"/>
                    </a:lnTo>
                    <a:lnTo>
                      <a:pt x="547" y="461"/>
                    </a:lnTo>
                    <a:lnTo>
                      <a:pt x="489" y="450"/>
                    </a:lnTo>
                    <a:lnTo>
                      <a:pt x="437" y="440"/>
                    </a:lnTo>
                    <a:lnTo>
                      <a:pt x="386" y="415"/>
                    </a:lnTo>
                    <a:lnTo>
                      <a:pt x="345" y="386"/>
                    </a:lnTo>
                    <a:lnTo>
                      <a:pt x="299" y="352"/>
                    </a:lnTo>
                    <a:lnTo>
                      <a:pt x="252" y="318"/>
                    </a:lnTo>
                    <a:lnTo>
                      <a:pt x="212" y="272"/>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3" name="Freeform 398"/>
              <p:cNvSpPr>
                <a:spLocks/>
              </p:cNvSpPr>
              <p:nvPr/>
            </p:nvSpPr>
            <p:spPr bwMode="auto">
              <a:xfrm>
                <a:off x="2243" y="1994"/>
                <a:ext cx="155" cy="136"/>
              </a:xfrm>
              <a:custGeom>
                <a:avLst/>
                <a:gdLst>
                  <a:gd name="T0" fmla="*/ 0 w 620"/>
                  <a:gd name="T1" fmla="*/ 0 h 545"/>
                  <a:gd name="T2" fmla="*/ 0 w 620"/>
                  <a:gd name="T3" fmla="*/ 0 h 545"/>
                  <a:gd name="T4" fmla="*/ 0 w 620"/>
                  <a:gd name="T5" fmla="*/ 0 h 545"/>
                  <a:gd name="T6" fmla="*/ 0 w 620"/>
                  <a:gd name="T7" fmla="*/ 0 h 545"/>
                  <a:gd name="T8" fmla="*/ 0 w 620"/>
                  <a:gd name="T9" fmla="*/ 0 h 545"/>
                  <a:gd name="T10" fmla="*/ 0 w 620"/>
                  <a:gd name="T11" fmla="*/ 0 h 545"/>
                  <a:gd name="T12" fmla="*/ 0 w 620"/>
                  <a:gd name="T13" fmla="*/ 0 h 545"/>
                  <a:gd name="T14" fmla="*/ 0 w 620"/>
                  <a:gd name="T15" fmla="*/ 0 h 545"/>
                  <a:gd name="T16" fmla="*/ 0 w 620"/>
                  <a:gd name="T17" fmla="*/ 0 h 545"/>
                  <a:gd name="T18" fmla="*/ 0 w 620"/>
                  <a:gd name="T19" fmla="*/ 0 h 545"/>
                  <a:gd name="T20" fmla="*/ 0 w 620"/>
                  <a:gd name="T21" fmla="*/ 0 h 545"/>
                  <a:gd name="T22" fmla="*/ 0 w 620"/>
                  <a:gd name="T23" fmla="*/ 0 h 545"/>
                  <a:gd name="T24" fmla="*/ 0 w 620"/>
                  <a:gd name="T25" fmla="*/ 0 h 545"/>
                  <a:gd name="T26" fmla="*/ 0 w 620"/>
                  <a:gd name="T27" fmla="*/ 0 h 545"/>
                  <a:gd name="T28" fmla="*/ 0 w 620"/>
                  <a:gd name="T29" fmla="*/ 0 h 545"/>
                  <a:gd name="T30" fmla="*/ 0 w 620"/>
                  <a:gd name="T31" fmla="*/ 0 h 545"/>
                  <a:gd name="T32" fmla="*/ 0 w 620"/>
                  <a:gd name="T33" fmla="*/ 0 h 545"/>
                  <a:gd name="T34" fmla="*/ 0 w 620"/>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0"/>
                  <a:gd name="T55" fmla="*/ 0 h 545"/>
                  <a:gd name="T56" fmla="*/ 620 w 620"/>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0" h="545">
                    <a:moveTo>
                      <a:pt x="0" y="0"/>
                    </a:moveTo>
                    <a:lnTo>
                      <a:pt x="121" y="212"/>
                    </a:lnTo>
                    <a:lnTo>
                      <a:pt x="162" y="277"/>
                    </a:lnTo>
                    <a:lnTo>
                      <a:pt x="189" y="321"/>
                    </a:lnTo>
                    <a:lnTo>
                      <a:pt x="225" y="368"/>
                    </a:lnTo>
                    <a:lnTo>
                      <a:pt x="263" y="395"/>
                    </a:lnTo>
                    <a:lnTo>
                      <a:pt x="305" y="435"/>
                    </a:lnTo>
                    <a:lnTo>
                      <a:pt x="352" y="471"/>
                    </a:lnTo>
                    <a:lnTo>
                      <a:pt x="403" y="499"/>
                    </a:lnTo>
                    <a:lnTo>
                      <a:pt x="461" y="515"/>
                    </a:lnTo>
                    <a:lnTo>
                      <a:pt x="558" y="545"/>
                    </a:lnTo>
                    <a:lnTo>
                      <a:pt x="616" y="540"/>
                    </a:lnTo>
                    <a:lnTo>
                      <a:pt x="620" y="494"/>
                    </a:lnTo>
                    <a:lnTo>
                      <a:pt x="587" y="402"/>
                    </a:lnTo>
                    <a:lnTo>
                      <a:pt x="536" y="302"/>
                    </a:lnTo>
                    <a:lnTo>
                      <a:pt x="465" y="230"/>
                    </a:lnTo>
                    <a:lnTo>
                      <a:pt x="374" y="16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4" name="Freeform 399"/>
              <p:cNvSpPr>
                <a:spLocks/>
              </p:cNvSpPr>
              <p:nvPr/>
            </p:nvSpPr>
            <p:spPr bwMode="auto">
              <a:xfrm>
                <a:off x="2193" y="2075"/>
                <a:ext cx="188" cy="90"/>
              </a:xfrm>
              <a:custGeom>
                <a:avLst/>
                <a:gdLst>
                  <a:gd name="T0" fmla="*/ 0 w 755"/>
                  <a:gd name="T1" fmla="*/ 0 h 362"/>
                  <a:gd name="T2" fmla="*/ 0 w 755"/>
                  <a:gd name="T3" fmla="*/ 0 h 362"/>
                  <a:gd name="T4" fmla="*/ 0 w 755"/>
                  <a:gd name="T5" fmla="*/ 0 h 362"/>
                  <a:gd name="T6" fmla="*/ 0 w 755"/>
                  <a:gd name="T7" fmla="*/ 0 h 362"/>
                  <a:gd name="T8" fmla="*/ 0 w 755"/>
                  <a:gd name="T9" fmla="*/ 0 h 362"/>
                  <a:gd name="T10" fmla="*/ 0 w 755"/>
                  <a:gd name="T11" fmla="*/ 0 h 362"/>
                  <a:gd name="T12" fmla="*/ 0 w 755"/>
                  <a:gd name="T13" fmla="*/ 0 h 362"/>
                  <a:gd name="T14" fmla="*/ 0 w 755"/>
                  <a:gd name="T15" fmla="*/ 0 h 362"/>
                  <a:gd name="T16" fmla="*/ 0 w 755"/>
                  <a:gd name="T17" fmla="*/ 0 h 362"/>
                  <a:gd name="T18" fmla="*/ 0 w 755"/>
                  <a:gd name="T19" fmla="*/ 0 h 362"/>
                  <a:gd name="T20" fmla="*/ 0 w 755"/>
                  <a:gd name="T21" fmla="*/ 0 h 362"/>
                  <a:gd name="T22" fmla="*/ 0 w 755"/>
                  <a:gd name="T23" fmla="*/ 0 h 362"/>
                  <a:gd name="T24" fmla="*/ 0 w 755"/>
                  <a:gd name="T25" fmla="*/ 0 h 362"/>
                  <a:gd name="T26" fmla="*/ 0 w 755"/>
                  <a:gd name="T27" fmla="*/ 0 h 362"/>
                  <a:gd name="T28" fmla="*/ 0 w 755"/>
                  <a:gd name="T29" fmla="*/ 0 h 362"/>
                  <a:gd name="T30" fmla="*/ 0 w 755"/>
                  <a:gd name="T31" fmla="*/ 0 h 362"/>
                  <a:gd name="T32" fmla="*/ 0 w 755"/>
                  <a:gd name="T33" fmla="*/ 0 h 362"/>
                  <a:gd name="T34" fmla="*/ 0 w 755"/>
                  <a:gd name="T35" fmla="*/ 0 h 362"/>
                  <a:gd name="T36" fmla="*/ 0 w 755"/>
                  <a:gd name="T37" fmla="*/ 0 h 362"/>
                  <a:gd name="T38" fmla="*/ 0 w 755"/>
                  <a:gd name="T39" fmla="*/ 0 h 362"/>
                  <a:gd name="T40" fmla="*/ 0 w 755"/>
                  <a:gd name="T41" fmla="*/ 0 h 362"/>
                  <a:gd name="T42" fmla="*/ 0 w 755"/>
                  <a:gd name="T43" fmla="*/ 0 h 362"/>
                  <a:gd name="T44" fmla="*/ 0 w 755"/>
                  <a:gd name="T45" fmla="*/ 0 h 362"/>
                  <a:gd name="T46" fmla="*/ 0 w 755"/>
                  <a:gd name="T47" fmla="*/ 0 h 362"/>
                  <a:gd name="T48" fmla="*/ 0 w 755"/>
                  <a:gd name="T49" fmla="*/ 0 h 362"/>
                  <a:gd name="T50" fmla="*/ 0 w 755"/>
                  <a:gd name="T51" fmla="*/ 0 h 3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5"/>
                  <a:gd name="T79" fmla="*/ 0 h 362"/>
                  <a:gd name="T80" fmla="*/ 755 w 755"/>
                  <a:gd name="T81" fmla="*/ 362 h 3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5" h="362">
                    <a:moveTo>
                      <a:pt x="0" y="0"/>
                    </a:moveTo>
                    <a:lnTo>
                      <a:pt x="248" y="10"/>
                    </a:lnTo>
                    <a:lnTo>
                      <a:pt x="318" y="18"/>
                    </a:lnTo>
                    <a:lnTo>
                      <a:pt x="374" y="28"/>
                    </a:lnTo>
                    <a:lnTo>
                      <a:pt x="432" y="39"/>
                    </a:lnTo>
                    <a:lnTo>
                      <a:pt x="483" y="57"/>
                    </a:lnTo>
                    <a:lnTo>
                      <a:pt x="536" y="81"/>
                    </a:lnTo>
                    <a:lnTo>
                      <a:pt x="576" y="114"/>
                    </a:lnTo>
                    <a:lnTo>
                      <a:pt x="623" y="150"/>
                    </a:lnTo>
                    <a:lnTo>
                      <a:pt x="663" y="183"/>
                    </a:lnTo>
                    <a:lnTo>
                      <a:pt x="714" y="229"/>
                    </a:lnTo>
                    <a:lnTo>
                      <a:pt x="731" y="269"/>
                    </a:lnTo>
                    <a:lnTo>
                      <a:pt x="755" y="295"/>
                    </a:lnTo>
                    <a:lnTo>
                      <a:pt x="755" y="310"/>
                    </a:lnTo>
                    <a:lnTo>
                      <a:pt x="742" y="328"/>
                    </a:lnTo>
                    <a:lnTo>
                      <a:pt x="714" y="346"/>
                    </a:lnTo>
                    <a:lnTo>
                      <a:pt x="680" y="362"/>
                    </a:lnTo>
                    <a:lnTo>
                      <a:pt x="623" y="357"/>
                    </a:lnTo>
                    <a:lnTo>
                      <a:pt x="571" y="362"/>
                    </a:lnTo>
                    <a:lnTo>
                      <a:pt x="512" y="349"/>
                    </a:lnTo>
                    <a:lnTo>
                      <a:pt x="465" y="346"/>
                    </a:lnTo>
                    <a:lnTo>
                      <a:pt x="414" y="328"/>
                    </a:lnTo>
                    <a:lnTo>
                      <a:pt x="364" y="299"/>
                    </a:lnTo>
                    <a:lnTo>
                      <a:pt x="318" y="269"/>
                    </a:lnTo>
                    <a:lnTo>
                      <a:pt x="259" y="229"/>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5" name="Freeform 400"/>
              <p:cNvSpPr>
                <a:spLocks/>
              </p:cNvSpPr>
              <p:nvPr/>
            </p:nvSpPr>
            <p:spPr bwMode="auto">
              <a:xfrm>
                <a:off x="2281" y="2075"/>
                <a:ext cx="175" cy="116"/>
              </a:xfrm>
              <a:custGeom>
                <a:avLst/>
                <a:gdLst>
                  <a:gd name="T0" fmla="*/ 0 w 701"/>
                  <a:gd name="T1" fmla="*/ 0 h 468"/>
                  <a:gd name="T2" fmla="*/ 0 w 701"/>
                  <a:gd name="T3" fmla="*/ 0 h 468"/>
                  <a:gd name="T4" fmla="*/ 0 w 701"/>
                  <a:gd name="T5" fmla="*/ 0 h 468"/>
                  <a:gd name="T6" fmla="*/ 0 w 701"/>
                  <a:gd name="T7" fmla="*/ 0 h 468"/>
                  <a:gd name="T8" fmla="*/ 0 w 701"/>
                  <a:gd name="T9" fmla="*/ 0 h 468"/>
                  <a:gd name="T10" fmla="*/ 0 w 701"/>
                  <a:gd name="T11" fmla="*/ 0 h 468"/>
                  <a:gd name="T12" fmla="*/ 0 w 701"/>
                  <a:gd name="T13" fmla="*/ 0 h 468"/>
                  <a:gd name="T14" fmla="*/ 0 w 701"/>
                  <a:gd name="T15" fmla="*/ 0 h 468"/>
                  <a:gd name="T16" fmla="*/ 0 w 701"/>
                  <a:gd name="T17" fmla="*/ 0 h 468"/>
                  <a:gd name="T18" fmla="*/ 0 w 701"/>
                  <a:gd name="T19" fmla="*/ 0 h 468"/>
                  <a:gd name="T20" fmla="*/ 0 w 701"/>
                  <a:gd name="T21" fmla="*/ 0 h 468"/>
                  <a:gd name="T22" fmla="*/ 0 w 701"/>
                  <a:gd name="T23" fmla="*/ 0 h 468"/>
                  <a:gd name="T24" fmla="*/ 0 w 701"/>
                  <a:gd name="T25" fmla="*/ 0 h 468"/>
                  <a:gd name="T26" fmla="*/ 0 w 701"/>
                  <a:gd name="T27" fmla="*/ 0 h 468"/>
                  <a:gd name="T28" fmla="*/ 0 w 701"/>
                  <a:gd name="T29" fmla="*/ 0 h 468"/>
                  <a:gd name="T30" fmla="*/ 0 w 701"/>
                  <a:gd name="T31" fmla="*/ 0 h 468"/>
                  <a:gd name="T32" fmla="*/ 0 w 701"/>
                  <a:gd name="T33" fmla="*/ 0 h 468"/>
                  <a:gd name="T34" fmla="*/ 0 w 701"/>
                  <a:gd name="T35" fmla="*/ 0 h 468"/>
                  <a:gd name="T36" fmla="*/ 0 w 701"/>
                  <a:gd name="T37" fmla="*/ 0 h 468"/>
                  <a:gd name="T38" fmla="*/ 0 w 701"/>
                  <a:gd name="T39" fmla="*/ 0 h 468"/>
                  <a:gd name="T40" fmla="*/ 0 w 701"/>
                  <a:gd name="T41" fmla="*/ 0 h 468"/>
                  <a:gd name="T42" fmla="*/ 0 w 701"/>
                  <a:gd name="T43" fmla="*/ 0 h 468"/>
                  <a:gd name="T44" fmla="*/ 0 w 701"/>
                  <a:gd name="T45" fmla="*/ 0 h 468"/>
                  <a:gd name="T46" fmla="*/ 0 w 701"/>
                  <a:gd name="T47" fmla="*/ 0 h 468"/>
                  <a:gd name="T48" fmla="*/ 0 w 701"/>
                  <a:gd name="T49" fmla="*/ 0 h 468"/>
                  <a:gd name="T50" fmla="*/ 0 w 701"/>
                  <a:gd name="T51" fmla="*/ 0 h 4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1"/>
                  <a:gd name="T79" fmla="*/ 0 h 468"/>
                  <a:gd name="T80" fmla="*/ 701 w 701"/>
                  <a:gd name="T81" fmla="*/ 468 h 4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1" h="468">
                    <a:moveTo>
                      <a:pt x="0" y="0"/>
                    </a:moveTo>
                    <a:lnTo>
                      <a:pt x="253" y="57"/>
                    </a:lnTo>
                    <a:lnTo>
                      <a:pt x="323" y="74"/>
                    </a:lnTo>
                    <a:lnTo>
                      <a:pt x="379" y="98"/>
                    </a:lnTo>
                    <a:lnTo>
                      <a:pt x="426" y="132"/>
                    </a:lnTo>
                    <a:lnTo>
                      <a:pt x="478" y="150"/>
                    </a:lnTo>
                    <a:lnTo>
                      <a:pt x="523" y="178"/>
                    </a:lnTo>
                    <a:lnTo>
                      <a:pt x="558" y="219"/>
                    </a:lnTo>
                    <a:lnTo>
                      <a:pt x="592" y="266"/>
                    </a:lnTo>
                    <a:lnTo>
                      <a:pt x="633" y="305"/>
                    </a:lnTo>
                    <a:lnTo>
                      <a:pt x="662" y="357"/>
                    </a:lnTo>
                    <a:lnTo>
                      <a:pt x="684" y="396"/>
                    </a:lnTo>
                    <a:lnTo>
                      <a:pt x="701" y="431"/>
                    </a:lnTo>
                    <a:lnTo>
                      <a:pt x="696" y="442"/>
                    </a:lnTo>
                    <a:lnTo>
                      <a:pt x="672" y="460"/>
                    </a:lnTo>
                    <a:lnTo>
                      <a:pt x="643" y="468"/>
                    </a:lnTo>
                    <a:lnTo>
                      <a:pt x="603" y="468"/>
                    </a:lnTo>
                    <a:lnTo>
                      <a:pt x="545" y="454"/>
                    </a:lnTo>
                    <a:lnTo>
                      <a:pt x="488" y="450"/>
                    </a:lnTo>
                    <a:lnTo>
                      <a:pt x="437" y="431"/>
                    </a:lnTo>
                    <a:lnTo>
                      <a:pt x="386" y="413"/>
                    </a:lnTo>
                    <a:lnTo>
                      <a:pt x="344" y="379"/>
                    </a:lnTo>
                    <a:lnTo>
                      <a:pt x="294" y="346"/>
                    </a:lnTo>
                    <a:lnTo>
                      <a:pt x="253" y="305"/>
                    </a:lnTo>
                    <a:lnTo>
                      <a:pt x="206" y="266"/>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6" name="Freeform 401"/>
              <p:cNvSpPr>
                <a:spLocks/>
              </p:cNvSpPr>
              <p:nvPr/>
            </p:nvSpPr>
            <p:spPr bwMode="auto">
              <a:xfrm>
                <a:off x="2309" y="2034"/>
                <a:ext cx="155" cy="138"/>
              </a:xfrm>
              <a:custGeom>
                <a:avLst/>
                <a:gdLst>
                  <a:gd name="T0" fmla="*/ 0 w 623"/>
                  <a:gd name="T1" fmla="*/ 0 h 552"/>
                  <a:gd name="T2" fmla="*/ 0 w 623"/>
                  <a:gd name="T3" fmla="*/ 0 h 552"/>
                  <a:gd name="T4" fmla="*/ 0 w 623"/>
                  <a:gd name="T5" fmla="*/ 0 h 552"/>
                  <a:gd name="T6" fmla="*/ 0 w 623"/>
                  <a:gd name="T7" fmla="*/ 0 h 552"/>
                  <a:gd name="T8" fmla="*/ 0 w 623"/>
                  <a:gd name="T9" fmla="*/ 0 h 552"/>
                  <a:gd name="T10" fmla="*/ 0 w 623"/>
                  <a:gd name="T11" fmla="*/ 0 h 552"/>
                  <a:gd name="T12" fmla="*/ 0 w 623"/>
                  <a:gd name="T13" fmla="*/ 0 h 552"/>
                  <a:gd name="T14" fmla="*/ 0 w 623"/>
                  <a:gd name="T15" fmla="*/ 0 h 552"/>
                  <a:gd name="T16" fmla="*/ 0 w 623"/>
                  <a:gd name="T17" fmla="*/ 0 h 552"/>
                  <a:gd name="T18" fmla="*/ 0 w 623"/>
                  <a:gd name="T19" fmla="*/ 0 h 552"/>
                  <a:gd name="T20" fmla="*/ 0 w 623"/>
                  <a:gd name="T21" fmla="*/ 0 h 552"/>
                  <a:gd name="T22" fmla="*/ 0 w 623"/>
                  <a:gd name="T23" fmla="*/ 0 h 552"/>
                  <a:gd name="T24" fmla="*/ 0 w 623"/>
                  <a:gd name="T25" fmla="*/ 0 h 552"/>
                  <a:gd name="T26" fmla="*/ 0 w 623"/>
                  <a:gd name="T27" fmla="*/ 0 h 552"/>
                  <a:gd name="T28" fmla="*/ 0 w 623"/>
                  <a:gd name="T29" fmla="*/ 0 h 552"/>
                  <a:gd name="T30" fmla="*/ 0 w 623"/>
                  <a:gd name="T31" fmla="*/ 0 h 552"/>
                  <a:gd name="T32" fmla="*/ 0 w 623"/>
                  <a:gd name="T33" fmla="*/ 0 h 552"/>
                  <a:gd name="T34" fmla="*/ 0 w 623"/>
                  <a:gd name="T35" fmla="*/ 0 h 5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3"/>
                  <a:gd name="T55" fmla="*/ 0 h 552"/>
                  <a:gd name="T56" fmla="*/ 623 w 623"/>
                  <a:gd name="T57" fmla="*/ 552 h 5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3" h="552">
                    <a:moveTo>
                      <a:pt x="0" y="0"/>
                    </a:moveTo>
                    <a:lnTo>
                      <a:pt x="122" y="218"/>
                    </a:lnTo>
                    <a:lnTo>
                      <a:pt x="158" y="275"/>
                    </a:lnTo>
                    <a:lnTo>
                      <a:pt x="191" y="334"/>
                    </a:lnTo>
                    <a:lnTo>
                      <a:pt x="226" y="380"/>
                    </a:lnTo>
                    <a:lnTo>
                      <a:pt x="261" y="414"/>
                    </a:lnTo>
                    <a:lnTo>
                      <a:pt x="302" y="444"/>
                    </a:lnTo>
                    <a:lnTo>
                      <a:pt x="353" y="471"/>
                    </a:lnTo>
                    <a:lnTo>
                      <a:pt x="404" y="507"/>
                    </a:lnTo>
                    <a:lnTo>
                      <a:pt x="461" y="523"/>
                    </a:lnTo>
                    <a:lnTo>
                      <a:pt x="559" y="552"/>
                    </a:lnTo>
                    <a:lnTo>
                      <a:pt x="616" y="540"/>
                    </a:lnTo>
                    <a:lnTo>
                      <a:pt x="623" y="500"/>
                    </a:lnTo>
                    <a:lnTo>
                      <a:pt x="593" y="409"/>
                    </a:lnTo>
                    <a:lnTo>
                      <a:pt x="537" y="311"/>
                    </a:lnTo>
                    <a:lnTo>
                      <a:pt x="468" y="235"/>
                    </a:lnTo>
                    <a:lnTo>
                      <a:pt x="375" y="171"/>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7" name="Freeform 402"/>
              <p:cNvSpPr>
                <a:spLocks/>
              </p:cNvSpPr>
              <p:nvPr/>
            </p:nvSpPr>
            <p:spPr bwMode="auto">
              <a:xfrm>
                <a:off x="2259" y="2116"/>
                <a:ext cx="187" cy="89"/>
              </a:xfrm>
              <a:custGeom>
                <a:avLst/>
                <a:gdLst>
                  <a:gd name="T0" fmla="*/ 0 w 748"/>
                  <a:gd name="T1" fmla="*/ 0 h 357"/>
                  <a:gd name="T2" fmla="*/ 0 w 748"/>
                  <a:gd name="T3" fmla="*/ 0 h 357"/>
                  <a:gd name="T4" fmla="*/ 0 w 748"/>
                  <a:gd name="T5" fmla="*/ 0 h 357"/>
                  <a:gd name="T6" fmla="*/ 0 w 748"/>
                  <a:gd name="T7" fmla="*/ 0 h 357"/>
                  <a:gd name="T8" fmla="*/ 0 w 748"/>
                  <a:gd name="T9" fmla="*/ 0 h 357"/>
                  <a:gd name="T10" fmla="*/ 0 w 748"/>
                  <a:gd name="T11" fmla="*/ 0 h 357"/>
                  <a:gd name="T12" fmla="*/ 0 w 748"/>
                  <a:gd name="T13" fmla="*/ 0 h 357"/>
                  <a:gd name="T14" fmla="*/ 0 w 748"/>
                  <a:gd name="T15" fmla="*/ 0 h 357"/>
                  <a:gd name="T16" fmla="*/ 0 w 748"/>
                  <a:gd name="T17" fmla="*/ 0 h 357"/>
                  <a:gd name="T18" fmla="*/ 0 w 748"/>
                  <a:gd name="T19" fmla="*/ 0 h 357"/>
                  <a:gd name="T20" fmla="*/ 0 w 748"/>
                  <a:gd name="T21" fmla="*/ 0 h 357"/>
                  <a:gd name="T22" fmla="*/ 0 w 748"/>
                  <a:gd name="T23" fmla="*/ 0 h 357"/>
                  <a:gd name="T24" fmla="*/ 0 w 748"/>
                  <a:gd name="T25" fmla="*/ 0 h 357"/>
                  <a:gd name="T26" fmla="*/ 0 w 748"/>
                  <a:gd name="T27" fmla="*/ 0 h 357"/>
                  <a:gd name="T28" fmla="*/ 0 w 748"/>
                  <a:gd name="T29" fmla="*/ 0 h 357"/>
                  <a:gd name="T30" fmla="*/ 0 w 748"/>
                  <a:gd name="T31" fmla="*/ 0 h 357"/>
                  <a:gd name="T32" fmla="*/ 0 w 748"/>
                  <a:gd name="T33" fmla="*/ 0 h 357"/>
                  <a:gd name="T34" fmla="*/ 0 w 748"/>
                  <a:gd name="T35" fmla="*/ 0 h 357"/>
                  <a:gd name="T36" fmla="*/ 0 w 748"/>
                  <a:gd name="T37" fmla="*/ 0 h 357"/>
                  <a:gd name="T38" fmla="*/ 0 w 748"/>
                  <a:gd name="T39" fmla="*/ 0 h 357"/>
                  <a:gd name="T40" fmla="*/ 0 w 748"/>
                  <a:gd name="T41" fmla="*/ 0 h 357"/>
                  <a:gd name="T42" fmla="*/ 0 w 748"/>
                  <a:gd name="T43" fmla="*/ 0 h 357"/>
                  <a:gd name="T44" fmla="*/ 0 w 748"/>
                  <a:gd name="T45" fmla="*/ 0 h 357"/>
                  <a:gd name="T46" fmla="*/ 0 w 748"/>
                  <a:gd name="T47" fmla="*/ 0 h 357"/>
                  <a:gd name="T48" fmla="*/ 0 w 748"/>
                  <a:gd name="T49" fmla="*/ 0 h 357"/>
                  <a:gd name="T50" fmla="*/ 0 w 748"/>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8"/>
                  <a:gd name="T79" fmla="*/ 0 h 357"/>
                  <a:gd name="T80" fmla="*/ 748 w 748"/>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8" h="357">
                    <a:moveTo>
                      <a:pt x="0" y="0"/>
                    </a:moveTo>
                    <a:lnTo>
                      <a:pt x="246" y="13"/>
                    </a:lnTo>
                    <a:lnTo>
                      <a:pt x="310" y="18"/>
                    </a:lnTo>
                    <a:lnTo>
                      <a:pt x="372" y="29"/>
                    </a:lnTo>
                    <a:lnTo>
                      <a:pt x="430" y="47"/>
                    </a:lnTo>
                    <a:lnTo>
                      <a:pt x="476" y="59"/>
                    </a:lnTo>
                    <a:lnTo>
                      <a:pt x="527" y="83"/>
                    </a:lnTo>
                    <a:lnTo>
                      <a:pt x="569" y="111"/>
                    </a:lnTo>
                    <a:lnTo>
                      <a:pt x="620" y="151"/>
                    </a:lnTo>
                    <a:lnTo>
                      <a:pt x="660" y="184"/>
                    </a:lnTo>
                    <a:lnTo>
                      <a:pt x="707" y="231"/>
                    </a:lnTo>
                    <a:lnTo>
                      <a:pt x="736" y="266"/>
                    </a:lnTo>
                    <a:lnTo>
                      <a:pt x="748" y="303"/>
                    </a:lnTo>
                    <a:lnTo>
                      <a:pt x="748" y="318"/>
                    </a:lnTo>
                    <a:lnTo>
                      <a:pt x="740" y="336"/>
                    </a:lnTo>
                    <a:lnTo>
                      <a:pt x="719" y="353"/>
                    </a:lnTo>
                    <a:lnTo>
                      <a:pt x="678" y="357"/>
                    </a:lnTo>
                    <a:lnTo>
                      <a:pt x="627" y="353"/>
                    </a:lnTo>
                    <a:lnTo>
                      <a:pt x="564" y="353"/>
                    </a:lnTo>
                    <a:lnTo>
                      <a:pt x="512" y="353"/>
                    </a:lnTo>
                    <a:lnTo>
                      <a:pt x="460" y="339"/>
                    </a:lnTo>
                    <a:lnTo>
                      <a:pt x="414" y="324"/>
                    </a:lnTo>
                    <a:lnTo>
                      <a:pt x="362" y="303"/>
                    </a:lnTo>
                    <a:lnTo>
                      <a:pt x="310" y="266"/>
                    </a:lnTo>
                    <a:lnTo>
                      <a:pt x="264" y="231"/>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8" name="Freeform 403"/>
              <p:cNvSpPr>
                <a:spLocks/>
              </p:cNvSpPr>
              <p:nvPr/>
            </p:nvSpPr>
            <p:spPr bwMode="auto">
              <a:xfrm>
                <a:off x="2347" y="2115"/>
                <a:ext cx="175" cy="116"/>
              </a:xfrm>
              <a:custGeom>
                <a:avLst/>
                <a:gdLst>
                  <a:gd name="T0" fmla="*/ 0 w 700"/>
                  <a:gd name="T1" fmla="*/ 0 h 465"/>
                  <a:gd name="T2" fmla="*/ 0 w 700"/>
                  <a:gd name="T3" fmla="*/ 0 h 465"/>
                  <a:gd name="T4" fmla="*/ 0 w 700"/>
                  <a:gd name="T5" fmla="*/ 0 h 465"/>
                  <a:gd name="T6" fmla="*/ 0 w 700"/>
                  <a:gd name="T7" fmla="*/ 0 h 465"/>
                  <a:gd name="T8" fmla="*/ 0 w 700"/>
                  <a:gd name="T9" fmla="*/ 0 h 465"/>
                  <a:gd name="T10" fmla="*/ 0 w 700"/>
                  <a:gd name="T11" fmla="*/ 0 h 465"/>
                  <a:gd name="T12" fmla="*/ 0 w 700"/>
                  <a:gd name="T13" fmla="*/ 0 h 465"/>
                  <a:gd name="T14" fmla="*/ 0 w 700"/>
                  <a:gd name="T15" fmla="*/ 0 h 465"/>
                  <a:gd name="T16" fmla="*/ 0 w 700"/>
                  <a:gd name="T17" fmla="*/ 0 h 465"/>
                  <a:gd name="T18" fmla="*/ 0 w 700"/>
                  <a:gd name="T19" fmla="*/ 0 h 465"/>
                  <a:gd name="T20" fmla="*/ 0 w 700"/>
                  <a:gd name="T21" fmla="*/ 0 h 465"/>
                  <a:gd name="T22" fmla="*/ 0 w 700"/>
                  <a:gd name="T23" fmla="*/ 0 h 465"/>
                  <a:gd name="T24" fmla="*/ 0 w 700"/>
                  <a:gd name="T25" fmla="*/ 0 h 465"/>
                  <a:gd name="T26" fmla="*/ 0 w 700"/>
                  <a:gd name="T27" fmla="*/ 0 h 465"/>
                  <a:gd name="T28" fmla="*/ 0 w 700"/>
                  <a:gd name="T29" fmla="*/ 0 h 465"/>
                  <a:gd name="T30" fmla="*/ 0 w 700"/>
                  <a:gd name="T31" fmla="*/ 0 h 465"/>
                  <a:gd name="T32" fmla="*/ 0 w 700"/>
                  <a:gd name="T33" fmla="*/ 0 h 465"/>
                  <a:gd name="T34" fmla="*/ 0 w 700"/>
                  <a:gd name="T35" fmla="*/ 0 h 465"/>
                  <a:gd name="T36" fmla="*/ 0 w 700"/>
                  <a:gd name="T37" fmla="*/ 0 h 465"/>
                  <a:gd name="T38" fmla="*/ 0 w 700"/>
                  <a:gd name="T39" fmla="*/ 0 h 465"/>
                  <a:gd name="T40" fmla="*/ 0 w 700"/>
                  <a:gd name="T41" fmla="*/ 0 h 465"/>
                  <a:gd name="T42" fmla="*/ 0 w 700"/>
                  <a:gd name="T43" fmla="*/ 0 h 465"/>
                  <a:gd name="T44" fmla="*/ 0 w 700"/>
                  <a:gd name="T45" fmla="*/ 0 h 465"/>
                  <a:gd name="T46" fmla="*/ 0 w 700"/>
                  <a:gd name="T47" fmla="*/ 0 h 465"/>
                  <a:gd name="T48" fmla="*/ 0 w 700"/>
                  <a:gd name="T49" fmla="*/ 0 h 465"/>
                  <a:gd name="T50" fmla="*/ 0 w 700"/>
                  <a:gd name="T51" fmla="*/ 0 h 4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0"/>
                  <a:gd name="T79" fmla="*/ 0 h 465"/>
                  <a:gd name="T80" fmla="*/ 700 w 700"/>
                  <a:gd name="T81" fmla="*/ 465 h 4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0" h="465">
                    <a:moveTo>
                      <a:pt x="0" y="0"/>
                    </a:moveTo>
                    <a:lnTo>
                      <a:pt x="253" y="63"/>
                    </a:lnTo>
                    <a:lnTo>
                      <a:pt x="317" y="75"/>
                    </a:lnTo>
                    <a:lnTo>
                      <a:pt x="386" y="105"/>
                    </a:lnTo>
                    <a:lnTo>
                      <a:pt x="437" y="126"/>
                    </a:lnTo>
                    <a:lnTo>
                      <a:pt x="478" y="149"/>
                    </a:lnTo>
                    <a:lnTo>
                      <a:pt x="530" y="185"/>
                    </a:lnTo>
                    <a:lnTo>
                      <a:pt x="563" y="218"/>
                    </a:lnTo>
                    <a:lnTo>
                      <a:pt x="599" y="265"/>
                    </a:lnTo>
                    <a:lnTo>
                      <a:pt x="638" y="307"/>
                    </a:lnTo>
                    <a:lnTo>
                      <a:pt x="667" y="357"/>
                    </a:lnTo>
                    <a:lnTo>
                      <a:pt x="685" y="390"/>
                    </a:lnTo>
                    <a:lnTo>
                      <a:pt x="700" y="426"/>
                    </a:lnTo>
                    <a:lnTo>
                      <a:pt x="696" y="449"/>
                    </a:lnTo>
                    <a:lnTo>
                      <a:pt x="674" y="461"/>
                    </a:lnTo>
                    <a:lnTo>
                      <a:pt x="644" y="465"/>
                    </a:lnTo>
                    <a:lnTo>
                      <a:pt x="609" y="465"/>
                    </a:lnTo>
                    <a:lnTo>
                      <a:pt x="545" y="454"/>
                    </a:lnTo>
                    <a:lnTo>
                      <a:pt x="489" y="449"/>
                    </a:lnTo>
                    <a:lnTo>
                      <a:pt x="437" y="426"/>
                    </a:lnTo>
                    <a:lnTo>
                      <a:pt x="386" y="408"/>
                    </a:lnTo>
                    <a:lnTo>
                      <a:pt x="339" y="380"/>
                    </a:lnTo>
                    <a:lnTo>
                      <a:pt x="299" y="351"/>
                    </a:lnTo>
                    <a:lnTo>
                      <a:pt x="259" y="310"/>
                    </a:lnTo>
                    <a:lnTo>
                      <a:pt x="214" y="270"/>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49" name="Freeform 404"/>
              <p:cNvSpPr>
                <a:spLocks/>
              </p:cNvSpPr>
              <p:nvPr/>
            </p:nvSpPr>
            <p:spPr bwMode="auto">
              <a:xfrm>
                <a:off x="2375" y="2076"/>
                <a:ext cx="157" cy="136"/>
              </a:xfrm>
              <a:custGeom>
                <a:avLst/>
                <a:gdLst>
                  <a:gd name="T0" fmla="*/ 0 w 627"/>
                  <a:gd name="T1" fmla="*/ 0 h 545"/>
                  <a:gd name="T2" fmla="*/ 0 w 627"/>
                  <a:gd name="T3" fmla="*/ 0 h 545"/>
                  <a:gd name="T4" fmla="*/ 0 w 627"/>
                  <a:gd name="T5" fmla="*/ 0 h 545"/>
                  <a:gd name="T6" fmla="*/ 0 w 627"/>
                  <a:gd name="T7" fmla="*/ 0 h 545"/>
                  <a:gd name="T8" fmla="*/ 0 w 627"/>
                  <a:gd name="T9" fmla="*/ 0 h 545"/>
                  <a:gd name="T10" fmla="*/ 0 w 627"/>
                  <a:gd name="T11" fmla="*/ 0 h 545"/>
                  <a:gd name="T12" fmla="*/ 0 w 627"/>
                  <a:gd name="T13" fmla="*/ 0 h 545"/>
                  <a:gd name="T14" fmla="*/ 0 w 627"/>
                  <a:gd name="T15" fmla="*/ 0 h 545"/>
                  <a:gd name="T16" fmla="*/ 0 w 627"/>
                  <a:gd name="T17" fmla="*/ 0 h 545"/>
                  <a:gd name="T18" fmla="*/ 0 w 627"/>
                  <a:gd name="T19" fmla="*/ 0 h 545"/>
                  <a:gd name="T20" fmla="*/ 0 w 627"/>
                  <a:gd name="T21" fmla="*/ 0 h 545"/>
                  <a:gd name="T22" fmla="*/ 0 w 627"/>
                  <a:gd name="T23" fmla="*/ 0 h 545"/>
                  <a:gd name="T24" fmla="*/ 0 w 627"/>
                  <a:gd name="T25" fmla="*/ 0 h 545"/>
                  <a:gd name="T26" fmla="*/ 0 w 627"/>
                  <a:gd name="T27" fmla="*/ 0 h 545"/>
                  <a:gd name="T28" fmla="*/ 0 w 627"/>
                  <a:gd name="T29" fmla="*/ 0 h 545"/>
                  <a:gd name="T30" fmla="*/ 0 w 627"/>
                  <a:gd name="T31" fmla="*/ 0 h 545"/>
                  <a:gd name="T32" fmla="*/ 0 w 627"/>
                  <a:gd name="T33" fmla="*/ 0 h 545"/>
                  <a:gd name="T34" fmla="*/ 0 w 627"/>
                  <a:gd name="T35" fmla="*/ 0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7"/>
                  <a:gd name="T55" fmla="*/ 0 h 545"/>
                  <a:gd name="T56" fmla="*/ 627 w 627"/>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7" h="545">
                    <a:moveTo>
                      <a:pt x="0" y="0"/>
                    </a:moveTo>
                    <a:lnTo>
                      <a:pt x="120" y="213"/>
                    </a:lnTo>
                    <a:lnTo>
                      <a:pt x="155" y="281"/>
                    </a:lnTo>
                    <a:lnTo>
                      <a:pt x="191" y="328"/>
                    </a:lnTo>
                    <a:lnTo>
                      <a:pt x="231" y="373"/>
                    </a:lnTo>
                    <a:lnTo>
                      <a:pt x="264" y="407"/>
                    </a:lnTo>
                    <a:lnTo>
                      <a:pt x="305" y="436"/>
                    </a:lnTo>
                    <a:lnTo>
                      <a:pt x="350" y="472"/>
                    </a:lnTo>
                    <a:lnTo>
                      <a:pt x="409" y="498"/>
                    </a:lnTo>
                    <a:lnTo>
                      <a:pt x="459" y="512"/>
                    </a:lnTo>
                    <a:lnTo>
                      <a:pt x="570" y="545"/>
                    </a:lnTo>
                    <a:lnTo>
                      <a:pt x="621" y="535"/>
                    </a:lnTo>
                    <a:lnTo>
                      <a:pt x="627" y="495"/>
                    </a:lnTo>
                    <a:lnTo>
                      <a:pt x="593" y="407"/>
                    </a:lnTo>
                    <a:lnTo>
                      <a:pt x="534" y="304"/>
                    </a:lnTo>
                    <a:lnTo>
                      <a:pt x="472" y="230"/>
                    </a:lnTo>
                    <a:lnTo>
                      <a:pt x="379" y="167"/>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0" name="Freeform 405"/>
              <p:cNvSpPr>
                <a:spLocks/>
              </p:cNvSpPr>
              <p:nvPr/>
            </p:nvSpPr>
            <p:spPr bwMode="auto">
              <a:xfrm>
                <a:off x="2327" y="2156"/>
                <a:ext cx="186" cy="90"/>
              </a:xfrm>
              <a:custGeom>
                <a:avLst/>
                <a:gdLst>
                  <a:gd name="T0" fmla="*/ 0 w 747"/>
                  <a:gd name="T1" fmla="*/ 0 h 357"/>
                  <a:gd name="T2" fmla="*/ 0 w 747"/>
                  <a:gd name="T3" fmla="*/ 0 h 357"/>
                  <a:gd name="T4" fmla="*/ 0 w 747"/>
                  <a:gd name="T5" fmla="*/ 0 h 357"/>
                  <a:gd name="T6" fmla="*/ 0 w 747"/>
                  <a:gd name="T7" fmla="*/ 0 h 357"/>
                  <a:gd name="T8" fmla="*/ 0 w 747"/>
                  <a:gd name="T9" fmla="*/ 0 h 357"/>
                  <a:gd name="T10" fmla="*/ 0 w 747"/>
                  <a:gd name="T11" fmla="*/ 0 h 357"/>
                  <a:gd name="T12" fmla="*/ 0 w 747"/>
                  <a:gd name="T13" fmla="*/ 0 h 357"/>
                  <a:gd name="T14" fmla="*/ 0 w 747"/>
                  <a:gd name="T15" fmla="*/ 0 h 357"/>
                  <a:gd name="T16" fmla="*/ 0 w 747"/>
                  <a:gd name="T17" fmla="*/ 0 h 357"/>
                  <a:gd name="T18" fmla="*/ 0 w 747"/>
                  <a:gd name="T19" fmla="*/ 0 h 357"/>
                  <a:gd name="T20" fmla="*/ 0 w 747"/>
                  <a:gd name="T21" fmla="*/ 0 h 357"/>
                  <a:gd name="T22" fmla="*/ 0 w 747"/>
                  <a:gd name="T23" fmla="*/ 0 h 357"/>
                  <a:gd name="T24" fmla="*/ 0 w 747"/>
                  <a:gd name="T25" fmla="*/ 0 h 357"/>
                  <a:gd name="T26" fmla="*/ 0 w 747"/>
                  <a:gd name="T27" fmla="*/ 0 h 357"/>
                  <a:gd name="T28" fmla="*/ 0 w 747"/>
                  <a:gd name="T29" fmla="*/ 0 h 357"/>
                  <a:gd name="T30" fmla="*/ 0 w 747"/>
                  <a:gd name="T31" fmla="*/ 0 h 357"/>
                  <a:gd name="T32" fmla="*/ 0 w 747"/>
                  <a:gd name="T33" fmla="*/ 0 h 357"/>
                  <a:gd name="T34" fmla="*/ 0 w 747"/>
                  <a:gd name="T35" fmla="*/ 0 h 357"/>
                  <a:gd name="T36" fmla="*/ 0 w 747"/>
                  <a:gd name="T37" fmla="*/ 0 h 357"/>
                  <a:gd name="T38" fmla="*/ 0 w 747"/>
                  <a:gd name="T39" fmla="*/ 0 h 357"/>
                  <a:gd name="T40" fmla="*/ 0 w 747"/>
                  <a:gd name="T41" fmla="*/ 0 h 357"/>
                  <a:gd name="T42" fmla="*/ 0 w 747"/>
                  <a:gd name="T43" fmla="*/ 0 h 357"/>
                  <a:gd name="T44" fmla="*/ 0 w 747"/>
                  <a:gd name="T45" fmla="*/ 0 h 357"/>
                  <a:gd name="T46" fmla="*/ 0 w 747"/>
                  <a:gd name="T47" fmla="*/ 0 h 357"/>
                  <a:gd name="T48" fmla="*/ 0 w 747"/>
                  <a:gd name="T49" fmla="*/ 0 h 357"/>
                  <a:gd name="T50" fmla="*/ 0 w 747"/>
                  <a:gd name="T51" fmla="*/ 0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7"/>
                  <a:gd name="T79" fmla="*/ 0 h 357"/>
                  <a:gd name="T80" fmla="*/ 747 w 747"/>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7" h="357">
                    <a:moveTo>
                      <a:pt x="0" y="0"/>
                    </a:moveTo>
                    <a:lnTo>
                      <a:pt x="247" y="18"/>
                    </a:lnTo>
                    <a:lnTo>
                      <a:pt x="304" y="21"/>
                    </a:lnTo>
                    <a:lnTo>
                      <a:pt x="374" y="34"/>
                    </a:lnTo>
                    <a:lnTo>
                      <a:pt x="431" y="47"/>
                    </a:lnTo>
                    <a:lnTo>
                      <a:pt x="470" y="63"/>
                    </a:lnTo>
                    <a:lnTo>
                      <a:pt x="522" y="85"/>
                    </a:lnTo>
                    <a:lnTo>
                      <a:pt x="569" y="110"/>
                    </a:lnTo>
                    <a:lnTo>
                      <a:pt x="614" y="155"/>
                    </a:lnTo>
                    <a:lnTo>
                      <a:pt x="661" y="190"/>
                    </a:lnTo>
                    <a:lnTo>
                      <a:pt x="701" y="231"/>
                    </a:lnTo>
                    <a:lnTo>
                      <a:pt x="729" y="269"/>
                    </a:lnTo>
                    <a:lnTo>
                      <a:pt x="747" y="298"/>
                    </a:lnTo>
                    <a:lnTo>
                      <a:pt x="747" y="316"/>
                    </a:lnTo>
                    <a:lnTo>
                      <a:pt x="729" y="334"/>
                    </a:lnTo>
                    <a:lnTo>
                      <a:pt x="714" y="349"/>
                    </a:lnTo>
                    <a:lnTo>
                      <a:pt x="679" y="357"/>
                    </a:lnTo>
                    <a:lnTo>
                      <a:pt x="621" y="357"/>
                    </a:lnTo>
                    <a:lnTo>
                      <a:pt x="563" y="357"/>
                    </a:lnTo>
                    <a:lnTo>
                      <a:pt x="505" y="349"/>
                    </a:lnTo>
                    <a:lnTo>
                      <a:pt x="459" y="345"/>
                    </a:lnTo>
                    <a:lnTo>
                      <a:pt x="408" y="328"/>
                    </a:lnTo>
                    <a:lnTo>
                      <a:pt x="357" y="298"/>
                    </a:lnTo>
                    <a:lnTo>
                      <a:pt x="310" y="269"/>
                    </a:lnTo>
                    <a:lnTo>
                      <a:pt x="253" y="223"/>
                    </a:lnTo>
                    <a:lnTo>
                      <a:pt x="0" y="0"/>
                    </a:lnTo>
                    <a:close/>
                  </a:path>
                </a:pathLst>
              </a:custGeom>
              <a:solidFill>
                <a:srgbClr val="FFFFF6"/>
              </a:solidFill>
              <a:ln w="0">
                <a:solidFill>
                  <a:srgbClr val="FCECDD"/>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1" name="Line 406"/>
              <p:cNvSpPr>
                <a:spLocks noChangeShapeType="1"/>
              </p:cNvSpPr>
              <p:nvPr/>
            </p:nvSpPr>
            <p:spPr bwMode="auto">
              <a:xfrm flipH="1">
                <a:off x="1776" y="1829"/>
                <a:ext cx="61" cy="3"/>
              </a:xfrm>
              <a:prstGeom prst="line">
                <a:avLst/>
              </a:prstGeom>
              <a:noFill/>
              <a:ln w="0">
                <a:solidFill>
                  <a:srgbClr val="FCECD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2" name="Freeform 407"/>
              <p:cNvSpPr>
                <a:spLocks/>
              </p:cNvSpPr>
              <p:nvPr/>
            </p:nvSpPr>
            <p:spPr bwMode="auto">
              <a:xfrm>
                <a:off x="1645" y="1605"/>
                <a:ext cx="187" cy="137"/>
              </a:xfrm>
              <a:custGeom>
                <a:avLst/>
                <a:gdLst>
                  <a:gd name="T0" fmla="*/ 0 w 748"/>
                  <a:gd name="T1" fmla="*/ 0 h 547"/>
                  <a:gd name="T2" fmla="*/ 0 w 748"/>
                  <a:gd name="T3" fmla="*/ 0 h 547"/>
                  <a:gd name="T4" fmla="*/ 0 w 748"/>
                  <a:gd name="T5" fmla="*/ 0 h 547"/>
                  <a:gd name="T6" fmla="*/ 0 w 748"/>
                  <a:gd name="T7" fmla="*/ 0 h 547"/>
                  <a:gd name="T8" fmla="*/ 0 w 748"/>
                  <a:gd name="T9" fmla="*/ 0 h 547"/>
                  <a:gd name="T10" fmla="*/ 0 w 748"/>
                  <a:gd name="T11" fmla="*/ 0 h 547"/>
                  <a:gd name="T12" fmla="*/ 0 w 748"/>
                  <a:gd name="T13" fmla="*/ 0 h 547"/>
                  <a:gd name="T14" fmla="*/ 0 60000 65536"/>
                  <a:gd name="T15" fmla="*/ 0 60000 65536"/>
                  <a:gd name="T16" fmla="*/ 0 60000 65536"/>
                  <a:gd name="T17" fmla="*/ 0 60000 65536"/>
                  <a:gd name="T18" fmla="*/ 0 60000 65536"/>
                  <a:gd name="T19" fmla="*/ 0 60000 65536"/>
                  <a:gd name="T20" fmla="*/ 0 60000 65536"/>
                  <a:gd name="T21" fmla="*/ 0 w 748"/>
                  <a:gd name="T22" fmla="*/ 0 h 547"/>
                  <a:gd name="T23" fmla="*/ 748 w 748"/>
                  <a:gd name="T24" fmla="*/ 547 h 5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547">
                    <a:moveTo>
                      <a:pt x="748" y="547"/>
                    </a:moveTo>
                    <a:lnTo>
                      <a:pt x="615" y="479"/>
                    </a:lnTo>
                    <a:lnTo>
                      <a:pt x="493" y="395"/>
                    </a:lnTo>
                    <a:lnTo>
                      <a:pt x="368" y="267"/>
                    </a:lnTo>
                    <a:lnTo>
                      <a:pt x="253" y="138"/>
                    </a:lnTo>
                    <a:lnTo>
                      <a:pt x="121" y="6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3" name="Freeform 408"/>
              <p:cNvSpPr>
                <a:spLocks/>
              </p:cNvSpPr>
              <p:nvPr/>
            </p:nvSpPr>
            <p:spPr bwMode="auto">
              <a:xfrm>
                <a:off x="1629" y="1611"/>
                <a:ext cx="213" cy="176"/>
              </a:xfrm>
              <a:custGeom>
                <a:avLst/>
                <a:gdLst>
                  <a:gd name="T0" fmla="*/ 0 w 851"/>
                  <a:gd name="T1" fmla="*/ 0 h 701"/>
                  <a:gd name="T2" fmla="*/ 0 w 851"/>
                  <a:gd name="T3" fmla="*/ 0 h 701"/>
                  <a:gd name="T4" fmla="*/ 0 w 851"/>
                  <a:gd name="T5" fmla="*/ 0 h 701"/>
                  <a:gd name="T6" fmla="*/ 0 w 851"/>
                  <a:gd name="T7" fmla="*/ 0 h 701"/>
                  <a:gd name="T8" fmla="*/ 0 w 851"/>
                  <a:gd name="T9" fmla="*/ 0 h 701"/>
                  <a:gd name="T10" fmla="*/ 0 w 851"/>
                  <a:gd name="T11" fmla="*/ 0 h 701"/>
                  <a:gd name="T12" fmla="*/ 0 w 851"/>
                  <a:gd name="T13" fmla="*/ 0 h 701"/>
                  <a:gd name="T14" fmla="*/ 0 60000 65536"/>
                  <a:gd name="T15" fmla="*/ 0 60000 65536"/>
                  <a:gd name="T16" fmla="*/ 0 60000 65536"/>
                  <a:gd name="T17" fmla="*/ 0 60000 65536"/>
                  <a:gd name="T18" fmla="*/ 0 60000 65536"/>
                  <a:gd name="T19" fmla="*/ 0 60000 65536"/>
                  <a:gd name="T20" fmla="*/ 0 60000 65536"/>
                  <a:gd name="T21" fmla="*/ 0 w 851"/>
                  <a:gd name="T22" fmla="*/ 0 h 701"/>
                  <a:gd name="T23" fmla="*/ 851 w 851"/>
                  <a:gd name="T24" fmla="*/ 701 h 7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1" h="701">
                    <a:moveTo>
                      <a:pt x="851" y="701"/>
                    </a:moveTo>
                    <a:lnTo>
                      <a:pt x="714" y="615"/>
                    </a:lnTo>
                    <a:lnTo>
                      <a:pt x="573" y="508"/>
                    </a:lnTo>
                    <a:lnTo>
                      <a:pt x="427" y="344"/>
                    </a:lnTo>
                    <a:lnTo>
                      <a:pt x="284" y="190"/>
                    </a:lnTo>
                    <a:lnTo>
                      <a:pt x="139" y="86"/>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4" name="Freeform 409"/>
              <p:cNvSpPr>
                <a:spLocks/>
              </p:cNvSpPr>
              <p:nvPr/>
            </p:nvSpPr>
            <p:spPr bwMode="auto">
              <a:xfrm>
                <a:off x="1674" y="1561"/>
                <a:ext cx="198" cy="203"/>
              </a:xfrm>
              <a:custGeom>
                <a:avLst/>
                <a:gdLst>
                  <a:gd name="T0" fmla="*/ 0 w 792"/>
                  <a:gd name="T1" fmla="*/ 0 h 811"/>
                  <a:gd name="T2" fmla="*/ 0 w 792"/>
                  <a:gd name="T3" fmla="*/ 0 h 811"/>
                  <a:gd name="T4" fmla="*/ 0 w 792"/>
                  <a:gd name="T5" fmla="*/ 0 h 811"/>
                  <a:gd name="T6" fmla="*/ 0 w 792"/>
                  <a:gd name="T7" fmla="*/ 0 h 811"/>
                  <a:gd name="T8" fmla="*/ 0 w 792"/>
                  <a:gd name="T9" fmla="*/ 0 h 811"/>
                  <a:gd name="T10" fmla="*/ 0 w 792"/>
                  <a:gd name="T11" fmla="*/ 0 h 811"/>
                  <a:gd name="T12" fmla="*/ 0 w 792"/>
                  <a:gd name="T13" fmla="*/ 0 h 811"/>
                  <a:gd name="T14" fmla="*/ 0 60000 65536"/>
                  <a:gd name="T15" fmla="*/ 0 60000 65536"/>
                  <a:gd name="T16" fmla="*/ 0 60000 65536"/>
                  <a:gd name="T17" fmla="*/ 0 60000 65536"/>
                  <a:gd name="T18" fmla="*/ 0 60000 65536"/>
                  <a:gd name="T19" fmla="*/ 0 60000 65536"/>
                  <a:gd name="T20" fmla="*/ 0 60000 65536"/>
                  <a:gd name="T21" fmla="*/ 0 w 792"/>
                  <a:gd name="T22" fmla="*/ 0 h 811"/>
                  <a:gd name="T23" fmla="*/ 792 w 792"/>
                  <a:gd name="T24" fmla="*/ 811 h 8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2" h="811">
                    <a:moveTo>
                      <a:pt x="792" y="811"/>
                    </a:moveTo>
                    <a:lnTo>
                      <a:pt x="660" y="701"/>
                    </a:lnTo>
                    <a:lnTo>
                      <a:pt x="524" y="576"/>
                    </a:lnTo>
                    <a:lnTo>
                      <a:pt x="396" y="403"/>
                    </a:lnTo>
                    <a:lnTo>
                      <a:pt x="272" y="235"/>
                    </a:lnTo>
                    <a:lnTo>
                      <a:pt x="137"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5" name="Freeform 410"/>
              <p:cNvSpPr>
                <a:spLocks/>
              </p:cNvSpPr>
              <p:nvPr/>
            </p:nvSpPr>
            <p:spPr bwMode="auto">
              <a:xfrm>
                <a:off x="1541" y="1742"/>
                <a:ext cx="268" cy="91"/>
              </a:xfrm>
              <a:custGeom>
                <a:avLst/>
                <a:gdLst>
                  <a:gd name="T0" fmla="*/ 0 w 1068"/>
                  <a:gd name="T1" fmla="*/ 0 h 362"/>
                  <a:gd name="T2" fmla="*/ 0 w 1068"/>
                  <a:gd name="T3" fmla="*/ 0 h 362"/>
                  <a:gd name="T4" fmla="*/ 0 w 1068"/>
                  <a:gd name="T5" fmla="*/ 0 h 362"/>
                  <a:gd name="T6" fmla="*/ 0 w 1068"/>
                  <a:gd name="T7" fmla="*/ 0 h 362"/>
                  <a:gd name="T8" fmla="*/ 0 w 1068"/>
                  <a:gd name="T9" fmla="*/ 0 h 362"/>
                  <a:gd name="T10" fmla="*/ 0 w 1068"/>
                  <a:gd name="T11" fmla="*/ 0 h 362"/>
                  <a:gd name="T12" fmla="*/ 0 w 1068"/>
                  <a:gd name="T13" fmla="*/ 0 h 362"/>
                  <a:gd name="T14" fmla="*/ 0 60000 65536"/>
                  <a:gd name="T15" fmla="*/ 0 60000 65536"/>
                  <a:gd name="T16" fmla="*/ 0 60000 65536"/>
                  <a:gd name="T17" fmla="*/ 0 60000 65536"/>
                  <a:gd name="T18" fmla="*/ 0 60000 65536"/>
                  <a:gd name="T19" fmla="*/ 0 60000 65536"/>
                  <a:gd name="T20" fmla="*/ 0 60000 65536"/>
                  <a:gd name="T21" fmla="*/ 0 w 1068"/>
                  <a:gd name="T22" fmla="*/ 0 h 362"/>
                  <a:gd name="T23" fmla="*/ 1068 w 1068"/>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8" h="362">
                    <a:moveTo>
                      <a:pt x="1068" y="362"/>
                    </a:moveTo>
                    <a:lnTo>
                      <a:pt x="907" y="287"/>
                    </a:lnTo>
                    <a:lnTo>
                      <a:pt x="737" y="223"/>
                    </a:lnTo>
                    <a:lnTo>
                      <a:pt x="530" y="184"/>
                    </a:lnTo>
                    <a:lnTo>
                      <a:pt x="323" y="151"/>
                    </a:lnTo>
                    <a:lnTo>
                      <a:pt x="155"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6" name="Freeform 411"/>
              <p:cNvSpPr>
                <a:spLocks/>
              </p:cNvSpPr>
              <p:nvPr/>
            </p:nvSpPr>
            <p:spPr bwMode="auto">
              <a:xfrm>
                <a:off x="2429" y="2054"/>
                <a:ext cx="101" cy="156"/>
              </a:xfrm>
              <a:custGeom>
                <a:avLst/>
                <a:gdLst>
                  <a:gd name="T0" fmla="*/ 0 w 408"/>
                  <a:gd name="T1" fmla="*/ 0 h 622"/>
                  <a:gd name="T2" fmla="*/ 0 w 408"/>
                  <a:gd name="T3" fmla="*/ 0 h 622"/>
                  <a:gd name="T4" fmla="*/ 0 w 408"/>
                  <a:gd name="T5" fmla="*/ 0 h 622"/>
                  <a:gd name="T6" fmla="*/ 0 w 408"/>
                  <a:gd name="T7" fmla="*/ 0 h 622"/>
                  <a:gd name="T8" fmla="*/ 0 w 408"/>
                  <a:gd name="T9" fmla="*/ 0 h 622"/>
                  <a:gd name="T10" fmla="*/ 0 w 408"/>
                  <a:gd name="T11" fmla="*/ 0 h 622"/>
                  <a:gd name="T12" fmla="*/ 0 w 408"/>
                  <a:gd name="T13" fmla="*/ 0 h 622"/>
                  <a:gd name="T14" fmla="*/ 0 60000 65536"/>
                  <a:gd name="T15" fmla="*/ 0 60000 65536"/>
                  <a:gd name="T16" fmla="*/ 0 60000 65536"/>
                  <a:gd name="T17" fmla="*/ 0 60000 65536"/>
                  <a:gd name="T18" fmla="*/ 0 60000 65536"/>
                  <a:gd name="T19" fmla="*/ 0 60000 65536"/>
                  <a:gd name="T20" fmla="*/ 0 60000 65536"/>
                  <a:gd name="T21" fmla="*/ 0 w 408"/>
                  <a:gd name="T22" fmla="*/ 0 h 622"/>
                  <a:gd name="T23" fmla="*/ 408 w 408"/>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622">
                    <a:moveTo>
                      <a:pt x="408" y="622"/>
                    </a:moveTo>
                    <a:lnTo>
                      <a:pt x="380" y="512"/>
                    </a:lnTo>
                    <a:lnTo>
                      <a:pt x="337" y="411"/>
                    </a:lnTo>
                    <a:lnTo>
                      <a:pt x="235" y="322"/>
                    </a:lnTo>
                    <a:lnTo>
                      <a:pt x="135" y="233"/>
                    </a:lnTo>
                    <a:lnTo>
                      <a:pt x="58" y="12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7" name="Freeform 412"/>
              <p:cNvSpPr>
                <a:spLocks/>
              </p:cNvSpPr>
              <p:nvPr/>
            </p:nvSpPr>
            <p:spPr bwMode="auto">
              <a:xfrm>
                <a:off x="2318" y="2204"/>
                <a:ext cx="192" cy="45"/>
              </a:xfrm>
              <a:custGeom>
                <a:avLst/>
                <a:gdLst>
                  <a:gd name="T0" fmla="*/ 0 w 771"/>
                  <a:gd name="T1" fmla="*/ 0 h 178"/>
                  <a:gd name="T2" fmla="*/ 0 w 771"/>
                  <a:gd name="T3" fmla="*/ 0 h 178"/>
                  <a:gd name="T4" fmla="*/ 0 w 771"/>
                  <a:gd name="T5" fmla="*/ 0 h 178"/>
                  <a:gd name="T6" fmla="*/ 0 w 771"/>
                  <a:gd name="T7" fmla="*/ 0 h 178"/>
                  <a:gd name="T8" fmla="*/ 0 w 771"/>
                  <a:gd name="T9" fmla="*/ 0 h 178"/>
                  <a:gd name="T10" fmla="*/ 0 w 771"/>
                  <a:gd name="T11" fmla="*/ 0 h 178"/>
                  <a:gd name="T12" fmla="*/ 0 w 771"/>
                  <a:gd name="T13" fmla="*/ 0 h 178"/>
                  <a:gd name="T14" fmla="*/ 0 60000 65536"/>
                  <a:gd name="T15" fmla="*/ 0 60000 65536"/>
                  <a:gd name="T16" fmla="*/ 0 60000 65536"/>
                  <a:gd name="T17" fmla="*/ 0 60000 65536"/>
                  <a:gd name="T18" fmla="*/ 0 60000 65536"/>
                  <a:gd name="T19" fmla="*/ 0 60000 65536"/>
                  <a:gd name="T20" fmla="*/ 0 60000 65536"/>
                  <a:gd name="T21" fmla="*/ 0 w 771"/>
                  <a:gd name="T22" fmla="*/ 0 h 178"/>
                  <a:gd name="T23" fmla="*/ 771 w 771"/>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1" h="178">
                    <a:moveTo>
                      <a:pt x="771" y="178"/>
                    </a:moveTo>
                    <a:lnTo>
                      <a:pt x="656" y="178"/>
                    </a:lnTo>
                    <a:lnTo>
                      <a:pt x="531" y="159"/>
                    </a:lnTo>
                    <a:lnTo>
                      <a:pt x="380" y="87"/>
                    </a:lnTo>
                    <a:lnTo>
                      <a:pt x="235" y="21"/>
                    </a:lnTo>
                    <a:lnTo>
                      <a:pt x="108" y="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8" name="Freeform 413"/>
              <p:cNvSpPr>
                <a:spLocks/>
              </p:cNvSpPr>
              <p:nvPr/>
            </p:nvSpPr>
            <p:spPr bwMode="auto">
              <a:xfrm>
                <a:off x="1582" y="1524"/>
                <a:ext cx="214" cy="175"/>
              </a:xfrm>
              <a:custGeom>
                <a:avLst/>
                <a:gdLst>
                  <a:gd name="T0" fmla="*/ 0 w 858"/>
                  <a:gd name="T1" fmla="*/ 0 h 703"/>
                  <a:gd name="T2" fmla="*/ 0 w 858"/>
                  <a:gd name="T3" fmla="*/ 0 h 703"/>
                  <a:gd name="T4" fmla="*/ 0 w 858"/>
                  <a:gd name="T5" fmla="*/ 0 h 703"/>
                  <a:gd name="T6" fmla="*/ 0 w 858"/>
                  <a:gd name="T7" fmla="*/ 0 h 703"/>
                  <a:gd name="T8" fmla="*/ 0 w 858"/>
                  <a:gd name="T9" fmla="*/ 0 h 703"/>
                  <a:gd name="T10" fmla="*/ 0 w 858"/>
                  <a:gd name="T11" fmla="*/ 0 h 703"/>
                  <a:gd name="T12" fmla="*/ 0 w 858"/>
                  <a:gd name="T13" fmla="*/ 0 h 703"/>
                  <a:gd name="T14" fmla="*/ 0 60000 65536"/>
                  <a:gd name="T15" fmla="*/ 0 60000 65536"/>
                  <a:gd name="T16" fmla="*/ 0 60000 65536"/>
                  <a:gd name="T17" fmla="*/ 0 60000 65536"/>
                  <a:gd name="T18" fmla="*/ 0 60000 65536"/>
                  <a:gd name="T19" fmla="*/ 0 60000 65536"/>
                  <a:gd name="T20" fmla="*/ 0 60000 65536"/>
                  <a:gd name="T21" fmla="*/ 0 w 858"/>
                  <a:gd name="T22" fmla="*/ 0 h 703"/>
                  <a:gd name="T23" fmla="*/ 858 w 858"/>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 h="703">
                    <a:moveTo>
                      <a:pt x="858" y="703"/>
                    </a:moveTo>
                    <a:lnTo>
                      <a:pt x="713" y="611"/>
                    </a:lnTo>
                    <a:lnTo>
                      <a:pt x="576" y="507"/>
                    </a:lnTo>
                    <a:lnTo>
                      <a:pt x="432" y="346"/>
                    </a:lnTo>
                    <a:lnTo>
                      <a:pt x="287" y="191"/>
                    </a:lnTo>
                    <a:lnTo>
                      <a:pt x="144" y="8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59" name="Freeform 414"/>
              <p:cNvSpPr>
                <a:spLocks/>
              </p:cNvSpPr>
              <p:nvPr/>
            </p:nvSpPr>
            <p:spPr bwMode="auto">
              <a:xfrm>
                <a:off x="1605" y="1662"/>
                <a:ext cx="219" cy="170"/>
              </a:xfrm>
              <a:custGeom>
                <a:avLst/>
                <a:gdLst>
                  <a:gd name="T0" fmla="*/ 0 w 879"/>
                  <a:gd name="T1" fmla="*/ 0 h 678"/>
                  <a:gd name="T2" fmla="*/ 0 w 879"/>
                  <a:gd name="T3" fmla="*/ 0 h 678"/>
                  <a:gd name="T4" fmla="*/ 0 w 879"/>
                  <a:gd name="T5" fmla="*/ 0 h 678"/>
                  <a:gd name="T6" fmla="*/ 0 w 879"/>
                  <a:gd name="T7" fmla="*/ 0 h 678"/>
                  <a:gd name="T8" fmla="*/ 0 w 879"/>
                  <a:gd name="T9" fmla="*/ 0 h 678"/>
                  <a:gd name="T10" fmla="*/ 0 w 879"/>
                  <a:gd name="T11" fmla="*/ 0 h 678"/>
                  <a:gd name="T12" fmla="*/ 0 w 879"/>
                  <a:gd name="T13" fmla="*/ 0 h 678"/>
                  <a:gd name="T14" fmla="*/ 0 60000 65536"/>
                  <a:gd name="T15" fmla="*/ 0 60000 65536"/>
                  <a:gd name="T16" fmla="*/ 0 60000 65536"/>
                  <a:gd name="T17" fmla="*/ 0 60000 65536"/>
                  <a:gd name="T18" fmla="*/ 0 60000 65536"/>
                  <a:gd name="T19" fmla="*/ 0 60000 65536"/>
                  <a:gd name="T20" fmla="*/ 0 60000 65536"/>
                  <a:gd name="T21" fmla="*/ 0 w 879"/>
                  <a:gd name="T22" fmla="*/ 0 h 678"/>
                  <a:gd name="T23" fmla="*/ 879 w 879"/>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9" h="678">
                    <a:moveTo>
                      <a:pt x="879" y="678"/>
                    </a:moveTo>
                    <a:lnTo>
                      <a:pt x="759" y="563"/>
                    </a:lnTo>
                    <a:lnTo>
                      <a:pt x="624" y="447"/>
                    </a:lnTo>
                    <a:lnTo>
                      <a:pt x="436" y="339"/>
                    </a:lnTo>
                    <a:lnTo>
                      <a:pt x="253" y="237"/>
                    </a:lnTo>
                    <a:lnTo>
                      <a:pt x="115" y="12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60" name="Freeform 415"/>
              <p:cNvSpPr>
                <a:spLocks/>
              </p:cNvSpPr>
              <p:nvPr/>
            </p:nvSpPr>
            <p:spPr bwMode="auto">
              <a:xfrm>
                <a:off x="1491" y="1623"/>
                <a:ext cx="220" cy="168"/>
              </a:xfrm>
              <a:custGeom>
                <a:avLst/>
                <a:gdLst>
                  <a:gd name="T0" fmla="*/ 0 w 880"/>
                  <a:gd name="T1" fmla="*/ 0 h 671"/>
                  <a:gd name="T2" fmla="*/ 0 w 880"/>
                  <a:gd name="T3" fmla="*/ 0 h 671"/>
                  <a:gd name="T4" fmla="*/ 0 w 880"/>
                  <a:gd name="T5" fmla="*/ 0 h 671"/>
                  <a:gd name="T6" fmla="*/ 0 w 880"/>
                  <a:gd name="T7" fmla="*/ 0 h 671"/>
                  <a:gd name="T8" fmla="*/ 0 w 880"/>
                  <a:gd name="T9" fmla="*/ 0 h 671"/>
                  <a:gd name="T10" fmla="*/ 0 w 880"/>
                  <a:gd name="T11" fmla="*/ 0 h 671"/>
                  <a:gd name="T12" fmla="*/ 0 w 880"/>
                  <a:gd name="T13" fmla="*/ 0 h 671"/>
                  <a:gd name="T14" fmla="*/ 0 60000 65536"/>
                  <a:gd name="T15" fmla="*/ 0 60000 65536"/>
                  <a:gd name="T16" fmla="*/ 0 60000 65536"/>
                  <a:gd name="T17" fmla="*/ 0 60000 65536"/>
                  <a:gd name="T18" fmla="*/ 0 60000 65536"/>
                  <a:gd name="T19" fmla="*/ 0 60000 65536"/>
                  <a:gd name="T20" fmla="*/ 0 60000 65536"/>
                  <a:gd name="T21" fmla="*/ 0 w 880"/>
                  <a:gd name="T22" fmla="*/ 0 h 671"/>
                  <a:gd name="T23" fmla="*/ 880 w 880"/>
                  <a:gd name="T24" fmla="*/ 671 h 6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71">
                    <a:moveTo>
                      <a:pt x="880" y="671"/>
                    </a:moveTo>
                    <a:lnTo>
                      <a:pt x="758" y="553"/>
                    </a:lnTo>
                    <a:lnTo>
                      <a:pt x="625" y="442"/>
                    </a:lnTo>
                    <a:lnTo>
                      <a:pt x="437" y="339"/>
                    </a:lnTo>
                    <a:lnTo>
                      <a:pt x="253" y="231"/>
                    </a:lnTo>
                    <a:lnTo>
                      <a:pt x="114" y="113"/>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61" name="Freeform 416"/>
              <p:cNvSpPr>
                <a:spLocks/>
              </p:cNvSpPr>
              <p:nvPr/>
            </p:nvSpPr>
            <p:spPr bwMode="auto">
              <a:xfrm>
                <a:off x="1535" y="1578"/>
                <a:ext cx="245" cy="217"/>
              </a:xfrm>
              <a:custGeom>
                <a:avLst/>
                <a:gdLst>
                  <a:gd name="T0" fmla="*/ 0 w 977"/>
                  <a:gd name="T1" fmla="*/ 0 h 868"/>
                  <a:gd name="T2" fmla="*/ 0 w 977"/>
                  <a:gd name="T3" fmla="*/ 0 h 868"/>
                  <a:gd name="T4" fmla="*/ 0 w 977"/>
                  <a:gd name="T5" fmla="*/ 0 h 868"/>
                  <a:gd name="T6" fmla="*/ 0 w 977"/>
                  <a:gd name="T7" fmla="*/ 0 h 868"/>
                  <a:gd name="T8" fmla="*/ 0 w 977"/>
                  <a:gd name="T9" fmla="*/ 0 h 868"/>
                  <a:gd name="T10" fmla="*/ 0 w 977"/>
                  <a:gd name="T11" fmla="*/ 0 h 868"/>
                  <a:gd name="T12" fmla="*/ 0 w 977"/>
                  <a:gd name="T13" fmla="*/ 0 h 868"/>
                  <a:gd name="T14" fmla="*/ 0 60000 65536"/>
                  <a:gd name="T15" fmla="*/ 0 60000 65536"/>
                  <a:gd name="T16" fmla="*/ 0 60000 65536"/>
                  <a:gd name="T17" fmla="*/ 0 60000 65536"/>
                  <a:gd name="T18" fmla="*/ 0 60000 65536"/>
                  <a:gd name="T19" fmla="*/ 0 60000 65536"/>
                  <a:gd name="T20" fmla="*/ 0 60000 65536"/>
                  <a:gd name="T21" fmla="*/ 0 w 977"/>
                  <a:gd name="T22" fmla="*/ 0 h 868"/>
                  <a:gd name="T23" fmla="*/ 977 w 977"/>
                  <a:gd name="T24" fmla="*/ 868 h 8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7" h="868">
                    <a:moveTo>
                      <a:pt x="977" y="868"/>
                    </a:moveTo>
                    <a:lnTo>
                      <a:pt x="841" y="725"/>
                    </a:lnTo>
                    <a:lnTo>
                      <a:pt x="693" y="581"/>
                    </a:lnTo>
                    <a:lnTo>
                      <a:pt x="489" y="438"/>
                    </a:lnTo>
                    <a:lnTo>
                      <a:pt x="284" y="296"/>
                    </a:lnTo>
                    <a:lnTo>
                      <a:pt x="133" y="15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662" name="Freeform 417"/>
              <p:cNvSpPr>
                <a:spLocks/>
              </p:cNvSpPr>
              <p:nvPr/>
            </p:nvSpPr>
            <p:spPr bwMode="auto">
              <a:xfrm>
                <a:off x="1542" y="1550"/>
                <a:ext cx="213" cy="175"/>
              </a:xfrm>
              <a:custGeom>
                <a:avLst/>
                <a:gdLst>
                  <a:gd name="T0" fmla="*/ 0 w 851"/>
                  <a:gd name="T1" fmla="*/ 0 h 703"/>
                  <a:gd name="T2" fmla="*/ 0 w 851"/>
                  <a:gd name="T3" fmla="*/ 0 h 703"/>
                  <a:gd name="T4" fmla="*/ 0 w 851"/>
                  <a:gd name="T5" fmla="*/ 0 h 703"/>
                  <a:gd name="T6" fmla="*/ 0 w 851"/>
                  <a:gd name="T7" fmla="*/ 0 h 703"/>
                  <a:gd name="T8" fmla="*/ 0 w 851"/>
                  <a:gd name="T9" fmla="*/ 0 h 703"/>
                  <a:gd name="T10" fmla="*/ 0 w 851"/>
                  <a:gd name="T11" fmla="*/ 0 h 703"/>
                  <a:gd name="T12" fmla="*/ 0 w 851"/>
                  <a:gd name="T13" fmla="*/ 0 h 703"/>
                  <a:gd name="T14" fmla="*/ 0 60000 65536"/>
                  <a:gd name="T15" fmla="*/ 0 60000 65536"/>
                  <a:gd name="T16" fmla="*/ 0 60000 65536"/>
                  <a:gd name="T17" fmla="*/ 0 60000 65536"/>
                  <a:gd name="T18" fmla="*/ 0 60000 65536"/>
                  <a:gd name="T19" fmla="*/ 0 60000 65536"/>
                  <a:gd name="T20" fmla="*/ 0 60000 65536"/>
                  <a:gd name="T21" fmla="*/ 0 w 851"/>
                  <a:gd name="T22" fmla="*/ 0 h 703"/>
                  <a:gd name="T23" fmla="*/ 851 w 851"/>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1" h="703">
                    <a:moveTo>
                      <a:pt x="851" y="703"/>
                    </a:moveTo>
                    <a:lnTo>
                      <a:pt x="709" y="610"/>
                    </a:lnTo>
                    <a:lnTo>
                      <a:pt x="571" y="507"/>
                    </a:lnTo>
                    <a:lnTo>
                      <a:pt x="427" y="346"/>
                    </a:lnTo>
                    <a:lnTo>
                      <a:pt x="283" y="191"/>
                    </a:lnTo>
                    <a:lnTo>
                      <a:pt x="140" y="8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sp>
          <p:nvSpPr>
            <p:cNvPr id="16443" name="Freeform 418"/>
            <p:cNvSpPr>
              <a:spLocks/>
            </p:cNvSpPr>
            <p:nvPr/>
          </p:nvSpPr>
          <p:spPr bwMode="auto">
            <a:xfrm>
              <a:off x="2144" y="2153"/>
              <a:ext cx="198" cy="14"/>
            </a:xfrm>
            <a:custGeom>
              <a:avLst/>
              <a:gdLst>
                <a:gd name="T0" fmla="*/ 0 w 794"/>
                <a:gd name="T1" fmla="*/ 0 h 57"/>
                <a:gd name="T2" fmla="*/ 0 w 794"/>
                <a:gd name="T3" fmla="*/ 0 h 57"/>
                <a:gd name="T4" fmla="*/ 0 w 794"/>
                <a:gd name="T5" fmla="*/ 0 h 57"/>
                <a:gd name="T6" fmla="*/ 0 w 794"/>
                <a:gd name="T7" fmla="*/ 0 h 57"/>
                <a:gd name="T8" fmla="*/ 0 w 794"/>
                <a:gd name="T9" fmla="*/ 0 h 57"/>
                <a:gd name="T10" fmla="*/ 0 w 794"/>
                <a:gd name="T11" fmla="*/ 0 h 57"/>
                <a:gd name="T12" fmla="*/ 0 w 794"/>
                <a:gd name="T13" fmla="*/ 0 h 57"/>
                <a:gd name="T14" fmla="*/ 0 w 794"/>
                <a:gd name="T15" fmla="*/ 0 h 57"/>
                <a:gd name="T16" fmla="*/ 0 w 794"/>
                <a:gd name="T17" fmla="*/ 0 h 57"/>
                <a:gd name="T18" fmla="*/ 0 w 794"/>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57"/>
                <a:gd name="T32" fmla="*/ 794 w 79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57">
                  <a:moveTo>
                    <a:pt x="794" y="15"/>
                  </a:moveTo>
                  <a:lnTo>
                    <a:pt x="725" y="29"/>
                  </a:lnTo>
                  <a:lnTo>
                    <a:pt x="678" y="44"/>
                  </a:lnTo>
                  <a:lnTo>
                    <a:pt x="552" y="57"/>
                  </a:lnTo>
                  <a:lnTo>
                    <a:pt x="392" y="33"/>
                  </a:lnTo>
                  <a:lnTo>
                    <a:pt x="233" y="0"/>
                  </a:lnTo>
                  <a:lnTo>
                    <a:pt x="204" y="0"/>
                  </a:lnTo>
                  <a:lnTo>
                    <a:pt x="174" y="1"/>
                  </a:lnTo>
                  <a:lnTo>
                    <a:pt x="111" y="15"/>
                  </a:lnTo>
                  <a:lnTo>
                    <a:pt x="0" y="4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44" name="Freeform 419"/>
            <p:cNvSpPr>
              <a:spLocks/>
            </p:cNvSpPr>
            <p:nvPr/>
          </p:nvSpPr>
          <p:spPr bwMode="auto">
            <a:xfrm>
              <a:off x="2071" y="2098"/>
              <a:ext cx="196" cy="24"/>
            </a:xfrm>
            <a:custGeom>
              <a:avLst/>
              <a:gdLst>
                <a:gd name="T0" fmla="*/ 0 w 787"/>
                <a:gd name="T1" fmla="*/ 0 h 97"/>
                <a:gd name="T2" fmla="*/ 0 w 787"/>
                <a:gd name="T3" fmla="*/ 0 h 97"/>
                <a:gd name="T4" fmla="*/ 0 w 787"/>
                <a:gd name="T5" fmla="*/ 0 h 97"/>
                <a:gd name="T6" fmla="*/ 0 w 787"/>
                <a:gd name="T7" fmla="*/ 0 h 97"/>
                <a:gd name="T8" fmla="*/ 0 w 787"/>
                <a:gd name="T9" fmla="*/ 0 h 97"/>
                <a:gd name="T10" fmla="*/ 0 w 787"/>
                <a:gd name="T11" fmla="*/ 0 h 97"/>
                <a:gd name="T12" fmla="*/ 0 w 787"/>
                <a:gd name="T13" fmla="*/ 0 h 97"/>
                <a:gd name="T14" fmla="*/ 0 w 787"/>
                <a:gd name="T15" fmla="*/ 0 h 97"/>
                <a:gd name="T16" fmla="*/ 0 w 787"/>
                <a:gd name="T17" fmla="*/ 0 h 97"/>
                <a:gd name="T18" fmla="*/ 0 w 787"/>
                <a:gd name="T19" fmla="*/ 0 h 97"/>
                <a:gd name="T20" fmla="*/ 0 w 787"/>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7"/>
                <a:gd name="T34" fmla="*/ 0 h 97"/>
                <a:gd name="T35" fmla="*/ 787 w 787"/>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7" h="97">
                  <a:moveTo>
                    <a:pt x="787" y="70"/>
                  </a:moveTo>
                  <a:lnTo>
                    <a:pt x="672" y="88"/>
                  </a:lnTo>
                  <a:lnTo>
                    <a:pt x="610" y="96"/>
                  </a:lnTo>
                  <a:lnTo>
                    <a:pt x="580" y="97"/>
                  </a:lnTo>
                  <a:lnTo>
                    <a:pt x="548" y="94"/>
                  </a:lnTo>
                  <a:lnTo>
                    <a:pt x="390" y="49"/>
                  </a:lnTo>
                  <a:lnTo>
                    <a:pt x="239" y="5"/>
                  </a:lnTo>
                  <a:lnTo>
                    <a:pt x="178" y="0"/>
                  </a:lnTo>
                  <a:lnTo>
                    <a:pt x="148" y="2"/>
                  </a:lnTo>
                  <a:lnTo>
                    <a:pt x="116" y="8"/>
                  </a:lnTo>
                  <a:lnTo>
                    <a:pt x="0" y="3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45" name="Freeform 420"/>
            <p:cNvSpPr>
              <a:spLocks/>
            </p:cNvSpPr>
            <p:nvPr/>
          </p:nvSpPr>
          <p:spPr bwMode="auto">
            <a:xfrm>
              <a:off x="1994" y="2061"/>
              <a:ext cx="200" cy="26"/>
            </a:xfrm>
            <a:custGeom>
              <a:avLst/>
              <a:gdLst>
                <a:gd name="T0" fmla="*/ 0 w 798"/>
                <a:gd name="T1" fmla="*/ 0 h 104"/>
                <a:gd name="T2" fmla="*/ 0 w 798"/>
                <a:gd name="T3" fmla="*/ 0 h 104"/>
                <a:gd name="T4" fmla="*/ 0 w 798"/>
                <a:gd name="T5" fmla="*/ 0 h 104"/>
                <a:gd name="T6" fmla="*/ 0 w 798"/>
                <a:gd name="T7" fmla="*/ 0 h 104"/>
                <a:gd name="T8" fmla="*/ 0 w 798"/>
                <a:gd name="T9" fmla="*/ 0 h 104"/>
                <a:gd name="T10" fmla="*/ 0 w 798"/>
                <a:gd name="T11" fmla="*/ 0 h 104"/>
                <a:gd name="T12" fmla="*/ 0 w 798"/>
                <a:gd name="T13" fmla="*/ 0 h 104"/>
                <a:gd name="T14" fmla="*/ 0 w 798"/>
                <a:gd name="T15" fmla="*/ 0 h 104"/>
                <a:gd name="T16" fmla="*/ 0 w 79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8"/>
                <a:gd name="T28" fmla="*/ 0 h 104"/>
                <a:gd name="T29" fmla="*/ 798 w 79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8" h="104">
                  <a:moveTo>
                    <a:pt x="798" y="81"/>
                  </a:moveTo>
                  <a:lnTo>
                    <a:pt x="684" y="100"/>
                  </a:lnTo>
                  <a:lnTo>
                    <a:pt x="620" y="104"/>
                  </a:lnTo>
                  <a:lnTo>
                    <a:pt x="557" y="99"/>
                  </a:lnTo>
                  <a:lnTo>
                    <a:pt x="396" y="53"/>
                  </a:lnTo>
                  <a:lnTo>
                    <a:pt x="242" y="5"/>
                  </a:lnTo>
                  <a:lnTo>
                    <a:pt x="180" y="0"/>
                  </a:lnTo>
                  <a:lnTo>
                    <a:pt x="115" y="9"/>
                  </a:lnTo>
                  <a:lnTo>
                    <a:pt x="0"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46" name="Freeform 421"/>
            <p:cNvSpPr>
              <a:spLocks/>
            </p:cNvSpPr>
            <p:nvPr/>
          </p:nvSpPr>
          <p:spPr bwMode="auto">
            <a:xfrm>
              <a:off x="1933" y="2021"/>
              <a:ext cx="199" cy="26"/>
            </a:xfrm>
            <a:custGeom>
              <a:avLst/>
              <a:gdLst>
                <a:gd name="T0" fmla="*/ 0 w 797"/>
                <a:gd name="T1" fmla="*/ 0 h 101"/>
                <a:gd name="T2" fmla="*/ 0 w 797"/>
                <a:gd name="T3" fmla="*/ 0 h 101"/>
                <a:gd name="T4" fmla="*/ 0 w 797"/>
                <a:gd name="T5" fmla="*/ 0 h 101"/>
                <a:gd name="T6" fmla="*/ 0 w 797"/>
                <a:gd name="T7" fmla="*/ 0 h 101"/>
                <a:gd name="T8" fmla="*/ 0 w 797"/>
                <a:gd name="T9" fmla="*/ 0 h 101"/>
                <a:gd name="T10" fmla="*/ 0 w 797"/>
                <a:gd name="T11" fmla="*/ 0 h 101"/>
                <a:gd name="T12" fmla="*/ 0 w 797"/>
                <a:gd name="T13" fmla="*/ 0 h 101"/>
                <a:gd name="T14" fmla="*/ 0 w 797"/>
                <a:gd name="T15" fmla="*/ 0 h 101"/>
                <a:gd name="T16" fmla="*/ 0 w 797"/>
                <a:gd name="T17" fmla="*/ 0 h 101"/>
                <a:gd name="T18" fmla="*/ 0 w 797"/>
                <a:gd name="T19" fmla="*/ 0 h 101"/>
                <a:gd name="T20" fmla="*/ 0 w 797"/>
                <a:gd name="T21" fmla="*/ 0 h 101"/>
                <a:gd name="T22" fmla="*/ 0 w 797"/>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7"/>
                <a:gd name="T37" fmla="*/ 0 h 101"/>
                <a:gd name="T38" fmla="*/ 797 w 79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7" h="101">
                  <a:moveTo>
                    <a:pt x="797" y="86"/>
                  </a:moveTo>
                  <a:lnTo>
                    <a:pt x="728" y="91"/>
                  </a:lnTo>
                  <a:lnTo>
                    <a:pt x="678" y="97"/>
                  </a:lnTo>
                  <a:lnTo>
                    <a:pt x="616" y="101"/>
                  </a:lnTo>
                  <a:lnTo>
                    <a:pt x="586" y="101"/>
                  </a:lnTo>
                  <a:lnTo>
                    <a:pt x="553" y="97"/>
                  </a:lnTo>
                  <a:lnTo>
                    <a:pt x="390" y="52"/>
                  </a:lnTo>
                  <a:lnTo>
                    <a:pt x="235" y="6"/>
                  </a:lnTo>
                  <a:lnTo>
                    <a:pt x="173" y="0"/>
                  </a:lnTo>
                  <a:lnTo>
                    <a:pt x="142" y="0"/>
                  </a:lnTo>
                  <a:lnTo>
                    <a:pt x="108" y="6"/>
                  </a:lnTo>
                  <a:lnTo>
                    <a:pt x="0" y="24"/>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47" name="Freeform 422"/>
            <p:cNvSpPr>
              <a:spLocks/>
            </p:cNvSpPr>
            <p:nvPr/>
          </p:nvSpPr>
          <p:spPr bwMode="auto">
            <a:xfrm>
              <a:off x="1868" y="1971"/>
              <a:ext cx="198" cy="27"/>
            </a:xfrm>
            <a:custGeom>
              <a:avLst/>
              <a:gdLst>
                <a:gd name="T0" fmla="*/ 0 w 794"/>
                <a:gd name="T1" fmla="*/ 0 h 107"/>
                <a:gd name="T2" fmla="*/ 0 w 794"/>
                <a:gd name="T3" fmla="*/ 0 h 107"/>
                <a:gd name="T4" fmla="*/ 0 w 794"/>
                <a:gd name="T5" fmla="*/ 0 h 107"/>
                <a:gd name="T6" fmla="*/ 0 w 794"/>
                <a:gd name="T7" fmla="*/ 0 h 107"/>
                <a:gd name="T8" fmla="*/ 0 w 794"/>
                <a:gd name="T9" fmla="*/ 0 h 107"/>
                <a:gd name="T10" fmla="*/ 0 w 794"/>
                <a:gd name="T11" fmla="*/ 0 h 107"/>
                <a:gd name="T12" fmla="*/ 0 w 794"/>
                <a:gd name="T13" fmla="*/ 0 h 107"/>
                <a:gd name="T14" fmla="*/ 0 w 794"/>
                <a:gd name="T15" fmla="*/ 0 h 107"/>
                <a:gd name="T16" fmla="*/ 0 w 794"/>
                <a:gd name="T17" fmla="*/ 0 h 107"/>
                <a:gd name="T18" fmla="*/ 0 w 794"/>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107"/>
                <a:gd name="T32" fmla="*/ 794 w 79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107">
                  <a:moveTo>
                    <a:pt x="794" y="84"/>
                  </a:moveTo>
                  <a:lnTo>
                    <a:pt x="678" y="103"/>
                  </a:lnTo>
                  <a:lnTo>
                    <a:pt x="616" y="107"/>
                  </a:lnTo>
                  <a:lnTo>
                    <a:pt x="552" y="99"/>
                  </a:lnTo>
                  <a:lnTo>
                    <a:pt x="390" y="51"/>
                  </a:lnTo>
                  <a:lnTo>
                    <a:pt x="233" y="7"/>
                  </a:lnTo>
                  <a:lnTo>
                    <a:pt x="171" y="0"/>
                  </a:lnTo>
                  <a:lnTo>
                    <a:pt x="141" y="0"/>
                  </a:lnTo>
                  <a:lnTo>
                    <a:pt x="109" y="4"/>
                  </a:lnTo>
                  <a:lnTo>
                    <a:pt x="0" y="2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48" name="Freeform 423"/>
            <p:cNvSpPr>
              <a:spLocks/>
            </p:cNvSpPr>
            <p:nvPr/>
          </p:nvSpPr>
          <p:spPr bwMode="auto">
            <a:xfrm>
              <a:off x="1806" y="1928"/>
              <a:ext cx="198" cy="25"/>
            </a:xfrm>
            <a:custGeom>
              <a:avLst/>
              <a:gdLst>
                <a:gd name="T0" fmla="*/ 0 w 793"/>
                <a:gd name="T1" fmla="*/ 0 h 101"/>
                <a:gd name="T2" fmla="*/ 0 w 793"/>
                <a:gd name="T3" fmla="*/ 0 h 101"/>
                <a:gd name="T4" fmla="*/ 0 w 793"/>
                <a:gd name="T5" fmla="*/ 0 h 101"/>
                <a:gd name="T6" fmla="*/ 0 w 793"/>
                <a:gd name="T7" fmla="*/ 0 h 101"/>
                <a:gd name="T8" fmla="*/ 0 w 793"/>
                <a:gd name="T9" fmla="*/ 0 h 101"/>
                <a:gd name="T10" fmla="*/ 0 w 793"/>
                <a:gd name="T11" fmla="*/ 0 h 101"/>
                <a:gd name="T12" fmla="*/ 0 w 793"/>
                <a:gd name="T13" fmla="*/ 0 h 101"/>
                <a:gd name="T14" fmla="*/ 0 w 793"/>
                <a:gd name="T15" fmla="*/ 0 h 101"/>
                <a:gd name="T16" fmla="*/ 0 w 793"/>
                <a:gd name="T17" fmla="*/ 0 h 101"/>
                <a:gd name="T18" fmla="*/ 0 w 793"/>
                <a:gd name="T19" fmla="*/ 0 h 101"/>
                <a:gd name="T20" fmla="*/ 0 w 793"/>
                <a:gd name="T21" fmla="*/ 0 h 101"/>
                <a:gd name="T22" fmla="*/ 0 w 793"/>
                <a:gd name="T23" fmla="*/ 0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3"/>
                <a:gd name="T37" fmla="*/ 0 h 101"/>
                <a:gd name="T38" fmla="*/ 793 w 793"/>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3" h="101">
                  <a:moveTo>
                    <a:pt x="793" y="84"/>
                  </a:moveTo>
                  <a:lnTo>
                    <a:pt x="727" y="91"/>
                  </a:lnTo>
                  <a:lnTo>
                    <a:pt x="678" y="97"/>
                  </a:lnTo>
                  <a:lnTo>
                    <a:pt x="617" y="101"/>
                  </a:lnTo>
                  <a:lnTo>
                    <a:pt x="587" y="101"/>
                  </a:lnTo>
                  <a:lnTo>
                    <a:pt x="554" y="97"/>
                  </a:lnTo>
                  <a:lnTo>
                    <a:pt x="391" y="51"/>
                  </a:lnTo>
                  <a:lnTo>
                    <a:pt x="237" y="7"/>
                  </a:lnTo>
                  <a:lnTo>
                    <a:pt x="175" y="0"/>
                  </a:lnTo>
                  <a:lnTo>
                    <a:pt x="145" y="0"/>
                  </a:lnTo>
                  <a:lnTo>
                    <a:pt x="110" y="4"/>
                  </a:lnTo>
                  <a:lnTo>
                    <a:pt x="0" y="3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49" name="Freeform 424"/>
            <p:cNvSpPr>
              <a:spLocks/>
            </p:cNvSpPr>
            <p:nvPr/>
          </p:nvSpPr>
          <p:spPr bwMode="auto">
            <a:xfrm>
              <a:off x="1744" y="1884"/>
              <a:ext cx="200" cy="24"/>
            </a:xfrm>
            <a:custGeom>
              <a:avLst/>
              <a:gdLst>
                <a:gd name="T0" fmla="*/ 0 w 800"/>
                <a:gd name="T1" fmla="*/ 0 h 98"/>
                <a:gd name="T2" fmla="*/ 0 w 800"/>
                <a:gd name="T3" fmla="*/ 0 h 98"/>
                <a:gd name="T4" fmla="*/ 0 w 800"/>
                <a:gd name="T5" fmla="*/ 0 h 98"/>
                <a:gd name="T6" fmla="*/ 0 w 800"/>
                <a:gd name="T7" fmla="*/ 0 h 98"/>
                <a:gd name="T8" fmla="*/ 0 w 800"/>
                <a:gd name="T9" fmla="*/ 0 h 98"/>
                <a:gd name="T10" fmla="*/ 0 w 800"/>
                <a:gd name="T11" fmla="*/ 0 h 98"/>
                <a:gd name="T12" fmla="*/ 0 w 800"/>
                <a:gd name="T13" fmla="*/ 0 h 98"/>
                <a:gd name="T14" fmla="*/ 0 w 800"/>
                <a:gd name="T15" fmla="*/ 0 h 98"/>
                <a:gd name="T16" fmla="*/ 0 w 800"/>
                <a:gd name="T17" fmla="*/ 0 h 98"/>
                <a:gd name="T18" fmla="*/ 0 w 800"/>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0"/>
                <a:gd name="T31" fmla="*/ 0 h 98"/>
                <a:gd name="T32" fmla="*/ 800 w 80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0" h="98">
                  <a:moveTo>
                    <a:pt x="800" y="76"/>
                  </a:moveTo>
                  <a:lnTo>
                    <a:pt x="679" y="94"/>
                  </a:lnTo>
                  <a:lnTo>
                    <a:pt x="617" y="98"/>
                  </a:lnTo>
                  <a:lnTo>
                    <a:pt x="554" y="93"/>
                  </a:lnTo>
                  <a:lnTo>
                    <a:pt x="398" y="51"/>
                  </a:lnTo>
                  <a:lnTo>
                    <a:pt x="244" y="6"/>
                  </a:lnTo>
                  <a:lnTo>
                    <a:pt x="181" y="0"/>
                  </a:lnTo>
                  <a:lnTo>
                    <a:pt x="150" y="0"/>
                  </a:lnTo>
                  <a:lnTo>
                    <a:pt x="116" y="4"/>
                  </a:lnTo>
                  <a:lnTo>
                    <a:pt x="0" y="21"/>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0" name="Freeform 425"/>
            <p:cNvSpPr>
              <a:spLocks/>
            </p:cNvSpPr>
            <p:nvPr/>
          </p:nvSpPr>
          <p:spPr bwMode="auto">
            <a:xfrm>
              <a:off x="1694" y="1841"/>
              <a:ext cx="198" cy="27"/>
            </a:xfrm>
            <a:custGeom>
              <a:avLst/>
              <a:gdLst>
                <a:gd name="T0" fmla="*/ 0 w 794"/>
                <a:gd name="T1" fmla="*/ 0 h 108"/>
                <a:gd name="T2" fmla="*/ 0 w 794"/>
                <a:gd name="T3" fmla="*/ 0 h 108"/>
                <a:gd name="T4" fmla="*/ 0 w 794"/>
                <a:gd name="T5" fmla="*/ 0 h 108"/>
                <a:gd name="T6" fmla="*/ 0 w 794"/>
                <a:gd name="T7" fmla="*/ 0 h 108"/>
                <a:gd name="T8" fmla="*/ 0 w 794"/>
                <a:gd name="T9" fmla="*/ 0 h 108"/>
                <a:gd name="T10" fmla="*/ 0 w 794"/>
                <a:gd name="T11" fmla="*/ 0 h 108"/>
                <a:gd name="T12" fmla="*/ 0 w 794"/>
                <a:gd name="T13" fmla="*/ 0 h 108"/>
                <a:gd name="T14" fmla="*/ 0 w 794"/>
                <a:gd name="T15" fmla="*/ 0 h 108"/>
                <a:gd name="T16" fmla="*/ 0 w 794"/>
                <a:gd name="T17" fmla="*/ 0 h 108"/>
                <a:gd name="T18" fmla="*/ 0 w 794"/>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4"/>
                <a:gd name="T31" fmla="*/ 0 h 108"/>
                <a:gd name="T32" fmla="*/ 794 w 79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4" h="108">
                  <a:moveTo>
                    <a:pt x="794" y="87"/>
                  </a:moveTo>
                  <a:lnTo>
                    <a:pt x="730" y="95"/>
                  </a:lnTo>
                  <a:lnTo>
                    <a:pt x="680" y="104"/>
                  </a:lnTo>
                  <a:lnTo>
                    <a:pt x="618" y="108"/>
                  </a:lnTo>
                  <a:lnTo>
                    <a:pt x="553" y="103"/>
                  </a:lnTo>
                  <a:lnTo>
                    <a:pt x="390" y="52"/>
                  </a:lnTo>
                  <a:lnTo>
                    <a:pt x="237" y="5"/>
                  </a:lnTo>
                  <a:lnTo>
                    <a:pt x="177" y="0"/>
                  </a:lnTo>
                  <a:lnTo>
                    <a:pt x="117" y="11"/>
                  </a:lnTo>
                  <a:lnTo>
                    <a:pt x="0" y="29"/>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1" name="Freeform 426"/>
            <p:cNvSpPr>
              <a:spLocks/>
            </p:cNvSpPr>
            <p:nvPr/>
          </p:nvSpPr>
          <p:spPr bwMode="auto">
            <a:xfrm>
              <a:off x="1628" y="1800"/>
              <a:ext cx="200" cy="13"/>
            </a:xfrm>
            <a:custGeom>
              <a:avLst/>
              <a:gdLst>
                <a:gd name="T0" fmla="*/ 0 w 799"/>
                <a:gd name="T1" fmla="*/ 0 h 52"/>
                <a:gd name="T2" fmla="*/ 0 w 799"/>
                <a:gd name="T3" fmla="*/ 0 h 52"/>
                <a:gd name="T4" fmla="*/ 0 w 799"/>
                <a:gd name="T5" fmla="*/ 0 h 52"/>
                <a:gd name="T6" fmla="*/ 0 w 799"/>
                <a:gd name="T7" fmla="*/ 0 h 52"/>
                <a:gd name="T8" fmla="*/ 0 w 799"/>
                <a:gd name="T9" fmla="*/ 0 h 52"/>
                <a:gd name="T10" fmla="*/ 0 w 799"/>
                <a:gd name="T11" fmla="*/ 0 h 52"/>
                <a:gd name="T12" fmla="*/ 0 w 799"/>
                <a:gd name="T13" fmla="*/ 0 h 52"/>
                <a:gd name="T14" fmla="*/ 0 w 799"/>
                <a:gd name="T15" fmla="*/ 0 h 52"/>
                <a:gd name="T16" fmla="*/ 0 w 79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9"/>
                <a:gd name="T28" fmla="*/ 0 h 52"/>
                <a:gd name="T29" fmla="*/ 799 w 79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9" h="52">
                  <a:moveTo>
                    <a:pt x="799" y="1"/>
                  </a:moveTo>
                  <a:lnTo>
                    <a:pt x="678" y="35"/>
                  </a:lnTo>
                  <a:lnTo>
                    <a:pt x="551" y="51"/>
                  </a:lnTo>
                  <a:lnTo>
                    <a:pt x="383" y="23"/>
                  </a:lnTo>
                  <a:lnTo>
                    <a:pt x="226" y="0"/>
                  </a:lnTo>
                  <a:lnTo>
                    <a:pt x="195" y="0"/>
                  </a:lnTo>
                  <a:lnTo>
                    <a:pt x="165" y="1"/>
                  </a:lnTo>
                  <a:lnTo>
                    <a:pt x="102" y="19"/>
                  </a:lnTo>
                  <a:lnTo>
                    <a:pt x="0" y="52"/>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2" name="Freeform 427"/>
            <p:cNvSpPr>
              <a:spLocks/>
            </p:cNvSpPr>
            <p:nvPr/>
          </p:nvSpPr>
          <p:spPr bwMode="auto">
            <a:xfrm>
              <a:off x="2220" y="1869"/>
              <a:ext cx="89" cy="171"/>
            </a:xfrm>
            <a:custGeom>
              <a:avLst/>
              <a:gdLst>
                <a:gd name="T0" fmla="*/ 0 w 354"/>
                <a:gd name="T1" fmla="*/ 0 h 686"/>
                <a:gd name="T2" fmla="*/ 0 w 354"/>
                <a:gd name="T3" fmla="*/ 0 h 686"/>
                <a:gd name="T4" fmla="*/ 0 w 354"/>
                <a:gd name="T5" fmla="*/ 0 h 686"/>
                <a:gd name="T6" fmla="*/ 0 w 354"/>
                <a:gd name="T7" fmla="*/ 0 h 686"/>
                <a:gd name="T8" fmla="*/ 0 w 354"/>
                <a:gd name="T9" fmla="*/ 0 h 686"/>
                <a:gd name="T10" fmla="*/ 0 w 354"/>
                <a:gd name="T11" fmla="*/ 0 h 686"/>
                <a:gd name="T12" fmla="*/ 0 w 354"/>
                <a:gd name="T13" fmla="*/ 0 h 686"/>
                <a:gd name="T14" fmla="*/ 0 60000 65536"/>
                <a:gd name="T15" fmla="*/ 0 60000 65536"/>
                <a:gd name="T16" fmla="*/ 0 60000 65536"/>
                <a:gd name="T17" fmla="*/ 0 60000 65536"/>
                <a:gd name="T18" fmla="*/ 0 60000 65536"/>
                <a:gd name="T19" fmla="*/ 0 60000 65536"/>
                <a:gd name="T20" fmla="*/ 0 60000 65536"/>
                <a:gd name="T21" fmla="*/ 0 w 354"/>
                <a:gd name="T22" fmla="*/ 0 h 686"/>
                <a:gd name="T23" fmla="*/ 354 w 354"/>
                <a:gd name="T24" fmla="*/ 686 h 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686">
                  <a:moveTo>
                    <a:pt x="354" y="686"/>
                  </a:moveTo>
                  <a:lnTo>
                    <a:pt x="321" y="569"/>
                  </a:lnTo>
                  <a:lnTo>
                    <a:pt x="274" y="460"/>
                  </a:lnTo>
                  <a:lnTo>
                    <a:pt x="170" y="339"/>
                  </a:lnTo>
                  <a:lnTo>
                    <a:pt x="67" y="220"/>
                  </a:lnTo>
                  <a:lnTo>
                    <a:pt x="23" y="11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3" name="Freeform 428"/>
            <p:cNvSpPr>
              <a:spLocks/>
            </p:cNvSpPr>
            <p:nvPr/>
          </p:nvSpPr>
          <p:spPr bwMode="auto">
            <a:xfrm>
              <a:off x="2153" y="1816"/>
              <a:ext cx="94" cy="175"/>
            </a:xfrm>
            <a:custGeom>
              <a:avLst/>
              <a:gdLst>
                <a:gd name="T0" fmla="*/ 0 w 379"/>
                <a:gd name="T1" fmla="*/ 0 h 702"/>
                <a:gd name="T2" fmla="*/ 0 w 379"/>
                <a:gd name="T3" fmla="*/ 0 h 702"/>
                <a:gd name="T4" fmla="*/ 0 w 379"/>
                <a:gd name="T5" fmla="*/ 0 h 702"/>
                <a:gd name="T6" fmla="*/ 0 w 379"/>
                <a:gd name="T7" fmla="*/ 0 h 702"/>
                <a:gd name="T8" fmla="*/ 0 w 379"/>
                <a:gd name="T9" fmla="*/ 0 h 702"/>
                <a:gd name="T10" fmla="*/ 0 w 379"/>
                <a:gd name="T11" fmla="*/ 0 h 702"/>
                <a:gd name="T12" fmla="*/ 0 w 379"/>
                <a:gd name="T13" fmla="*/ 0 h 702"/>
                <a:gd name="T14" fmla="*/ 0 60000 65536"/>
                <a:gd name="T15" fmla="*/ 0 60000 65536"/>
                <a:gd name="T16" fmla="*/ 0 60000 65536"/>
                <a:gd name="T17" fmla="*/ 0 60000 65536"/>
                <a:gd name="T18" fmla="*/ 0 60000 65536"/>
                <a:gd name="T19" fmla="*/ 0 60000 65536"/>
                <a:gd name="T20" fmla="*/ 0 60000 65536"/>
                <a:gd name="T21" fmla="*/ 0 w 379"/>
                <a:gd name="T22" fmla="*/ 0 h 702"/>
                <a:gd name="T23" fmla="*/ 379 w 379"/>
                <a:gd name="T24" fmla="*/ 702 h 7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9" h="702">
                  <a:moveTo>
                    <a:pt x="379" y="702"/>
                  </a:moveTo>
                  <a:lnTo>
                    <a:pt x="344" y="593"/>
                  </a:lnTo>
                  <a:lnTo>
                    <a:pt x="294" y="476"/>
                  </a:lnTo>
                  <a:lnTo>
                    <a:pt x="184" y="349"/>
                  </a:lnTo>
                  <a:lnTo>
                    <a:pt x="78" y="226"/>
                  </a:lnTo>
                  <a:lnTo>
                    <a:pt x="23" y="11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4" name="Freeform 429"/>
            <p:cNvSpPr>
              <a:spLocks/>
            </p:cNvSpPr>
            <p:nvPr/>
          </p:nvSpPr>
          <p:spPr bwMode="auto">
            <a:xfrm>
              <a:off x="2080" y="1783"/>
              <a:ext cx="95" cy="177"/>
            </a:xfrm>
            <a:custGeom>
              <a:avLst/>
              <a:gdLst>
                <a:gd name="T0" fmla="*/ 0 w 380"/>
                <a:gd name="T1" fmla="*/ 0 h 707"/>
                <a:gd name="T2" fmla="*/ 0 w 380"/>
                <a:gd name="T3" fmla="*/ 0 h 707"/>
                <a:gd name="T4" fmla="*/ 0 w 380"/>
                <a:gd name="T5" fmla="*/ 0 h 707"/>
                <a:gd name="T6" fmla="*/ 0 w 380"/>
                <a:gd name="T7" fmla="*/ 0 h 707"/>
                <a:gd name="T8" fmla="*/ 0 w 380"/>
                <a:gd name="T9" fmla="*/ 0 h 707"/>
                <a:gd name="T10" fmla="*/ 0 w 380"/>
                <a:gd name="T11" fmla="*/ 0 h 707"/>
                <a:gd name="T12" fmla="*/ 0 w 380"/>
                <a:gd name="T13" fmla="*/ 0 h 707"/>
                <a:gd name="T14" fmla="*/ 0 60000 65536"/>
                <a:gd name="T15" fmla="*/ 0 60000 65536"/>
                <a:gd name="T16" fmla="*/ 0 60000 65536"/>
                <a:gd name="T17" fmla="*/ 0 60000 65536"/>
                <a:gd name="T18" fmla="*/ 0 60000 65536"/>
                <a:gd name="T19" fmla="*/ 0 60000 65536"/>
                <a:gd name="T20" fmla="*/ 0 60000 65536"/>
                <a:gd name="T21" fmla="*/ 0 w 380"/>
                <a:gd name="T22" fmla="*/ 0 h 707"/>
                <a:gd name="T23" fmla="*/ 380 w 380"/>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707">
                  <a:moveTo>
                    <a:pt x="380" y="707"/>
                  </a:moveTo>
                  <a:lnTo>
                    <a:pt x="345" y="599"/>
                  </a:lnTo>
                  <a:lnTo>
                    <a:pt x="293" y="477"/>
                  </a:lnTo>
                  <a:lnTo>
                    <a:pt x="184" y="350"/>
                  </a:lnTo>
                  <a:lnTo>
                    <a:pt x="77" y="227"/>
                  </a:lnTo>
                  <a:lnTo>
                    <a:pt x="29"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5" name="Freeform 430"/>
            <p:cNvSpPr>
              <a:spLocks/>
            </p:cNvSpPr>
            <p:nvPr/>
          </p:nvSpPr>
          <p:spPr bwMode="auto">
            <a:xfrm>
              <a:off x="2014" y="1733"/>
              <a:ext cx="96" cy="176"/>
            </a:xfrm>
            <a:custGeom>
              <a:avLst/>
              <a:gdLst>
                <a:gd name="T0" fmla="*/ 0 w 383"/>
                <a:gd name="T1" fmla="*/ 0 h 703"/>
                <a:gd name="T2" fmla="*/ 0 w 383"/>
                <a:gd name="T3" fmla="*/ 0 h 703"/>
                <a:gd name="T4" fmla="*/ 0 w 383"/>
                <a:gd name="T5" fmla="*/ 0 h 703"/>
                <a:gd name="T6" fmla="*/ 0 w 383"/>
                <a:gd name="T7" fmla="*/ 0 h 703"/>
                <a:gd name="T8" fmla="*/ 0 w 383"/>
                <a:gd name="T9" fmla="*/ 0 h 703"/>
                <a:gd name="T10" fmla="*/ 0 w 383"/>
                <a:gd name="T11" fmla="*/ 0 h 703"/>
                <a:gd name="T12" fmla="*/ 0 w 383"/>
                <a:gd name="T13" fmla="*/ 0 h 703"/>
                <a:gd name="T14" fmla="*/ 0 60000 65536"/>
                <a:gd name="T15" fmla="*/ 0 60000 65536"/>
                <a:gd name="T16" fmla="*/ 0 60000 65536"/>
                <a:gd name="T17" fmla="*/ 0 60000 65536"/>
                <a:gd name="T18" fmla="*/ 0 60000 65536"/>
                <a:gd name="T19" fmla="*/ 0 60000 65536"/>
                <a:gd name="T20" fmla="*/ 0 60000 65536"/>
                <a:gd name="T21" fmla="*/ 0 w 383"/>
                <a:gd name="T22" fmla="*/ 0 h 703"/>
                <a:gd name="T23" fmla="*/ 383 w 383"/>
                <a:gd name="T24" fmla="*/ 703 h 7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3" h="703">
                  <a:moveTo>
                    <a:pt x="383" y="703"/>
                  </a:moveTo>
                  <a:lnTo>
                    <a:pt x="346" y="594"/>
                  </a:lnTo>
                  <a:lnTo>
                    <a:pt x="295" y="475"/>
                  </a:lnTo>
                  <a:lnTo>
                    <a:pt x="186" y="347"/>
                  </a:lnTo>
                  <a:lnTo>
                    <a:pt x="80" y="223"/>
                  </a:lnTo>
                  <a:lnTo>
                    <a:pt x="29" y="112"/>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6" name="Freeform 431"/>
            <p:cNvSpPr>
              <a:spLocks/>
            </p:cNvSpPr>
            <p:nvPr/>
          </p:nvSpPr>
          <p:spPr bwMode="auto">
            <a:xfrm>
              <a:off x="1945" y="1697"/>
              <a:ext cx="95" cy="175"/>
            </a:xfrm>
            <a:custGeom>
              <a:avLst/>
              <a:gdLst>
                <a:gd name="T0" fmla="*/ 0 w 381"/>
                <a:gd name="T1" fmla="*/ 0 h 700"/>
                <a:gd name="T2" fmla="*/ 0 w 381"/>
                <a:gd name="T3" fmla="*/ 0 h 700"/>
                <a:gd name="T4" fmla="*/ 0 w 381"/>
                <a:gd name="T5" fmla="*/ 0 h 700"/>
                <a:gd name="T6" fmla="*/ 0 w 381"/>
                <a:gd name="T7" fmla="*/ 0 h 700"/>
                <a:gd name="T8" fmla="*/ 0 w 381"/>
                <a:gd name="T9" fmla="*/ 0 h 700"/>
                <a:gd name="T10" fmla="*/ 0 w 381"/>
                <a:gd name="T11" fmla="*/ 0 h 700"/>
                <a:gd name="T12" fmla="*/ 0 w 381"/>
                <a:gd name="T13" fmla="*/ 0 h 700"/>
                <a:gd name="T14" fmla="*/ 0 60000 65536"/>
                <a:gd name="T15" fmla="*/ 0 60000 65536"/>
                <a:gd name="T16" fmla="*/ 0 60000 65536"/>
                <a:gd name="T17" fmla="*/ 0 60000 65536"/>
                <a:gd name="T18" fmla="*/ 0 60000 65536"/>
                <a:gd name="T19" fmla="*/ 0 60000 65536"/>
                <a:gd name="T20" fmla="*/ 0 60000 65536"/>
                <a:gd name="T21" fmla="*/ 0 w 381"/>
                <a:gd name="T22" fmla="*/ 0 h 700"/>
                <a:gd name="T23" fmla="*/ 381 w 381"/>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1" h="700">
                  <a:moveTo>
                    <a:pt x="381" y="700"/>
                  </a:moveTo>
                  <a:lnTo>
                    <a:pt x="340" y="591"/>
                  </a:lnTo>
                  <a:lnTo>
                    <a:pt x="293" y="474"/>
                  </a:lnTo>
                  <a:lnTo>
                    <a:pt x="184" y="345"/>
                  </a:lnTo>
                  <a:lnTo>
                    <a:pt x="81" y="221"/>
                  </a:lnTo>
                  <a:lnTo>
                    <a:pt x="29"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7" name="Freeform 432"/>
            <p:cNvSpPr>
              <a:spLocks/>
            </p:cNvSpPr>
            <p:nvPr/>
          </p:nvSpPr>
          <p:spPr bwMode="auto">
            <a:xfrm>
              <a:off x="1883" y="1651"/>
              <a:ext cx="94" cy="176"/>
            </a:xfrm>
            <a:custGeom>
              <a:avLst/>
              <a:gdLst>
                <a:gd name="T0" fmla="*/ 0 w 375"/>
                <a:gd name="T1" fmla="*/ 0 h 704"/>
                <a:gd name="T2" fmla="*/ 0 w 375"/>
                <a:gd name="T3" fmla="*/ 0 h 704"/>
                <a:gd name="T4" fmla="*/ 0 w 375"/>
                <a:gd name="T5" fmla="*/ 0 h 704"/>
                <a:gd name="T6" fmla="*/ 0 w 375"/>
                <a:gd name="T7" fmla="*/ 0 h 704"/>
                <a:gd name="T8" fmla="*/ 0 w 375"/>
                <a:gd name="T9" fmla="*/ 0 h 704"/>
                <a:gd name="T10" fmla="*/ 0 w 375"/>
                <a:gd name="T11" fmla="*/ 0 h 704"/>
                <a:gd name="T12" fmla="*/ 0 w 375"/>
                <a:gd name="T13" fmla="*/ 0 h 704"/>
                <a:gd name="T14" fmla="*/ 0 60000 65536"/>
                <a:gd name="T15" fmla="*/ 0 60000 65536"/>
                <a:gd name="T16" fmla="*/ 0 60000 65536"/>
                <a:gd name="T17" fmla="*/ 0 60000 65536"/>
                <a:gd name="T18" fmla="*/ 0 60000 65536"/>
                <a:gd name="T19" fmla="*/ 0 60000 65536"/>
                <a:gd name="T20" fmla="*/ 0 60000 65536"/>
                <a:gd name="T21" fmla="*/ 0 w 375"/>
                <a:gd name="T22" fmla="*/ 0 h 704"/>
                <a:gd name="T23" fmla="*/ 375 w 375"/>
                <a:gd name="T24" fmla="*/ 704 h 7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704">
                  <a:moveTo>
                    <a:pt x="375" y="704"/>
                  </a:moveTo>
                  <a:lnTo>
                    <a:pt x="339" y="594"/>
                  </a:lnTo>
                  <a:lnTo>
                    <a:pt x="292" y="479"/>
                  </a:lnTo>
                  <a:lnTo>
                    <a:pt x="184" y="352"/>
                  </a:lnTo>
                  <a:lnTo>
                    <a:pt x="82" y="229"/>
                  </a:lnTo>
                  <a:lnTo>
                    <a:pt x="29" y="111"/>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8" name="Freeform 433"/>
            <p:cNvSpPr>
              <a:spLocks/>
            </p:cNvSpPr>
            <p:nvPr/>
          </p:nvSpPr>
          <p:spPr bwMode="auto">
            <a:xfrm>
              <a:off x="1813" y="1617"/>
              <a:ext cx="97" cy="177"/>
            </a:xfrm>
            <a:custGeom>
              <a:avLst/>
              <a:gdLst>
                <a:gd name="T0" fmla="*/ 0 w 386"/>
                <a:gd name="T1" fmla="*/ 0 h 707"/>
                <a:gd name="T2" fmla="*/ 0 w 386"/>
                <a:gd name="T3" fmla="*/ 0 h 707"/>
                <a:gd name="T4" fmla="*/ 0 w 386"/>
                <a:gd name="T5" fmla="*/ 0 h 707"/>
                <a:gd name="T6" fmla="*/ 0 w 386"/>
                <a:gd name="T7" fmla="*/ 0 h 707"/>
                <a:gd name="T8" fmla="*/ 0 w 386"/>
                <a:gd name="T9" fmla="*/ 0 h 707"/>
                <a:gd name="T10" fmla="*/ 0 w 386"/>
                <a:gd name="T11" fmla="*/ 0 h 707"/>
                <a:gd name="T12" fmla="*/ 0 w 386"/>
                <a:gd name="T13" fmla="*/ 0 h 707"/>
                <a:gd name="T14" fmla="*/ 0 60000 65536"/>
                <a:gd name="T15" fmla="*/ 0 60000 65536"/>
                <a:gd name="T16" fmla="*/ 0 60000 65536"/>
                <a:gd name="T17" fmla="*/ 0 60000 65536"/>
                <a:gd name="T18" fmla="*/ 0 60000 65536"/>
                <a:gd name="T19" fmla="*/ 0 60000 65536"/>
                <a:gd name="T20" fmla="*/ 0 60000 65536"/>
                <a:gd name="T21" fmla="*/ 0 w 386"/>
                <a:gd name="T22" fmla="*/ 0 h 707"/>
                <a:gd name="T23" fmla="*/ 386 w 386"/>
                <a:gd name="T24" fmla="*/ 707 h 7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707">
                  <a:moveTo>
                    <a:pt x="386" y="707"/>
                  </a:moveTo>
                  <a:lnTo>
                    <a:pt x="352" y="592"/>
                  </a:lnTo>
                  <a:lnTo>
                    <a:pt x="300" y="472"/>
                  </a:lnTo>
                  <a:lnTo>
                    <a:pt x="189" y="345"/>
                  </a:lnTo>
                  <a:lnTo>
                    <a:pt x="85" y="225"/>
                  </a:lnTo>
                  <a:lnTo>
                    <a:pt x="29"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59" name="Freeform 434"/>
            <p:cNvSpPr>
              <a:spLocks/>
            </p:cNvSpPr>
            <p:nvPr/>
          </p:nvSpPr>
          <p:spPr bwMode="auto">
            <a:xfrm>
              <a:off x="1805" y="1667"/>
              <a:ext cx="93" cy="177"/>
            </a:xfrm>
            <a:custGeom>
              <a:avLst/>
              <a:gdLst>
                <a:gd name="T0" fmla="*/ 0 w 372"/>
                <a:gd name="T1" fmla="*/ 0 h 707"/>
                <a:gd name="T2" fmla="*/ 0 w 372"/>
                <a:gd name="T3" fmla="*/ 0 h 707"/>
                <a:gd name="T4" fmla="*/ 0 w 372"/>
                <a:gd name="T5" fmla="*/ 0 h 707"/>
                <a:gd name="T6" fmla="*/ 0 w 372"/>
                <a:gd name="T7" fmla="*/ 0 h 707"/>
                <a:gd name="T8" fmla="*/ 0 w 372"/>
                <a:gd name="T9" fmla="*/ 0 h 707"/>
                <a:gd name="T10" fmla="*/ 0 w 372"/>
                <a:gd name="T11" fmla="*/ 0 h 707"/>
                <a:gd name="T12" fmla="*/ 0 w 372"/>
                <a:gd name="T13" fmla="*/ 0 h 707"/>
                <a:gd name="T14" fmla="*/ 0 w 372"/>
                <a:gd name="T15" fmla="*/ 0 h 707"/>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707"/>
                <a:gd name="T26" fmla="*/ 372 w 372"/>
                <a:gd name="T27" fmla="*/ 707 h 7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707">
                  <a:moveTo>
                    <a:pt x="372" y="707"/>
                  </a:moveTo>
                  <a:lnTo>
                    <a:pt x="358" y="638"/>
                  </a:lnTo>
                  <a:lnTo>
                    <a:pt x="343" y="593"/>
                  </a:lnTo>
                  <a:lnTo>
                    <a:pt x="290" y="477"/>
                  </a:lnTo>
                  <a:lnTo>
                    <a:pt x="184" y="350"/>
                  </a:lnTo>
                  <a:lnTo>
                    <a:pt x="84" y="227"/>
                  </a:lnTo>
                  <a:lnTo>
                    <a:pt x="33" y="109"/>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60" name="Freeform 435"/>
            <p:cNvSpPr>
              <a:spLocks/>
            </p:cNvSpPr>
            <p:nvPr/>
          </p:nvSpPr>
          <p:spPr bwMode="auto">
            <a:xfrm>
              <a:off x="2290" y="1915"/>
              <a:ext cx="90" cy="171"/>
            </a:xfrm>
            <a:custGeom>
              <a:avLst/>
              <a:gdLst>
                <a:gd name="T0" fmla="*/ 0 w 357"/>
                <a:gd name="T1" fmla="*/ 0 h 686"/>
                <a:gd name="T2" fmla="*/ 0 w 357"/>
                <a:gd name="T3" fmla="*/ 0 h 686"/>
                <a:gd name="T4" fmla="*/ 0 w 357"/>
                <a:gd name="T5" fmla="*/ 0 h 686"/>
                <a:gd name="T6" fmla="*/ 0 w 357"/>
                <a:gd name="T7" fmla="*/ 0 h 686"/>
                <a:gd name="T8" fmla="*/ 0 w 357"/>
                <a:gd name="T9" fmla="*/ 0 h 686"/>
                <a:gd name="T10" fmla="*/ 0 w 357"/>
                <a:gd name="T11" fmla="*/ 0 h 686"/>
                <a:gd name="T12" fmla="*/ 0 w 357"/>
                <a:gd name="T13" fmla="*/ 0 h 686"/>
                <a:gd name="T14" fmla="*/ 0 w 357"/>
                <a:gd name="T15" fmla="*/ 0 h 686"/>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86"/>
                <a:gd name="T26" fmla="*/ 357 w 357"/>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86">
                  <a:moveTo>
                    <a:pt x="357" y="686"/>
                  </a:moveTo>
                  <a:lnTo>
                    <a:pt x="343" y="623"/>
                  </a:lnTo>
                  <a:lnTo>
                    <a:pt x="329" y="577"/>
                  </a:lnTo>
                  <a:lnTo>
                    <a:pt x="281" y="461"/>
                  </a:lnTo>
                  <a:lnTo>
                    <a:pt x="180" y="339"/>
                  </a:lnTo>
                  <a:lnTo>
                    <a:pt x="75" y="224"/>
                  </a:lnTo>
                  <a:lnTo>
                    <a:pt x="23" y="108"/>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61" name="Freeform 436"/>
            <p:cNvSpPr>
              <a:spLocks/>
            </p:cNvSpPr>
            <p:nvPr/>
          </p:nvSpPr>
          <p:spPr bwMode="auto">
            <a:xfrm>
              <a:off x="2270" y="2177"/>
              <a:ext cx="131" cy="49"/>
            </a:xfrm>
            <a:custGeom>
              <a:avLst/>
              <a:gdLst>
                <a:gd name="T0" fmla="*/ 0 w 525"/>
                <a:gd name="T1" fmla="*/ 0 h 196"/>
                <a:gd name="T2" fmla="*/ 0 w 525"/>
                <a:gd name="T3" fmla="*/ 0 h 196"/>
                <a:gd name="T4" fmla="*/ 0 w 525"/>
                <a:gd name="T5" fmla="*/ 0 h 196"/>
                <a:gd name="T6" fmla="*/ 0 w 525"/>
                <a:gd name="T7" fmla="*/ 0 h 196"/>
                <a:gd name="T8" fmla="*/ 0 w 525"/>
                <a:gd name="T9" fmla="*/ 0 h 196"/>
                <a:gd name="T10" fmla="*/ 0 60000 65536"/>
                <a:gd name="T11" fmla="*/ 0 60000 65536"/>
                <a:gd name="T12" fmla="*/ 0 60000 65536"/>
                <a:gd name="T13" fmla="*/ 0 60000 65536"/>
                <a:gd name="T14" fmla="*/ 0 60000 65536"/>
                <a:gd name="T15" fmla="*/ 0 w 525"/>
                <a:gd name="T16" fmla="*/ 0 h 196"/>
                <a:gd name="T17" fmla="*/ 525 w 525"/>
                <a:gd name="T18" fmla="*/ 196 h 196"/>
              </a:gdLst>
              <a:ahLst/>
              <a:cxnLst>
                <a:cxn ang="T10">
                  <a:pos x="T0" y="T1"/>
                </a:cxn>
                <a:cxn ang="T11">
                  <a:pos x="T2" y="T3"/>
                </a:cxn>
                <a:cxn ang="T12">
                  <a:pos x="T4" y="T5"/>
                </a:cxn>
                <a:cxn ang="T13">
                  <a:pos x="T6" y="T7"/>
                </a:cxn>
                <a:cxn ang="T14">
                  <a:pos x="T8" y="T9"/>
                </a:cxn>
              </a:cxnLst>
              <a:rect l="T15" t="T16" r="T17" b="T18"/>
              <a:pathLst>
                <a:path w="525" h="196">
                  <a:moveTo>
                    <a:pt x="525" y="196"/>
                  </a:moveTo>
                  <a:lnTo>
                    <a:pt x="375" y="95"/>
                  </a:lnTo>
                  <a:lnTo>
                    <a:pt x="238" y="25"/>
                  </a:lnTo>
                  <a:lnTo>
                    <a:pt x="117" y="4"/>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462" name="Freeform 437"/>
            <p:cNvSpPr>
              <a:spLocks/>
            </p:cNvSpPr>
            <p:nvPr/>
          </p:nvSpPr>
          <p:spPr bwMode="auto">
            <a:xfrm>
              <a:off x="2375" y="2015"/>
              <a:ext cx="89" cy="103"/>
            </a:xfrm>
            <a:custGeom>
              <a:avLst/>
              <a:gdLst>
                <a:gd name="T0" fmla="*/ 0 w 357"/>
                <a:gd name="T1" fmla="*/ 0 h 409"/>
                <a:gd name="T2" fmla="*/ 0 w 357"/>
                <a:gd name="T3" fmla="*/ 0 h 409"/>
                <a:gd name="T4" fmla="*/ 0 w 357"/>
                <a:gd name="T5" fmla="*/ 0 h 409"/>
                <a:gd name="T6" fmla="*/ 0 w 357"/>
                <a:gd name="T7" fmla="*/ 0 h 409"/>
                <a:gd name="T8" fmla="*/ 0 w 357"/>
                <a:gd name="T9" fmla="*/ 0 h 409"/>
                <a:gd name="T10" fmla="*/ 0 60000 65536"/>
                <a:gd name="T11" fmla="*/ 0 60000 65536"/>
                <a:gd name="T12" fmla="*/ 0 60000 65536"/>
                <a:gd name="T13" fmla="*/ 0 60000 65536"/>
                <a:gd name="T14" fmla="*/ 0 60000 65536"/>
                <a:gd name="T15" fmla="*/ 0 w 357"/>
                <a:gd name="T16" fmla="*/ 0 h 409"/>
                <a:gd name="T17" fmla="*/ 357 w 357"/>
                <a:gd name="T18" fmla="*/ 409 h 409"/>
              </a:gdLst>
              <a:ahLst/>
              <a:cxnLst>
                <a:cxn ang="T10">
                  <a:pos x="T0" y="T1"/>
                </a:cxn>
                <a:cxn ang="T11">
                  <a:pos x="T2" y="T3"/>
                </a:cxn>
                <a:cxn ang="T12">
                  <a:pos x="T4" y="T5"/>
                </a:cxn>
                <a:cxn ang="T13">
                  <a:pos x="T6" y="T7"/>
                </a:cxn>
                <a:cxn ang="T14">
                  <a:pos x="T8" y="T9"/>
                </a:cxn>
              </a:cxnLst>
              <a:rect l="T15" t="T16" r="T17" b="T18"/>
              <a:pathLst>
                <a:path w="357" h="409">
                  <a:moveTo>
                    <a:pt x="357" y="409"/>
                  </a:moveTo>
                  <a:lnTo>
                    <a:pt x="242" y="329"/>
                  </a:lnTo>
                  <a:lnTo>
                    <a:pt x="134" y="236"/>
                  </a:lnTo>
                  <a:lnTo>
                    <a:pt x="62" y="120"/>
                  </a:lnTo>
                  <a:lnTo>
                    <a:pt x="0" y="0"/>
                  </a:lnTo>
                </a:path>
              </a:pathLst>
            </a:custGeom>
            <a:noFill/>
            <a:ln w="0">
              <a:solidFill>
                <a:srgbClr val="FCECDD"/>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sp>
        <p:nvSpPr>
          <p:cNvPr id="158732" name="Rectangle 12"/>
          <p:cNvSpPr>
            <a:spLocks noGrp="1" noChangeArrowheads="1"/>
          </p:cNvSpPr>
          <p:nvPr>
            <p:ph type="title" idx="4294967295"/>
          </p:nvPr>
        </p:nvSpPr>
        <p:spPr bwMode="auto">
          <a:xfrm>
            <a:off x="3668486" y="302958"/>
            <a:ext cx="5014193" cy="615553"/>
          </a:xfrm>
          <a:prstGeom prst="rect">
            <a:avLst/>
          </a:prstGeom>
          <a:noFill/>
          <a:ln w="9525">
            <a:noFill/>
            <a:prstDash/>
            <a:miter lim="800000"/>
            <a:headEnd/>
            <a:tailEn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6E"/>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U.S. Wheat Situation</a:t>
            </a:r>
          </a:p>
        </p:txBody>
      </p:sp>
      <p:sp>
        <p:nvSpPr>
          <p:cNvPr id="16392" name="Line 498">
            <a:extLst>
              <a:ext uri="{C183D7F6-B498-43B3-948B-1728B52AA6E4}">
                <adec:decorative xmlns:adec="http://schemas.microsoft.com/office/drawing/2017/decorative" val="1"/>
              </a:ext>
            </a:extLst>
          </p:cNvPr>
          <p:cNvSpPr>
            <a:spLocks noChangeShapeType="1"/>
          </p:cNvSpPr>
          <p:nvPr/>
        </p:nvSpPr>
        <p:spPr bwMode="auto">
          <a:xfrm>
            <a:off x="3175001" y="1223964"/>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nvGrpSpPr>
          <p:cNvPr id="16387" name="Group 511">
            <a:extLst>
              <a:ext uri="{C183D7F6-B498-43B3-948B-1728B52AA6E4}">
                <adec:decorative xmlns:adec="http://schemas.microsoft.com/office/drawing/2017/decorative" val="1"/>
              </a:ext>
            </a:extLst>
          </p:cNvPr>
          <p:cNvGrpSpPr>
            <a:grpSpLocks/>
          </p:cNvGrpSpPr>
          <p:nvPr/>
        </p:nvGrpSpPr>
        <p:grpSpPr bwMode="auto">
          <a:xfrm>
            <a:off x="3336925" y="1238251"/>
            <a:ext cx="6230938" cy="612775"/>
            <a:chOff x="1142" y="780"/>
            <a:chExt cx="3851" cy="386"/>
          </a:xfrm>
        </p:grpSpPr>
        <p:sp>
          <p:nvSpPr>
            <p:cNvPr id="16863" name="Rectangle 3"/>
            <p:cNvSpPr>
              <a:spLocks noChangeArrowheads="1"/>
            </p:cNvSpPr>
            <p:nvPr/>
          </p:nvSpPr>
          <p:spPr bwMode="auto">
            <a:xfrm>
              <a:off x="1773" y="926"/>
              <a:ext cx="7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FF0000"/>
                  </a:solidFill>
                </a:rPr>
                <a:t>Production</a:t>
              </a:r>
              <a:endParaRPr lang="en-US" altLang="en-US" sz="2000" dirty="0">
                <a:solidFill>
                  <a:srgbClr val="000000"/>
                </a:solidFill>
              </a:endParaRPr>
            </a:p>
          </p:txBody>
        </p:sp>
        <p:sp>
          <p:nvSpPr>
            <p:cNvPr id="16864" name="Rectangle 4"/>
            <p:cNvSpPr>
              <a:spLocks noChangeArrowheads="1"/>
            </p:cNvSpPr>
            <p:nvPr/>
          </p:nvSpPr>
          <p:spPr bwMode="auto">
            <a:xfrm>
              <a:off x="2594" y="926"/>
              <a:ext cx="9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FF"/>
                  </a:solidFill>
                </a:rPr>
                <a:t>Consumption</a:t>
              </a:r>
              <a:endParaRPr lang="en-US" altLang="en-US" sz="2000" dirty="0">
                <a:solidFill>
                  <a:srgbClr val="000000"/>
                </a:solidFill>
              </a:endParaRPr>
            </a:p>
          </p:txBody>
        </p:sp>
        <p:sp>
          <p:nvSpPr>
            <p:cNvPr id="16865" name="Rectangle 5"/>
            <p:cNvSpPr>
              <a:spLocks noChangeArrowheads="1"/>
            </p:cNvSpPr>
            <p:nvPr/>
          </p:nvSpPr>
          <p:spPr bwMode="auto">
            <a:xfrm>
              <a:off x="3600" y="782"/>
              <a:ext cx="54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008000"/>
                  </a:solidFill>
                </a:rPr>
                <a:t>Ending</a:t>
              </a:r>
              <a:br>
                <a:rPr lang="en-US" altLang="en-US" sz="2000" b="1" dirty="0">
                  <a:solidFill>
                    <a:srgbClr val="008000"/>
                  </a:solidFill>
                </a:rPr>
              </a:br>
              <a:r>
                <a:rPr lang="en-US" altLang="en-US" sz="2000" b="1" dirty="0">
                  <a:solidFill>
                    <a:srgbClr val="008000"/>
                  </a:solidFill>
                </a:rPr>
                <a:t>Stocks </a:t>
              </a:r>
              <a:endParaRPr lang="en-US" altLang="en-US" sz="2000" dirty="0">
                <a:solidFill>
                  <a:srgbClr val="008000"/>
                </a:solidFill>
              </a:endParaRPr>
            </a:p>
          </p:txBody>
        </p:sp>
        <p:sp>
          <p:nvSpPr>
            <p:cNvPr id="16866" name="Rectangle 7"/>
            <p:cNvSpPr>
              <a:spLocks noChangeArrowheads="1"/>
            </p:cNvSpPr>
            <p:nvPr/>
          </p:nvSpPr>
          <p:spPr bwMode="auto">
            <a:xfrm>
              <a:off x="4456" y="780"/>
              <a:ext cx="5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280078"/>
                  </a:solidFill>
                </a:rPr>
                <a:t>U. S.</a:t>
              </a:r>
              <a:br>
                <a:rPr lang="en-US" altLang="en-US" sz="2000" b="1" dirty="0">
                  <a:solidFill>
                    <a:srgbClr val="280078"/>
                  </a:solidFill>
                </a:rPr>
              </a:br>
              <a:r>
                <a:rPr lang="en-US" altLang="en-US" sz="2000" b="1" dirty="0">
                  <a:solidFill>
                    <a:srgbClr val="280078"/>
                  </a:solidFill>
                </a:rPr>
                <a:t>Price</a:t>
              </a:r>
              <a:endParaRPr lang="en-US" altLang="en-US" sz="2000" dirty="0">
                <a:solidFill>
                  <a:srgbClr val="000000"/>
                </a:solidFill>
              </a:endParaRPr>
            </a:p>
          </p:txBody>
        </p:sp>
        <p:sp>
          <p:nvSpPr>
            <p:cNvPr id="16867" name="Rectangle 9"/>
            <p:cNvSpPr>
              <a:spLocks noChangeArrowheads="1"/>
            </p:cNvSpPr>
            <p:nvPr/>
          </p:nvSpPr>
          <p:spPr bwMode="auto">
            <a:xfrm>
              <a:off x="1142" y="926"/>
              <a:ext cx="3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6E"/>
                  </a:solidFill>
                </a:rPr>
                <a:t>Year</a:t>
              </a:r>
              <a:endParaRPr lang="en-US" altLang="en-US" sz="2000" dirty="0">
                <a:solidFill>
                  <a:srgbClr val="000000"/>
                </a:solidFill>
              </a:endParaRPr>
            </a:p>
          </p:txBody>
        </p:sp>
      </p:grpSp>
      <p:sp>
        <p:nvSpPr>
          <p:cNvPr id="16390" name="Line 13">
            <a:extLst>
              <a:ext uri="{C183D7F6-B498-43B3-948B-1728B52AA6E4}">
                <adec:decorative xmlns:adec="http://schemas.microsoft.com/office/drawing/2017/decorative" val="1"/>
              </a:ext>
            </a:extLst>
          </p:cNvPr>
          <p:cNvSpPr>
            <a:spLocks noChangeShapeType="1"/>
          </p:cNvSpPr>
          <p:nvPr/>
        </p:nvSpPr>
        <p:spPr bwMode="auto">
          <a:xfrm>
            <a:off x="3168651" y="1881189"/>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6388" name="Rectangle 11"/>
          <p:cNvSpPr>
            <a:spLocks noChangeArrowheads="1"/>
          </p:cNvSpPr>
          <p:nvPr/>
        </p:nvSpPr>
        <p:spPr bwMode="auto">
          <a:xfrm>
            <a:off x="5610738" y="1900238"/>
            <a:ext cx="15356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1700" b="1" dirty="0">
                <a:solidFill>
                  <a:srgbClr val="00006E"/>
                </a:solidFill>
              </a:rPr>
              <a:t>(Billion Bushels)</a:t>
            </a:r>
            <a:endParaRPr lang="en-US" altLang="en-US" sz="2400" dirty="0">
              <a:solidFill>
                <a:srgbClr val="000000"/>
              </a:solidFill>
            </a:endParaRPr>
          </a:p>
        </p:txBody>
      </p:sp>
      <p:graphicFrame>
        <p:nvGraphicFramePr>
          <p:cNvPr id="439" name="Table 438"/>
          <p:cNvGraphicFramePr>
            <a:graphicFrameLocks noGrp="1"/>
          </p:cNvGraphicFramePr>
          <p:nvPr>
            <p:extLst>
              <p:ext uri="{D42A27DB-BD31-4B8C-83A1-F6EECF244321}">
                <p14:modId xmlns:p14="http://schemas.microsoft.com/office/powerpoint/2010/main" val="1956034849"/>
              </p:ext>
            </p:extLst>
          </p:nvPr>
        </p:nvGraphicFramePr>
        <p:xfrm>
          <a:off x="2930525" y="2159000"/>
          <a:ext cx="6748462" cy="923020"/>
        </p:xfrm>
        <a:graphic>
          <a:graphicData uri="http://schemas.openxmlformats.org/drawingml/2006/table">
            <a:tbl>
              <a:tblPr firstRow="1">
                <a:tableStyleId>{ED083AE6-46FA-4A59-8FB0-9F97EB10719F}</a:tableStyleId>
              </a:tblPr>
              <a:tblGrid>
                <a:gridCol w="1609049">
                  <a:extLst>
                    <a:ext uri="{9D8B030D-6E8A-4147-A177-3AD203B41FA5}">
                      <a16:colId xmlns:a16="http://schemas.microsoft.com/office/drawing/2014/main" val="20000"/>
                    </a:ext>
                  </a:extLst>
                </a:gridCol>
                <a:gridCol w="1190313">
                  <a:extLst>
                    <a:ext uri="{9D8B030D-6E8A-4147-A177-3AD203B41FA5}">
                      <a16:colId xmlns:a16="http://schemas.microsoft.com/office/drawing/2014/main" val="20001"/>
                    </a:ext>
                  </a:extLst>
                </a:gridCol>
                <a:gridCol w="1399681">
                  <a:extLst>
                    <a:ext uri="{9D8B030D-6E8A-4147-A177-3AD203B41FA5}">
                      <a16:colId xmlns:a16="http://schemas.microsoft.com/office/drawing/2014/main" val="20002"/>
                    </a:ext>
                  </a:extLst>
                </a:gridCol>
                <a:gridCol w="1399681">
                  <a:extLst>
                    <a:ext uri="{9D8B030D-6E8A-4147-A177-3AD203B41FA5}">
                      <a16:colId xmlns:a16="http://schemas.microsoft.com/office/drawing/2014/main" val="20003"/>
                    </a:ext>
                  </a:extLst>
                </a:gridCol>
                <a:gridCol w="1149738">
                  <a:extLst>
                    <a:ext uri="{9D8B030D-6E8A-4147-A177-3AD203B41FA5}">
                      <a16:colId xmlns:a16="http://schemas.microsoft.com/office/drawing/2014/main" val="20004"/>
                    </a:ext>
                  </a:extLst>
                </a:gridCol>
              </a:tblGrid>
              <a:tr h="387916">
                <a:tc>
                  <a:txBody>
                    <a:bodyPr/>
                    <a:lstStyle/>
                    <a:p>
                      <a:pPr algn="ctr" fontAlgn="b"/>
                      <a:r>
                        <a:rPr lang="en-US" sz="2400" b="1" u="none" strike="noStrike" dirty="0">
                          <a:solidFill>
                            <a:srgbClr val="000080"/>
                          </a:solidFill>
                          <a:effectLst/>
                        </a:rPr>
                        <a:t>2023</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FF0000"/>
                          </a:solidFill>
                          <a:effectLst/>
                        </a:rPr>
                        <a:t>1.73</a:t>
                      </a:r>
                      <a:endParaRPr lang="en-US" sz="2400" b="1" i="0" u="none" strike="noStrike" dirty="0">
                        <a:solidFill>
                          <a:srgbClr val="FF000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0000FF"/>
                          </a:solidFill>
                          <a:effectLst/>
                        </a:rPr>
                        <a:t>1.83</a:t>
                      </a:r>
                      <a:endParaRPr lang="en-US" sz="2400" b="1" i="0" u="none" strike="noStrike" dirty="0">
                        <a:solidFill>
                          <a:srgbClr val="0000FF"/>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008000"/>
                          </a:solidFill>
                          <a:effectLst/>
                        </a:rPr>
                        <a:t>.615</a:t>
                      </a:r>
                      <a:endParaRPr lang="en-US" sz="2400" b="1" i="0" u="none" strike="noStrike" dirty="0">
                        <a:solidFill>
                          <a:srgbClr val="00800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333399"/>
                          </a:solidFill>
                          <a:effectLst/>
                        </a:rPr>
                        <a:t>$7.50</a:t>
                      </a:r>
                      <a:endParaRPr lang="en-US" sz="2400" b="1" i="0" u="none" strike="noStrike" dirty="0">
                        <a:solidFill>
                          <a:srgbClr val="333399"/>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664226592"/>
                  </a:ext>
                </a:extLst>
              </a:tr>
              <a:tr h="535104">
                <a:tc>
                  <a:txBody>
                    <a:bodyPr/>
                    <a:lstStyle/>
                    <a:p>
                      <a:pPr algn="ctr" fontAlgn="b"/>
                      <a:r>
                        <a:rPr lang="en-US" sz="2400" b="1" u="none" strike="noStrike" dirty="0">
                          <a:solidFill>
                            <a:srgbClr val="000080"/>
                          </a:solidFill>
                          <a:effectLst/>
                        </a:rPr>
                        <a:t>7-YR Avg.</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FF0000"/>
                          </a:solidFill>
                          <a:effectLst/>
                        </a:rPr>
                        <a:t>1.86</a:t>
                      </a:r>
                      <a:endParaRPr lang="en-US" sz="2400" b="1" i="0" u="none" strike="noStrike" dirty="0">
                        <a:solidFill>
                          <a:srgbClr val="FF000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0000FF"/>
                          </a:solidFill>
                          <a:effectLst/>
                        </a:rPr>
                        <a:t>2.03</a:t>
                      </a:r>
                      <a:endParaRPr lang="en-US" sz="2400" b="1" i="0" u="none" strike="noStrike" dirty="0">
                        <a:solidFill>
                          <a:srgbClr val="0000FF"/>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kern="1200" dirty="0">
                          <a:solidFill>
                            <a:srgbClr val="008000"/>
                          </a:solidFill>
                          <a:effectLst/>
                        </a:rPr>
                        <a:t>.930</a:t>
                      </a:r>
                      <a:endParaRPr lang="en-US" sz="2400" b="1" i="0" u="none" strike="noStrike" kern="1200" dirty="0">
                        <a:solidFill>
                          <a:srgbClr val="008000"/>
                        </a:solidFill>
                        <a:effectLst/>
                        <a:latin typeface="Times New Roman" panose="02020603050405020304" pitchFamily="18" charset="0"/>
                        <a:ea typeface="+mn-ea"/>
                        <a:cs typeface="+mn-cs"/>
                      </a:endParaRPr>
                    </a:p>
                  </a:txBody>
                  <a:tcPr marL="7620" marR="7620" marT="7620" marB="0" anchor="b"/>
                </a:tc>
                <a:tc>
                  <a:txBody>
                    <a:bodyPr/>
                    <a:lstStyle/>
                    <a:p>
                      <a:pPr algn="ctr" fontAlgn="b"/>
                      <a:r>
                        <a:rPr lang="en-US" sz="2400" b="1" u="none" strike="noStrike" dirty="0">
                          <a:solidFill>
                            <a:srgbClr val="333399"/>
                          </a:solidFill>
                          <a:effectLst/>
                        </a:rPr>
                        <a:t>$5.69</a:t>
                      </a:r>
                      <a:endParaRPr lang="en-US" sz="2400" b="1" i="0" u="none" strike="noStrike" dirty="0">
                        <a:solidFill>
                          <a:srgbClr val="333399"/>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008"/>
                  </a:ext>
                </a:extLst>
              </a:tr>
            </a:tbl>
          </a:graphicData>
        </a:graphic>
      </p:graphicFrame>
      <p:sp>
        <p:nvSpPr>
          <p:cNvPr id="5" name="Rectangle 28">
            <a:extLst>
              <a:ext uri="{FF2B5EF4-FFF2-40B4-BE49-F238E27FC236}">
                <a16:creationId xmlns:a16="http://schemas.microsoft.com/office/drawing/2014/main" id="{D5859516-441F-AC36-994B-698EE36A93BC}"/>
              </a:ext>
            </a:extLst>
          </p:cNvPr>
          <p:cNvSpPr>
            <a:spLocks noChangeArrowheads="1"/>
          </p:cNvSpPr>
          <p:nvPr/>
        </p:nvSpPr>
        <p:spPr bwMode="auto">
          <a:xfrm>
            <a:off x="3514091" y="3718015"/>
            <a:ext cx="5460149" cy="615553"/>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defRPr/>
            </a:pPr>
            <a:r>
              <a:rPr lang="en-US" sz="4000" b="1" dirty="0">
                <a:solidFill>
                  <a:srgbClr val="00006E"/>
                </a:solidFill>
                <a:effectLst>
                  <a:outerShdw blurRad="38100" dist="38100" dir="2700000" algn="tl">
                    <a:srgbClr val="C0C0C0"/>
                  </a:outerShdw>
                </a:effectLst>
                <a:latin typeface="Arial" panose="020B0604020202020204" pitchFamily="34" charset="0"/>
                <a:cs typeface="Arial" panose="020B0604020202020204" pitchFamily="34" charset="0"/>
              </a:rPr>
              <a:t>World Wheat Situation</a:t>
            </a:r>
          </a:p>
        </p:txBody>
      </p:sp>
      <p:sp>
        <p:nvSpPr>
          <p:cNvPr id="11" name="Line 13">
            <a:extLst>
              <a:ext uri="{FF2B5EF4-FFF2-40B4-BE49-F238E27FC236}">
                <a16:creationId xmlns:a16="http://schemas.microsoft.com/office/drawing/2014/main" id="{FC17CAE8-50AA-C3E1-1D07-C9D4B0FF368A}"/>
              </a:ext>
              <a:ext uri="{C183D7F6-B498-43B3-948B-1728B52AA6E4}">
                <adec:decorative xmlns:adec="http://schemas.microsoft.com/office/drawing/2017/decorative" val="1"/>
              </a:ext>
            </a:extLst>
          </p:cNvPr>
          <p:cNvSpPr>
            <a:spLocks noChangeShapeType="1"/>
          </p:cNvSpPr>
          <p:nvPr/>
        </p:nvSpPr>
        <p:spPr bwMode="auto">
          <a:xfrm>
            <a:off x="3120383" y="4354706"/>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nvGrpSpPr>
          <p:cNvPr id="6" name="Group 456">
            <a:extLst>
              <a:ext uri="{FF2B5EF4-FFF2-40B4-BE49-F238E27FC236}">
                <a16:creationId xmlns:a16="http://schemas.microsoft.com/office/drawing/2014/main" id="{7F94310E-DA4D-676D-797D-805E33454C29}"/>
              </a:ext>
              <a:ext uri="{C183D7F6-B498-43B3-948B-1728B52AA6E4}">
                <adec:decorative xmlns:adec="http://schemas.microsoft.com/office/drawing/2017/decorative" val="1"/>
              </a:ext>
            </a:extLst>
          </p:cNvPr>
          <p:cNvGrpSpPr>
            <a:grpSpLocks/>
          </p:cNvGrpSpPr>
          <p:nvPr/>
        </p:nvGrpSpPr>
        <p:grpSpPr bwMode="auto">
          <a:xfrm>
            <a:off x="3600961" y="4346414"/>
            <a:ext cx="5448300" cy="609600"/>
            <a:chOff x="1336" y="798"/>
            <a:chExt cx="3432" cy="384"/>
          </a:xfrm>
        </p:grpSpPr>
        <p:sp>
          <p:nvSpPr>
            <p:cNvPr id="7" name="Rectangle 457">
              <a:extLst>
                <a:ext uri="{FF2B5EF4-FFF2-40B4-BE49-F238E27FC236}">
                  <a16:creationId xmlns:a16="http://schemas.microsoft.com/office/drawing/2014/main" id="{57490F1D-F9B9-541D-FE0D-05FC29FF416C}"/>
                </a:ext>
              </a:extLst>
            </p:cNvPr>
            <p:cNvSpPr>
              <a:spLocks noChangeArrowheads="1"/>
            </p:cNvSpPr>
            <p:nvPr/>
          </p:nvSpPr>
          <p:spPr bwMode="auto">
            <a:xfrm>
              <a:off x="2113" y="950"/>
              <a:ext cx="7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FF0000"/>
                  </a:solidFill>
                </a:rPr>
                <a:t>Production</a:t>
              </a:r>
              <a:endParaRPr lang="en-US" altLang="en-US" sz="2000" dirty="0">
                <a:solidFill>
                  <a:srgbClr val="000000"/>
                </a:solidFill>
              </a:endParaRPr>
            </a:p>
          </p:txBody>
        </p:sp>
        <p:sp>
          <p:nvSpPr>
            <p:cNvPr id="8" name="Rectangle 458">
              <a:extLst>
                <a:ext uri="{FF2B5EF4-FFF2-40B4-BE49-F238E27FC236}">
                  <a16:creationId xmlns:a16="http://schemas.microsoft.com/office/drawing/2014/main" id="{2CB38847-75F9-3406-D3DC-096C136C8916}"/>
                </a:ext>
              </a:extLst>
            </p:cNvPr>
            <p:cNvSpPr>
              <a:spLocks noChangeArrowheads="1"/>
            </p:cNvSpPr>
            <p:nvPr/>
          </p:nvSpPr>
          <p:spPr bwMode="auto">
            <a:xfrm>
              <a:off x="3072" y="950"/>
              <a:ext cx="9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FF"/>
                  </a:solidFill>
                </a:rPr>
                <a:t>Consumption</a:t>
              </a:r>
              <a:endParaRPr lang="en-US" altLang="en-US" sz="2000" dirty="0">
                <a:solidFill>
                  <a:srgbClr val="000000"/>
                </a:solidFill>
              </a:endParaRPr>
            </a:p>
          </p:txBody>
        </p:sp>
        <p:sp>
          <p:nvSpPr>
            <p:cNvPr id="9" name="Rectangle 459">
              <a:extLst>
                <a:ext uri="{FF2B5EF4-FFF2-40B4-BE49-F238E27FC236}">
                  <a16:creationId xmlns:a16="http://schemas.microsoft.com/office/drawing/2014/main" id="{31ED463E-1733-BE4A-3724-449B7EB37E18}"/>
                </a:ext>
              </a:extLst>
            </p:cNvPr>
            <p:cNvSpPr>
              <a:spLocks noChangeArrowheads="1"/>
            </p:cNvSpPr>
            <p:nvPr/>
          </p:nvSpPr>
          <p:spPr bwMode="auto">
            <a:xfrm>
              <a:off x="4270" y="798"/>
              <a:ext cx="4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008000"/>
                  </a:solidFill>
                </a:rPr>
                <a:t>Ending</a:t>
              </a:r>
              <a:br>
                <a:rPr lang="en-US" altLang="en-US" sz="2000" b="1" dirty="0">
                  <a:solidFill>
                    <a:srgbClr val="008000"/>
                  </a:solidFill>
                </a:rPr>
              </a:br>
              <a:r>
                <a:rPr lang="en-US" altLang="en-US" sz="2000" b="1" dirty="0">
                  <a:solidFill>
                    <a:srgbClr val="008000"/>
                  </a:solidFill>
                </a:rPr>
                <a:t>Stocks</a:t>
              </a:r>
              <a:endParaRPr lang="en-US" altLang="en-US" sz="2000" dirty="0">
                <a:solidFill>
                  <a:srgbClr val="008000"/>
                </a:solidFill>
              </a:endParaRPr>
            </a:p>
          </p:txBody>
        </p:sp>
        <p:sp>
          <p:nvSpPr>
            <p:cNvPr id="10" name="Rectangle 460">
              <a:extLst>
                <a:ext uri="{FF2B5EF4-FFF2-40B4-BE49-F238E27FC236}">
                  <a16:creationId xmlns:a16="http://schemas.microsoft.com/office/drawing/2014/main" id="{4A4F6CFE-0F7E-5876-67FD-7ABD8711FFD9}"/>
                </a:ext>
              </a:extLst>
            </p:cNvPr>
            <p:cNvSpPr>
              <a:spLocks noChangeArrowheads="1"/>
            </p:cNvSpPr>
            <p:nvPr/>
          </p:nvSpPr>
          <p:spPr bwMode="auto">
            <a:xfrm>
              <a:off x="1336" y="950"/>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6E"/>
                  </a:solidFill>
                </a:rPr>
                <a:t>Year</a:t>
              </a:r>
              <a:endParaRPr lang="en-US" altLang="en-US" sz="2000" dirty="0">
                <a:solidFill>
                  <a:srgbClr val="000000"/>
                </a:solidFill>
              </a:endParaRPr>
            </a:p>
          </p:txBody>
        </p:sp>
      </p:grpSp>
      <p:sp>
        <p:nvSpPr>
          <p:cNvPr id="4" name="Line 26">
            <a:extLst>
              <a:ext uri="{FF2B5EF4-FFF2-40B4-BE49-F238E27FC236}">
                <a16:creationId xmlns:a16="http://schemas.microsoft.com/office/drawing/2014/main" id="{FADEAB2F-B81F-CDD3-B90D-3380C3F6A826}"/>
              </a:ext>
              <a:ext uri="{C183D7F6-B498-43B3-948B-1728B52AA6E4}">
                <adec:decorative xmlns:adec="http://schemas.microsoft.com/office/drawing/2017/decorative" val="1"/>
              </a:ext>
            </a:extLst>
          </p:cNvPr>
          <p:cNvSpPr>
            <a:spLocks noChangeShapeType="1"/>
          </p:cNvSpPr>
          <p:nvPr/>
        </p:nvSpPr>
        <p:spPr bwMode="auto">
          <a:xfrm>
            <a:off x="3141553" y="5014026"/>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aphicFrame>
        <p:nvGraphicFramePr>
          <p:cNvPr id="3" name="Table 2">
            <a:extLst>
              <a:ext uri="{FF2B5EF4-FFF2-40B4-BE49-F238E27FC236}">
                <a16:creationId xmlns:a16="http://schemas.microsoft.com/office/drawing/2014/main" id="{22A50972-212B-0D6F-C876-8748A6E442F9}"/>
              </a:ext>
            </a:extLst>
          </p:cNvPr>
          <p:cNvGraphicFramePr>
            <a:graphicFrameLocks noGrp="1"/>
          </p:cNvGraphicFramePr>
          <p:nvPr>
            <p:extLst>
              <p:ext uri="{D42A27DB-BD31-4B8C-83A1-F6EECF244321}">
                <p14:modId xmlns:p14="http://schemas.microsoft.com/office/powerpoint/2010/main" val="1747343178"/>
              </p:ext>
            </p:extLst>
          </p:nvPr>
        </p:nvGraphicFramePr>
        <p:xfrm>
          <a:off x="3062134" y="5226521"/>
          <a:ext cx="6519864" cy="949419"/>
        </p:xfrm>
        <a:graphic>
          <a:graphicData uri="http://schemas.openxmlformats.org/drawingml/2006/table">
            <a:tbl>
              <a:tblPr firstRow="1">
                <a:tableStyleId>{ED083AE6-46FA-4A59-8FB0-9F97EB10719F}</a:tableStyleId>
              </a:tblPr>
              <a:tblGrid>
                <a:gridCol w="1526724">
                  <a:extLst>
                    <a:ext uri="{9D8B030D-6E8A-4147-A177-3AD203B41FA5}">
                      <a16:colId xmlns:a16="http://schemas.microsoft.com/office/drawing/2014/main" val="20000"/>
                    </a:ext>
                  </a:extLst>
                </a:gridCol>
                <a:gridCol w="1664380">
                  <a:extLst>
                    <a:ext uri="{9D8B030D-6E8A-4147-A177-3AD203B41FA5}">
                      <a16:colId xmlns:a16="http://schemas.microsoft.com/office/drawing/2014/main" val="20001"/>
                    </a:ext>
                  </a:extLst>
                </a:gridCol>
                <a:gridCol w="1664380">
                  <a:extLst>
                    <a:ext uri="{9D8B030D-6E8A-4147-A177-3AD203B41FA5}">
                      <a16:colId xmlns:a16="http://schemas.microsoft.com/office/drawing/2014/main" val="20002"/>
                    </a:ext>
                  </a:extLst>
                </a:gridCol>
                <a:gridCol w="1664380">
                  <a:extLst>
                    <a:ext uri="{9D8B030D-6E8A-4147-A177-3AD203B41FA5}">
                      <a16:colId xmlns:a16="http://schemas.microsoft.com/office/drawing/2014/main" val="20003"/>
                    </a:ext>
                  </a:extLst>
                </a:gridCol>
              </a:tblGrid>
              <a:tr h="382292">
                <a:tc>
                  <a:txBody>
                    <a:bodyPr/>
                    <a:lstStyle/>
                    <a:p>
                      <a:pPr algn="ctr" fontAlgn="b"/>
                      <a:r>
                        <a:rPr lang="en-US" sz="2400" b="1" u="none" strike="noStrike" dirty="0">
                          <a:solidFill>
                            <a:srgbClr val="000080"/>
                          </a:solidFill>
                          <a:effectLst/>
                        </a:rPr>
                        <a:t>2023</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FF0000"/>
                          </a:solidFill>
                          <a:effectLst/>
                        </a:rPr>
                        <a:t>28.9</a:t>
                      </a:r>
                      <a:endParaRPr lang="en-US" sz="2400" b="1" i="0" u="none" strike="noStrike" dirty="0">
                        <a:solidFill>
                          <a:srgbClr val="FF000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kern="1200" dirty="0">
                          <a:solidFill>
                            <a:srgbClr val="0000FF"/>
                          </a:solidFill>
                          <a:effectLst/>
                        </a:rPr>
                        <a:t>29.2</a:t>
                      </a:r>
                      <a:endParaRPr lang="en-US" sz="2400" b="1" i="0" u="none" strike="noStrike" kern="1200" dirty="0">
                        <a:solidFill>
                          <a:srgbClr val="0000FF"/>
                        </a:solidFill>
                        <a:effectLst/>
                        <a:latin typeface="Times New Roman" panose="02020603050405020304" pitchFamily="18" charset="0"/>
                        <a:ea typeface="+mn-ea"/>
                        <a:cs typeface="+mn-cs"/>
                      </a:endParaRPr>
                    </a:p>
                  </a:txBody>
                  <a:tcPr marL="7620" marR="7620" marT="7620" marB="0" anchor="b"/>
                </a:tc>
                <a:tc>
                  <a:txBody>
                    <a:bodyPr/>
                    <a:lstStyle/>
                    <a:p>
                      <a:pPr algn="ctr" fontAlgn="b"/>
                      <a:r>
                        <a:rPr lang="en-US" sz="2400" b="1" u="none" strike="noStrike" kern="1200" dirty="0">
                          <a:solidFill>
                            <a:srgbClr val="008000"/>
                          </a:solidFill>
                          <a:effectLst/>
                        </a:rPr>
                        <a:t>9.5</a:t>
                      </a:r>
                      <a:endParaRPr lang="en-US" sz="2400" b="1" i="0" u="none" strike="noStrike" kern="1200" dirty="0">
                        <a:solidFill>
                          <a:srgbClr val="008000"/>
                        </a:solidFill>
                        <a:effectLst/>
                        <a:latin typeface="Times New Roman" panose="02020603050405020304" pitchFamily="18" charset="0"/>
                        <a:ea typeface="+mn-ea"/>
                        <a:cs typeface="+mn-cs"/>
                      </a:endParaRPr>
                    </a:p>
                  </a:txBody>
                  <a:tcPr marL="7620" marR="7620" marT="7620" marB="0" anchor="b"/>
                </a:tc>
                <a:extLst>
                  <a:ext uri="{0D108BD9-81ED-4DB2-BD59-A6C34878D82A}">
                    <a16:rowId xmlns:a16="http://schemas.microsoft.com/office/drawing/2014/main" val="1213636674"/>
                  </a:ext>
                </a:extLst>
              </a:tr>
              <a:tr h="567127">
                <a:tc>
                  <a:txBody>
                    <a:bodyPr/>
                    <a:lstStyle/>
                    <a:p>
                      <a:pPr algn="ctr" fontAlgn="b"/>
                      <a:r>
                        <a:rPr lang="en-US" sz="2400" b="1" u="none" strike="noStrike" dirty="0">
                          <a:solidFill>
                            <a:srgbClr val="000080"/>
                          </a:solidFill>
                          <a:effectLst/>
                        </a:rPr>
                        <a:t>7-YR Avg.</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FF0000"/>
                          </a:solidFill>
                          <a:effectLst/>
                        </a:rPr>
                        <a:t>28.1</a:t>
                      </a:r>
                      <a:endParaRPr lang="en-US" sz="2400" b="1" i="0" u="none" strike="noStrike" dirty="0">
                        <a:solidFill>
                          <a:srgbClr val="FF000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kern="1200" dirty="0">
                          <a:solidFill>
                            <a:srgbClr val="0000FF"/>
                          </a:solidFill>
                          <a:effectLst/>
                        </a:rPr>
                        <a:t>28.0</a:t>
                      </a:r>
                      <a:endParaRPr lang="en-US" sz="2400" b="1" i="0" u="none" strike="noStrike" kern="1200" dirty="0">
                        <a:solidFill>
                          <a:srgbClr val="0000FF"/>
                        </a:solidFill>
                        <a:effectLst/>
                        <a:latin typeface="Times New Roman" panose="02020603050405020304" pitchFamily="18" charset="0"/>
                        <a:ea typeface="+mn-ea"/>
                        <a:cs typeface="+mn-cs"/>
                      </a:endParaRPr>
                    </a:p>
                  </a:txBody>
                  <a:tcPr marL="7620" marR="7620" marT="7620" marB="0" anchor="b"/>
                </a:tc>
                <a:tc>
                  <a:txBody>
                    <a:bodyPr/>
                    <a:lstStyle/>
                    <a:p>
                      <a:pPr algn="ctr" fontAlgn="b"/>
                      <a:r>
                        <a:rPr lang="en-US" sz="2400" b="1" u="none" strike="noStrike" kern="1200" dirty="0">
                          <a:solidFill>
                            <a:srgbClr val="008000"/>
                          </a:solidFill>
                          <a:effectLst/>
                        </a:rPr>
                        <a:t> 10.3</a:t>
                      </a:r>
                      <a:endParaRPr lang="en-US" sz="2400" b="1" i="0" u="none" strike="noStrike" kern="1200" dirty="0">
                        <a:solidFill>
                          <a:srgbClr val="008000"/>
                        </a:solidFill>
                        <a:effectLst/>
                        <a:latin typeface="Times New Roman" panose="02020603050405020304" pitchFamily="18" charset="0"/>
                        <a:ea typeface="+mn-ea"/>
                        <a:cs typeface="+mn-cs"/>
                      </a:endParaRPr>
                    </a:p>
                  </a:txBody>
                  <a:tcPr marL="7620" marR="7620" marT="7620" marB="0" anchor="b"/>
                </a:tc>
                <a:extLst>
                  <a:ext uri="{0D108BD9-81ED-4DB2-BD59-A6C34878D82A}">
                    <a16:rowId xmlns:a16="http://schemas.microsoft.com/office/drawing/2014/main" val="10008"/>
                  </a:ext>
                </a:extLst>
              </a:tr>
            </a:tbl>
          </a:graphicData>
        </a:graphic>
      </p:graphicFrame>
      <p:sp>
        <p:nvSpPr>
          <p:cNvPr id="12" name="TextBox 11">
            <a:extLst>
              <a:ext uri="{FF2B5EF4-FFF2-40B4-BE49-F238E27FC236}">
                <a16:creationId xmlns:a16="http://schemas.microsoft.com/office/drawing/2014/main" id="{D2202114-76C6-69D0-210D-71DC80D73D32}"/>
              </a:ext>
            </a:extLst>
          </p:cNvPr>
          <p:cNvSpPr txBox="1"/>
          <p:nvPr/>
        </p:nvSpPr>
        <p:spPr>
          <a:xfrm>
            <a:off x="10192261" y="3444366"/>
            <a:ext cx="1127232" cy="1569660"/>
          </a:xfrm>
          <a:prstGeom prst="rect">
            <a:avLst/>
          </a:prstGeom>
          <a:noFill/>
        </p:spPr>
        <p:txBody>
          <a:bodyPr wrap="none" rtlCol="0">
            <a:spAutoFit/>
          </a:bodyPr>
          <a:lstStyle/>
          <a:p>
            <a:r>
              <a:rPr lang="en-US" sz="3200" b="1" dirty="0"/>
              <a:t>$6.11</a:t>
            </a:r>
          </a:p>
          <a:p>
            <a:r>
              <a:rPr lang="en-US" sz="3200" b="1" dirty="0"/>
              <a:t>$6.20</a:t>
            </a:r>
          </a:p>
          <a:p>
            <a:r>
              <a:rPr lang="en-US" sz="3200" b="1" dirty="0"/>
              <a:t>$5.84</a:t>
            </a:r>
          </a:p>
        </p:txBody>
      </p:sp>
    </p:spTree>
    <p:extLst>
      <p:ext uri="{BB962C8B-B14F-4D97-AF65-F5344CB8AC3E}">
        <p14:creationId xmlns:p14="http://schemas.microsoft.com/office/powerpoint/2010/main" val="429093433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Daily Oklahoma Wheat Prices</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14</a:t>
            </a:fld>
            <a:endParaRPr lang="en-US" dirty="0"/>
          </a:p>
        </p:txBody>
      </p:sp>
      <p:sp>
        <p:nvSpPr>
          <p:cNvPr id="5" name="TextBox 4">
            <a:extLst>
              <a:ext uri="{FF2B5EF4-FFF2-40B4-BE49-F238E27FC236}">
                <a16:creationId xmlns:a16="http://schemas.microsoft.com/office/drawing/2014/main" id="{AF17CF81-C356-4E92-B06D-6413585DAE47}"/>
              </a:ext>
            </a:extLst>
          </p:cNvPr>
          <p:cNvSpPr txBox="1"/>
          <p:nvPr/>
        </p:nvSpPr>
        <p:spPr>
          <a:xfrm>
            <a:off x="10723921" y="3302103"/>
            <a:ext cx="1127232" cy="584775"/>
          </a:xfrm>
          <a:prstGeom prst="rect">
            <a:avLst/>
          </a:prstGeom>
          <a:noFill/>
        </p:spPr>
        <p:txBody>
          <a:bodyPr wrap="none" rtlCol="0">
            <a:spAutoFit/>
          </a:bodyPr>
          <a:lstStyle/>
          <a:p>
            <a:r>
              <a:rPr lang="en-US" sz="3200" b="1" dirty="0"/>
              <a:t>$5.84</a:t>
            </a:r>
          </a:p>
        </p:txBody>
      </p:sp>
      <p:sp>
        <p:nvSpPr>
          <p:cNvPr id="8" name="TextBox 7">
            <a:extLst>
              <a:ext uri="{FF2B5EF4-FFF2-40B4-BE49-F238E27FC236}">
                <a16:creationId xmlns:a16="http://schemas.microsoft.com/office/drawing/2014/main" id="{B19D07AA-B840-4C59-98A9-139778937753}"/>
              </a:ext>
            </a:extLst>
          </p:cNvPr>
          <p:cNvSpPr txBox="1"/>
          <p:nvPr/>
        </p:nvSpPr>
        <p:spPr>
          <a:xfrm>
            <a:off x="10758334" y="1931054"/>
            <a:ext cx="1127232" cy="1077218"/>
          </a:xfrm>
          <a:prstGeom prst="rect">
            <a:avLst/>
          </a:prstGeom>
          <a:noFill/>
        </p:spPr>
        <p:txBody>
          <a:bodyPr wrap="none" rtlCol="0">
            <a:spAutoFit/>
          </a:bodyPr>
          <a:lstStyle/>
          <a:p>
            <a:r>
              <a:rPr lang="en-US" sz="3200" b="1" dirty="0"/>
              <a:t>$6.11</a:t>
            </a:r>
          </a:p>
          <a:p>
            <a:r>
              <a:rPr lang="en-US" sz="3200" b="1" dirty="0"/>
              <a:t>$6.20</a:t>
            </a:r>
          </a:p>
        </p:txBody>
      </p:sp>
      <p:pic>
        <p:nvPicPr>
          <p:cNvPr id="9" name="Picture 8" descr="Daily Oklahoma Wheat Prices comparing price from 2009 to 2023. Average - $5.84, minimum- $2.55, maximum- $13.13.">
            <a:extLst>
              <a:ext uri="{FF2B5EF4-FFF2-40B4-BE49-F238E27FC236}">
                <a16:creationId xmlns:a16="http://schemas.microsoft.com/office/drawing/2014/main" id="{916F945F-CBD6-44BE-91DE-B2C2D03C052D}"/>
              </a:ext>
            </a:extLst>
          </p:cNvPr>
          <p:cNvPicPr>
            <a:picLocks noChangeAspect="1"/>
          </p:cNvPicPr>
          <p:nvPr/>
        </p:nvPicPr>
        <p:blipFill>
          <a:blip r:embed="rId2"/>
          <a:stretch>
            <a:fillRect/>
          </a:stretch>
        </p:blipFill>
        <p:spPr>
          <a:xfrm>
            <a:off x="1504706" y="1063556"/>
            <a:ext cx="9153462" cy="5160264"/>
          </a:xfrm>
          <a:prstGeom prst="rect">
            <a:avLst/>
          </a:prstGeom>
        </p:spPr>
      </p:pic>
      <p:sp>
        <p:nvSpPr>
          <p:cNvPr id="10" name="Oval 9" descr="Oval around the highest peak.">
            <a:extLst>
              <a:ext uri="{FF2B5EF4-FFF2-40B4-BE49-F238E27FC236}">
                <a16:creationId xmlns:a16="http://schemas.microsoft.com/office/drawing/2014/main" id="{D7D0E03A-2C1E-4A82-8A73-1BA5C98C0996}"/>
              </a:ext>
            </a:extLst>
          </p:cNvPr>
          <p:cNvSpPr/>
          <p:nvPr/>
        </p:nvSpPr>
        <p:spPr>
          <a:xfrm>
            <a:off x="9181591" y="1445342"/>
            <a:ext cx="513015" cy="1514167"/>
          </a:xfrm>
          <a:custGeom>
            <a:avLst/>
            <a:gdLst>
              <a:gd name="connsiteX0" fmla="*/ 0 w 511277"/>
              <a:gd name="connsiteY0" fmla="*/ 624349 h 1248697"/>
              <a:gd name="connsiteX1" fmla="*/ 255639 w 511277"/>
              <a:gd name="connsiteY1" fmla="*/ 0 h 1248697"/>
              <a:gd name="connsiteX2" fmla="*/ 511278 w 511277"/>
              <a:gd name="connsiteY2" fmla="*/ 624349 h 1248697"/>
              <a:gd name="connsiteX3" fmla="*/ 255639 w 511277"/>
              <a:gd name="connsiteY3" fmla="*/ 1248698 h 1248697"/>
              <a:gd name="connsiteX4" fmla="*/ 0 w 511277"/>
              <a:gd name="connsiteY4" fmla="*/ 624349 h 1248697"/>
              <a:gd name="connsiteX0" fmla="*/ 618 w 511896"/>
              <a:gd name="connsiteY0" fmla="*/ 624349 h 1248698"/>
              <a:gd name="connsiteX1" fmla="*/ 256257 w 511896"/>
              <a:gd name="connsiteY1" fmla="*/ 0 h 1248698"/>
              <a:gd name="connsiteX2" fmla="*/ 511896 w 511896"/>
              <a:gd name="connsiteY2" fmla="*/ 624349 h 1248698"/>
              <a:gd name="connsiteX3" fmla="*/ 207096 w 511896"/>
              <a:gd name="connsiteY3" fmla="*/ 1248698 h 1248698"/>
              <a:gd name="connsiteX4" fmla="*/ 618 w 511896"/>
              <a:gd name="connsiteY4" fmla="*/ 624349 h 1248698"/>
              <a:gd name="connsiteX0" fmla="*/ 1737 w 513015"/>
              <a:gd name="connsiteY0" fmla="*/ 624349 h 1248698"/>
              <a:gd name="connsiteX1" fmla="*/ 296705 w 513015"/>
              <a:gd name="connsiteY1" fmla="*/ 0 h 1248698"/>
              <a:gd name="connsiteX2" fmla="*/ 513015 w 513015"/>
              <a:gd name="connsiteY2" fmla="*/ 624349 h 1248698"/>
              <a:gd name="connsiteX3" fmla="*/ 208215 w 513015"/>
              <a:gd name="connsiteY3" fmla="*/ 1248698 h 1248698"/>
              <a:gd name="connsiteX4" fmla="*/ 1737 w 513015"/>
              <a:gd name="connsiteY4" fmla="*/ 624349 h 124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15" h="1248698">
                <a:moveTo>
                  <a:pt x="1737" y="624349"/>
                </a:moveTo>
                <a:cubicBezTo>
                  <a:pt x="16485" y="416233"/>
                  <a:pt x="155519" y="0"/>
                  <a:pt x="296705" y="0"/>
                </a:cubicBezTo>
                <a:cubicBezTo>
                  <a:pt x="437891" y="0"/>
                  <a:pt x="513015" y="279531"/>
                  <a:pt x="513015" y="624349"/>
                </a:cubicBezTo>
                <a:cubicBezTo>
                  <a:pt x="513015" y="969167"/>
                  <a:pt x="349401" y="1248698"/>
                  <a:pt x="208215" y="1248698"/>
                </a:cubicBezTo>
                <a:cubicBezTo>
                  <a:pt x="67029" y="1248698"/>
                  <a:pt x="-13011" y="832465"/>
                  <a:pt x="1737" y="624349"/>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9" descr="Circle around the surge from 7/1/2020 - 7/1/2022.">
            <a:extLst>
              <a:ext uri="{FF2B5EF4-FFF2-40B4-BE49-F238E27FC236}">
                <a16:creationId xmlns:a16="http://schemas.microsoft.com/office/drawing/2014/main" id="{945EADD2-2235-43E4-9031-75CC0376A66D}"/>
              </a:ext>
            </a:extLst>
          </p:cNvPr>
          <p:cNvSpPr/>
          <p:nvPr/>
        </p:nvSpPr>
        <p:spPr>
          <a:xfrm>
            <a:off x="8362297" y="2927957"/>
            <a:ext cx="1087014" cy="1348529"/>
          </a:xfrm>
          <a:custGeom>
            <a:avLst/>
            <a:gdLst>
              <a:gd name="connsiteX0" fmla="*/ 0 w 511277"/>
              <a:gd name="connsiteY0" fmla="*/ 624349 h 1248697"/>
              <a:gd name="connsiteX1" fmla="*/ 255639 w 511277"/>
              <a:gd name="connsiteY1" fmla="*/ 0 h 1248697"/>
              <a:gd name="connsiteX2" fmla="*/ 511278 w 511277"/>
              <a:gd name="connsiteY2" fmla="*/ 624349 h 1248697"/>
              <a:gd name="connsiteX3" fmla="*/ 255639 w 511277"/>
              <a:gd name="connsiteY3" fmla="*/ 1248698 h 1248697"/>
              <a:gd name="connsiteX4" fmla="*/ 0 w 511277"/>
              <a:gd name="connsiteY4" fmla="*/ 624349 h 1248697"/>
              <a:gd name="connsiteX0" fmla="*/ 618 w 511896"/>
              <a:gd name="connsiteY0" fmla="*/ 624349 h 1248698"/>
              <a:gd name="connsiteX1" fmla="*/ 256257 w 511896"/>
              <a:gd name="connsiteY1" fmla="*/ 0 h 1248698"/>
              <a:gd name="connsiteX2" fmla="*/ 511896 w 511896"/>
              <a:gd name="connsiteY2" fmla="*/ 624349 h 1248698"/>
              <a:gd name="connsiteX3" fmla="*/ 207096 w 511896"/>
              <a:gd name="connsiteY3" fmla="*/ 1248698 h 1248698"/>
              <a:gd name="connsiteX4" fmla="*/ 618 w 511896"/>
              <a:gd name="connsiteY4" fmla="*/ 624349 h 1248698"/>
              <a:gd name="connsiteX0" fmla="*/ 1737 w 513015"/>
              <a:gd name="connsiteY0" fmla="*/ 624349 h 1248698"/>
              <a:gd name="connsiteX1" fmla="*/ 296705 w 513015"/>
              <a:gd name="connsiteY1" fmla="*/ 0 h 1248698"/>
              <a:gd name="connsiteX2" fmla="*/ 513015 w 513015"/>
              <a:gd name="connsiteY2" fmla="*/ 624349 h 1248698"/>
              <a:gd name="connsiteX3" fmla="*/ 208215 w 513015"/>
              <a:gd name="connsiteY3" fmla="*/ 1248698 h 1248698"/>
              <a:gd name="connsiteX4" fmla="*/ 1737 w 513015"/>
              <a:gd name="connsiteY4" fmla="*/ 624349 h 1248698"/>
              <a:gd name="connsiteX0" fmla="*/ 2813 w 514091"/>
              <a:gd name="connsiteY0" fmla="*/ 616241 h 1240590"/>
              <a:gd name="connsiteX1" fmla="*/ 327278 w 514091"/>
              <a:gd name="connsiteY1" fmla="*/ 0 h 1240590"/>
              <a:gd name="connsiteX2" fmla="*/ 514091 w 514091"/>
              <a:gd name="connsiteY2" fmla="*/ 616241 h 1240590"/>
              <a:gd name="connsiteX3" fmla="*/ 209291 w 514091"/>
              <a:gd name="connsiteY3" fmla="*/ 1240590 h 1240590"/>
              <a:gd name="connsiteX4" fmla="*/ 2813 w 514091"/>
              <a:gd name="connsiteY4" fmla="*/ 616241 h 1240590"/>
              <a:gd name="connsiteX0" fmla="*/ 3764 w 1026319"/>
              <a:gd name="connsiteY0" fmla="*/ 616246 h 1240598"/>
              <a:gd name="connsiteX1" fmla="*/ 328229 w 1026319"/>
              <a:gd name="connsiteY1" fmla="*/ 5 h 1240598"/>
              <a:gd name="connsiteX2" fmla="*/ 1026319 w 1026319"/>
              <a:gd name="connsiteY2" fmla="*/ 608138 h 1240598"/>
              <a:gd name="connsiteX3" fmla="*/ 210242 w 1026319"/>
              <a:gd name="connsiteY3" fmla="*/ 1240595 h 1240598"/>
              <a:gd name="connsiteX4" fmla="*/ 3764 w 1026319"/>
              <a:gd name="connsiteY4" fmla="*/ 616246 h 1240598"/>
              <a:gd name="connsiteX0" fmla="*/ 52566 w 1189091"/>
              <a:gd name="connsiteY0" fmla="*/ 364955 h 989306"/>
              <a:gd name="connsiteX1" fmla="*/ 1124283 w 1189091"/>
              <a:gd name="connsiteY1" fmla="*/ 75 h 989306"/>
              <a:gd name="connsiteX2" fmla="*/ 1075121 w 1189091"/>
              <a:gd name="connsiteY2" fmla="*/ 356847 h 989306"/>
              <a:gd name="connsiteX3" fmla="*/ 259044 w 1189091"/>
              <a:gd name="connsiteY3" fmla="*/ 989304 h 989306"/>
              <a:gd name="connsiteX4" fmla="*/ 52566 w 1189091"/>
              <a:gd name="connsiteY4" fmla="*/ 364955 h 989306"/>
              <a:gd name="connsiteX0" fmla="*/ 279199 w 920528"/>
              <a:gd name="connsiteY0" fmla="*/ 457549 h 993199"/>
              <a:gd name="connsiteX1" fmla="*/ 888800 w 920528"/>
              <a:gd name="connsiteY1" fmla="*/ 3476 h 993199"/>
              <a:gd name="connsiteX2" fmla="*/ 839638 w 920528"/>
              <a:gd name="connsiteY2" fmla="*/ 360248 h 993199"/>
              <a:gd name="connsiteX3" fmla="*/ 23561 w 920528"/>
              <a:gd name="connsiteY3" fmla="*/ 992705 h 993199"/>
              <a:gd name="connsiteX4" fmla="*/ 279199 w 920528"/>
              <a:gd name="connsiteY4" fmla="*/ 457549 h 993199"/>
              <a:gd name="connsiteX0" fmla="*/ 255678 w 923610"/>
              <a:gd name="connsiteY0" fmla="*/ 454946 h 1096076"/>
              <a:gd name="connsiteX1" fmla="*/ 865279 w 923610"/>
              <a:gd name="connsiteY1" fmla="*/ 873 h 1096076"/>
              <a:gd name="connsiteX2" fmla="*/ 816117 w 923610"/>
              <a:gd name="connsiteY2" fmla="*/ 357645 h 1096076"/>
              <a:gd name="connsiteX3" fmla="*/ 270427 w 923610"/>
              <a:gd name="connsiteY3" fmla="*/ 1039765 h 1096076"/>
              <a:gd name="connsiteX4" fmla="*/ 40 w 923610"/>
              <a:gd name="connsiteY4" fmla="*/ 990102 h 1096076"/>
              <a:gd name="connsiteX5" fmla="*/ 255678 w 923610"/>
              <a:gd name="connsiteY5" fmla="*/ 454946 h 1096076"/>
              <a:gd name="connsiteX0" fmla="*/ 255678 w 1087014"/>
              <a:gd name="connsiteY0" fmla="*/ 470971 h 1112100"/>
              <a:gd name="connsiteX1" fmla="*/ 865279 w 1087014"/>
              <a:gd name="connsiteY1" fmla="*/ 16898 h 1112100"/>
              <a:gd name="connsiteX2" fmla="*/ 1086503 w 1087014"/>
              <a:gd name="connsiteY2" fmla="*/ 123321 h 1112100"/>
              <a:gd name="connsiteX3" fmla="*/ 816117 w 1087014"/>
              <a:gd name="connsiteY3" fmla="*/ 373670 h 1112100"/>
              <a:gd name="connsiteX4" fmla="*/ 270427 w 1087014"/>
              <a:gd name="connsiteY4" fmla="*/ 1055790 h 1112100"/>
              <a:gd name="connsiteX5" fmla="*/ 40 w 1087014"/>
              <a:gd name="connsiteY5" fmla="*/ 1006127 h 1112100"/>
              <a:gd name="connsiteX6" fmla="*/ 255678 w 1087014"/>
              <a:gd name="connsiteY6" fmla="*/ 470971 h 1112100"/>
              <a:gd name="connsiteX0" fmla="*/ 255678 w 1087014"/>
              <a:gd name="connsiteY0" fmla="*/ 470971 h 1112100"/>
              <a:gd name="connsiteX1" fmla="*/ 865279 w 1087014"/>
              <a:gd name="connsiteY1" fmla="*/ 16898 h 1112100"/>
              <a:gd name="connsiteX2" fmla="*/ 1086503 w 1087014"/>
              <a:gd name="connsiteY2" fmla="*/ 123321 h 1112100"/>
              <a:gd name="connsiteX3" fmla="*/ 894775 w 1087014"/>
              <a:gd name="connsiteY3" fmla="*/ 454754 h 1112100"/>
              <a:gd name="connsiteX4" fmla="*/ 270427 w 1087014"/>
              <a:gd name="connsiteY4" fmla="*/ 1055790 h 1112100"/>
              <a:gd name="connsiteX5" fmla="*/ 40 w 1087014"/>
              <a:gd name="connsiteY5" fmla="*/ 1006127 h 1112100"/>
              <a:gd name="connsiteX6" fmla="*/ 255678 w 1087014"/>
              <a:gd name="connsiteY6" fmla="*/ 470971 h 111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14" h="1112100">
                <a:moveTo>
                  <a:pt x="255678" y="470971"/>
                </a:moveTo>
                <a:cubicBezTo>
                  <a:pt x="399884" y="306100"/>
                  <a:pt x="726808" y="74840"/>
                  <a:pt x="865279" y="16898"/>
                </a:cubicBezTo>
                <a:cubicBezTo>
                  <a:pt x="1003750" y="-41044"/>
                  <a:pt x="1094697" y="63859"/>
                  <a:pt x="1086503" y="123321"/>
                </a:cubicBezTo>
                <a:cubicBezTo>
                  <a:pt x="1078309" y="182783"/>
                  <a:pt x="999652" y="308802"/>
                  <a:pt x="894775" y="454754"/>
                </a:cubicBezTo>
                <a:cubicBezTo>
                  <a:pt x="789898" y="600706"/>
                  <a:pt x="406440" y="950381"/>
                  <a:pt x="270427" y="1055790"/>
                </a:cubicBezTo>
                <a:cubicBezTo>
                  <a:pt x="134414" y="1161199"/>
                  <a:pt x="2498" y="1103597"/>
                  <a:pt x="40" y="1006127"/>
                </a:cubicBezTo>
                <a:cubicBezTo>
                  <a:pt x="-2418" y="908657"/>
                  <a:pt x="111472" y="635842"/>
                  <a:pt x="255678" y="470971"/>
                </a:cubicBez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0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Average Annual Oklahoma Wheat Price</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15</a:t>
            </a:fld>
            <a:endParaRPr lang="en-US" dirty="0"/>
          </a:p>
        </p:txBody>
      </p:sp>
      <p:pic>
        <p:nvPicPr>
          <p:cNvPr id="4" name="Picture 3" descr="Average Annual Oklahoma Wheat Price.">
            <a:extLst>
              <a:ext uri="{FF2B5EF4-FFF2-40B4-BE49-F238E27FC236}">
                <a16:creationId xmlns:a16="http://schemas.microsoft.com/office/drawing/2014/main" id="{17C61F2F-5182-40B8-9231-5075E8F652A6}"/>
              </a:ext>
            </a:extLst>
          </p:cNvPr>
          <p:cNvPicPr>
            <a:picLocks noChangeAspect="1"/>
          </p:cNvPicPr>
          <p:nvPr/>
        </p:nvPicPr>
        <p:blipFill>
          <a:blip r:embed="rId2"/>
          <a:stretch>
            <a:fillRect/>
          </a:stretch>
        </p:blipFill>
        <p:spPr>
          <a:xfrm>
            <a:off x="1538161" y="1343938"/>
            <a:ext cx="9177464" cy="5523587"/>
          </a:xfrm>
          <a:prstGeom prst="rect">
            <a:avLst/>
          </a:prstGeom>
        </p:spPr>
      </p:pic>
      <p:cxnSp>
        <p:nvCxnSpPr>
          <p:cNvPr id="7" name="Straight Arrow Connector 6">
            <a:extLst>
              <a:ext uri="{FF2B5EF4-FFF2-40B4-BE49-F238E27FC236}">
                <a16:creationId xmlns:a16="http://schemas.microsoft.com/office/drawing/2014/main" id="{CDF4F0A3-9719-4DEB-9746-06E07D803D93}"/>
              </a:ext>
              <a:ext uri="{C183D7F6-B498-43B3-948B-1728B52AA6E4}">
                <adec:decorative xmlns:adec="http://schemas.microsoft.com/office/drawing/2017/decorative" val="1"/>
              </a:ext>
            </a:extLst>
          </p:cNvPr>
          <p:cNvCxnSpPr/>
          <p:nvPr/>
        </p:nvCxnSpPr>
        <p:spPr>
          <a:xfrm>
            <a:off x="2684206" y="4837467"/>
            <a:ext cx="747251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B19D07AA-B840-4C59-98A9-139778937753}"/>
              </a:ext>
            </a:extLst>
          </p:cNvPr>
          <p:cNvSpPr txBox="1"/>
          <p:nvPr/>
        </p:nvSpPr>
        <p:spPr>
          <a:xfrm>
            <a:off x="10801043" y="1682273"/>
            <a:ext cx="1127232" cy="1569660"/>
          </a:xfrm>
          <a:prstGeom prst="rect">
            <a:avLst/>
          </a:prstGeom>
          <a:noFill/>
        </p:spPr>
        <p:txBody>
          <a:bodyPr wrap="none" rtlCol="0">
            <a:spAutoFit/>
          </a:bodyPr>
          <a:lstStyle/>
          <a:p>
            <a:r>
              <a:rPr lang="en-US" sz="3200" b="1" dirty="0"/>
              <a:t>$6.11</a:t>
            </a:r>
          </a:p>
          <a:p>
            <a:r>
              <a:rPr lang="en-US" sz="3200" b="1" dirty="0"/>
              <a:t>$6.20</a:t>
            </a:r>
          </a:p>
          <a:p>
            <a:r>
              <a:rPr lang="en-US" sz="3200" b="1" dirty="0"/>
              <a:t>$5.84</a:t>
            </a:r>
          </a:p>
        </p:txBody>
      </p:sp>
      <p:sp>
        <p:nvSpPr>
          <p:cNvPr id="6" name="TextBox 5">
            <a:extLst>
              <a:ext uri="{FF2B5EF4-FFF2-40B4-BE49-F238E27FC236}">
                <a16:creationId xmlns:a16="http://schemas.microsoft.com/office/drawing/2014/main" id="{32A52C13-31DE-7CD9-E378-67E4B4F76D8F}"/>
              </a:ext>
            </a:extLst>
          </p:cNvPr>
          <p:cNvSpPr txBox="1"/>
          <p:nvPr/>
        </p:nvSpPr>
        <p:spPr>
          <a:xfrm>
            <a:off x="6420464" y="1728439"/>
            <a:ext cx="1329634" cy="1477328"/>
          </a:xfrm>
          <a:prstGeom prst="rect">
            <a:avLst/>
          </a:prstGeom>
          <a:noFill/>
        </p:spPr>
        <p:txBody>
          <a:bodyPr wrap="square" rtlCol="0">
            <a:spAutoFit/>
          </a:bodyPr>
          <a:lstStyle/>
          <a:p>
            <a:r>
              <a:rPr lang="en-US" dirty="0"/>
              <a:t>0.612</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8000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Object 2" descr="Corn graphic."/>
          <p:cNvGraphicFramePr>
            <a:graphicFrameLocks noChangeAspect="1"/>
          </p:cNvGraphicFramePr>
          <p:nvPr>
            <p:extLst>
              <p:ext uri="{D42A27DB-BD31-4B8C-83A1-F6EECF244321}">
                <p14:modId xmlns:p14="http://schemas.microsoft.com/office/powerpoint/2010/main" val="206302462"/>
              </p:ext>
            </p:extLst>
          </p:nvPr>
        </p:nvGraphicFramePr>
        <p:xfrm>
          <a:off x="3048000" y="1219200"/>
          <a:ext cx="6781800" cy="4235450"/>
        </p:xfrm>
        <a:graphic>
          <a:graphicData uri="http://schemas.openxmlformats.org/presentationml/2006/ole">
            <mc:AlternateContent xmlns:mc="http://schemas.openxmlformats.org/markup-compatibility/2006">
              <mc:Choice xmlns:v="urn:schemas-microsoft-com:vml" Requires="v">
                <p:oleObj name="Drawing" r:id="rId3" imgW="1843759" imgH="1151388" progId="">
                  <p:embed/>
                </p:oleObj>
              </mc:Choice>
              <mc:Fallback>
                <p:oleObj name="Drawing" r:id="rId3" imgW="1843759" imgH="1151388" progId="">
                  <p:embed/>
                  <p:pic>
                    <p:nvPicPr>
                      <p:cNvPr id="21507" name="Object 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048000" y="1219200"/>
                        <a:ext cx="67818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Text Box 3"/>
          <p:cNvSpPr txBox="1">
            <a:spLocks noGrp="1" noChangeArrowheads="1"/>
          </p:cNvSpPr>
          <p:nvPr>
            <p:ph type="title" idx="4294967295"/>
          </p:nvPr>
        </p:nvSpPr>
        <p:spPr bwMode="auto">
          <a:xfrm>
            <a:off x="3946525" y="1708150"/>
            <a:ext cx="4984750" cy="2971800"/>
          </a:xfrm>
          <a:prstGeom prst="rect">
            <a:avLst/>
          </a:prstGeom>
          <a:noFill/>
          <a:ln>
            <a:noFill/>
            <a:prstDash/>
          </a:ln>
          <a:effectLst>
            <a:outerShdw dist="35921" dir="2700000" algn="ctr" rotWithShape="0">
              <a:srgbClr val="CC66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altLang="en-US" sz="18900" b="0" i="0" u="none" strike="noStrike" kern="1200" cap="none" spc="0" normalizeH="0" baseline="0" noProof="0" dirty="0">
                <a:ln>
                  <a:noFill/>
                </a:ln>
                <a:solidFill>
                  <a:srgbClr val="000000"/>
                </a:solidFill>
                <a:effectLst/>
                <a:uLnTx/>
                <a:uFillTx/>
                <a:latin typeface="Times New Roman" pitchFamily="18" charset="0"/>
                <a:ea typeface="+mn-ea"/>
                <a:cs typeface="+mn-cs"/>
              </a:rPr>
              <a:t>Corn</a:t>
            </a:r>
          </a:p>
        </p:txBody>
      </p:sp>
    </p:spTree>
    <p:extLst>
      <p:ext uri="{BB962C8B-B14F-4D97-AF65-F5344CB8AC3E}">
        <p14:creationId xmlns:p14="http://schemas.microsoft.com/office/powerpoint/2010/main" val="4023881784"/>
      </p:ext>
    </p:extLst>
  </p:cSld>
  <p:clrMapOvr>
    <a:masterClrMapping/>
  </p:clrMapOvr>
  <p:transition>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9" name="Object 22" descr="Corn graphic."/>
          <p:cNvGraphicFramePr>
            <a:graphicFrameLocks noGrp="1" noChangeAspect="1"/>
          </p:cNvGraphicFramePr>
          <p:nvPr>
            <p:ph sz="half" idx="1"/>
            <p:extLst>
              <p:ext uri="{D42A27DB-BD31-4B8C-83A1-F6EECF244321}">
                <p14:modId xmlns:p14="http://schemas.microsoft.com/office/powerpoint/2010/main" val="2129907953"/>
              </p:ext>
            </p:extLst>
          </p:nvPr>
        </p:nvGraphicFramePr>
        <p:xfrm>
          <a:off x="1801814" y="90489"/>
          <a:ext cx="1843087" cy="1152525"/>
        </p:xfrm>
        <a:graphic>
          <a:graphicData uri="http://schemas.openxmlformats.org/presentationml/2006/ole">
            <mc:AlternateContent xmlns:mc="http://schemas.openxmlformats.org/markup-compatibility/2006">
              <mc:Choice xmlns:v="urn:schemas-microsoft-com:vml" Requires="v">
                <p:oleObj name="Drawing" r:id="rId3" imgW="1843759" imgH="1151388" progId="">
                  <p:embed/>
                </p:oleObj>
              </mc:Choice>
              <mc:Fallback>
                <p:oleObj name="Drawing" r:id="rId3" imgW="1843759" imgH="1151388" progId="">
                  <p:embed/>
                  <p:pic>
                    <p:nvPicPr>
                      <p:cNvPr id="23559" name="Object 2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801814" y="90489"/>
                        <a:ext cx="18430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28">
            <a:extLst>
              <a:ext uri="{FF2B5EF4-FFF2-40B4-BE49-F238E27FC236}">
                <a16:creationId xmlns:a16="http://schemas.microsoft.com/office/drawing/2014/main" id="{C8B149BA-2B6F-4739-9C45-52255F3575A7}"/>
              </a:ext>
            </a:extLst>
          </p:cNvPr>
          <p:cNvSpPr>
            <a:spLocks noGrp="1" noChangeArrowheads="1"/>
          </p:cNvSpPr>
          <p:nvPr>
            <p:ph type="title" idx="4294967295"/>
          </p:nvPr>
        </p:nvSpPr>
        <p:spPr bwMode="auto">
          <a:xfrm>
            <a:off x="3695700" y="493713"/>
            <a:ext cx="4790350" cy="615553"/>
          </a:xfrm>
          <a:prstGeom prst="rect">
            <a:avLst/>
          </a:prstGeom>
          <a:noFill/>
          <a:ln w="9525">
            <a:noFill/>
            <a:prstDash/>
            <a:miter lim="800000"/>
            <a:headEnd/>
            <a:tailEn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6E"/>
                </a:solidFill>
                <a:effectLst>
                  <a:outerShdw blurRad="38100" dist="38100" dir="2700000" algn="tl">
                    <a:srgbClr val="C0C0C0"/>
                  </a:outerShdw>
                </a:effectLst>
                <a:uLnTx/>
                <a:uFillTx/>
                <a:latin typeface="Times New Roman" pitchFamily="18" charset="0"/>
                <a:ea typeface="+mn-ea"/>
                <a:cs typeface="+mn-cs"/>
              </a:rPr>
              <a:t>World Corn Situation</a:t>
            </a:r>
          </a:p>
        </p:txBody>
      </p:sp>
      <p:sp>
        <p:nvSpPr>
          <p:cNvPr id="23556" name="Line 19">
            <a:extLst>
              <a:ext uri="{C183D7F6-B498-43B3-948B-1728B52AA6E4}">
                <adec:decorative xmlns:adec="http://schemas.microsoft.com/office/drawing/2017/decorative" val="1"/>
              </a:ext>
            </a:extLst>
          </p:cNvPr>
          <p:cNvSpPr>
            <a:spLocks noChangeShapeType="1"/>
          </p:cNvSpPr>
          <p:nvPr/>
        </p:nvSpPr>
        <p:spPr bwMode="auto">
          <a:xfrm>
            <a:off x="3175001" y="1223964"/>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nvGrpSpPr>
          <p:cNvPr id="23561" name="Group 40">
            <a:extLst>
              <a:ext uri="{C183D7F6-B498-43B3-948B-1728B52AA6E4}">
                <adec:decorative xmlns:adec="http://schemas.microsoft.com/office/drawing/2017/decorative" val="1"/>
              </a:ext>
            </a:extLst>
          </p:cNvPr>
          <p:cNvGrpSpPr>
            <a:grpSpLocks/>
          </p:cNvGrpSpPr>
          <p:nvPr/>
        </p:nvGrpSpPr>
        <p:grpSpPr bwMode="auto">
          <a:xfrm>
            <a:off x="3695700" y="1228725"/>
            <a:ext cx="5397500" cy="609600"/>
            <a:chOff x="1368" y="774"/>
            <a:chExt cx="3400" cy="384"/>
          </a:xfrm>
        </p:grpSpPr>
        <p:sp>
          <p:nvSpPr>
            <p:cNvPr id="23600" name="Rectangle 26"/>
            <p:cNvSpPr>
              <a:spLocks noChangeArrowheads="1"/>
            </p:cNvSpPr>
            <p:nvPr/>
          </p:nvSpPr>
          <p:spPr bwMode="auto">
            <a:xfrm>
              <a:off x="2097" y="926"/>
              <a:ext cx="7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FF0000"/>
                  </a:solidFill>
                </a:rPr>
                <a:t>Production</a:t>
              </a:r>
              <a:endParaRPr lang="en-US" altLang="en-US" sz="2000" dirty="0">
                <a:solidFill>
                  <a:srgbClr val="000000"/>
                </a:solidFill>
              </a:endParaRPr>
            </a:p>
          </p:txBody>
        </p:sp>
        <p:sp>
          <p:nvSpPr>
            <p:cNvPr id="23601" name="Rectangle 27"/>
            <p:cNvSpPr>
              <a:spLocks noChangeArrowheads="1"/>
            </p:cNvSpPr>
            <p:nvPr/>
          </p:nvSpPr>
          <p:spPr bwMode="auto">
            <a:xfrm>
              <a:off x="3072" y="926"/>
              <a:ext cx="9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FF"/>
                  </a:solidFill>
                </a:rPr>
                <a:t>Consumption</a:t>
              </a:r>
              <a:endParaRPr lang="en-US" altLang="en-US" sz="2000" dirty="0">
                <a:solidFill>
                  <a:srgbClr val="000000"/>
                </a:solidFill>
              </a:endParaRPr>
            </a:p>
          </p:txBody>
        </p:sp>
        <p:sp>
          <p:nvSpPr>
            <p:cNvPr id="23602" name="Rectangle 28"/>
            <p:cNvSpPr>
              <a:spLocks noChangeArrowheads="1"/>
            </p:cNvSpPr>
            <p:nvPr/>
          </p:nvSpPr>
          <p:spPr bwMode="auto">
            <a:xfrm>
              <a:off x="4270" y="774"/>
              <a:ext cx="4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008000"/>
                  </a:solidFill>
                </a:rPr>
                <a:t>Ending</a:t>
              </a:r>
              <a:br>
                <a:rPr lang="en-US" altLang="en-US" sz="2000" b="1" dirty="0">
                  <a:solidFill>
                    <a:srgbClr val="008000"/>
                  </a:solidFill>
                </a:rPr>
              </a:br>
              <a:r>
                <a:rPr lang="en-US" altLang="en-US" sz="2000" b="1" dirty="0">
                  <a:solidFill>
                    <a:srgbClr val="008000"/>
                  </a:solidFill>
                </a:rPr>
                <a:t>Stocks</a:t>
              </a:r>
              <a:endParaRPr lang="en-US" altLang="en-US" sz="2000" dirty="0">
                <a:solidFill>
                  <a:srgbClr val="008000"/>
                </a:solidFill>
              </a:endParaRPr>
            </a:p>
          </p:txBody>
        </p:sp>
        <p:sp>
          <p:nvSpPr>
            <p:cNvPr id="23603" name="Rectangle 29"/>
            <p:cNvSpPr>
              <a:spLocks noChangeArrowheads="1"/>
            </p:cNvSpPr>
            <p:nvPr/>
          </p:nvSpPr>
          <p:spPr bwMode="auto">
            <a:xfrm>
              <a:off x="1368" y="926"/>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6E"/>
                  </a:solidFill>
                </a:rPr>
                <a:t>Year</a:t>
              </a:r>
              <a:endParaRPr lang="en-US" altLang="en-US" sz="2000" dirty="0">
                <a:solidFill>
                  <a:srgbClr val="000000"/>
                </a:solidFill>
              </a:endParaRPr>
            </a:p>
          </p:txBody>
        </p:sp>
      </p:grpSp>
      <p:sp>
        <p:nvSpPr>
          <p:cNvPr id="23555" name="Line 18">
            <a:extLst>
              <a:ext uri="{C183D7F6-B498-43B3-948B-1728B52AA6E4}">
                <adec:decorative xmlns:adec="http://schemas.microsoft.com/office/drawing/2017/decorative" val="1"/>
              </a:ext>
            </a:extLst>
          </p:cNvPr>
          <p:cNvSpPr>
            <a:spLocks noChangeShapeType="1"/>
          </p:cNvSpPr>
          <p:nvPr/>
        </p:nvSpPr>
        <p:spPr bwMode="auto">
          <a:xfrm>
            <a:off x="3168651" y="1881189"/>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23560" name="Rectangle 24"/>
          <p:cNvSpPr>
            <a:spLocks noChangeArrowheads="1"/>
          </p:cNvSpPr>
          <p:nvPr/>
        </p:nvSpPr>
        <p:spPr bwMode="auto">
          <a:xfrm>
            <a:off x="5500688" y="1917701"/>
            <a:ext cx="1446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1600" b="1" dirty="0">
                <a:solidFill>
                  <a:srgbClr val="00006E"/>
                </a:solidFill>
              </a:rPr>
              <a:t>(Billion Bushels)</a:t>
            </a:r>
            <a:endParaRPr lang="en-US" altLang="en-US" sz="1600" dirty="0">
              <a:solidFill>
                <a:srgbClr val="000000"/>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104052778"/>
              </p:ext>
            </p:extLst>
          </p:nvPr>
        </p:nvGraphicFramePr>
        <p:xfrm>
          <a:off x="3201989" y="2163763"/>
          <a:ext cx="6397625" cy="991357"/>
        </p:xfrm>
        <a:graphic>
          <a:graphicData uri="http://schemas.openxmlformats.org/drawingml/2006/table">
            <a:tbl>
              <a:tblPr firstRow="1">
                <a:tableStyleId>{ED083AE6-46FA-4A59-8FB0-9F97EB10719F}</a:tableStyleId>
              </a:tblPr>
              <a:tblGrid>
                <a:gridCol w="1498100">
                  <a:extLst>
                    <a:ext uri="{9D8B030D-6E8A-4147-A177-3AD203B41FA5}">
                      <a16:colId xmlns:a16="http://schemas.microsoft.com/office/drawing/2014/main" val="20000"/>
                    </a:ext>
                  </a:extLst>
                </a:gridCol>
                <a:gridCol w="1633175">
                  <a:extLst>
                    <a:ext uri="{9D8B030D-6E8A-4147-A177-3AD203B41FA5}">
                      <a16:colId xmlns:a16="http://schemas.microsoft.com/office/drawing/2014/main" val="20001"/>
                    </a:ext>
                  </a:extLst>
                </a:gridCol>
                <a:gridCol w="1633175">
                  <a:extLst>
                    <a:ext uri="{9D8B030D-6E8A-4147-A177-3AD203B41FA5}">
                      <a16:colId xmlns:a16="http://schemas.microsoft.com/office/drawing/2014/main" val="20002"/>
                    </a:ext>
                  </a:extLst>
                </a:gridCol>
                <a:gridCol w="1633175">
                  <a:extLst>
                    <a:ext uri="{9D8B030D-6E8A-4147-A177-3AD203B41FA5}">
                      <a16:colId xmlns:a16="http://schemas.microsoft.com/office/drawing/2014/main" val="20003"/>
                    </a:ext>
                  </a:extLst>
                </a:gridCol>
              </a:tblGrid>
              <a:tr h="397373">
                <a:tc>
                  <a:txBody>
                    <a:bodyPr/>
                    <a:lstStyle/>
                    <a:p>
                      <a:pPr algn="ctr" fontAlgn="b"/>
                      <a:r>
                        <a:rPr lang="en-US" sz="2400" b="1" u="none" strike="noStrike" dirty="0">
                          <a:solidFill>
                            <a:srgbClr val="000080"/>
                          </a:solidFill>
                          <a:effectLst/>
                        </a:rPr>
                        <a:t>2023</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kern="1200" dirty="0">
                          <a:solidFill>
                            <a:srgbClr val="FF0000"/>
                          </a:solidFill>
                          <a:effectLst/>
                        </a:rPr>
                        <a:t>47.8</a:t>
                      </a:r>
                      <a:endParaRPr lang="en-US" sz="2400" b="1" i="0" u="none" strike="noStrike" kern="1200" dirty="0">
                        <a:solidFill>
                          <a:srgbClr val="FF0000"/>
                        </a:solidFill>
                        <a:effectLst/>
                        <a:latin typeface="Times New Roman" panose="02020603050405020304" pitchFamily="18" charset="0"/>
                        <a:ea typeface="+mn-ea"/>
                        <a:cs typeface="+mn-cs"/>
                      </a:endParaRPr>
                    </a:p>
                  </a:txBody>
                  <a:tcPr marL="7620" marR="7620" marT="7620" marB="0" anchor="b"/>
                </a:tc>
                <a:tc>
                  <a:txBody>
                    <a:bodyPr/>
                    <a:lstStyle/>
                    <a:p>
                      <a:pPr algn="ctr" fontAlgn="b"/>
                      <a:r>
                        <a:rPr lang="en-US" sz="2400" b="1" u="none" strike="noStrike" kern="1200" dirty="0">
                          <a:solidFill>
                            <a:srgbClr val="0000FF"/>
                          </a:solidFill>
                          <a:effectLst/>
                        </a:rPr>
                        <a:t>47.2</a:t>
                      </a:r>
                      <a:endParaRPr lang="en-US" sz="2400" b="1" i="0" u="none" strike="noStrike" kern="1200" dirty="0">
                        <a:solidFill>
                          <a:srgbClr val="0000FF"/>
                        </a:solidFill>
                        <a:effectLst/>
                        <a:latin typeface="Times New Roman" panose="02020603050405020304" pitchFamily="18" charset="0"/>
                        <a:ea typeface="+mn-ea"/>
                        <a:cs typeface="+mn-cs"/>
                      </a:endParaRPr>
                    </a:p>
                  </a:txBody>
                  <a:tcPr marL="7620" marR="7620" marT="7620" marB="0" anchor="b"/>
                </a:tc>
                <a:tc>
                  <a:txBody>
                    <a:bodyPr/>
                    <a:lstStyle/>
                    <a:p>
                      <a:pPr algn="ctr" fontAlgn="b"/>
                      <a:r>
                        <a:rPr lang="en-US" sz="2400" b="1" u="none" strike="noStrike" kern="1200" dirty="0">
                          <a:solidFill>
                            <a:srgbClr val="008000"/>
                          </a:solidFill>
                          <a:effectLst/>
                        </a:rPr>
                        <a:t>12.4</a:t>
                      </a:r>
                      <a:endParaRPr lang="en-US" sz="2400" b="1" i="0" u="none" strike="noStrike" kern="1200" dirty="0">
                        <a:solidFill>
                          <a:srgbClr val="008000"/>
                        </a:solidFill>
                        <a:effectLst/>
                        <a:latin typeface="Times New Roman" panose="02020603050405020304" pitchFamily="18" charset="0"/>
                        <a:ea typeface="+mn-ea"/>
                        <a:cs typeface="+mn-cs"/>
                      </a:endParaRPr>
                    </a:p>
                  </a:txBody>
                  <a:tcPr marL="7620" marR="7620" marT="7620" marB="0" anchor="b"/>
                </a:tc>
                <a:extLst>
                  <a:ext uri="{0D108BD9-81ED-4DB2-BD59-A6C34878D82A}">
                    <a16:rowId xmlns:a16="http://schemas.microsoft.com/office/drawing/2014/main" val="395026713"/>
                  </a:ext>
                </a:extLst>
              </a:tr>
              <a:tr h="593984">
                <a:tc>
                  <a:txBody>
                    <a:bodyPr/>
                    <a:lstStyle/>
                    <a:p>
                      <a:pPr algn="ctr" fontAlgn="b"/>
                      <a:r>
                        <a:rPr lang="en-US" sz="2400" b="1" u="none" strike="noStrike" dirty="0">
                          <a:solidFill>
                            <a:srgbClr val="000080"/>
                          </a:solidFill>
                          <a:effectLst/>
                        </a:rPr>
                        <a:t>7-YR Avg.</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kern="1200" dirty="0">
                          <a:solidFill>
                            <a:srgbClr val="FF0000"/>
                          </a:solidFill>
                          <a:effectLst/>
                        </a:rPr>
                        <a:t>44.7</a:t>
                      </a:r>
                      <a:endParaRPr lang="en-US" sz="2400" b="1" i="0" u="none" strike="noStrike" kern="1200" dirty="0">
                        <a:solidFill>
                          <a:srgbClr val="FF0000"/>
                        </a:solidFill>
                        <a:effectLst/>
                        <a:latin typeface="Times New Roman" panose="02020603050405020304" pitchFamily="18" charset="0"/>
                        <a:ea typeface="+mn-ea"/>
                        <a:cs typeface="+mn-cs"/>
                      </a:endParaRPr>
                    </a:p>
                  </a:txBody>
                  <a:tcPr marL="7620" marR="7620" marT="7620" marB="0" anchor="b"/>
                </a:tc>
                <a:tc>
                  <a:txBody>
                    <a:bodyPr/>
                    <a:lstStyle/>
                    <a:p>
                      <a:pPr algn="ctr" fontAlgn="b"/>
                      <a:r>
                        <a:rPr lang="en-US" sz="2400" b="1" u="none" strike="noStrike" dirty="0">
                          <a:solidFill>
                            <a:srgbClr val="0000FF"/>
                          </a:solidFill>
                          <a:effectLst/>
                        </a:rPr>
                        <a:t>44.8</a:t>
                      </a:r>
                      <a:endParaRPr lang="en-US" sz="2400" b="1" i="0" u="none" strike="noStrike" dirty="0">
                        <a:solidFill>
                          <a:srgbClr val="0000FF"/>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kern="1200" dirty="0">
                          <a:solidFill>
                            <a:srgbClr val="008000"/>
                          </a:solidFill>
                          <a:effectLst/>
                        </a:rPr>
                        <a:t>12.5</a:t>
                      </a:r>
                      <a:endParaRPr lang="en-US" sz="2400" b="1" i="0" u="none" strike="noStrike" kern="1200" dirty="0">
                        <a:solidFill>
                          <a:srgbClr val="008000"/>
                        </a:solidFill>
                        <a:effectLst/>
                        <a:latin typeface="Times New Roman" panose="02020603050405020304" pitchFamily="18" charset="0"/>
                        <a:ea typeface="+mn-ea"/>
                        <a:cs typeface="+mn-cs"/>
                      </a:endParaRPr>
                    </a:p>
                  </a:txBody>
                  <a:tcPr marL="7620" marR="7620" marT="7620" marB="0" anchor="b"/>
                </a:tc>
                <a:extLst>
                  <a:ext uri="{0D108BD9-81ED-4DB2-BD59-A6C34878D82A}">
                    <a16:rowId xmlns:a16="http://schemas.microsoft.com/office/drawing/2014/main" val="10008"/>
                  </a:ext>
                </a:extLst>
              </a:tr>
            </a:tbl>
          </a:graphicData>
        </a:graphic>
      </p:graphicFrame>
      <p:sp>
        <p:nvSpPr>
          <p:cNvPr id="13" name="Rectangle 28">
            <a:extLst>
              <a:ext uri="{FF2B5EF4-FFF2-40B4-BE49-F238E27FC236}">
                <a16:creationId xmlns:a16="http://schemas.microsoft.com/office/drawing/2014/main" id="{5B586788-2B8C-B81D-16FA-9247901E9B08}"/>
              </a:ext>
            </a:extLst>
          </p:cNvPr>
          <p:cNvSpPr>
            <a:spLocks noChangeArrowheads="1"/>
          </p:cNvSpPr>
          <p:nvPr/>
        </p:nvSpPr>
        <p:spPr bwMode="auto">
          <a:xfrm>
            <a:off x="4070961" y="3684181"/>
            <a:ext cx="4305666" cy="615553"/>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defRPr/>
            </a:pPr>
            <a:r>
              <a:rPr lang="en-US" sz="4000" b="1" dirty="0">
                <a:solidFill>
                  <a:srgbClr val="00006E"/>
                </a:solidFill>
                <a:effectLst>
                  <a:outerShdw blurRad="38100" dist="38100" dir="2700000" algn="tl">
                    <a:srgbClr val="C0C0C0"/>
                  </a:outerShdw>
                </a:effectLst>
                <a:latin typeface="Times New Roman" pitchFamily="18" charset="0"/>
              </a:rPr>
              <a:t>U.S. Corn Situation</a:t>
            </a:r>
          </a:p>
        </p:txBody>
      </p:sp>
      <p:sp>
        <p:nvSpPr>
          <p:cNvPr id="4" name="Line 9">
            <a:extLst>
              <a:ext uri="{FF2B5EF4-FFF2-40B4-BE49-F238E27FC236}">
                <a16:creationId xmlns:a16="http://schemas.microsoft.com/office/drawing/2014/main" id="{1657D3D9-711F-2852-FD3C-932F9A5AC82B}"/>
              </a:ext>
              <a:ext uri="{C183D7F6-B498-43B3-948B-1728B52AA6E4}">
                <adec:decorative xmlns:adec="http://schemas.microsoft.com/office/drawing/2017/decorative" val="1"/>
              </a:ext>
            </a:extLst>
          </p:cNvPr>
          <p:cNvSpPr>
            <a:spLocks noChangeShapeType="1"/>
          </p:cNvSpPr>
          <p:nvPr/>
        </p:nvSpPr>
        <p:spPr bwMode="auto">
          <a:xfrm>
            <a:off x="3185804" y="4388635"/>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nvGrpSpPr>
          <p:cNvPr id="5" name="Group 44">
            <a:extLst>
              <a:ext uri="{FF2B5EF4-FFF2-40B4-BE49-F238E27FC236}">
                <a16:creationId xmlns:a16="http://schemas.microsoft.com/office/drawing/2014/main" id="{6DEAD40C-C366-8C25-2032-712DE1FF86CA}"/>
              </a:ext>
              <a:ext uri="{C183D7F6-B498-43B3-948B-1728B52AA6E4}">
                <adec:decorative xmlns:adec="http://schemas.microsoft.com/office/drawing/2017/decorative" val="1"/>
              </a:ext>
            </a:extLst>
          </p:cNvPr>
          <p:cNvGrpSpPr>
            <a:grpSpLocks/>
          </p:cNvGrpSpPr>
          <p:nvPr/>
        </p:nvGrpSpPr>
        <p:grpSpPr bwMode="auto">
          <a:xfrm>
            <a:off x="3347729" y="4402922"/>
            <a:ext cx="6113463" cy="612775"/>
            <a:chOff x="1142" y="780"/>
            <a:chExt cx="3851" cy="386"/>
          </a:xfrm>
        </p:grpSpPr>
        <p:sp>
          <p:nvSpPr>
            <p:cNvPr id="6" name="Rectangle 23">
              <a:extLst>
                <a:ext uri="{FF2B5EF4-FFF2-40B4-BE49-F238E27FC236}">
                  <a16:creationId xmlns:a16="http://schemas.microsoft.com/office/drawing/2014/main" id="{B5511462-C9D8-93C2-4268-C17BF7520448}"/>
                </a:ext>
              </a:extLst>
            </p:cNvPr>
            <p:cNvSpPr>
              <a:spLocks noChangeArrowheads="1"/>
            </p:cNvSpPr>
            <p:nvPr/>
          </p:nvSpPr>
          <p:spPr bwMode="auto">
            <a:xfrm>
              <a:off x="1749" y="926"/>
              <a:ext cx="7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FF0000"/>
                  </a:solidFill>
                </a:rPr>
                <a:t>Production</a:t>
              </a:r>
              <a:endParaRPr lang="en-US" altLang="en-US" sz="2000" dirty="0">
                <a:solidFill>
                  <a:srgbClr val="000000"/>
                </a:solidFill>
              </a:endParaRPr>
            </a:p>
          </p:txBody>
        </p:sp>
        <p:sp>
          <p:nvSpPr>
            <p:cNvPr id="7" name="Rectangle 24">
              <a:extLst>
                <a:ext uri="{FF2B5EF4-FFF2-40B4-BE49-F238E27FC236}">
                  <a16:creationId xmlns:a16="http://schemas.microsoft.com/office/drawing/2014/main" id="{24C0149A-672B-931F-39FC-2366C1346DD6}"/>
                </a:ext>
              </a:extLst>
            </p:cNvPr>
            <p:cNvSpPr>
              <a:spLocks noChangeArrowheads="1"/>
            </p:cNvSpPr>
            <p:nvPr/>
          </p:nvSpPr>
          <p:spPr bwMode="auto">
            <a:xfrm>
              <a:off x="2594" y="926"/>
              <a:ext cx="9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FF"/>
                  </a:solidFill>
                </a:rPr>
                <a:t>Consumption</a:t>
              </a:r>
              <a:endParaRPr lang="en-US" altLang="en-US" sz="2000" dirty="0">
                <a:solidFill>
                  <a:srgbClr val="000000"/>
                </a:solidFill>
              </a:endParaRPr>
            </a:p>
          </p:txBody>
        </p:sp>
        <p:sp>
          <p:nvSpPr>
            <p:cNvPr id="8" name="Rectangle 25">
              <a:extLst>
                <a:ext uri="{FF2B5EF4-FFF2-40B4-BE49-F238E27FC236}">
                  <a16:creationId xmlns:a16="http://schemas.microsoft.com/office/drawing/2014/main" id="{56D55709-4792-874B-0F90-D7839862A421}"/>
                </a:ext>
              </a:extLst>
            </p:cNvPr>
            <p:cNvSpPr>
              <a:spLocks noChangeArrowheads="1"/>
            </p:cNvSpPr>
            <p:nvPr/>
          </p:nvSpPr>
          <p:spPr bwMode="auto">
            <a:xfrm>
              <a:off x="3600" y="782"/>
              <a:ext cx="54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008000"/>
                  </a:solidFill>
                </a:rPr>
                <a:t>Ending</a:t>
              </a:r>
              <a:br>
                <a:rPr lang="en-US" altLang="en-US" sz="2000" b="1" dirty="0">
                  <a:solidFill>
                    <a:srgbClr val="008000"/>
                  </a:solidFill>
                </a:rPr>
              </a:br>
              <a:r>
                <a:rPr lang="en-US" altLang="en-US" sz="2000" b="1" dirty="0">
                  <a:solidFill>
                    <a:srgbClr val="008000"/>
                  </a:solidFill>
                </a:rPr>
                <a:t>Stocks </a:t>
              </a:r>
              <a:endParaRPr lang="en-US" altLang="en-US" sz="2000" dirty="0">
                <a:solidFill>
                  <a:srgbClr val="008000"/>
                </a:solidFill>
              </a:endParaRPr>
            </a:p>
          </p:txBody>
        </p:sp>
        <p:sp>
          <p:nvSpPr>
            <p:cNvPr id="9" name="Rectangle 26">
              <a:extLst>
                <a:ext uri="{FF2B5EF4-FFF2-40B4-BE49-F238E27FC236}">
                  <a16:creationId xmlns:a16="http://schemas.microsoft.com/office/drawing/2014/main" id="{D12CBE50-9FCE-61DA-B147-10F5F7D9D558}"/>
                </a:ext>
              </a:extLst>
            </p:cNvPr>
            <p:cNvSpPr>
              <a:spLocks noChangeArrowheads="1"/>
            </p:cNvSpPr>
            <p:nvPr/>
          </p:nvSpPr>
          <p:spPr bwMode="auto">
            <a:xfrm>
              <a:off x="4456" y="780"/>
              <a:ext cx="5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280078"/>
                  </a:solidFill>
                </a:rPr>
                <a:t>U. S.</a:t>
              </a:r>
              <a:br>
                <a:rPr lang="en-US" altLang="en-US" sz="2000" b="1" dirty="0">
                  <a:solidFill>
                    <a:srgbClr val="280078"/>
                  </a:solidFill>
                </a:rPr>
              </a:br>
              <a:r>
                <a:rPr lang="en-US" altLang="en-US" sz="2000" b="1" dirty="0">
                  <a:solidFill>
                    <a:srgbClr val="280078"/>
                  </a:solidFill>
                </a:rPr>
                <a:t>Price</a:t>
              </a:r>
              <a:endParaRPr lang="en-US" altLang="en-US" sz="2000" dirty="0">
                <a:solidFill>
                  <a:srgbClr val="000000"/>
                </a:solidFill>
              </a:endParaRPr>
            </a:p>
          </p:txBody>
        </p:sp>
        <p:sp>
          <p:nvSpPr>
            <p:cNvPr id="10" name="Rectangle 27">
              <a:extLst>
                <a:ext uri="{FF2B5EF4-FFF2-40B4-BE49-F238E27FC236}">
                  <a16:creationId xmlns:a16="http://schemas.microsoft.com/office/drawing/2014/main" id="{07F76F51-2D28-2546-D724-EC42AA9133C1}"/>
                </a:ext>
              </a:extLst>
            </p:cNvPr>
            <p:cNvSpPr>
              <a:spLocks noChangeArrowheads="1"/>
            </p:cNvSpPr>
            <p:nvPr/>
          </p:nvSpPr>
          <p:spPr bwMode="auto">
            <a:xfrm>
              <a:off x="1142" y="926"/>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6E"/>
                  </a:solidFill>
                </a:rPr>
                <a:t>Year</a:t>
              </a:r>
              <a:endParaRPr lang="en-US" altLang="en-US" sz="2000" dirty="0">
                <a:solidFill>
                  <a:srgbClr val="000000"/>
                </a:solidFill>
              </a:endParaRPr>
            </a:p>
          </p:txBody>
        </p:sp>
      </p:grpSp>
      <p:sp>
        <p:nvSpPr>
          <p:cNvPr id="3" name="Line 8">
            <a:extLst>
              <a:ext uri="{FF2B5EF4-FFF2-40B4-BE49-F238E27FC236}">
                <a16:creationId xmlns:a16="http://schemas.microsoft.com/office/drawing/2014/main" id="{1B2E44AD-1C27-CB9A-0598-BA7D822ED3CB}"/>
              </a:ext>
              <a:ext uri="{C183D7F6-B498-43B3-948B-1728B52AA6E4}">
                <adec:decorative xmlns:adec="http://schemas.microsoft.com/office/drawing/2017/decorative" val="1"/>
              </a:ext>
            </a:extLst>
          </p:cNvPr>
          <p:cNvSpPr>
            <a:spLocks noChangeShapeType="1"/>
          </p:cNvSpPr>
          <p:nvPr/>
        </p:nvSpPr>
        <p:spPr bwMode="auto">
          <a:xfrm>
            <a:off x="3179454" y="5045860"/>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11" name="Rectangle 11">
            <a:extLst>
              <a:ext uri="{FF2B5EF4-FFF2-40B4-BE49-F238E27FC236}">
                <a16:creationId xmlns:a16="http://schemas.microsoft.com/office/drawing/2014/main" id="{B84A76D3-D900-DF2B-A80A-C8B2676CBCA1}"/>
              </a:ext>
            </a:extLst>
          </p:cNvPr>
          <p:cNvSpPr>
            <a:spLocks noChangeArrowheads="1"/>
          </p:cNvSpPr>
          <p:nvPr/>
        </p:nvSpPr>
        <p:spPr bwMode="auto">
          <a:xfrm>
            <a:off x="5532641" y="5077609"/>
            <a:ext cx="15356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1700" b="1" dirty="0">
                <a:solidFill>
                  <a:srgbClr val="00006E"/>
                </a:solidFill>
              </a:rPr>
              <a:t>(Billion Bushels)</a:t>
            </a:r>
            <a:endParaRPr lang="en-US" altLang="en-US" sz="2400" dirty="0">
              <a:solidFill>
                <a:srgbClr val="000000"/>
              </a:solidFill>
            </a:endParaRPr>
          </a:p>
        </p:txBody>
      </p:sp>
      <p:graphicFrame>
        <p:nvGraphicFramePr>
          <p:cNvPr id="12" name="Table 11">
            <a:extLst>
              <a:ext uri="{FF2B5EF4-FFF2-40B4-BE49-F238E27FC236}">
                <a16:creationId xmlns:a16="http://schemas.microsoft.com/office/drawing/2014/main" id="{362C84D2-9E5F-BCB7-73D3-7980996B4BB7}"/>
              </a:ext>
            </a:extLst>
          </p:cNvPr>
          <p:cNvGraphicFramePr>
            <a:graphicFrameLocks noGrp="1"/>
          </p:cNvGraphicFramePr>
          <p:nvPr>
            <p:extLst>
              <p:ext uri="{D42A27DB-BD31-4B8C-83A1-F6EECF244321}">
                <p14:modId xmlns:p14="http://schemas.microsoft.com/office/powerpoint/2010/main" val="1111612391"/>
              </p:ext>
            </p:extLst>
          </p:nvPr>
        </p:nvGraphicFramePr>
        <p:xfrm>
          <a:off x="3185804" y="5366534"/>
          <a:ext cx="6392863" cy="940304"/>
        </p:xfrm>
        <a:graphic>
          <a:graphicData uri="http://schemas.openxmlformats.org/drawingml/2006/table">
            <a:tbl>
              <a:tblPr firstRow="1">
                <a:tableStyleId>{ED083AE6-46FA-4A59-8FB0-9F97EB10719F}</a:tableStyleId>
              </a:tblPr>
              <a:tblGrid>
                <a:gridCol w="1324548">
                  <a:extLst>
                    <a:ext uri="{9D8B030D-6E8A-4147-A177-3AD203B41FA5}">
                      <a16:colId xmlns:a16="http://schemas.microsoft.com/office/drawing/2014/main" val="20000"/>
                    </a:ext>
                  </a:extLst>
                </a:gridCol>
                <a:gridCol w="915654">
                  <a:extLst>
                    <a:ext uri="{9D8B030D-6E8A-4147-A177-3AD203B41FA5}">
                      <a16:colId xmlns:a16="http://schemas.microsoft.com/office/drawing/2014/main" val="20001"/>
                    </a:ext>
                  </a:extLst>
                </a:gridCol>
                <a:gridCol w="1471829">
                  <a:extLst>
                    <a:ext uri="{9D8B030D-6E8A-4147-A177-3AD203B41FA5}">
                      <a16:colId xmlns:a16="http://schemas.microsoft.com/office/drawing/2014/main" val="20002"/>
                    </a:ext>
                  </a:extLst>
                </a:gridCol>
                <a:gridCol w="1471829">
                  <a:extLst>
                    <a:ext uri="{9D8B030D-6E8A-4147-A177-3AD203B41FA5}">
                      <a16:colId xmlns:a16="http://schemas.microsoft.com/office/drawing/2014/main" val="20003"/>
                    </a:ext>
                  </a:extLst>
                </a:gridCol>
                <a:gridCol w="1209003">
                  <a:extLst>
                    <a:ext uri="{9D8B030D-6E8A-4147-A177-3AD203B41FA5}">
                      <a16:colId xmlns:a16="http://schemas.microsoft.com/office/drawing/2014/main" val="20004"/>
                    </a:ext>
                  </a:extLst>
                </a:gridCol>
              </a:tblGrid>
              <a:tr h="382133">
                <a:tc>
                  <a:txBody>
                    <a:bodyPr/>
                    <a:lstStyle/>
                    <a:p>
                      <a:pPr algn="ctr" fontAlgn="b"/>
                      <a:r>
                        <a:rPr lang="en-US" sz="2400" b="1" u="none" strike="noStrike" dirty="0">
                          <a:solidFill>
                            <a:srgbClr val="000080"/>
                          </a:solidFill>
                          <a:effectLst/>
                        </a:rPr>
                        <a:t>2023</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FF0000"/>
                          </a:solidFill>
                          <a:effectLst/>
                        </a:rPr>
                        <a:t>15.1</a:t>
                      </a:r>
                      <a:endParaRPr lang="en-US" sz="2400" b="1" i="0" u="none" strike="noStrike" dirty="0">
                        <a:solidFill>
                          <a:srgbClr val="FF000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0000FF"/>
                          </a:solidFill>
                          <a:effectLst/>
                        </a:rPr>
                        <a:t>14.4</a:t>
                      </a:r>
                      <a:endParaRPr lang="en-US" sz="2400" b="1" i="0" u="none" strike="noStrike" dirty="0">
                        <a:solidFill>
                          <a:srgbClr val="0000FF"/>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008000"/>
                          </a:solidFill>
                          <a:effectLst/>
                        </a:rPr>
                        <a:t>2.22</a:t>
                      </a:r>
                      <a:endParaRPr lang="en-US" sz="2400" b="1" i="0" u="none" strike="noStrike" dirty="0">
                        <a:solidFill>
                          <a:srgbClr val="00800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333399"/>
                          </a:solidFill>
                          <a:effectLst/>
                        </a:rPr>
                        <a:t>$4.90</a:t>
                      </a:r>
                      <a:endParaRPr lang="en-US" sz="2400" b="1" i="0" u="none" strike="noStrike" dirty="0">
                        <a:solidFill>
                          <a:srgbClr val="333399"/>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271773874"/>
                  </a:ext>
                </a:extLst>
              </a:tr>
              <a:tr h="558171">
                <a:tc>
                  <a:txBody>
                    <a:bodyPr/>
                    <a:lstStyle/>
                    <a:p>
                      <a:pPr algn="l" fontAlgn="b"/>
                      <a:r>
                        <a:rPr lang="en-US" sz="2000" b="1" u="none" strike="noStrike" dirty="0">
                          <a:solidFill>
                            <a:srgbClr val="000080"/>
                          </a:solidFill>
                          <a:effectLst/>
                        </a:rPr>
                        <a:t>7-YR Avg.</a:t>
                      </a:r>
                      <a:endParaRPr lang="en-US" sz="20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FF0000"/>
                          </a:solidFill>
                          <a:effectLst/>
                        </a:rPr>
                        <a:t>14.4</a:t>
                      </a:r>
                      <a:endParaRPr lang="en-US" sz="2400" b="1" i="0" u="none" strike="noStrike" dirty="0">
                        <a:solidFill>
                          <a:srgbClr val="FF000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0000FF"/>
                          </a:solidFill>
                          <a:effectLst/>
                        </a:rPr>
                        <a:t>14.5</a:t>
                      </a:r>
                      <a:endParaRPr lang="en-US" sz="2400" b="1" i="0" u="none" strike="noStrike" dirty="0">
                        <a:solidFill>
                          <a:srgbClr val="0000FF"/>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008000"/>
                          </a:solidFill>
                          <a:effectLst/>
                        </a:rPr>
                        <a:t>1.80</a:t>
                      </a:r>
                      <a:endParaRPr lang="en-US" sz="2400" b="1" i="0" u="none" strike="noStrike" dirty="0">
                        <a:solidFill>
                          <a:srgbClr val="00800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333399"/>
                          </a:solidFill>
                          <a:effectLst/>
                        </a:rPr>
                        <a:t>$4.42</a:t>
                      </a:r>
                      <a:endParaRPr lang="en-US" sz="2400" b="1" i="0" u="none" strike="noStrike" dirty="0">
                        <a:solidFill>
                          <a:srgbClr val="333399"/>
                        </a:solidFill>
                        <a:effectLst/>
                        <a:latin typeface="Times New Roman" panose="02020603050405020304" pitchFamily="18" charset="0"/>
                      </a:endParaRPr>
                    </a:p>
                  </a:txBody>
                  <a:tcPr marL="7620" marR="7620" marT="7620" marB="0" anchor="b"/>
                </a:tc>
                <a:extLst>
                  <a:ext uri="{0D108BD9-81ED-4DB2-BD59-A6C34878D82A}">
                    <a16:rowId xmlns:a16="http://schemas.microsoft.com/office/drawing/2014/main" val="10008"/>
                  </a:ext>
                </a:extLst>
              </a:tr>
            </a:tbl>
          </a:graphicData>
        </a:graphic>
      </p:graphicFrame>
      <p:sp>
        <p:nvSpPr>
          <p:cNvPr id="17" name="TextBox 16">
            <a:extLst>
              <a:ext uri="{FF2B5EF4-FFF2-40B4-BE49-F238E27FC236}">
                <a16:creationId xmlns:a16="http://schemas.microsoft.com/office/drawing/2014/main" id="{C2E40749-1E43-104E-3433-50ED265DE11D}"/>
              </a:ext>
            </a:extLst>
          </p:cNvPr>
          <p:cNvSpPr txBox="1"/>
          <p:nvPr/>
        </p:nvSpPr>
        <p:spPr>
          <a:xfrm>
            <a:off x="10701184" y="2717391"/>
            <a:ext cx="1127232" cy="1077218"/>
          </a:xfrm>
          <a:prstGeom prst="rect">
            <a:avLst/>
          </a:prstGeom>
          <a:noFill/>
        </p:spPr>
        <p:txBody>
          <a:bodyPr wrap="none" rtlCol="0">
            <a:spAutoFit/>
          </a:bodyPr>
          <a:lstStyle/>
          <a:p>
            <a:r>
              <a:rPr lang="en-US" sz="3200" b="1" dirty="0">
                <a:solidFill>
                  <a:prstClr val="black"/>
                </a:solidFill>
                <a:latin typeface="Calibri" panose="020F0502020204030204"/>
              </a:rPr>
              <a:t>$4.71</a:t>
            </a:r>
          </a:p>
          <a:p>
            <a:r>
              <a:rPr lang="en-US" sz="3200" b="1" dirty="0">
                <a:solidFill>
                  <a:prstClr val="black"/>
                </a:solidFill>
                <a:latin typeface="Calibri" panose="020F0502020204030204"/>
              </a:rPr>
              <a:t>$4.96</a:t>
            </a:r>
          </a:p>
        </p:txBody>
      </p:sp>
      <p:sp>
        <p:nvSpPr>
          <p:cNvPr id="15" name="TextBox 14">
            <a:extLst>
              <a:ext uri="{FF2B5EF4-FFF2-40B4-BE49-F238E27FC236}">
                <a16:creationId xmlns:a16="http://schemas.microsoft.com/office/drawing/2014/main" id="{8FA34DC2-B8A1-07D7-DC5F-F977F294BB5D}"/>
              </a:ext>
            </a:extLst>
          </p:cNvPr>
          <p:cNvSpPr txBox="1"/>
          <p:nvPr/>
        </p:nvSpPr>
        <p:spPr>
          <a:xfrm>
            <a:off x="10716057" y="3991957"/>
            <a:ext cx="1127232" cy="584775"/>
          </a:xfrm>
          <a:prstGeom prst="rect">
            <a:avLst/>
          </a:prstGeom>
          <a:noFill/>
        </p:spPr>
        <p:txBody>
          <a:bodyPr wrap="none" rtlCol="0">
            <a:spAutoFit/>
          </a:bodyPr>
          <a:lstStyle/>
          <a:p>
            <a:r>
              <a:rPr lang="en-US" sz="3200" b="1" dirty="0">
                <a:solidFill>
                  <a:prstClr val="black"/>
                </a:solidFill>
                <a:latin typeface="Calibri" panose="020F0502020204030204"/>
              </a:rPr>
              <a:t>$4.81</a:t>
            </a:r>
          </a:p>
        </p:txBody>
      </p:sp>
    </p:spTree>
    <p:extLst>
      <p:ext uri="{BB962C8B-B14F-4D97-AF65-F5344CB8AC3E}">
        <p14:creationId xmlns:p14="http://schemas.microsoft.com/office/powerpoint/2010/main" val="383534133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Average Annual Oklahoma Corn Price</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18</a:t>
            </a:fld>
            <a:endParaRPr lang="en-US" dirty="0"/>
          </a:p>
        </p:txBody>
      </p:sp>
      <p:pic>
        <p:nvPicPr>
          <p:cNvPr id="6" name="Picture 5" descr="Average Annual Oklahoma Corn Price.">
            <a:extLst>
              <a:ext uri="{FF2B5EF4-FFF2-40B4-BE49-F238E27FC236}">
                <a16:creationId xmlns:a16="http://schemas.microsoft.com/office/drawing/2014/main" id="{C48B8480-DC35-4392-B8A2-9C36FF8CD2C5}"/>
              </a:ext>
            </a:extLst>
          </p:cNvPr>
          <p:cNvPicPr>
            <a:picLocks noChangeAspect="1"/>
          </p:cNvPicPr>
          <p:nvPr/>
        </p:nvPicPr>
        <p:blipFill>
          <a:blip r:embed="rId2"/>
          <a:stretch>
            <a:fillRect/>
          </a:stretch>
        </p:blipFill>
        <p:spPr>
          <a:xfrm>
            <a:off x="1474857" y="1330620"/>
            <a:ext cx="9231243" cy="5555955"/>
          </a:xfrm>
          <a:prstGeom prst="rect">
            <a:avLst/>
          </a:prstGeom>
        </p:spPr>
      </p:pic>
      <p:cxnSp>
        <p:nvCxnSpPr>
          <p:cNvPr id="5" name="Straight Arrow Connector 4">
            <a:extLst>
              <a:ext uri="{FF2B5EF4-FFF2-40B4-BE49-F238E27FC236}">
                <a16:creationId xmlns:a16="http://schemas.microsoft.com/office/drawing/2014/main" id="{17B1A89F-EB93-4849-BEB3-F9FDA4E26133}"/>
              </a:ext>
              <a:ext uri="{C183D7F6-B498-43B3-948B-1728B52AA6E4}">
                <adec:decorative xmlns:adec="http://schemas.microsoft.com/office/drawing/2017/decorative" val="1"/>
              </a:ext>
            </a:extLst>
          </p:cNvPr>
          <p:cNvCxnSpPr/>
          <p:nvPr/>
        </p:nvCxnSpPr>
        <p:spPr>
          <a:xfrm>
            <a:off x="2379406" y="4404852"/>
            <a:ext cx="806245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414CC25C-AFF1-6D66-74DC-5FE2761A2ED9}"/>
              </a:ext>
            </a:extLst>
          </p:cNvPr>
          <p:cNvSpPr txBox="1"/>
          <p:nvPr/>
        </p:nvSpPr>
        <p:spPr>
          <a:xfrm>
            <a:off x="10797664" y="3378640"/>
            <a:ext cx="112723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rPr>
              <a:t>$4.81</a:t>
            </a:r>
          </a:p>
        </p:txBody>
      </p:sp>
      <p:sp>
        <p:nvSpPr>
          <p:cNvPr id="9" name="TextBox 8">
            <a:extLst>
              <a:ext uri="{FF2B5EF4-FFF2-40B4-BE49-F238E27FC236}">
                <a16:creationId xmlns:a16="http://schemas.microsoft.com/office/drawing/2014/main" id="{80D0289D-C813-467F-7B49-C7A5C96D4E32}"/>
              </a:ext>
            </a:extLst>
          </p:cNvPr>
          <p:cNvSpPr txBox="1"/>
          <p:nvPr/>
        </p:nvSpPr>
        <p:spPr>
          <a:xfrm>
            <a:off x="10782791" y="2104074"/>
            <a:ext cx="1127232" cy="107721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rPr>
              <a:t>$4.71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rPr>
              <a:t>$4.96</a:t>
            </a:r>
          </a:p>
        </p:txBody>
      </p:sp>
      <p:cxnSp>
        <p:nvCxnSpPr>
          <p:cNvPr id="10" name="Straight Arrow Connector 9">
            <a:extLst>
              <a:ext uri="{FF2B5EF4-FFF2-40B4-BE49-F238E27FC236}">
                <a16:creationId xmlns:a16="http://schemas.microsoft.com/office/drawing/2014/main" id="{F80B9DFD-2F18-80D4-AC07-D77CB8229001}"/>
              </a:ext>
              <a:ext uri="{C183D7F6-B498-43B3-948B-1728B52AA6E4}">
                <adec:decorative xmlns:adec="http://schemas.microsoft.com/office/drawing/2017/decorative" val="1"/>
              </a:ext>
            </a:extLst>
          </p:cNvPr>
          <p:cNvCxnSpPr/>
          <p:nvPr/>
        </p:nvCxnSpPr>
        <p:spPr>
          <a:xfrm>
            <a:off x="2379406" y="2271252"/>
            <a:ext cx="806245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049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soybea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343401" y="990600"/>
            <a:ext cx="347662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3"/>
          <p:cNvSpPr txBox="1">
            <a:spLocks noGrp="1" noChangeArrowheads="1"/>
          </p:cNvSpPr>
          <p:nvPr>
            <p:ph type="title" idx="4294967295"/>
          </p:nvPr>
        </p:nvSpPr>
        <p:spPr bwMode="auto">
          <a:xfrm>
            <a:off x="2220914" y="1879601"/>
            <a:ext cx="7837487" cy="2759075"/>
          </a:xfrm>
          <a:prstGeom prst="rect">
            <a:avLst/>
          </a:prstGeom>
          <a:noFill/>
          <a:ln>
            <a:noFill/>
            <a:prstDash/>
          </a:ln>
          <a:effectLst>
            <a:outerShdw dist="35921" dir="2700000" algn="ctr" rotWithShape="0">
              <a:srgbClr val="CC66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altLang="en-US" sz="17500" b="0" i="0" u="none" strike="noStrike" kern="1200" cap="none" spc="0" normalizeH="0" baseline="0" noProof="0" dirty="0">
                <a:ln>
                  <a:noFill/>
                </a:ln>
                <a:solidFill>
                  <a:srgbClr val="000000"/>
                </a:solidFill>
                <a:effectLst/>
                <a:uLnTx/>
                <a:uFillTx/>
                <a:latin typeface="Times New Roman" pitchFamily="18" charset="0"/>
                <a:ea typeface="+mn-ea"/>
                <a:cs typeface="+mn-cs"/>
              </a:rPr>
              <a:t>Soybean</a:t>
            </a:r>
          </a:p>
        </p:txBody>
      </p:sp>
    </p:spTree>
    <p:extLst>
      <p:ext uri="{BB962C8B-B14F-4D97-AF65-F5344CB8AC3E}">
        <p14:creationId xmlns:p14="http://schemas.microsoft.com/office/powerpoint/2010/main" val="2513162000"/>
      </p:ext>
    </p:extLst>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31">
            <a:extLst>
              <a:ext uri="{FF2B5EF4-FFF2-40B4-BE49-F238E27FC236}">
                <a16:creationId xmlns:a16="http://schemas.microsoft.com/office/drawing/2014/main" id="{D2B6F81A-F769-4250-8C5B-D78128F95479}"/>
              </a:ext>
            </a:extLst>
          </p:cNvPr>
          <p:cNvSpPr txBox="1">
            <a:spLocks noGrp="1" noChangeArrowheads="1"/>
          </p:cNvSpPr>
          <p:nvPr>
            <p:ph type="title" idx="4294967295"/>
          </p:nvPr>
        </p:nvSpPr>
        <p:spPr bwMode="auto">
          <a:xfrm>
            <a:off x="3841376" y="270139"/>
            <a:ext cx="4509247" cy="830997"/>
          </a:xfrm>
          <a:prstGeom prst="rect">
            <a:avLst/>
          </a:prstGeom>
          <a:noFill/>
          <a:ln>
            <a:noFill/>
            <a:prstDash/>
          </a:ln>
          <a:effectLst>
            <a:outerShdw dist="25401" dir="2700000" algn="ctr" rotWithShape="0">
              <a:srgbClr val="CC66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none" spc="0" normalizeH="0" baseline="0" noProof="0" dirty="0">
                <a:ln>
                  <a:noFill/>
                </a:ln>
                <a:solidFill>
                  <a:schemeClr val="tx1"/>
                </a:solidFill>
                <a:effectLst/>
                <a:uLnTx/>
                <a:uFillTx/>
                <a:latin typeface="Times New Roman" pitchFamily="18" charset="0"/>
                <a:ea typeface="+mn-ea"/>
                <a:cs typeface="+mn-cs"/>
              </a:rPr>
              <a:t>Kim’s Guidelines</a:t>
            </a:r>
          </a:p>
        </p:txBody>
      </p:sp>
      <p:sp>
        <p:nvSpPr>
          <p:cNvPr id="3" name="Content Placeholder 2">
            <a:extLst>
              <a:ext uri="{FF2B5EF4-FFF2-40B4-BE49-F238E27FC236}">
                <a16:creationId xmlns:a16="http://schemas.microsoft.com/office/drawing/2014/main" id="{A983EF02-7FD5-454C-918D-87C876C8D4CF}"/>
              </a:ext>
            </a:extLst>
          </p:cNvPr>
          <p:cNvSpPr>
            <a:spLocks noGrp="1"/>
          </p:cNvSpPr>
          <p:nvPr>
            <p:ph idx="1"/>
          </p:nvPr>
        </p:nvSpPr>
        <p:spPr>
          <a:xfrm>
            <a:off x="1887794" y="1628979"/>
            <a:ext cx="8524567" cy="4351338"/>
          </a:xfrm>
        </p:spPr>
        <p:txBody>
          <a:bodyPr>
            <a:noAutofit/>
          </a:bodyPr>
          <a:lstStyle/>
          <a:p>
            <a:pPr>
              <a:spcAft>
                <a:spcPts val="1200"/>
              </a:spcAft>
            </a:pPr>
            <a:r>
              <a:rPr lang="en-US" sz="3200" dirty="0">
                <a:latin typeface="Arial" panose="020B0604020202020204" pitchFamily="34" charset="0"/>
                <a:cs typeface="Arial" panose="020B0604020202020204" pitchFamily="34" charset="0"/>
              </a:rPr>
              <a:t>Market land, capital, labor, and management.</a:t>
            </a:r>
          </a:p>
          <a:p>
            <a:pPr>
              <a:spcAft>
                <a:spcPts val="1200"/>
              </a:spcAft>
            </a:pPr>
            <a:r>
              <a:rPr lang="en-US" sz="3200" dirty="0">
                <a:latin typeface="Arial" panose="020B0604020202020204" pitchFamily="34" charset="0"/>
                <a:cs typeface="Arial" panose="020B0604020202020204" pitchFamily="34" charset="0"/>
              </a:rPr>
              <a:t>Sell commodities at market price.</a:t>
            </a:r>
          </a:p>
          <a:p>
            <a:pPr>
              <a:spcAft>
                <a:spcPts val="1200"/>
              </a:spcAft>
            </a:pPr>
            <a:r>
              <a:rPr lang="en-US" sz="3200" dirty="0">
                <a:latin typeface="Arial" panose="020B0604020202020204" pitchFamily="34" charset="0"/>
                <a:cs typeface="Arial" panose="020B0604020202020204" pitchFamily="34" charset="0"/>
              </a:rPr>
              <a:t>Must have a Strategy with Plans.</a:t>
            </a:r>
          </a:p>
          <a:p>
            <a:pPr>
              <a:spcAft>
                <a:spcPts val="1200"/>
              </a:spcAft>
            </a:pPr>
            <a:r>
              <a:rPr lang="en-US" sz="3200" dirty="0">
                <a:latin typeface="Arial" panose="020B0604020202020204" pitchFamily="34" charset="0"/>
                <a:cs typeface="Arial" panose="020B0604020202020204" pitchFamily="34" charset="0"/>
              </a:rPr>
              <a:t>We can’t predict prices with . . . “accuracy.”</a:t>
            </a:r>
          </a:p>
          <a:p>
            <a:pPr>
              <a:spcAft>
                <a:spcPts val="1200"/>
              </a:spcAft>
            </a:pPr>
            <a:r>
              <a:rPr lang="en-US" sz="3200" dirty="0">
                <a:latin typeface="Arial" panose="020B0604020202020204" pitchFamily="34" charset="0"/>
                <a:cs typeface="Arial" panose="020B0604020202020204" pitchFamily="34" charset="0"/>
              </a:rPr>
              <a:t>Must estimate prices: commodities, inputs, . . </a:t>
            </a:r>
          </a:p>
          <a:p>
            <a:pPr>
              <a:spcAft>
                <a:spcPts val="1200"/>
              </a:spcAft>
            </a:pPr>
            <a:r>
              <a:rPr lang="en-US" sz="3200" dirty="0">
                <a:latin typeface="Arial" panose="020B0604020202020204" pitchFamily="34" charset="0"/>
                <a:cs typeface="Arial" panose="020B0604020202020204" pitchFamily="34" charset="0"/>
              </a:rPr>
              <a:t>The market maintains a relationship among prices.</a:t>
            </a:r>
          </a:p>
        </p:txBody>
      </p:sp>
      <p:sp>
        <p:nvSpPr>
          <p:cNvPr id="4" name="Slide Number Placeholder 3">
            <a:extLst>
              <a:ext uri="{FF2B5EF4-FFF2-40B4-BE49-F238E27FC236}">
                <a16:creationId xmlns:a16="http://schemas.microsoft.com/office/drawing/2014/main" id="{089176F5-FC86-4A9B-AED6-7E6421C39245}"/>
              </a:ext>
            </a:extLst>
          </p:cNvPr>
          <p:cNvSpPr>
            <a:spLocks noGrp="1"/>
          </p:cNvSpPr>
          <p:nvPr>
            <p:ph type="sldNum" sz="quarter" idx="12"/>
          </p:nvPr>
        </p:nvSpPr>
        <p:spPr/>
        <p:txBody>
          <a:bodyPr/>
          <a:lstStyle/>
          <a:p>
            <a:fld id="{765555E1-3B1C-421D-A6C6-F37FC9A9FB08}" type="slidenum">
              <a:rPr lang="en-US" smtClean="0"/>
              <a:t>2</a:t>
            </a:fld>
            <a:endParaRPr lang="en-US" dirty="0"/>
          </a:p>
        </p:txBody>
      </p:sp>
    </p:spTree>
    <p:extLst>
      <p:ext uri="{BB962C8B-B14F-4D97-AF65-F5344CB8AC3E}">
        <p14:creationId xmlns:p14="http://schemas.microsoft.com/office/powerpoint/2010/main" val="3207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8">
            <a:extLst>
              <a:ext uri="{FF2B5EF4-FFF2-40B4-BE49-F238E27FC236}">
                <a16:creationId xmlns:a16="http://schemas.microsoft.com/office/drawing/2014/main" id="{BC885359-1893-4613-821F-D420C0121C6B}"/>
              </a:ext>
            </a:extLst>
          </p:cNvPr>
          <p:cNvSpPr>
            <a:spLocks noGrp="1" noChangeArrowheads="1"/>
          </p:cNvSpPr>
          <p:nvPr>
            <p:ph type="title" idx="4294967295"/>
          </p:nvPr>
        </p:nvSpPr>
        <p:spPr bwMode="auto">
          <a:xfrm>
            <a:off x="3065463" y="506610"/>
            <a:ext cx="6056466" cy="615553"/>
          </a:xfrm>
          <a:prstGeom prst="rect">
            <a:avLst/>
          </a:prstGeom>
          <a:noFill/>
          <a:ln w="9525">
            <a:noFill/>
            <a:prstDash/>
            <a:miter lim="800000"/>
            <a:headEnd/>
            <a:tailEn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6E"/>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World Soybean Situation</a:t>
            </a:r>
          </a:p>
        </p:txBody>
      </p:sp>
      <p:sp>
        <p:nvSpPr>
          <p:cNvPr id="28677" name="Line 7">
            <a:extLst>
              <a:ext uri="{C183D7F6-B498-43B3-948B-1728B52AA6E4}">
                <adec:decorative xmlns:adec="http://schemas.microsoft.com/office/drawing/2017/decorative" val="1"/>
              </a:ext>
            </a:extLst>
          </p:cNvPr>
          <p:cNvSpPr>
            <a:spLocks noChangeShapeType="1"/>
          </p:cNvSpPr>
          <p:nvPr/>
        </p:nvSpPr>
        <p:spPr bwMode="auto">
          <a:xfrm>
            <a:off x="3175001" y="1223964"/>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nvGrpSpPr>
          <p:cNvPr id="28675" name="Group 12">
            <a:extLst>
              <a:ext uri="{C183D7F6-B498-43B3-948B-1728B52AA6E4}">
                <adec:decorative xmlns:adec="http://schemas.microsoft.com/office/drawing/2017/decorative" val="1"/>
              </a:ext>
            </a:extLst>
          </p:cNvPr>
          <p:cNvGrpSpPr>
            <a:grpSpLocks/>
          </p:cNvGrpSpPr>
          <p:nvPr/>
        </p:nvGrpSpPr>
        <p:grpSpPr bwMode="auto">
          <a:xfrm>
            <a:off x="3644900" y="1228725"/>
            <a:ext cx="5448300" cy="609600"/>
            <a:chOff x="1336" y="798"/>
            <a:chExt cx="3432" cy="384"/>
          </a:xfrm>
        </p:grpSpPr>
        <p:sp>
          <p:nvSpPr>
            <p:cNvPr id="28720" name="Rectangle 2"/>
            <p:cNvSpPr>
              <a:spLocks noChangeArrowheads="1"/>
            </p:cNvSpPr>
            <p:nvPr/>
          </p:nvSpPr>
          <p:spPr bwMode="auto">
            <a:xfrm>
              <a:off x="2113" y="950"/>
              <a:ext cx="7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FF0000"/>
                  </a:solidFill>
                </a:rPr>
                <a:t>Production</a:t>
              </a:r>
              <a:endParaRPr lang="en-US" altLang="en-US" sz="2000" dirty="0">
                <a:solidFill>
                  <a:srgbClr val="000000"/>
                </a:solidFill>
              </a:endParaRPr>
            </a:p>
          </p:txBody>
        </p:sp>
        <p:sp>
          <p:nvSpPr>
            <p:cNvPr id="28721" name="Rectangle 3"/>
            <p:cNvSpPr>
              <a:spLocks noChangeArrowheads="1"/>
            </p:cNvSpPr>
            <p:nvPr/>
          </p:nvSpPr>
          <p:spPr bwMode="auto">
            <a:xfrm>
              <a:off x="3072" y="950"/>
              <a:ext cx="9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FF"/>
                  </a:solidFill>
                </a:rPr>
                <a:t>Consumption</a:t>
              </a:r>
              <a:endParaRPr lang="en-US" altLang="en-US" sz="2000" dirty="0">
                <a:solidFill>
                  <a:srgbClr val="000000"/>
                </a:solidFill>
              </a:endParaRPr>
            </a:p>
          </p:txBody>
        </p:sp>
        <p:sp>
          <p:nvSpPr>
            <p:cNvPr id="28722" name="Rectangle 4"/>
            <p:cNvSpPr>
              <a:spLocks noChangeArrowheads="1"/>
            </p:cNvSpPr>
            <p:nvPr/>
          </p:nvSpPr>
          <p:spPr bwMode="auto">
            <a:xfrm>
              <a:off x="4270" y="798"/>
              <a:ext cx="4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008000"/>
                  </a:solidFill>
                </a:rPr>
                <a:t>Ending</a:t>
              </a:r>
              <a:br>
                <a:rPr lang="en-US" altLang="en-US" sz="2000" b="1" dirty="0">
                  <a:solidFill>
                    <a:srgbClr val="008000"/>
                  </a:solidFill>
                </a:rPr>
              </a:br>
              <a:r>
                <a:rPr lang="en-US" altLang="en-US" sz="2000" b="1" dirty="0">
                  <a:solidFill>
                    <a:srgbClr val="008000"/>
                  </a:solidFill>
                </a:rPr>
                <a:t>Stocks</a:t>
              </a:r>
              <a:endParaRPr lang="en-US" altLang="en-US" sz="2000" dirty="0">
                <a:solidFill>
                  <a:srgbClr val="008000"/>
                </a:solidFill>
              </a:endParaRPr>
            </a:p>
          </p:txBody>
        </p:sp>
        <p:sp>
          <p:nvSpPr>
            <p:cNvPr id="28723" name="Rectangle 5"/>
            <p:cNvSpPr>
              <a:spLocks noChangeArrowheads="1"/>
            </p:cNvSpPr>
            <p:nvPr/>
          </p:nvSpPr>
          <p:spPr bwMode="auto">
            <a:xfrm>
              <a:off x="1336" y="950"/>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6E"/>
                  </a:solidFill>
                </a:rPr>
                <a:t>Year</a:t>
              </a:r>
              <a:endParaRPr lang="en-US" altLang="en-US" sz="2000" dirty="0">
                <a:solidFill>
                  <a:srgbClr val="000000"/>
                </a:solidFill>
              </a:endParaRPr>
            </a:p>
          </p:txBody>
        </p:sp>
      </p:grpSp>
      <p:sp>
        <p:nvSpPr>
          <p:cNvPr id="28676" name="Line 6">
            <a:extLst>
              <a:ext uri="{C183D7F6-B498-43B3-948B-1728B52AA6E4}">
                <adec:decorative xmlns:adec="http://schemas.microsoft.com/office/drawing/2017/decorative" val="1"/>
              </a:ext>
            </a:extLst>
          </p:cNvPr>
          <p:cNvSpPr>
            <a:spLocks noChangeShapeType="1"/>
          </p:cNvSpPr>
          <p:nvPr/>
        </p:nvSpPr>
        <p:spPr bwMode="auto">
          <a:xfrm>
            <a:off x="3168651" y="1881189"/>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28681" name="Rectangle 10"/>
          <p:cNvSpPr>
            <a:spLocks noChangeArrowheads="1"/>
          </p:cNvSpPr>
          <p:nvPr/>
        </p:nvSpPr>
        <p:spPr bwMode="auto">
          <a:xfrm>
            <a:off x="5521838" y="1912938"/>
            <a:ext cx="15356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1700" b="1" dirty="0">
                <a:solidFill>
                  <a:srgbClr val="00006E"/>
                </a:solidFill>
              </a:rPr>
              <a:t>(Billion Bushels)</a:t>
            </a:r>
            <a:endParaRPr lang="en-US" altLang="en-US" sz="2400" dirty="0">
              <a:solidFill>
                <a:srgbClr val="00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678787208"/>
              </p:ext>
            </p:extLst>
          </p:nvPr>
        </p:nvGraphicFramePr>
        <p:xfrm>
          <a:off x="3065463" y="2139950"/>
          <a:ext cx="6470650" cy="915090"/>
        </p:xfrm>
        <a:graphic>
          <a:graphicData uri="http://schemas.openxmlformats.org/drawingml/2006/table">
            <a:tbl>
              <a:tblPr firstRow="1">
                <a:tableStyleId>{ED083AE6-46FA-4A59-8FB0-9F97EB10719F}</a:tableStyleId>
              </a:tblPr>
              <a:tblGrid>
                <a:gridCol w="1563084">
                  <a:extLst>
                    <a:ext uri="{9D8B030D-6E8A-4147-A177-3AD203B41FA5}">
                      <a16:colId xmlns:a16="http://schemas.microsoft.com/office/drawing/2014/main" val="20000"/>
                    </a:ext>
                  </a:extLst>
                </a:gridCol>
                <a:gridCol w="1578598">
                  <a:extLst>
                    <a:ext uri="{9D8B030D-6E8A-4147-A177-3AD203B41FA5}">
                      <a16:colId xmlns:a16="http://schemas.microsoft.com/office/drawing/2014/main" val="20001"/>
                    </a:ext>
                  </a:extLst>
                </a:gridCol>
                <a:gridCol w="1664484">
                  <a:extLst>
                    <a:ext uri="{9D8B030D-6E8A-4147-A177-3AD203B41FA5}">
                      <a16:colId xmlns:a16="http://schemas.microsoft.com/office/drawing/2014/main" val="20002"/>
                    </a:ext>
                  </a:extLst>
                </a:gridCol>
                <a:gridCol w="1664484">
                  <a:extLst>
                    <a:ext uri="{9D8B030D-6E8A-4147-A177-3AD203B41FA5}">
                      <a16:colId xmlns:a16="http://schemas.microsoft.com/office/drawing/2014/main" val="20003"/>
                    </a:ext>
                  </a:extLst>
                </a:gridCol>
              </a:tblGrid>
              <a:tr h="394533">
                <a:tc>
                  <a:txBody>
                    <a:bodyPr/>
                    <a:lstStyle/>
                    <a:p>
                      <a:pPr algn="ctr" fontAlgn="b"/>
                      <a:r>
                        <a:rPr lang="en-US" sz="2400" b="1" i="0" u="none" strike="noStrike" kern="1200" dirty="0">
                          <a:solidFill>
                            <a:srgbClr val="000080"/>
                          </a:solidFill>
                          <a:effectLst/>
                          <a:latin typeface="Times New Roman" panose="02020603050405020304" pitchFamily="18" charset="0"/>
                          <a:ea typeface="+mn-ea"/>
                          <a:cs typeface="+mn-cs"/>
                        </a:rPr>
                        <a:t>2023</a:t>
                      </a:r>
                    </a:p>
                  </a:txBody>
                  <a:tcPr marL="7620" marR="7620" marT="7620" marB="0" anchor="ctr"/>
                </a:tc>
                <a:tc>
                  <a:txBody>
                    <a:bodyPr/>
                    <a:lstStyle/>
                    <a:p>
                      <a:pPr algn="ctr" fontAlgn="b"/>
                      <a:r>
                        <a:rPr lang="en-US" sz="2400" b="1" i="0" u="none" strike="noStrike" kern="1200" dirty="0">
                          <a:solidFill>
                            <a:srgbClr val="FF0000"/>
                          </a:solidFill>
                          <a:effectLst/>
                          <a:latin typeface="Times New Roman" panose="02020603050405020304" pitchFamily="18" charset="0"/>
                          <a:ea typeface="+mn-ea"/>
                          <a:cs typeface="+mn-cs"/>
                        </a:rPr>
                        <a:t>14.7</a:t>
                      </a:r>
                    </a:p>
                  </a:txBody>
                  <a:tcPr marL="7620" marR="7620" marT="7620" marB="0" anchor="ctr"/>
                </a:tc>
                <a:tc>
                  <a:txBody>
                    <a:bodyPr/>
                    <a:lstStyle/>
                    <a:p>
                      <a:pPr algn="ctr" fontAlgn="b"/>
                      <a:r>
                        <a:rPr lang="en-US" sz="2400" b="1" i="0" u="none" strike="noStrike" kern="1200" dirty="0">
                          <a:solidFill>
                            <a:srgbClr val="0000FF"/>
                          </a:solidFill>
                          <a:effectLst/>
                          <a:latin typeface="Times New Roman" panose="02020603050405020304" pitchFamily="18" charset="0"/>
                          <a:ea typeface="+mn-ea"/>
                          <a:cs typeface="+mn-cs"/>
                        </a:rPr>
                        <a:t>14.1</a:t>
                      </a:r>
                    </a:p>
                  </a:txBody>
                  <a:tcPr marL="7620" marR="7620" marT="7620" marB="0" anchor="ctr"/>
                </a:tc>
                <a:tc>
                  <a:txBody>
                    <a:bodyPr/>
                    <a:lstStyle/>
                    <a:p>
                      <a:pPr algn="ctr" fontAlgn="b"/>
                      <a:r>
                        <a:rPr lang="en-US" sz="2400" b="1" i="0" u="none" strike="noStrike" kern="1200" dirty="0">
                          <a:solidFill>
                            <a:srgbClr val="008000"/>
                          </a:solidFill>
                          <a:effectLst/>
                          <a:latin typeface="Times New Roman" panose="02020603050405020304" pitchFamily="18" charset="0"/>
                          <a:ea typeface="+mn-ea"/>
                          <a:cs typeface="+mn-cs"/>
                        </a:rPr>
                        <a:t>4.4</a:t>
                      </a:r>
                    </a:p>
                  </a:txBody>
                  <a:tcPr marL="7620" marR="7620" marT="7620" marB="0" anchor="ctr"/>
                </a:tc>
                <a:extLst>
                  <a:ext uri="{0D108BD9-81ED-4DB2-BD59-A6C34878D82A}">
                    <a16:rowId xmlns:a16="http://schemas.microsoft.com/office/drawing/2014/main" val="2838658793"/>
                  </a:ext>
                </a:extLst>
              </a:tr>
              <a:tr h="520557">
                <a:tc>
                  <a:txBody>
                    <a:bodyPr/>
                    <a:lstStyle/>
                    <a:p>
                      <a:pPr algn="ctr" fontAlgn="b"/>
                      <a:r>
                        <a:rPr lang="en-US" sz="2400" b="1" i="0" u="none" strike="noStrike" kern="1200" dirty="0">
                          <a:solidFill>
                            <a:srgbClr val="000080"/>
                          </a:solidFill>
                          <a:effectLst/>
                          <a:latin typeface="Times New Roman" panose="02020603050405020304" pitchFamily="18" charset="0"/>
                          <a:ea typeface="+mn-ea"/>
                          <a:cs typeface="+mn-cs"/>
                        </a:rPr>
                        <a:t>7-YR Avg.</a:t>
                      </a:r>
                    </a:p>
                  </a:txBody>
                  <a:tcPr marL="7620" marR="7620" marT="7620" marB="0" anchor="ctr"/>
                </a:tc>
                <a:tc>
                  <a:txBody>
                    <a:bodyPr/>
                    <a:lstStyle/>
                    <a:p>
                      <a:pPr algn="ctr" fontAlgn="b"/>
                      <a:r>
                        <a:rPr lang="en-US" sz="2400" b="1" i="0" u="none" strike="noStrike" kern="1200" dirty="0">
                          <a:solidFill>
                            <a:srgbClr val="FF0000"/>
                          </a:solidFill>
                          <a:effectLst/>
                          <a:latin typeface="Times New Roman" panose="02020603050405020304" pitchFamily="18" charset="0"/>
                          <a:ea typeface="+mn-ea"/>
                          <a:cs typeface="+mn-cs"/>
                        </a:rPr>
                        <a:t>13.1</a:t>
                      </a:r>
                    </a:p>
                  </a:txBody>
                  <a:tcPr marL="7620" marR="7620" marT="7620" marB="0" anchor="ctr"/>
                </a:tc>
                <a:tc>
                  <a:txBody>
                    <a:bodyPr/>
                    <a:lstStyle/>
                    <a:p>
                      <a:pPr algn="ctr" fontAlgn="b"/>
                      <a:r>
                        <a:rPr lang="en-US" sz="2400" b="1" i="0" u="none" strike="noStrike" kern="1200" dirty="0">
                          <a:solidFill>
                            <a:srgbClr val="0000FF"/>
                          </a:solidFill>
                          <a:effectLst/>
                          <a:latin typeface="Times New Roman" panose="02020603050405020304" pitchFamily="18" charset="0"/>
                          <a:ea typeface="+mn-ea"/>
                          <a:cs typeface="+mn-cs"/>
                        </a:rPr>
                        <a:t>12.9</a:t>
                      </a:r>
                    </a:p>
                  </a:txBody>
                  <a:tcPr marL="7620" marR="7620" marT="7620" marB="0" anchor="ctr"/>
                </a:tc>
                <a:tc>
                  <a:txBody>
                    <a:bodyPr/>
                    <a:lstStyle/>
                    <a:p>
                      <a:pPr algn="ctr" fontAlgn="b"/>
                      <a:r>
                        <a:rPr lang="en-US" sz="2400" b="1" i="0" u="none" strike="noStrike" kern="1200" dirty="0">
                          <a:solidFill>
                            <a:srgbClr val="008000"/>
                          </a:solidFill>
                          <a:effectLst/>
                          <a:latin typeface="Times New Roman" panose="02020603050405020304" pitchFamily="18" charset="0"/>
                          <a:ea typeface="+mn-ea"/>
                          <a:cs typeface="+mn-cs"/>
                        </a:rPr>
                        <a:t>3.7</a:t>
                      </a:r>
                    </a:p>
                  </a:txBody>
                  <a:tcPr marL="7620" marR="7620" marT="7620" marB="0" anchor="ctr"/>
                </a:tc>
                <a:extLst>
                  <a:ext uri="{0D108BD9-81ED-4DB2-BD59-A6C34878D82A}">
                    <a16:rowId xmlns:a16="http://schemas.microsoft.com/office/drawing/2014/main" val="10008"/>
                  </a:ext>
                </a:extLst>
              </a:tr>
            </a:tbl>
          </a:graphicData>
        </a:graphic>
      </p:graphicFrame>
      <p:pic>
        <p:nvPicPr>
          <p:cNvPr id="28680" name="Picture 11" descr="soybea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487508" y="2504757"/>
            <a:ext cx="11890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a:extLst>
              <a:ext uri="{FF2B5EF4-FFF2-40B4-BE49-F238E27FC236}">
                <a16:creationId xmlns:a16="http://schemas.microsoft.com/office/drawing/2014/main" id="{EA735FD0-8B7A-240F-CF63-7066EA5B9A5E}"/>
              </a:ext>
            </a:extLst>
          </p:cNvPr>
          <p:cNvSpPr>
            <a:spLocks noChangeArrowheads="1"/>
          </p:cNvSpPr>
          <p:nvPr/>
        </p:nvSpPr>
        <p:spPr bwMode="auto">
          <a:xfrm>
            <a:off x="3370326" y="3183951"/>
            <a:ext cx="5610511" cy="615553"/>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defRPr/>
            </a:pPr>
            <a:r>
              <a:rPr lang="en-US" sz="4000" b="1" dirty="0">
                <a:solidFill>
                  <a:srgbClr val="00006E"/>
                </a:solidFill>
                <a:effectLst>
                  <a:outerShdw blurRad="38100" dist="38100" dir="2700000" algn="tl">
                    <a:srgbClr val="C0C0C0"/>
                  </a:outerShdw>
                </a:effectLst>
                <a:latin typeface="Arial" panose="020B0604020202020204" pitchFamily="34" charset="0"/>
                <a:cs typeface="Arial" panose="020B0604020202020204" pitchFamily="34" charset="0"/>
              </a:rPr>
              <a:t>U.S. Soybean Situation</a:t>
            </a:r>
          </a:p>
        </p:txBody>
      </p:sp>
      <p:sp>
        <p:nvSpPr>
          <p:cNvPr id="4" name="Line 9">
            <a:extLst>
              <a:ext uri="{FF2B5EF4-FFF2-40B4-BE49-F238E27FC236}">
                <a16:creationId xmlns:a16="http://schemas.microsoft.com/office/drawing/2014/main" id="{A98BE700-7386-CA64-9A07-C270258D1EBE}"/>
              </a:ext>
              <a:ext uri="{C183D7F6-B498-43B3-948B-1728B52AA6E4}">
                <adec:decorative xmlns:adec="http://schemas.microsoft.com/office/drawing/2017/decorative" val="1"/>
              </a:ext>
            </a:extLst>
          </p:cNvPr>
          <p:cNvSpPr>
            <a:spLocks noChangeShapeType="1"/>
          </p:cNvSpPr>
          <p:nvPr/>
        </p:nvSpPr>
        <p:spPr bwMode="auto">
          <a:xfrm>
            <a:off x="3175000" y="4104957"/>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nvGrpSpPr>
          <p:cNvPr id="5" name="Group 24">
            <a:extLst>
              <a:ext uri="{FF2B5EF4-FFF2-40B4-BE49-F238E27FC236}">
                <a16:creationId xmlns:a16="http://schemas.microsoft.com/office/drawing/2014/main" id="{A05E2FE3-63A6-289B-0A1B-955EE5216A7F}"/>
              </a:ext>
              <a:ext uri="{C183D7F6-B498-43B3-948B-1728B52AA6E4}">
                <adec:decorative xmlns:adec="http://schemas.microsoft.com/office/drawing/2017/decorative" val="1"/>
              </a:ext>
            </a:extLst>
          </p:cNvPr>
          <p:cNvGrpSpPr>
            <a:grpSpLocks/>
          </p:cNvGrpSpPr>
          <p:nvPr/>
        </p:nvGrpSpPr>
        <p:grpSpPr bwMode="auto">
          <a:xfrm>
            <a:off x="3451225" y="4119244"/>
            <a:ext cx="5999163" cy="612775"/>
            <a:chOff x="1214" y="780"/>
            <a:chExt cx="3779" cy="386"/>
          </a:xfrm>
        </p:grpSpPr>
        <p:sp>
          <p:nvSpPr>
            <p:cNvPr id="6" name="Rectangle 19">
              <a:extLst>
                <a:ext uri="{FF2B5EF4-FFF2-40B4-BE49-F238E27FC236}">
                  <a16:creationId xmlns:a16="http://schemas.microsoft.com/office/drawing/2014/main" id="{C29A7BC2-C084-E7D2-B7BC-08903C1FBD1B}"/>
                </a:ext>
              </a:extLst>
            </p:cNvPr>
            <p:cNvSpPr>
              <a:spLocks noChangeArrowheads="1"/>
            </p:cNvSpPr>
            <p:nvPr/>
          </p:nvSpPr>
          <p:spPr bwMode="auto">
            <a:xfrm>
              <a:off x="1773" y="926"/>
              <a:ext cx="7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FF0000"/>
                  </a:solidFill>
                </a:rPr>
                <a:t>Production</a:t>
              </a:r>
              <a:endParaRPr lang="en-US" altLang="en-US" sz="2000" dirty="0">
                <a:solidFill>
                  <a:srgbClr val="000000"/>
                </a:solidFill>
              </a:endParaRPr>
            </a:p>
          </p:txBody>
        </p:sp>
        <p:sp>
          <p:nvSpPr>
            <p:cNvPr id="7" name="Rectangle 20">
              <a:extLst>
                <a:ext uri="{FF2B5EF4-FFF2-40B4-BE49-F238E27FC236}">
                  <a16:creationId xmlns:a16="http://schemas.microsoft.com/office/drawing/2014/main" id="{46DE5691-E297-9BB4-C9FE-33F9B7F24565}"/>
                </a:ext>
              </a:extLst>
            </p:cNvPr>
            <p:cNvSpPr>
              <a:spLocks noChangeArrowheads="1"/>
            </p:cNvSpPr>
            <p:nvPr/>
          </p:nvSpPr>
          <p:spPr bwMode="auto">
            <a:xfrm>
              <a:off x="2594" y="926"/>
              <a:ext cx="9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FF"/>
                  </a:solidFill>
                </a:rPr>
                <a:t>Consumption</a:t>
              </a:r>
              <a:endParaRPr lang="en-US" altLang="en-US" sz="2000" dirty="0">
                <a:solidFill>
                  <a:srgbClr val="000000"/>
                </a:solidFill>
              </a:endParaRPr>
            </a:p>
          </p:txBody>
        </p:sp>
        <p:sp>
          <p:nvSpPr>
            <p:cNvPr id="8" name="Rectangle 21">
              <a:extLst>
                <a:ext uri="{FF2B5EF4-FFF2-40B4-BE49-F238E27FC236}">
                  <a16:creationId xmlns:a16="http://schemas.microsoft.com/office/drawing/2014/main" id="{43F0DA6C-0519-8264-9763-E417CECFAB0E}"/>
                </a:ext>
              </a:extLst>
            </p:cNvPr>
            <p:cNvSpPr>
              <a:spLocks noChangeArrowheads="1"/>
            </p:cNvSpPr>
            <p:nvPr/>
          </p:nvSpPr>
          <p:spPr bwMode="auto">
            <a:xfrm>
              <a:off x="3600" y="782"/>
              <a:ext cx="54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008000"/>
                  </a:solidFill>
                </a:rPr>
                <a:t>Ending</a:t>
              </a:r>
              <a:br>
                <a:rPr lang="en-US" altLang="en-US" sz="2000" b="1" dirty="0">
                  <a:solidFill>
                    <a:srgbClr val="008000"/>
                  </a:solidFill>
                </a:rPr>
              </a:br>
              <a:r>
                <a:rPr lang="en-US" altLang="en-US" sz="2000" b="1" dirty="0">
                  <a:solidFill>
                    <a:srgbClr val="008000"/>
                  </a:solidFill>
                </a:rPr>
                <a:t>Stocks </a:t>
              </a:r>
              <a:endParaRPr lang="en-US" altLang="en-US" sz="2000" dirty="0">
                <a:solidFill>
                  <a:srgbClr val="008000"/>
                </a:solidFill>
              </a:endParaRPr>
            </a:p>
          </p:txBody>
        </p:sp>
        <p:sp>
          <p:nvSpPr>
            <p:cNvPr id="9" name="Rectangle 22">
              <a:extLst>
                <a:ext uri="{FF2B5EF4-FFF2-40B4-BE49-F238E27FC236}">
                  <a16:creationId xmlns:a16="http://schemas.microsoft.com/office/drawing/2014/main" id="{C9FAD606-DD31-E2F0-A753-5D0BF09899AC}"/>
                </a:ext>
              </a:extLst>
            </p:cNvPr>
            <p:cNvSpPr>
              <a:spLocks noChangeArrowheads="1"/>
            </p:cNvSpPr>
            <p:nvPr/>
          </p:nvSpPr>
          <p:spPr bwMode="auto">
            <a:xfrm>
              <a:off x="4456" y="780"/>
              <a:ext cx="5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280078"/>
                  </a:solidFill>
                </a:rPr>
                <a:t>U. S.</a:t>
              </a:r>
              <a:br>
                <a:rPr lang="en-US" altLang="en-US" sz="2000" b="1" dirty="0">
                  <a:solidFill>
                    <a:srgbClr val="280078"/>
                  </a:solidFill>
                </a:rPr>
              </a:br>
              <a:r>
                <a:rPr lang="en-US" altLang="en-US" sz="2000" b="1" dirty="0">
                  <a:solidFill>
                    <a:srgbClr val="280078"/>
                  </a:solidFill>
                </a:rPr>
                <a:t>Price</a:t>
              </a:r>
              <a:endParaRPr lang="en-US" altLang="en-US" sz="2000" dirty="0">
                <a:solidFill>
                  <a:srgbClr val="000000"/>
                </a:solidFill>
              </a:endParaRPr>
            </a:p>
          </p:txBody>
        </p:sp>
        <p:sp>
          <p:nvSpPr>
            <p:cNvPr id="10" name="Rectangle 23">
              <a:extLst>
                <a:ext uri="{FF2B5EF4-FFF2-40B4-BE49-F238E27FC236}">
                  <a16:creationId xmlns:a16="http://schemas.microsoft.com/office/drawing/2014/main" id="{1937550F-1F92-039B-6CA2-960F852752DF}"/>
                </a:ext>
              </a:extLst>
            </p:cNvPr>
            <p:cNvSpPr>
              <a:spLocks noChangeArrowheads="1"/>
            </p:cNvSpPr>
            <p:nvPr/>
          </p:nvSpPr>
          <p:spPr bwMode="auto">
            <a:xfrm>
              <a:off x="1214" y="926"/>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6E"/>
                  </a:solidFill>
                </a:rPr>
                <a:t>Year</a:t>
              </a:r>
              <a:endParaRPr lang="en-US" altLang="en-US" sz="2000" dirty="0">
                <a:solidFill>
                  <a:srgbClr val="000000"/>
                </a:solidFill>
              </a:endParaRPr>
            </a:p>
          </p:txBody>
        </p:sp>
      </p:grpSp>
      <p:sp>
        <p:nvSpPr>
          <p:cNvPr id="3" name="Line 8">
            <a:extLst>
              <a:ext uri="{FF2B5EF4-FFF2-40B4-BE49-F238E27FC236}">
                <a16:creationId xmlns:a16="http://schemas.microsoft.com/office/drawing/2014/main" id="{12C34B7C-01A9-3377-D612-1E1AD277BBBD}"/>
              </a:ext>
              <a:ext uri="{C183D7F6-B498-43B3-948B-1728B52AA6E4}">
                <adec:decorative xmlns:adec="http://schemas.microsoft.com/office/drawing/2017/decorative" val="1"/>
              </a:ext>
            </a:extLst>
          </p:cNvPr>
          <p:cNvSpPr>
            <a:spLocks noChangeShapeType="1"/>
          </p:cNvSpPr>
          <p:nvPr/>
        </p:nvSpPr>
        <p:spPr bwMode="auto">
          <a:xfrm>
            <a:off x="3168650" y="4762182"/>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aphicFrame>
        <p:nvGraphicFramePr>
          <p:cNvPr id="11" name="Table 10">
            <a:extLst>
              <a:ext uri="{FF2B5EF4-FFF2-40B4-BE49-F238E27FC236}">
                <a16:creationId xmlns:a16="http://schemas.microsoft.com/office/drawing/2014/main" id="{7DB0F412-DBA2-A56A-15FA-88FD8E3AD73F}"/>
              </a:ext>
            </a:extLst>
          </p:cNvPr>
          <p:cNvGraphicFramePr>
            <a:graphicFrameLocks noGrp="1"/>
          </p:cNvGraphicFramePr>
          <p:nvPr>
            <p:extLst>
              <p:ext uri="{D42A27DB-BD31-4B8C-83A1-F6EECF244321}">
                <p14:modId xmlns:p14="http://schemas.microsoft.com/office/powerpoint/2010/main" val="1991416994"/>
              </p:ext>
            </p:extLst>
          </p:nvPr>
        </p:nvGraphicFramePr>
        <p:xfrm>
          <a:off x="2906713" y="5087249"/>
          <a:ext cx="6667501" cy="835259"/>
        </p:xfrm>
        <a:graphic>
          <a:graphicData uri="http://schemas.openxmlformats.org/drawingml/2006/table">
            <a:tbl>
              <a:tblPr firstRow="1">
                <a:tableStyleId>{ED083AE6-46FA-4A59-8FB0-9F97EB10719F}</a:tableStyleId>
              </a:tblPr>
              <a:tblGrid>
                <a:gridCol w="1414029">
                  <a:extLst>
                    <a:ext uri="{9D8B030D-6E8A-4147-A177-3AD203B41FA5}">
                      <a16:colId xmlns:a16="http://schemas.microsoft.com/office/drawing/2014/main" val="20000"/>
                    </a:ext>
                  </a:extLst>
                </a:gridCol>
                <a:gridCol w="1202431">
                  <a:extLst>
                    <a:ext uri="{9D8B030D-6E8A-4147-A177-3AD203B41FA5}">
                      <a16:colId xmlns:a16="http://schemas.microsoft.com/office/drawing/2014/main" val="20001"/>
                    </a:ext>
                  </a:extLst>
                </a:gridCol>
                <a:gridCol w="1401986">
                  <a:extLst>
                    <a:ext uri="{9D8B030D-6E8A-4147-A177-3AD203B41FA5}">
                      <a16:colId xmlns:a16="http://schemas.microsoft.com/office/drawing/2014/main" val="20002"/>
                    </a:ext>
                  </a:extLst>
                </a:gridCol>
                <a:gridCol w="1403769">
                  <a:extLst>
                    <a:ext uri="{9D8B030D-6E8A-4147-A177-3AD203B41FA5}">
                      <a16:colId xmlns:a16="http://schemas.microsoft.com/office/drawing/2014/main" val="20003"/>
                    </a:ext>
                  </a:extLst>
                </a:gridCol>
                <a:gridCol w="1245286">
                  <a:extLst>
                    <a:ext uri="{9D8B030D-6E8A-4147-A177-3AD203B41FA5}">
                      <a16:colId xmlns:a16="http://schemas.microsoft.com/office/drawing/2014/main" val="20004"/>
                    </a:ext>
                  </a:extLst>
                </a:gridCol>
              </a:tblGrid>
              <a:tr h="371232">
                <a:tc>
                  <a:txBody>
                    <a:bodyPr/>
                    <a:lstStyle/>
                    <a:p>
                      <a:pPr algn="ctr" fontAlgn="b"/>
                      <a:r>
                        <a:rPr lang="en-US" sz="2400" b="1" i="0" u="none" strike="noStrike" kern="1200" dirty="0">
                          <a:solidFill>
                            <a:srgbClr val="000080"/>
                          </a:solidFill>
                          <a:effectLst/>
                          <a:latin typeface="Times New Roman" panose="02020603050405020304" pitchFamily="18" charset="0"/>
                          <a:ea typeface="+mn-ea"/>
                          <a:cs typeface="+mn-cs"/>
                        </a:rPr>
                        <a:t>2023</a:t>
                      </a:r>
                    </a:p>
                  </a:txBody>
                  <a:tcPr marL="7620" marR="7620" marT="7620" marB="0" anchor="b"/>
                </a:tc>
                <a:tc>
                  <a:txBody>
                    <a:bodyPr/>
                    <a:lstStyle/>
                    <a:p>
                      <a:pPr algn="ctr" fontAlgn="b"/>
                      <a:r>
                        <a:rPr lang="en-US" sz="2400" b="1" i="0" u="none" strike="noStrike" kern="1200" dirty="0">
                          <a:solidFill>
                            <a:srgbClr val="FF0000"/>
                          </a:solidFill>
                          <a:effectLst/>
                          <a:latin typeface="Times New Roman" panose="02020603050405020304" pitchFamily="18" charset="0"/>
                          <a:ea typeface="+mn-ea"/>
                          <a:cs typeface="+mn-cs"/>
                        </a:rPr>
                        <a:t>4.1</a:t>
                      </a:r>
                    </a:p>
                  </a:txBody>
                  <a:tcPr marL="7620" marR="7620" marT="7620" marB="0" anchor="b"/>
                </a:tc>
                <a:tc>
                  <a:txBody>
                    <a:bodyPr/>
                    <a:lstStyle/>
                    <a:p>
                      <a:pPr algn="ctr" fontAlgn="b"/>
                      <a:r>
                        <a:rPr lang="en-US" sz="2400" b="1" i="0" u="none" strike="noStrike" kern="1200" dirty="0">
                          <a:solidFill>
                            <a:srgbClr val="0000FF"/>
                          </a:solidFill>
                          <a:effectLst/>
                          <a:latin typeface="Times New Roman" panose="02020603050405020304" pitchFamily="18" charset="0"/>
                          <a:ea typeface="+mn-ea"/>
                          <a:cs typeface="+mn-cs"/>
                        </a:rPr>
                        <a:t>4.2</a:t>
                      </a:r>
                    </a:p>
                  </a:txBody>
                  <a:tcPr marL="7620" marR="7620" marT="7620" marB="0" anchor="b"/>
                </a:tc>
                <a:tc>
                  <a:txBody>
                    <a:bodyPr/>
                    <a:lstStyle/>
                    <a:p>
                      <a:pPr algn="ctr" fontAlgn="b"/>
                      <a:r>
                        <a:rPr lang="en-US" sz="2400" b="1" i="0" u="none" strike="noStrike" kern="1200" dirty="0">
                          <a:solidFill>
                            <a:srgbClr val="008000"/>
                          </a:solidFill>
                          <a:effectLst/>
                          <a:latin typeface="Times New Roman" panose="02020603050405020304" pitchFamily="18" charset="0"/>
                          <a:ea typeface="+mn-ea"/>
                          <a:cs typeface="+mn-cs"/>
                        </a:rPr>
                        <a:t>0.22</a:t>
                      </a:r>
                    </a:p>
                  </a:txBody>
                  <a:tcPr marL="7620" marR="7620" marT="7620" marB="0" anchor="b"/>
                </a:tc>
                <a:tc>
                  <a:txBody>
                    <a:bodyPr/>
                    <a:lstStyle/>
                    <a:p>
                      <a:pPr algn="r" fontAlgn="b"/>
                      <a:r>
                        <a:rPr lang="en-US" sz="2400" b="1" i="0" u="none" strike="noStrike" kern="1200" dirty="0">
                          <a:solidFill>
                            <a:srgbClr val="333399"/>
                          </a:solidFill>
                          <a:effectLst/>
                          <a:latin typeface="Times New Roman" panose="02020603050405020304" pitchFamily="18" charset="0"/>
                          <a:ea typeface="+mn-ea"/>
                          <a:cs typeface="+mn-cs"/>
                        </a:rPr>
                        <a:t>$12.90</a:t>
                      </a:r>
                    </a:p>
                  </a:txBody>
                  <a:tcPr marL="7620" marR="114300" marT="7620" marB="0" anchor="b"/>
                </a:tc>
                <a:extLst>
                  <a:ext uri="{0D108BD9-81ED-4DB2-BD59-A6C34878D82A}">
                    <a16:rowId xmlns:a16="http://schemas.microsoft.com/office/drawing/2014/main" val="3552945978"/>
                  </a:ext>
                </a:extLst>
              </a:tr>
              <a:tr h="461879">
                <a:tc>
                  <a:txBody>
                    <a:bodyPr/>
                    <a:lstStyle/>
                    <a:p>
                      <a:pPr algn="ctr" fontAlgn="b"/>
                      <a:r>
                        <a:rPr lang="en-US" sz="2400" b="1" i="0" u="none" strike="noStrike" kern="1200" dirty="0">
                          <a:solidFill>
                            <a:srgbClr val="000080"/>
                          </a:solidFill>
                          <a:effectLst/>
                          <a:latin typeface="Times New Roman" panose="02020603050405020304" pitchFamily="18" charset="0"/>
                          <a:ea typeface="+mn-ea"/>
                          <a:cs typeface="+mn-cs"/>
                        </a:rPr>
                        <a:t>7-YR Avg.</a:t>
                      </a:r>
                    </a:p>
                  </a:txBody>
                  <a:tcPr marL="7620" marR="7620" marT="7620" marB="0" anchor="b"/>
                </a:tc>
                <a:tc>
                  <a:txBody>
                    <a:bodyPr/>
                    <a:lstStyle/>
                    <a:p>
                      <a:pPr algn="ctr" fontAlgn="b"/>
                      <a:r>
                        <a:rPr lang="en-US" sz="2400" b="1" i="0" u="none" strike="noStrike" kern="1200" dirty="0">
                          <a:solidFill>
                            <a:srgbClr val="FF0000"/>
                          </a:solidFill>
                          <a:effectLst/>
                          <a:latin typeface="Times New Roman" panose="02020603050405020304" pitchFamily="18" charset="0"/>
                          <a:ea typeface="+mn-ea"/>
                          <a:cs typeface="+mn-cs"/>
                        </a:rPr>
                        <a:t>4.2</a:t>
                      </a:r>
                    </a:p>
                  </a:txBody>
                  <a:tcPr marL="7620" marR="7620" marT="7620" marB="0" anchor="b"/>
                </a:tc>
                <a:tc>
                  <a:txBody>
                    <a:bodyPr/>
                    <a:lstStyle/>
                    <a:p>
                      <a:pPr algn="ctr" fontAlgn="b"/>
                      <a:r>
                        <a:rPr lang="en-US" sz="2400" b="1" i="0" u="none" strike="noStrike" kern="1200" dirty="0">
                          <a:solidFill>
                            <a:srgbClr val="0000FF"/>
                          </a:solidFill>
                          <a:effectLst/>
                          <a:latin typeface="Times New Roman" panose="02020603050405020304" pitchFamily="18" charset="0"/>
                          <a:ea typeface="+mn-ea"/>
                          <a:cs typeface="+mn-cs"/>
                        </a:rPr>
                        <a:t>4.3</a:t>
                      </a:r>
                    </a:p>
                  </a:txBody>
                  <a:tcPr marL="7620" marR="7620" marT="7620" marB="0" anchor="b"/>
                </a:tc>
                <a:tc>
                  <a:txBody>
                    <a:bodyPr/>
                    <a:lstStyle/>
                    <a:p>
                      <a:pPr algn="ctr" fontAlgn="b"/>
                      <a:r>
                        <a:rPr lang="en-US" sz="2400" b="1" i="0" u="none" strike="noStrike" kern="1200" dirty="0">
                          <a:solidFill>
                            <a:srgbClr val="008000"/>
                          </a:solidFill>
                          <a:effectLst/>
                          <a:latin typeface="Times New Roman" panose="02020603050405020304" pitchFamily="18" charset="0"/>
                          <a:ea typeface="+mn-ea"/>
                          <a:cs typeface="+mn-cs"/>
                        </a:rPr>
                        <a:t>0.42</a:t>
                      </a:r>
                    </a:p>
                  </a:txBody>
                  <a:tcPr marL="7620" marR="7620" marT="7620" marB="0" anchor="b"/>
                </a:tc>
                <a:tc>
                  <a:txBody>
                    <a:bodyPr/>
                    <a:lstStyle/>
                    <a:p>
                      <a:pPr algn="r" fontAlgn="b"/>
                      <a:r>
                        <a:rPr lang="en-US" sz="2400" b="1" i="0" u="none" strike="noStrike" kern="1200" dirty="0">
                          <a:solidFill>
                            <a:srgbClr val="333399"/>
                          </a:solidFill>
                          <a:effectLst/>
                          <a:latin typeface="Times New Roman" panose="02020603050405020304" pitchFamily="18" charset="0"/>
                          <a:ea typeface="+mn-ea"/>
                          <a:cs typeface="+mn-cs"/>
                        </a:rPr>
                        <a:t>$10.59</a:t>
                      </a:r>
                    </a:p>
                  </a:txBody>
                  <a:tcPr marL="7620" marR="114300" marT="7620" marB="0" anchor="b"/>
                </a:tc>
                <a:extLst>
                  <a:ext uri="{0D108BD9-81ED-4DB2-BD59-A6C34878D82A}">
                    <a16:rowId xmlns:a16="http://schemas.microsoft.com/office/drawing/2014/main" val="10008"/>
                  </a:ext>
                </a:extLst>
              </a:tr>
            </a:tbl>
          </a:graphicData>
        </a:graphic>
      </p:graphicFrame>
      <p:sp>
        <p:nvSpPr>
          <p:cNvPr id="17" name="TextBox 16">
            <a:extLst>
              <a:ext uri="{FF2B5EF4-FFF2-40B4-BE49-F238E27FC236}">
                <a16:creationId xmlns:a16="http://schemas.microsoft.com/office/drawing/2014/main" id="{913779BD-763E-70C4-AD0A-B58E419842D3}"/>
              </a:ext>
            </a:extLst>
          </p:cNvPr>
          <p:cNvSpPr txBox="1"/>
          <p:nvPr/>
        </p:nvSpPr>
        <p:spPr>
          <a:xfrm>
            <a:off x="10634817" y="2093286"/>
            <a:ext cx="1335622" cy="1077218"/>
          </a:xfrm>
          <a:prstGeom prst="rect">
            <a:avLst/>
          </a:prstGeom>
          <a:noFill/>
        </p:spPr>
        <p:txBody>
          <a:bodyPr wrap="none" rtlCol="0">
            <a:spAutoFit/>
          </a:bodyPr>
          <a:lstStyle/>
          <a:p>
            <a:r>
              <a:rPr lang="en-US" sz="3200" b="1" dirty="0">
                <a:solidFill>
                  <a:prstClr val="black"/>
                </a:solidFill>
                <a:latin typeface="Calibri" panose="020F0502020204030204"/>
              </a:rPr>
              <a:t>$12.07</a:t>
            </a:r>
          </a:p>
          <a:p>
            <a:r>
              <a:rPr lang="en-US" sz="3200" b="1" dirty="0">
                <a:solidFill>
                  <a:prstClr val="black"/>
                </a:solidFill>
                <a:latin typeface="Calibri" panose="020F0502020204030204"/>
              </a:rPr>
              <a:t>$11.77</a:t>
            </a:r>
          </a:p>
        </p:txBody>
      </p:sp>
      <p:sp>
        <p:nvSpPr>
          <p:cNvPr id="16" name="TextBox 15">
            <a:extLst>
              <a:ext uri="{FF2B5EF4-FFF2-40B4-BE49-F238E27FC236}">
                <a16:creationId xmlns:a16="http://schemas.microsoft.com/office/drawing/2014/main" id="{912ACDE3-7D4D-39B3-1624-CC7F9B5F0EF5}"/>
              </a:ext>
            </a:extLst>
          </p:cNvPr>
          <p:cNvSpPr txBox="1"/>
          <p:nvPr/>
        </p:nvSpPr>
        <p:spPr>
          <a:xfrm>
            <a:off x="10634817" y="3318631"/>
            <a:ext cx="1335622" cy="584775"/>
          </a:xfrm>
          <a:prstGeom prst="rect">
            <a:avLst/>
          </a:prstGeom>
          <a:noFill/>
        </p:spPr>
        <p:txBody>
          <a:bodyPr wrap="none" rtlCol="0">
            <a:spAutoFit/>
          </a:bodyPr>
          <a:lstStyle/>
          <a:p>
            <a:r>
              <a:rPr lang="en-US" sz="3200" b="1" dirty="0">
                <a:solidFill>
                  <a:prstClr val="black"/>
                </a:solidFill>
                <a:latin typeface="Calibri" panose="020F0502020204030204"/>
              </a:rPr>
              <a:t>$10.70</a:t>
            </a:r>
          </a:p>
        </p:txBody>
      </p:sp>
    </p:spTree>
    <p:extLst>
      <p:ext uri="{BB962C8B-B14F-4D97-AF65-F5344CB8AC3E}">
        <p14:creationId xmlns:p14="http://schemas.microsoft.com/office/powerpoint/2010/main" val="178594048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3" grpId="0" animBg="1"/>
      <p:bldP spid="17"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Average Annual Oklahoma Soybean Price</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21</a:t>
            </a:fld>
            <a:endParaRPr lang="en-US" dirty="0"/>
          </a:p>
        </p:txBody>
      </p:sp>
      <p:pic>
        <p:nvPicPr>
          <p:cNvPr id="4" name="Picture 3" descr="Average Annual Oklahoma Soybean Price.">
            <a:extLst>
              <a:ext uri="{FF2B5EF4-FFF2-40B4-BE49-F238E27FC236}">
                <a16:creationId xmlns:a16="http://schemas.microsoft.com/office/drawing/2014/main" id="{96EC0D8F-84B6-4DDD-8EB7-4AEBEC5259FB}"/>
              </a:ext>
            </a:extLst>
          </p:cNvPr>
          <p:cNvPicPr>
            <a:picLocks noChangeAspect="1"/>
          </p:cNvPicPr>
          <p:nvPr/>
        </p:nvPicPr>
        <p:blipFill>
          <a:blip r:embed="rId2"/>
          <a:stretch>
            <a:fillRect/>
          </a:stretch>
        </p:blipFill>
        <p:spPr>
          <a:xfrm>
            <a:off x="1531207" y="1184338"/>
            <a:ext cx="9129586" cy="5487464"/>
          </a:xfrm>
          <a:prstGeom prst="rect">
            <a:avLst/>
          </a:prstGeom>
        </p:spPr>
      </p:pic>
      <p:sp>
        <p:nvSpPr>
          <p:cNvPr id="5" name="TextBox 4">
            <a:extLst>
              <a:ext uri="{FF2B5EF4-FFF2-40B4-BE49-F238E27FC236}">
                <a16:creationId xmlns:a16="http://schemas.microsoft.com/office/drawing/2014/main" id="{146FB6CD-63C7-4B05-9C34-94D4137F81D9}"/>
              </a:ext>
            </a:extLst>
          </p:cNvPr>
          <p:cNvSpPr txBox="1"/>
          <p:nvPr/>
        </p:nvSpPr>
        <p:spPr>
          <a:xfrm>
            <a:off x="10634817" y="3318631"/>
            <a:ext cx="1335622" cy="584775"/>
          </a:xfrm>
          <a:prstGeom prst="rect">
            <a:avLst/>
          </a:prstGeom>
          <a:noFill/>
        </p:spPr>
        <p:txBody>
          <a:bodyPr wrap="none" rtlCol="0">
            <a:spAutoFit/>
          </a:bodyPr>
          <a:lstStyle/>
          <a:p>
            <a:r>
              <a:rPr lang="en-US" sz="3200" b="1" dirty="0"/>
              <a:t>$10.70</a:t>
            </a:r>
          </a:p>
        </p:txBody>
      </p:sp>
      <p:cxnSp>
        <p:nvCxnSpPr>
          <p:cNvPr id="7" name="Straight Arrow Connector 6">
            <a:extLst>
              <a:ext uri="{FF2B5EF4-FFF2-40B4-BE49-F238E27FC236}">
                <a16:creationId xmlns:a16="http://schemas.microsoft.com/office/drawing/2014/main" id="{DB4A697B-B57D-4160-A822-F6B9D956850F}"/>
              </a:ext>
              <a:ext uri="{C183D7F6-B498-43B3-948B-1728B52AA6E4}">
                <adec:decorative xmlns:adec="http://schemas.microsoft.com/office/drawing/2017/decorative" val="1"/>
              </a:ext>
            </a:extLst>
          </p:cNvPr>
          <p:cNvCxnSpPr/>
          <p:nvPr/>
        </p:nvCxnSpPr>
        <p:spPr>
          <a:xfrm>
            <a:off x="2802194" y="3903406"/>
            <a:ext cx="718738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AE33394C-8273-4273-A47A-59B2E453EF65}"/>
              </a:ext>
            </a:extLst>
          </p:cNvPr>
          <p:cNvSpPr txBox="1"/>
          <p:nvPr/>
        </p:nvSpPr>
        <p:spPr>
          <a:xfrm>
            <a:off x="10634817" y="2093286"/>
            <a:ext cx="1335622" cy="1077218"/>
          </a:xfrm>
          <a:prstGeom prst="rect">
            <a:avLst/>
          </a:prstGeom>
          <a:noFill/>
        </p:spPr>
        <p:txBody>
          <a:bodyPr wrap="none" rtlCol="0">
            <a:spAutoFit/>
          </a:bodyPr>
          <a:lstStyle/>
          <a:p>
            <a:r>
              <a:rPr lang="en-US" sz="3200" b="1" dirty="0"/>
              <a:t>$12.07</a:t>
            </a:r>
          </a:p>
          <a:p>
            <a:r>
              <a:rPr lang="en-US" sz="3200" b="1" dirty="0"/>
              <a:t>$11.77</a:t>
            </a:r>
          </a:p>
        </p:txBody>
      </p:sp>
      <p:cxnSp>
        <p:nvCxnSpPr>
          <p:cNvPr id="6" name="Straight Arrow Connector 5">
            <a:extLst>
              <a:ext uri="{FF2B5EF4-FFF2-40B4-BE49-F238E27FC236}">
                <a16:creationId xmlns:a16="http://schemas.microsoft.com/office/drawing/2014/main" id="{06DE23DD-7420-7E9A-26C5-0A056DA6BFA0}"/>
              </a:ext>
              <a:ext uri="{C183D7F6-B498-43B3-948B-1728B52AA6E4}">
                <adec:decorative xmlns:adec="http://schemas.microsoft.com/office/drawing/2017/decorative" val="1"/>
              </a:ext>
            </a:extLst>
          </p:cNvPr>
          <p:cNvCxnSpPr/>
          <p:nvPr/>
        </p:nvCxnSpPr>
        <p:spPr>
          <a:xfrm>
            <a:off x="2802194" y="2093286"/>
            <a:ext cx="718738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08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Group 7" descr="Cotton graphic."/>
          <p:cNvGrpSpPr>
            <a:grpSpLocks/>
          </p:cNvGrpSpPr>
          <p:nvPr/>
        </p:nvGrpSpPr>
        <p:grpSpPr bwMode="auto">
          <a:xfrm flipH="1">
            <a:off x="3505201" y="1066800"/>
            <a:ext cx="4924425" cy="4351338"/>
            <a:chOff x="151" y="152"/>
            <a:chExt cx="798" cy="705"/>
          </a:xfrm>
        </p:grpSpPr>
        <p:sp>
          <p:nvSpPr>
            <p:cNvPr id="31751" name="Freeform 8"/>
            <p:cNvSpPr>
              <a:spLocks/>
            </p:cNvSpPr>
            <p:nvPr/>
          </p:nvSpPr>
          <p:spPr bwMode="auto">
            <a:xfrm>
              <a:off x="151" y="172"/>
              <a:ext cx="798" cy="685"/>
            </a:xfrm>
            <a:custGeom>
              <a:avLst/>
              <a:gdLst>
                <a:gd name="T0" fmla="*/ 0 w 6391"/>
                <a:gd name="T1" fmla="*/ 0 h 5486"/>
                <a:gd name="T2" fmla="*/ 0 w 6391"/>
                <a:gd name="T3" fmla="*/ 0 h 5486"/>
                <a:gd name="T4" fmla="*/ 0 w 6391"/>
                <a:gd name="T5" fmla="*/ 0 h 5486"/>
                <a:gd name="T6" fmla="*/ 0 w 6391"/>
                <a:gd name="T7" fmla="*/ 0 h 5486"/>
                <a:gd name="T8" fmla="*/ 0 w 6391"/>
                <a:gd name="T9" fmla="*/ 0 h 5486"/>
                <a:gd name="T10" fmla="*/ 0 w 6391"/>
                <a:gd name="T11" fmla="*/ 0 h 5486"/>
                <a:gd name="T12" fmla="*/ 0 w 6391"/>
                <a:gd name="T13" fmla="*/ 0 h 5486"/>
                <a:gd name="T14" fmla="*/ 0 w 6391"/>
                <a:gd name="T15" fmla="*/ 0 h 5486"/>
                <a:gd name="T16" fmla="*/ 0 w 6391"/>
                <a:gd name="T17" fmla="*/ 0 h 5486"/>
                <a:gd name="T18" fmla="*/ 0 w 6391"/>
                <a:gd name="T19" fmla="*/ 0 h 5486"/>
                <a:gd name="T20" fmla="*/ 0 w 6391"/>
                <a:gd name="T21" fmla="*/ 0 h 5486"/>
                <a:gd name="T22" fmla="*/ 0 w 6391"/>
                <a:gd name="T23" fmla="*/ 0 h 5486"/>
                <a:gd name="T24" fmla="*/ 0 w 6391"/>
                <a:gd name="T25" fmla="*/ 0 h 5486"/>
                <a:gd name="T26" fmla="*/ 0 w 6391"/>
                <a:gd name="T27" fmla="*/ 0 h 5486"/>
                <a:gd name="T28" fmla="*/ 0 w 6391"/>
                <a:gd name="T29" fmla="*/ 0 h 5486"/>
                <a:gd name="T30" fmla="*/ 0 w 6391"/>
                <a:gd name="T31" fmla="*/ 0 h 5486"/>
                <a:gd name="T32" fmla="*/ 0 w 6391"/>
                <a:gd name="T33" fmla="*/ 0 h 5486"/>
                <a:gd name="T34" fmla="*/ 0 w 6391"/>
                <a:gd name="T35" fmla="*/ 0 h 5486"/>
                <a:gd name="T36" fmla="*/ 0 w 6391"/>
                <a:gd name="T37" fmla="*/ 0 h 5486"/>
                <a:gd name="T38" fmla="*/ 0 w 6391"/>
                <a:gd name="T39" fmla="*/ 0 h 5486"/>
                <a:gd name="T40" fmla="*/ 0 w 6391"/>
                <a:gd name="T41" fmla="*/ 0 h 5486"/>
                <a:gd name="T42" fmla="*/ 0 w 6391"/>
                <a:gd name="T43" fmla="*/ 0 h 5486"/>
                <a:gd name="T44" fmla="*/ 0 w 6391"/>
                <a:gd name="T45" fmla="*/ 0 h 5486"/>
                <a:gd name="T46" fmla="*/ 0 w 6391"/>
                <a:gd name="T47" fmla="*/ 0 h 5486"/>
                <a:gd name="T48" fmla="*/ 0 w 6391"/>
                <a:gd name="T49" fmla="*/ 0 h 5486"/>
                <a:gd name="T50" fmla="*/ 0 w 6391"/>
                <a:gd name="T51" fmla="*/ 0 h 5486"/>
                <a:gd name="T52" fmla="*/ 0 w 6391"/>
                <a:gd name="T53" fmla="*/ 0 h 5486"/>
                <a:gd name="T54" fmla="*/ 0 w 6391"/>
                <a:gd name="T55" fmla="*/ 0 h 5486"/>
                <a:gd name="T56" fmla="*/ 0 w 6391"/>
                <a:gd name="T57" fmla="*/ 0 h 5486"/>
                <a:gd name="T58" fmla="*/ 0 w 6391"/>
                <a:gd name="T59" fmla="*/ 0 h 5486"/>
                <a:gd name="T60" fmla="*/ 0 w 6391"/>
                <a:gd name="T61" fmla="*/ 0 h 5486"/>
                <a:gd name="T62" fmla="*/ 0 w 6391"/>
                <a:gd name="T63" fmla="*/ 0 h 5486"/>
                <a:gd name="T64" fmla="*/ 0 w 6391"/>
                <a:gd name="T65" fmla="*/ 0 h 5486"/>
                <a:gd name="T66" fmla="*/ 0 w 6391"/>
                <a:gd name="T67" fmla="*/ 0 h 5486"/>
                <a:gd name="T68" fmla="*/ 0 w 6391"/>
                <a:gd name="T69" fmla="*/ 0 h 5486"/>
                <a:gd name="T70" fmla="*/ 0 w 6391"/>
                <a:gd name="T71" fmla="*/ 0 h 5486"/>
                <a:gd name="T72" fmla="*/ 0 w 6391"/>
                <a:gd name="T73" fmla="*/ 0 h 5486"/>
                <a:gd name="T74" fmla="*/ 0 w 6391"/>
                <a:gd name="T75" fmla="*/ 0 h 5486"/>
                <a:gd name="T76" fmla="*/ 0 w 6391"/>
                <a:gd name="T77" fmla="*/ 0 h 5486"/>
                <a:gd name="T78" fmla="*/ 0 w 6391"/>
                <a:gd name="T79" fmla="*/ 0 h 5486"/>
                <a:gd name="T80" fmla="*/ 0 w 6391"/>
                <a:gd name="T81" fmla="*/ 0 h 5486"/>
                <a:gd name="T82" fmla="*/ 0 w 6391"/>
                <a:gd name="T83" fmla="*/ 0 h 5486"/>
                <a:gd name="T84" fmla="*/ 0 w 6391"/>
                <a:gd name="T85" fmla="*/ 0 h 5486"/>
                <a:gd name="T86" fmla="*/ 0 w 6391"/>
                <a:gd name="T87" fmla="*/ 0 h 5486"/>
                <a:gd name="T88" fmla="*/ 0 w 6391"/>
                <a:gd name="T89" fmla="*/ 0 h 5486"/>
                <a:gd name="T90" fmla="*/ 0 w 6391"/>
                <a:gd name="T91" fmla="*/ 0 h 5486"/>
                <a:gd name="T92" fmla="*/ 0 w 6391"/>
                <a:gd name="T93" fmla="*/ 0 h 5486"/>
                <a:gd name="T94" fmla="*/ 0 w 6391"/>
                <a:gd name="T95" fmla="*/ 0 h 5486"/>
                <a:gd name="T96" fmla="*/ 0 w 6391"/>
                <a:gd name="T97" fmla="*/ 0 h 5486"/>
                <a:gd name="T98" fmla="*/ 0 w 6391"/>
                <a:gd name="T99" fmla="*/ 0 h 5486"/>
                <a:gd name="T100" fmla="*/ 0 w 6391"/>
                <a:gd name="T101" fmla="*/ 0 h 5486"/>
                <a:gd name="T102" fmla="*/ 0 w 6391"/>
                <a:gd name="T103" fmla="*/ 0 h 5486"/>
                <a:gd name="T104" fmla="*/ 0 w 6391"/>
                <a:gd name="T105" fmla="*/ 0 h 5486"/>
                <a:gd name="T106" fmla="*/ 0 w 6391"/>
                <a:gd name="T107" fmla="*/ 0 h 5486"/>
                <a:gd name="T108" fmla="*/ 0 w 6391"/>
                <a:gd name="T109" fmla="*/ 0 h 5486"/>
                <a:gd name="T110" fmla="*/ 0 w 6391"/>
                <a:gd name="T111" fmla="*/ 0 h 5486"/>
                <a:gd name="T112" fmla="*/ 0 w 6391"/>
                <a:gd name="T113" fmla="*/ 0 h 5486"/>
                <a:gd name="T114" fmla="*/ 0 w 6391"/>
                <a:gd name="T115" fmla="*/ 0 h 5486"/>
                <a:gd name="T116" fmla="*/ 0 w 6391"/>
                <a:gd name="T117" fmla="*/ 0 h 5486"/>
                <a:gd name="T118" fmla="*/ 0 w 6391"/>
                <a:gd name="T119" fmla="*/ 0 h 5486"/>
                <a:gd name="T120" fmla="*/ 0 w 6391"/>
                <a:gd name="T121" fmla="*/ 0 h 54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1"/>
                <a:gd name="T184" fmla="*/ 0 h 5486"/>
                <a:gd name="T185" fmla="*/ 6391 w 6391"/>
                <a:gd name="T186" fmla="*/ 5486 h 54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1" h="5486">
                  <a:moveTo>
                    <a:pt x="1645" y="1718"/>
                  </a:moveTo>
                  <a:lnTo>
                    <a:pt x="1569" y="1758"/>
                  </a:lnTo>
                  <a:lnTo>
                    <a:pt x="1506" y="1804"/>
                  </a:lnTo>
                  <a:lnTo>
                    <a:pt x="1444" y="1841"/>
                  </a:lnTo>
                  <a:lnTo>
                    <a:pt x="1383" y="1896"/>
                  </a:lnTo>
                  <a:lnTo>
                    <a:pt x="1329" y="1934"/>
                  </a:lnTo>
                  <a:lnTo>
                    <a:pt x="1282" y="1987"/>
                  </a:lnTo>
                  <a:lnTo>
                    <a:pt x="1245" y="2051"/>
                  </a:lnTo>
                  <a:lnTo>
                    <a:pt x="1199" y="2104"/>
                  </a:lnTo>
                  <a:lnTo>
                    <a:pt x="1168" y="2157"/>
                  </a:lnTo>
                  <a:lnTo>
                    <a:pt x="1136" y="2226"/>
                  </a:lnTo>
                  <a:lnTo>
                    <a:pt x="1107" y="2281"/>
                  </a:lnTo>
                  <a:lnTo>
                    <a:pt x="1082" y="2351"/>
                  </a:lnTo>
                  <a:lnTo>
                    <a:pt x="1067" y="2413"/>
                  </a:lnTo>
                  <a:lnTo>
                    <a:pt x="1051" y="2481"/>
                  </a:lnTo>
                  <a:lnTo>
                    <a:pt x="1046" y="2551"/>
                  </a:lnTo>
                  <a:lnTo>
                    <a:pt x="1037" y="2612"/>
                  </a:lnTo>
                  <a:lnTo>
                    <a:pt x="1037" y="2682"/>
                  </a:lnTo>
                  <a:lnTo>
                    <a:pt x="1037" y="2751"/>
                  </a:lnTo>
                  <a:lnTo>
                    <a:pt x="1046" y="2820"/>
                  </a:lnTo>
                  <a:lnTo>
                    <a:pt x="1060" y="2888"/>
                  </a:lnTo>
                  <a:lnTo>
                    <a:pt x="1075" y="2952"/>
                  </a:lnTo>
                  <a:lnTo>
                    <a:pt x="1091" y="3022"/>
                  </a:lnTo>
                  <a:lnTo>
                    <a:pt x="1114" y="3083"/>
                  </a:lnTo>
                  <a:lnTo>
                    <a:pt x="1144" y="3151"/>
                  </a:lnTo>
                  <a:lnTo>
                    <a:pt x="1176" y="3213"/>
                  </a:lnTo>
                  <a:lnTo>
                    <a:pt x="1213" y="3274"/>
                  </a:lnTo>
                  <a:lnTo>
                    <a:pt x="1252" y="3338"/>
                  </a:lnTo>
                  <a:lnTo>
                    <a:pt x="1291" y="3399"/>
                  </a:lnTo>
                  <a:lnTo>
                    <a:pt x="1337" y="3453"/>
                  </a:lnTo>
                  <a:lnTo>
                    <a:pt x="1390" y="3515"/>
                  </a:lnTo>
                  <a:lnTo>
                    <a:pt x="1436" y="3562"/>
                  </a:lnTo>
                  <a:lnTo>
                    <a:pt x="1498" y="3615"/>
                  </a:lnTo>
                  <a:lnTo>
                    <a:pt x="1484" y="3639"/>
                  </a:lnTo>
                  <a:lnTo>
                    <a:pt x="1467" y="3660"/>
                  </a:lnTo>
                  <a:lnTo>
                    <a:pt x="1452" y="3700"/>
                  </a:lnTo>
                  <a:lnTo>
                    <a:pt x="1429" y="3738"/>
                  </a:lnTo>
                  <a:lnTo>
                    <a:pt x="1415" y="3777"/>
                  </a:lnTo>
                  <a:lnTo>
                    <a:pt x="1390" y="3822"/>
                  </a:lnTo>
                  <a:lnTo>
                    <a:pt x="1368" y="3876"/>
                  </a:lnTo>
                  <a:lnTo>
                    <a:pt x="1352" y="3930"/>
                  </a:lnTo>
                  <a:lnTo>
                    <a:pt x="1329" y="3976"/>
                  </a:lnTo>
                  <a:lnTo>
                    <a:pt x="1314" y="4030"/>
                  </a:lnTo>
                  <a:lnTo>
                    <a:pt x="1291" y="4085"/>
                  </a:lnTo>
                  <a:lnTo>
                    <a:pt x="1282" y="4139"/>
                  </a:lnTo>
                  <a:lnTo>
                    <a:pt x="1268" y="4185"/>
                  </a:lnTo>
                  <a:lnTo>
                    <a:pt x="1261" y="4224"/>
                  </a:lnTo>
                  <a:lnTo>
                    <a:pt x="1261" y="4269"/>
                  </a:lnTo>
                  <a:lnTo>
                    <a:pt x="1261" y="4309"/>
                  </a:lnTo>
                  <a:lnTo>
                    <a:pt x="1220" y="4301"/>
                  </a:lnTo>
                  <a:lnTo>
                    <a:pt x="1184" y="4293"/>
                  </a:lnTo>
                  <a:lnTo>
                    <a:pt x="1152" y="4285"/>
                  </a:lnTo>
                  <a:lnTo>
                    <a:pt x="1114" y="4269"/>
                  </a:lnTo>
                  <a:lnTo>
                    <a:pt x="1075" y="4269"/>
                  </a:lnTo>
                  <a:lnTo>
                    <a:pt x="1037" y="4253"/>
                  </a:lnTo>
                  <a:lnTo>
                    <a:pt x="1006" y="4246"/>
                  </a:lnTo>
                  <a:lnTo>
                    <a:pt x="968" y="4239"/>
                  </a:lnTo>
                  <a:lnTo>
                    <a:pt x="929" y="4232"/>
                  </a:lnTo>
                  <a:lnTo>
                    <a:pt x="891" y="4224"/>
                  </a:lnTo>
                  <a:lnTo>
                    <a:pt x="852" y="4216"/>
                  </a:lnTo>
                  <a:lnTo>
                    <a:pt x="814" y="4216"/>
                  </a:lnTo>
                  <a:lnTo>
                    <a:pt x="774" y="4207"/>
                  </a:lnTo>
                  <a:lnTo>
                    <a:pt x="738" y="4200"/>
                  </a:lnTo>
                  <a:lnTo>
                    <a:pt x="706" y="4192"/>
                  </a:lnTo>
                  <a:lnTo>
                    <a:pt x="660" y="4185"/>
                  </a:lnTo>
                  <a:lnTo>
                    <a:pt x="629" y="4176"/>
                  </a:lnTo>
                  <a:lnTo>
                    <a:pt x="591" y="4169"/>
                  </a:lnTo>
                  <a:lnTo>
                    <a:pt x="552" y="4161"/>
                  </a:lnTo>
                  <a:lnTo>
                    <a:pt x="515" y="4161"/>
                  </a:lnTo>
                  <a:lnTo>
                    <a:pt x="484" y="4154"/>
                  </a:lnTo>
                  <a:lnTo>
                    <a:pt x="453" y="4146"/>
                  </a:lnTo>
                  <a:lnTo>
                    <a:pt x="414" y="4139"/>
                  </a:lnTo>
                  <a:lnTo>
                    <a:pt x="376" y="4139"/>
                  </a:lnTo>
                  <a:lnTo>
                    <a:pt x="345" y="4131"/>
                  </a:lnTo>
                  <a:lnTo>
                    <a:pt x="314" y="4123"/>
                  </a:lnTo>
                  <a:lnTo>
                    <a:pt x="283" y="4123"/>
                  </a:lnTo>
                  <a:lnTo>
                    <a:pt x="252" y="4115"/>
                  </a:lnTo>
                  <a:lnTo>
                    <a:pt x="222" y="4115"/>
                  </a:lnTo>
                  <a:lnTo>
                    <a:pt x="191" y="4107"/>
                  </a:lnTo>
                  <a:lnTo>
                    <a:pt x="167" y="4107"/>
                  </a:lnTo>
                  <a:lnTo>
                    <a:pt x="137" y="4107"/>
                  </a:lnTo>
                  <a:lnTo>
                    <a:pt x="106" y="4107"/>
                  </a:lnTo>
                  <a:lnTo>
                    <a:pt x="84" y="4107"/>
                  </a:lnTo>
                  <a:lnTo>
                    <a:pt x="60" y="4115"/>
                  </a:lnTo>
                  <a:lnTo>
                    <a:pt x="36" y="4131"/>
                  </a:lnTo>
                  <a:lnTo>
                    <a:pt x="21" y="4139"/>
                  </a:lnTo>
                  <a:lnTo>
                    <a:pt x="8" y="4161"/>
                  </a:lnTo>
                  <a:lnTo>
                    <a:pt x="8" y="4176"/>
                  </a:lnTo>
                  <a:lnTo>
                    <a:pt x="8" y="4192"/>
                  </a:lnTo>
                  <a:lnTo>
                    <a:pt x="0" y="4216"/>
                  </a:lnTo>
                  <a:lnTo>
                    <a:pt x="0" y="4232"/>
                  </a:lnTo>
                  <a:lnTo>
                    <a:pt x="8" y="4246"/>
                  </a:lnTo>
                  <a:lnTo>
                    <a:pt x="8" y="4261"/>
                  </a:lnTo>
                  <a:lnTo>
                    <a:pt x="8" y="4269"/>
                  </a:lnTo>
                  <a:lnTo>
                    <a:pt x="21" y="4285"/>
                  </a:lnTo>
                  <a:lnTo>
                    <a:pt x="36" y="4293"/>
                  </a:lnTo>
                  <a:lnTo>
                    <a:pt x="60" y="4293"/>
                  </a:lnTo>
                  <a:lnTo>
                    <a:pt x="176" y="4309"/>
                  </a:lnTo>
                  <a:lnTo>
                    <a:pt x="300" y="4323"/>
                  </a:lnTo>
                  <a:lnTo>
                    <a:pt x="422" y="4339"/>
                  </a:lnTo>
                  <a:lnTo>
                    <a:pt x="536" y="4362"/>
                  </a:lnTo>
                  <a:lnTo>
                    <a:pt x="660" y="4387"/>
                  </a:lnTo>
                  <a:lnTo>
                    <a:pt x="774" y="4408"/>
                  </a:lnTo>
                  <a:lnTo>
                    <a:pt x="898" y="4431"/>
                  </a:lnTo>
                  <a:lnTo>
                    <a:pt x="1021" y="4463"/>
                  </a:lnTo>
                  <a:lnTo>
                    <a:pt x="1136" y="4484"/>
                  </a:lnTo>
                  <a:lnTo>
                    <a:pt x="1261" y="4516"/>
                  </a:lnTo>
                  <a:lnTo>
                    <a:pt x="1375" y="4546"/>
                  </a:lnTo>
                  <a:lnTo>
                    <a:pt x="1492" y="4578"/>
                  </a:lnTo>
                  <a:lnTo>
                    <a:pt x="1606" y="4615"/>
                  </a:lnTo>
                  <a:lnTo>
                    <a:pt x="1721" y="4654"/>
                  </a:lnTo>
                  <a:lnTo>
                    <a:pt x="1837" y="4692"/>
                  </a:lnTo>
                  <a:lnTo>
                    <a:pt x="1951" y="4732"/>
                  </a:lnTo>
                  <a:lnTo>
                    <a:pt x="2068" y="4763"/>
                  </a:lnTo>
                  <a:lnTo>
                    <a:pt x="2175" y="4809"/>
                  </a:lnTo>
                  <a:lnTo>
                    <a:pt x="2291" y="4847"/>
                  </a:lnTo>
                  <a:lnTo>
                    <a:pt x="2397" y="4894"/>
                  </a:lnTo>
                  <a:lnTo>
                    <a:pt x="2506" y="4940"/>
                  </a:lnTo>
                  <a:lnTo>
                    <a:pt x="2613" y="4986"/>
                  </a:lnTo>
                  <a:lnTo>
                    <a:pt x="2722" y="5025"/>
                  </a:lnTo>
                  <a:lnTo>
                    <a:pt x="2821" y="5071"/>
                  </a:lnTo>
                  <a:lnTo>
                    <a:pt x="2921" y="5118"/>
                  </a:lnTo>
                  <a:lnTo>
                    <a:pt x="3030" y="5171"/>
                  </a:lnTo>
                  <a:lnTo>
                    <a:pt x="3122" y="5217"/>
                  </a:lnTo>
                  <a:lnTo>
                    <a:pt x="3221" y="5263"/>
                  </a:lnTo>
                  <a:lnTo>
                    <a:pt x="3313" y="5309"/>
                  </a:lnTo>
                  <a:lnTo>
                    <a:pt x="3406" y="5365"/>
                  </a:lnTo>
                  <a:lnTo>
                    <a:pt x="3498" y="5418"/>
                  </a:lnTo>
                  <a:lnTo>
                    <a:pt x="3590" y="5464"/>
                  </a:lnTo>
                  <a:lnTo>
                    <a:pt x="3606" y="5479"/>
                  </a:lnTo>
                  <a:lnTo>
                    <a:pt x="3629" y="5486"/>
                  </a:lnTo>
                  <a:lnTo>
                    <a:pt x="3645" y="5486"/>
                  </a:lnTo>
                  <a:lnTo>
                    <a:pt x="3667" y="5479"/>
                  </a:lnTo>
                  <a:lnTo>
                    <a:pt x="3682" y="5472"/>
                  </a:lnTo>
                  <a:lnTo>
                    <a:pt x="3691" y="5464"/>
                  </a:lnTo>
                  <a:lnTo>
                    <a:pt x="3706" y="5448"/>
                  </a:lnTo>
                  <a:lnTo>
                    <a:pt x="3714" y="5426"/>
                  </a:lnTo>
                  <a:lnTo>
                    <a:pt x="3723" y="5411"/>
                  </a:lnTo>
                  <a:lnTo>
                    <a:pt x="3723" y="5387"/>
                  </a:lnTo>
                  <a:lnTo>
                    <a:pt x="3723" y="5370"/>
                  </a:lnTo>
                  <a:lnTo>
                    <a:pt x="3714" y="5349"/>
                  </a:lnTo>
                  <a:lnTo>
                    <a:pt x="3706" y="5326"/>
                  </a:lnTo>
                  <a:lnTo>
                    <a:pt x="3698" y="5309"/>
                  </a:lnTo>
                  <a:lnTo>
                    <a:pt x="3682" y="5288"/>
                  </a:lnTo>
                  <a:lnTo>
                    <a:pt x="3660" y="5272"/>
                  </a:lnTo>
                  <a:lnTo>
                    <a:pt x="3590" y="5241"/>
                  </a:lnTo>
                  <a:lnTo>
                    <a:pt x="3529" y="5195"/>
                  </a:lnTo>
                  <a:lnTo>
                    <a:pt x="3459" y="5164"/>
                  </a:lnTo>
                  <a:lnTo>
                    <a:pt x="3399" y="5125"/>
                  </a:lnTo>
                  <a:lnTo>
                    <a:pt x="3328" y="5086"/>
                  </a:lnTo>
                  <a:lnTo>
                    <a:pt x="3260" y="5057"/>
                  </a:lnTo>
                  <a:lnTo>
                    <a:pt x="3199" y="5017"/>
                  </a:lnTo>
                  <a:lnTo>
                    <a:pt x="3128" y="4986"/>
                  </a:lnTo>
                  <a:lnTo>
                    <a:pt x="3059" y="4955"/>
                  </a:lnTo>
                  <a:lnTo>
                    <a:pt x="2990" y="4923"/>
                  </a:lnTo>
                  <a:lnTo>
                    <a:pt x="2921" y="4894"/>
                  </a:lnTo>
                  <a:lnTo>
                    <a:pt x="2851" y="4870"/>
                  </a:lnTo>
                  <a:lnTo>
                    <a:pt x="2790" y="4841"/>
                  </a:lnTo>
                  <a:lnTo>
                    <a:pt x="2722" y="4809"/>
                  </a:lnTo>
                  <a:lnTo>
                    <a:pt x="2644" y="4778"/>
                  </a:lnTo>
                  <a:lnTo>
                    <a:pt x="2575" y="4755"/>
                  </a:lnTo>
                  <a:lnTo>
                    <a:pt x="2514" y="4732"/>
                  </a:lnTo>
                  <a:lnTo>
                    <a:pt x="2444" y="4700"/>
                  </a:lnTo>
                  <a:lnTo>
                    <a:pt x="2368" y="4678"/>
                  </a:lnTo>
                  <a:lnTo>
                    <a:pt x="2299" y="4646"/>
                  </a:lnTo>
                  <a:lnTo>
                    <a:pt x="2230" y="4624"/>
                  </a:lnTo>
                  <a:lnTo>
                    <a:pt x="2161" y="4601"/>
                  </a:lnTo>
                  <a:lnTo>
                    <a:pt x="2089" y="4578"/>
                  </a:lnTo>
                  <a:lnTo>
                    <a:pt x="2014" y="4554"/>
                  </a:lnTo>
                  <a:lnTo>
                    <a:pt x="1944" y="4532"/>
                  </a:lnTo>
                  <a:lnTo>
                    <a:pt x="1874" y="4509"/>
                  </a:lnTo>
                  <a:lnTo>
                    <a:pt x="1797" y="4484"/>
                  </a:lnTo>
                  <a:lnTo>
                    <a:pt x="1729" y="4463"/>
                  </a:lnTo>
                  <a:lnTo>
                    <a:pt x="1659" y="4439"/>
                  </a:lnTo>
                  <a:lnTo>
                    <a:pt x="1583" y="4416"/>
                  </a:lnTo>
                  <a:lnTo>
                    <a:pt x="1513" y="4392"/>
                  </a:lnTo>
                  <a:lnTo>
                    <a:pt x="1444" y="4370"/>
                  </a:lnTo>
                  <a:lnTo>
                    <a:pt x="1436" y="4323"/>
                  </a:lnTo>
                  <a:lnTo>
                    <a:pt x="1436" y="4278"/>
                  </a:lnTo>
                  <a:lnTo>
                    <a:pt x="1436" y="4224"/>
                  </a:lnTo>
                  <a:lnTo>
                    <a:pt x="1444" y="4176"/>
                  </a:lnTo>
                  <a:lnTo>
                    <a:pt x="1452" y="4131"/>
                  </a:lnTo>
                  <a:lnTo>
                    <a:pt x="1460" y="4078"/>
                  </a:lnTo>
                  <a:lnTo>
                    <a:pt x="1467" y="4022"/>
                  </a:lnTo>
                  <a:lnTo>
                    <a:pt x="1484" y="3976"/>
                  </a:lnTo>
                  <a:lnTo>
                    <a:pt x="1498" y="3930"/>
                  </a:lnTo>
                  <a:lnTo>
                    <a:pt x="1506" y="3883"/>
                  </a:lnTo>
                  <a:lnTo>
                    <a:pt x="1528" y="3846"/>
                  </a:lnTo>
                  <a:lnTo>
                    <a:pt x="1538" y="3806"/>
                  </a:lnTo>
                  <a:lnTo>
                    <a:pt x="1553" y="3768"/>
                  </a:lnTo>
                  <a:lnTo>
                    <a:pt x="1569" y="3738"/>
                  </a:lnTo>
                  <a:lnTo>
                    <a:pt x="1583" y="3707"/>
                  </a:lnTo>
                  <a:lnTo>
                    <a:pt x="1599" y="3692"/>
                  </a:lnTo>
                  <a:lnTo>
                    <a:pt x="1645" y="3721"/>
                  </a:lnTo>
                  <a:lnTo>
                    <a:pt x="1691" y="3760"/>
                  </a:lnTo>
                  <a:lnTo>
                    <a:pt x="1736" y="3791"/>
                  </a:lnTo>
                  <a:lnTo>
                    <a:pt x="1783" y="3830"/>
                  </a:lnTo>
                  <a:lnTo>
                    <a:pt x="1828" y="3862"/>
                  </a:lnTo>
                  <a:lnTo>
                    <a:pt x="1874" y="3883"/>
                  </a:lnTo>
                  <a:lnTo>
                    <a:pt x="1930" y="3915"/>
                  </a:lnTo>
                  <a:lnTo>
                    <a:pt x="1976" y="3938"/>
                  </a:lnTo>
                  <a:lnTo>
                    <a:pt x="2028" y="3961"/>
                  </a:lnTo>
                  <a:lnTo>
                    <a:pt x="2075" y="3976"/>
                  </a:lnTo>
                  <a:lnTo>
                    <a:pt x="2121" y="3992"/>
                  </a:lnTo>
                  <a:lnTo>
                    <a:pt x="2175" y="4008"/>
                  </a:lnTo>
                  <a:lnTo>
                    <a:pt x="2230" y="4022"/>
                  </a:lnTo>
                  <a:lnTo>
                    <a:pt x="2274" y="4030"/>
                  </a:lnTo>
                  <a:lnTo>
                    <a:pt x="2320" y="4037"/>
                  </a:lnTo>
                  <a:lnTo>
                    <a:pt x="2376" y="4046"/>
                  </a:lnTo>
                  <a:lnTo>
                    <a:pt x="2429" y="4046"/>
                  </a:lnTo>
                  <a:lnTo>
                    <a:pt x="2483" y="4046"/>
                  </a:lnTo>
                  <a:lnTo>
                    <a:pt x="2536" y="4037"/>
                  </a:lnTo>
                  <a:lnTo>
                    <a:pt x="2582" y="4037"/>
                  </a:lnTo>
                  <a:lnTo>
                    <a:pt x="2637" y="4022"/>
                  </a:lnTo>
                  <a:lnTo>
                    <a:pt x="2690" y="4015"/>
                  </a:lnTo>
                  <a:lnTo>
                    <a:pt x="2745" y="3992"/>
                  </a:lnTo>
                  <a:lnTo>
                    <a:pt x="2798" y="3976"/>
                  </a:lnTo>
                  <a:lnTo>
                    <a:pt x="2844" y="3961"/>
                  </a:lnTo>
                  <a:lnTo>
                    <a:pt x="2898" y="3930"/>
                  </a:lnTo>
                  <a:lnTo>
                    <a:pt x="2952" y="3899"/>
                  </a:lnTo>
                  <a:lnTo>
                    <a:pt x="3005" y="3867"/>
                  </a:lnTo>
                  <a:lnTo>
                    <a:pt x="3059" y="3838"/>
                  </a:lnTo>
                  <a:lnTo>
                    <a:pt x="3106" y="3791"/>
                  </a:lnTo>
                  <a:lnTo>
                    <a:pt x="3160" y="3746"/>
                  </a:lnTo>
                  <a:lnTo>
                    <a:pt x="3204" y="3700"/>
                  </a:lnTo>
                  <a:lnTo>
                    <a:pt x="3244" y="3806"/>
                  </a:lnTo>
                  <a:lnTo>
                    <a:pt x="3290" y="3915"/>
                  </a:lnTo>
                  <a:lnTo>
                    <a:pt x="3345" y="4008"/>
                  </a:lnTo>
                  <a:lnTo>
                    <a:pt x="3406" y="4099"/>
                  </a:lnTo>
                  <a:lnTo>
                    <a:pt x="3476" y="4192"/>
                  </a:lnTo>
                  <a:lnTo>
                    <a:pt x="3553" y="4278"/>
                  </a:lnTo>
                  <a:lnTo>
                    <a:pt x="3629" y="4362"/>
                  </a:lnTo>
                  <a:lnTo>
                    <a:pt x="3714" y="4439"/>
                  </a:lnTo>
                  <a:lnTo>
                    <a:pt x="3805" y="4509"/>
                  </a:lnTo>
                  <a:lnTo>
                    <a:pt x="3898" y="4586"/>
                  </a:lnTo>
                  <a:lnTo>
                    <a:pt x="4006" y="4646"/>
                  </a:lnTo>
                  <a:lnTo>
                    <a:pt x="4105" y="4708"/>
                  </a:lnTo>
                  <a:lnTo>
                    <a:pt x="4214" y="4763"/>
                  </a:lnTo>
                  <a:lnTo>
                    <a:pt x="4328" y="4816"/>
                  </a:lnTo>
                  <a:lnTo>
                    <a:pt x="4437" y="4862"/>
                  </a:lnTo>
                  <a:lnTo>
                    <a:pt x="4559" y="4909"/>
                  </a:lnTo>
                  <a:lnTo>
                    <a:pt x="4675" y="4940"/>
                  </a:lnTo>
                  <a:lnTo>
                    <a:pt x="4798" y="4979"/>
                  </a:lnTo>
                  <a:lnTo>
                    <a:pt x="4912" y="5001"/>
                  </a:lnTo>
                  <a:lnTo>
                    <a:pt x="5036" y="5025"/>
                  </a:lnTo>
                  <a:lnTo>
                    <a:pt x="5159" y="5032"/>
                  </a:lnTo>
                  <a:lnTo>
                    <a:pt x="5282" y="5048"/>
                  </a:lnTo>
                  <a:lnTo>
                    <a:pt x="5398" y="5048"/>
                  </a:lnTo>
                  <a:lnTo>
                    <a:pt x="5521" y="5048"/>
                  </a:lnTo>
                  <a:lnTo>
                    <a:pt x="5637" y="5040"/>
                  </a:lnTo>
                  <a:lnTo>
                    <a:pt x="5750" y="5025"/>
                  </a:lnTo>
                  <a:lnTo>
                    <a:pt x="5867" y="5001"/>
                  </a:lnTo>
                  <a:lnTo>
                    <a:pt x="5982" y="4979"/>
                  </a:lnTo>
                  <a:lnTo>
                    <a:pt x="6090" y="4948"/>
                  </a:lnTo>
                  <a:lnTo>
                    <a:pt x="6189" y="4909"/>
                  </a:lnTo>
                  <a:lnTo>
                    <a:pt x="6298" y="4862"/>
                  </a:lnTo>
                  <a:lnTo>
                    <a:pt x="6391" y="4809"/>
                  </a:lnTo>
                  <a:lnTo>
                    <a:pt x="6383" y="4748"/>
                  </a:lnTo>
                  <a:lnTo>
                    <a:pt x="6375" y="4692"/>
                  </a:lnTo>
                  <a:lnTo>
                    <a:pt x="6359" y="4631"/>
                  </a:lnTo>
                  <a:lnTo>
                    <a:pt x="6336" y="4569"/>
                  </a:lnTo>
                  <a:lnTo>
                    <a:pt x="6319" y="4509"/>
                  </a:lnTo>
                  <a:lnTo>
                    <a:pt x="6298" y="4448"/>
                  </a:lnTo>
                  <a:lnTo>
                    <a:pt x="6274" y="4387"/>
                  </a:lnTo>
                  <a:lnTo>
                    <a:pt x="6251" y="4315"/>
                  </a:lnTo>
                  <a:lnTo>
                    <a:pt x="6221" y="4246"/>
                  </a:lnTo>
                  <a:lnTo>
                    <a:pt x="6189" y="4185"/>
                  </a:lnTo>
                  <a:lnTo>
                    <a:pt x="6160" y="4115"/>
                  </a:lnTo>
                  <a:lnTo>
                    <a:pt x="6128" y="4046"/>
                  </a:lnTo>
                  <a:lnTo>
                    <a:pt x="6097" y="3984"/>
                  </a:lnTo>
                  <a:lnTo>
                    <a:pt x="6051" y="3923"/>
                  </a:lnTo>
                  <a:lnTo>
                    <a:pt x="6020" y="3853"/>
                  </a:lnTo>
                  <a:lnTo>
                    <a:pt x="5974" y="3791"/>
                  </a:lnTo>
                  <a:lnTo>
                    <a:pt x="5929" y="3729"/>
                  </a:lnTo>
                  <a:lnTo>
                    <a:pt x="5889" y="3669"/>
                  </a:lnTo>
                  <a:lnTo>
                    <a:pt x="5844" y="3607"/>
                  </a:lnTo>
                  <a:lnTo>
                    <a:pt x="5796" y="3553"/>
                  </a:lnTo>
                  <a:lnTo>
                    <a:pt x="5743" y="3490"/>
                  </a:lnTo>
                  <a:lnTo>
                    <a:pt x="5690" y="3444"/>
                  </a:lnTo>
                  <a:lnTo>
                    <a:pt x="5637" y="3391"/>
                  </a:lnTo>
                  <a:lnTo>
                    <a:pt x="5590" y="3345"/>
                  </a:lnTo>
                  <a:lnTo>
                    <a:pt x="5528" y="3299"/>
                  </a:lnTo>
                  <a:lnTo>
                    <a:pt x="5475" y="3260"/>
                  </a:lnTo>
                  <a:lnTo>
                    <a:pt x="5414" y="3221"/>
                  </a:lnTo>
                  <a:lnTo>
                    <a:pt x="5358" y="3190"/>
                  </a:lnTo>
                  <a:lnTo>
                    <a:pt x="5297" y="3160"/>
                  </a:lnTo>
                  <a:lnTo>
                    <a:pt x="5236" y="3129"/>
                  </a:lnTo>
                  <a:lnTo>
                    <a:pt x="5167" y="3106"/>
                  </a:lnTo>
                  <a:lnTo>
                    <a:pt x="5113" y="3090"/>
                  </a:lnTo>
                  <a:lnTo>
                    <a:pt x="5113" y="3022"/>
                  </a:lnTo>
                  <a:lnTo>
                    <a:pt x="5121" y="2944"/>
                  </a:lnTo>
                  <a:lnTo>
                    <a:pt x="5113" y="2883"/>
                  </a:lnTo>
                  <a:lnTo>
                    <a:pt x="5113" y="2806"/>
                  </a:lnTo>
                  <a:lnTo>
                    <a:pt x="5098" y="2737"/>
                  </a:lnTo>
                  <a:lnTo>
                    <a:pt x="5082" y="2665"/>
                  </a:lnTo>
                  <a:lnTo>
                    <a:pt x="5059" y="2604"/>
                  </a:lnTo>
                  <a:lnTo>
                    <a:pt x="5036" y="2535"/>
                  </a:lnTo>
                  <a:lnTo>
                    <a:pt x="5013" y="2466"/>
                  </a:lnTo>
                  <a:lnTo>
                    <a:pt x="4982" y="2413"/>
                  </a:lnTo>
                  <a:lnTo>
                    <a:pt x="4951" y="2351"/>
                  </a:lnTo>
                  <a:lnTo>
                    <a:pt x="4920" y="2296"/>
                  </a:lnTo>
                  <a:lnTo>
                    <a:pt x="4882" y="2243"/>
                  </a:lnTo>
                  <a:lnTo>
                    <a:pt x="4851" y="2197"/>
                  </a:lnTo>
                  <a:lnTo>
                    <a:pt x="4813" y="2150"/>
                  </a:lnTo>
                  <a:lnTo>
                    <a:pt x="4782" y="2119"/>
                  </a:lnTo>
                  <a:lnTo>
                    <a:pt x="4820" y="2073"/>
                  </a:lnTo>
                  <a:lnTo>
                    <a:pt x="4851" y="2027"/>
                  </a:lnTo>
                  <a:lnTo>
                    <a:pt x="4882" y="1981"/>
                  </a:lnTo>
                  <a:lnTo>
                    <a:pt x="4920" y="1934"/>
                  </a:lnTo>
                  <a:lnTo>
                    <a:pt x="4943" y="1896"/>
                  </a:lnTo>
                  <a:lnTo>
                    <a:pt x="4975" y="1841"/>
                  </a:lnTo>
                  <a:lnTo>
                    <a:pt x="5004" y="1788"/>
                  </a:lnTo>
                  <a:lnTo>
                    <a:pt x="5029" y="1733"/>
                  </a:lnTo>
                  <a:lnTo>
                    <a:pt x="5052" y="1680"/>
                  </a:lnTo>
                  <a:lnTo>
                    <a:pt x="5074" y="1634"/>
                  </a:lnTo>
                  <a:lnTo>
                    <a:pt x="5090" y="1573"/>
                  </a:lnTo>
                  <a:lnTo>
                    <a:pt x="5106" y="1519"/>
                  </a:lnTo>
                  <a:lnTo>
                    <a:pt x="5121" y="1464"/>
                  </a:lnTo>
                  <a:lnTo>
                    <a:pt x="5129" y="1402"/>
                  </a:lnTo>
                  <a:lnTo>
                    <a:pt x="5135" y="1348"/>
                  </a:lnTo>
                  <a:lnTo>
                    <a:pt x="5135" y="1286"/>
                  </a:lnTo>
                  <a:lnTo>
                    <a:pt x="5144" y="1233"/>
                  </a:lnTo>
                  <a:lnTo>
                    <a:pt x="5135" y="1171"/>
                  </a:lnTo>
                  <a:lnTo>
                    <a:pt x="5135" y="1116"/>
                  </a:lnTo>
                  <a:lnTo>
                    <a:pt x="5129" y="1056"/>
                  </a:lnTo>
                  <a:lnTo>
                    <a:pt x="5121" y="1002"/>
                  </a:lnTo>
                  <a:lnTo>
                    <a:pt x="5106" y="939"/>
                  </a:lnTo>
                  <a:lnTo>
                    <a:pt x="5090" y="878"/>
                  </a:lnTo>
                  <a:lnTo>
                    <a:pt x="5066" y="825"/>
                  </a:lnTo>
                  <a:lnTo>
                    <a:pt x="5045" y="771"/>
                  </a:lnTo>
                  <a:lnTo>
                    <a:pt x="5021" y="716"/>
                  </a:lnTo>
                  <a:lnTo>
                    <a:pt x="4989" y="655"/>
                  </a:lnTo>
                  <a:lnTo>
                    <a:pt x="4951" y="609"/>
                  </a:lnTo>
                  <a:lnTo>
                    <a:pt x="4912" y="555"/>
                  </a:lnTo>
                  <a:lnTo>
                    <a:pt x="4866" y="500"/>
                  </a:lnTo>
                  <a:lnTo>
                    <a:pt x="4830" y="446"/>
                  </a:lnTo>
                  <a:lnTo>
                    <a:pt x="4774" y="400"/>
                  </a:lnTo>
                  <a:lnTo>
                    <a:pt x="4728" y="362"/>
                  </a:lnTo>
                  <a:lnTo>
                    <a:pt x="4683" y="332"/>
                  </a:lnTo>
                  <a:lnTo>
                    <a:pt x="4636" y="292"/>
                  </a:lnTo>
                  <a:lnTo>
                    <a:pt x="4583" y="261"/>
                  </a:lnTo>
                  <a:lnTo>
                    <a:pt x="4537" y="230"/>
                  </a:lnTo>
                  <a:lnTo>
                    <a:pt x="4483" y="208"/>
                  </a:lnTo>
                  <a:lnTo>
                    <a:pt x="4421" y="177"/>
                  </a:lnTo>
                  <a:lnTo>
                    <a:pt x="4367" y="155"/>
                  </a:lnTo>
                  <a:lnTo>
                    <a:pt x="4314" y="130"/>
                  </a:lnTo>
                  <a:lnTo>
                    <a:pt x="4258" y="115"/>
                  </a:lnTo>
                  <a:lnTo>
                    <a:pt x="4197" y="101"/>
                  </a:lnTo>
                  <a:lnTo>
                    <a:pt x="4136" y="85"/>
                  </a:lnTo>
                  <a:lnTo>
                    <a:pt x="4084" y="69"/>
                  </a:lnTo>
                  <a:lnTo>
                    <a:pt x="4021" y="62"/>
                  </a:lnTo>
                  <a:lnTo>
                    <a:pt x="3960" y="53"/>
                  </a:lnTo>
                  <a:lnTo>
                    <a:pt x="3898" y="53"/>
                  </a:lnTo>
                  <a:lnTo>
                    <a:pt x="3844" y="46"/>
                  </a:lnTo>
                  <a:lnTo>
                    <a:pt x="3784" y="53"/>
                  </a:lnTo>
                  <a:lnTo>
                    <a:pt x="3723" y="53"/>
                  </a:lnTo>
                  <a:lnTo>
                    <a:pt x="3660" y="62"/>
                  </a:lnTo>
                  <a:lnTo>
                    <a:pt x="3598" y="77"/>
                  </a:lnTo>
                  <a:lnTo>
                    <a:pt x="3537" y="93"/>
                  </a:lnTo>
                  <a:lnTo>
                    <a:pt x="3476" y="109"/>
                  </a:lnTo>
                  <a:lnTo>
                    <a:pt x="3422" y="123"/>
                  </a:lnTo>
                  <a:lnTo>
                    <a:pt x="3359" y="147"/>
                  </a:lnTo>
                  <a:lnTo>
                    <a:pt x="3298" y="177"/>
                  </a:lnTo>
                  <a:lnTo>
                    <a:pt x="3244" y="208"/>
                  </a:lnTo>
                  <a:lnTo>
                    <a:pt x="3183" y="247"/>
                  </a:lnTo>
                  <a:lnTo>
                    <a:pt x="3128" y="285"/>
                  </a:lnTo>
                  <a:lnTo>
                    <a:pt x="3075" y="332"/>
                  </a:lnTo>
                  <a:lnTo>
                    <a:pt x="3013" y="378"/>
                  </a:lnTo>
                  <a:lnTo>
                    <a:pt x="2959" y="431"/>
                  </a:lnTo>
                  <a:lnTo>
                    <a:pt x="2936" y="393"/>
                  </a:lnTo>
                  <a:lnTo>
                    <a:pt x="2921" y="370"/>
                  </a:lnTo>
                  <a:lnTo>
                    <a:pt x="2891" y="338"/>
                  </a:lnTo>
                  <a:lnTo>
                    <a:pt x="2860" y="308"/>
                  </a:lnTo>
                  <a:lnTo>
                    <a:pt x="2829" y="276"/>
                  </a:lnTo>
                  <a:lnTo>
                    <a:pt x="2798" y="247"/>
                  </a:lnTo>
                  <a:lnTo>
                    <a:pt x="2766" y="216"/>
                  </a:lnTo>
                  <a:lnTo>
                    <a:pt x="2730" y="191"/>
                  </a:lnTo>
                  <a:lnTo>
                    <a:pt x="2690" y="170"/>
                  </a:lnTo>
                  <a:lnTo>
                    <a:pt x="2653" y="147"/>
                  </a:lnTo>
                  <a:lnTo>
                    <a:pt x="2607" y="115"/>
                  </a:lnTo>
                  <a:lnTo>
                    <a:pt x="2567" y="101"/>
                  </a:lnTo>
                  <a:lnTo>
                    <a:pt x="2521" y="85"/>
                  </a:lnTo>
                  <a:lnTo>
                    <a:pt x="2475" y="62"/>
                  </a:lnTo>
                  <a:lnTo>
                    <a:pt x="2429" y="46"/>
                  </a:lnTo>
                  <a:lnTo>
                    <a:pt x="2383" y="38"/>
                  </a:lnTo>
                  <a:lnTo>
                    <a:pt x="2329" y="23"/>
                  </a:lnTo>
                  <a:lnTo>
                    <a:pt x="2284" y="16"/>
                  </a:lnTo>
                  <a:lnTo>
                    <a:pt x="2238" y="7"/>
                  </a:lnTo>
                  <a:lnTo>
                    <a:pt x="2182" y="7"/>
                  </a:lnTo>
                  <a:lnTo>
                    <a:pt x="2129" y="0"/>
                  </a:lnTo>
                  <a:lnTo>
                    <a:pt x="2075" y="7"/>
                  </a:lnTo>
                  <a:lnTo>
                    <a:pt x="2028" y="16"/>
                  </a:lnTo>
                  <a:lnTo>
                    <a:pt x="1976" y="23"/>
                  </a:lnTo>
                  <a:lnTo>
                    <a:pt x="1921" y="32"/>
                  </a:lnTo>
                  <a:lnTo>
                    <a:pt x="1874" y="46"/>
                  </a:lnTo>
                  <a:lnTo>
                    <a:pt x="1821" y="69"/>
                  </a:lnTo>
                  <a:lnTo>
                    <a:pt x="1775" y="93"/>
                  </a:lnTo>
                  <a:lnTo>
                    <a:pt x="1721" y="115"/>
                  </a:lnTo>
                  <a:lnTo>
                    <a:pt x="1676" y="147"/>
                  </a:lnTo>
                  <a:lnTo>
                    <a:pt x="1622" y="183"/>
                  </a:lnTo>
                  <a:lnTo>
                    <a:pt x="1574" y="223"/>
                  </a:lnTo>
                  <a:lnTo>
                    <a:pt x="1528" y="285"/>
                  </a:lnTo>
                  <a:lnTo>
                    <a:pt x="1484" y="346"/>
                  </a:lnTo>
                  <a:lnTo>
                    <a:pt x="1436" y="400"/>
                  </a:lnTo>
                  <a:lnTo>
                    <a:pt x="1406" y="455"/>
                  </a:lnTo>
                  <a:lnTo>
                    <a:pt x="1368" y="516"/>
                  </a:lnTo>
                  <a:lnTo>
                    <a:pt x="1344" y="577"/>
                  </a:lnTo>
                  <a:lnTo>
                    <a:pt x="1322" y="632"/>
                  </a:lnTo>
                  <a:lnTo>
                    <a:pt x="1306" y="686"/>
                  </a:lnTo>
                  <a:lnTo>
                    <a:pt x="1291" y="748"/>
                  </a:lnTo>
                  <a:lnTo>
                    <a:pt x="1282" y="801"/>
                  </a:lnTo>
                  <a:lnTo>
                    <a:pt x="1274" y="857"/>
                  </a:lnTo>
                  <a:lnTo>
                    <a:pt x="1274" y="909"/>
                  </a:lnTo>
                  <a:lnTo>
                    <a:pt x="1274" y="963"/>
                  </a:lnTo>
                  <a:lnTo>
                    <a:pt x="1282" y="1016"/>
                  </a:lnTo>
                  <a:lnTo>
                    <a:pt x="1282" y="1072"/>
                  </a:lnTo>
                  <a:lnTo>
                    <a:pt x="1291" y="1116"/>
                  </a:lnTo>
                  <a:lnTo>
                    <a:pt x="1298" y="1162"/>
                  </a:lnTo>
                  <a:lnTo>
                    <a:pt x="1314" y="1218"/>
                  </a:lnTo>
                  <a:lnTo>
                    <a:pt x="1329" y="1264"/>
                  </a:lnTo>
                  <a:lnTo>
                    <a:pt x="1352" y="1311"/>
                  </a:lnTo>
                  <a:lnTo>
                    <a:pt x="1368" y="1348"/>
                  </a:lnTo>
                  <a:lnTo>
                    <a:pt x="1390" y="1394"/>
                  </a:lnTo>
                  <a:lnTo>
                    <a:pt x="1415" y="1434"/>
                  </a:lnTo>
                  <a:lnTo>
                    <a:pt x="1436" y="1471"/>
                  </a:lnTo>
                  <a:lnTo>
                    <a:pt x="1460" y="1510"/>
                  </a:lnTo>
                  <a:lnTo>
                    <a:pt x="1492" y="1548"/>
                  </a:lnTo>
                  <a:lnTo>
                    <a:pt x="1513" y="1580"/>
                  </a:lnTo>
                  <a:lnTo>
                    <a:pt x="1538" y="1611"/>
                  </a:lnTo>
                  <a:lnTo>
                    <a:pt x="1569" y="1649"/>
                  </a:lnTo>
                  <a:lnTo>
                    <a:pt x="1590" y="1672"/>
                  </a:lnTo>
                  <a:lnTo>
                    <a:pt x="1614" y="1695"/>
                  </a:lnTo>
                  <a:lnTo>
                    <a:pt x="1645" y="1718"/>
                  </a:lnTo>
                  <a:close/>
                </a:path>
              </a:pathLst>
            </a:custGeom>
            <a:blipFill dpi="0" rotWithShape="0">
              <a:blip r:embed="rId3"/>
              <a:srcRect/>
              <a:tile tx="0" ty="0" sx="100000" sy="100000" flip="none" algn="tl"/>
            </a:blipFill>
            <a:ln w="4763">
              <a:solidFill>
                <a:srgbClr val="A6698E"/>
              </a:solidFill>
              <a:round/>
              <a:headEnd/>
              <a:tailEnd/>
            </a:ln>
          </p:spPr>
          <p:txBody>
            <a:bodyPr/>
            <a:lstStyle/>
            <a:p>
              <a:endParaRPr lang="en-US" dirty="0"/>
            </a:p>
          </p:txBody>
        </p:sp>
        <p:sp>
          <p:nvSpPr>
            <p:cNvPr id="31752" name="Freeform 9"/>
            <p:cNvSpPr>
              <a:spLocks/>
            </p:cNvSpPr>
            <p:nvPr/>
          </p:nvSpPr>
          <p:spPr bwMode="auto">
            <a:xfrm>
              <a:off x="287" y="152"/>
              <a:ext cx="521" cy="527"/>
            </a:xfrm>
            <a:custGeom>
              <a:avLst/>
              <a:gdLst>
                <a:gd name="T0" fmla="*/ 0 w 4168"/>
                <a:gd name="T1" fmla="*/ 0 h 4216"/>
                <a:gd name="T2" fmla="*/ 0 w 4168"/>
                <a:gd name="T3" fmla="*/ 0 h 4216"/>
                <a:gd name="T4" fmla="*/ 0 w 4168"/>
                <a:gd name="T5" fmla="*/ 0 h 4216"/>
                <a:gd name="T6" fmla="*/ 0 w 4168"/>
                <a:gd name="T7" fmla="*/ 0 h 4216"/>
                <a:gd name="T8" fmla="*/ 0 w 4168"/>
                <a:gd name="T9" fmla="*/ 0 h 4216"/>
                <a:gd name="T10" fmla="*/ 0 w 4168"/>
                <a:gd name="T11" fmla="*/ 0 h 4216"/>
                <a:gd name="T12" fmla="*/ 0 w 4168"/>
                <a:gd name="T13" fmla="*/ 0 h 4216"/>
                <a:gd name="T14" fmla="*/ 0 w 4168"/>
                <a:gd name="T15" fmla="*/ 0 h 4216"/>
                <a:gd name="T16" fmla="*/ 0 w 4168"/>
                <a:gd name="T17" fmla="*/ 0 h 4216"/>
                <a:gd name="T18" fmla="*/ 0 w 4168"/>
                <a:gd name="T19" fmla="*/ 0 h 4216"/>
                <a:gd name="T20" fmla="*/ 0 w 4168"/>
                <a:gd name="T21" fmla="*/ 0 h 4216"/>
                <a:gd name="T22" fmla="*/ 0 w 4168"/>
                <a:gd name="T23" fmla="*/ 0 h 4216"/>
                <a:gd name="T24" fmla="*/ 0 w 4168"/>
                <a:gd name="T25" fmla="*/ 0 h 4216"/>
                <a:gd name="T26" fmla="*/ 0 w 4168"/>
                <a:gd name="T27" fmla="*/ 0 h 4216"/>
                <a:gd name="T28" fmla="*/ 0 w 4168"/>
                <a:gd name="T29" fmla="*/ 0 h 4216"/>
                <a:gd name="T30" fmla="*/ 0 w 4168"/>
                <a:gd name="T31" fmla="*/ 0 h 4216"/>
                <a:gd name="T32" fmla="*/ 0 w 4168"/>
                <a:gd name="T33" fmla="*/ 0 h 4216"/>
                <a:gd name="T34" fmla="*/ 0 w 4168"/>
                <a:gd name="T35" fmla="*/ 0 h 4216"/>
                <a:gd name="T36" fmla="*/ 0 w 4168"/>
                <a:gd name="T37" fmla="*/ 0 h 4216"/>
                <a:gd name="T38" fmla="*/ 0 w 4168"/>
                <a:gd name="T39" fmla="*/ 0 h 4216"/>
                <a:gd name="T40" fmla="*/ 0 w 4168"/>
                <a:gd name="T41" fmla="*/ 0 h 4216"/>
                <a:gd name="T42" fmla="*/ 0 w 4168"/>
                <a:gd name="T43" fmla="*/ 0 h 4216"/>
                <a:gd name="T44" fmla="*/ 0 w 4168"/>
                <a:gd name="T45" fmla="*/ 0 h 4216"/>
                <a:gd name="T46" fmla="*/ 0 w 4168"/>
                <a:gd name="T47" fmla="*/ 0 h 4216"/>
                <a:gd name="T48" fmla="*/ 0 w 4168"/>
                <a:gd name="T49" fmla="*/ 0 h 4216"/>
                <a:gd name="T50" fmla="*/ 0 w 4168"/>
                <a:gd name="T51" fmla="*/ 0 h 4216"/>
                <a:gd name="T52" fmla="*/ 0 w 4168"/>
                <a:gd name="T53" fmla="*/ 0 h 4216"/>
                <a:gd name="T54" fmla="*/ 0 w 4168"/>
                <a:gd name="T55" fmla="*/ 0 h 4216"/>
                <a:gd name="T56" fmla="*/ 0 w 4168"/>
                <a:gd name="T57" fmla="*/ 0 h 4216"/>
                <a:gd name="T58" fmla="*/ 0 w 4168"/>
                <a:gd name="T59" fmla="*/ 0 h 4216"/>
                <a:gd name="T60" fmla="*/ 0 w 4168"/>
                <a:gd name="T61" fmla="*/ 0 h 4216"/>
                <a:gd name="T62" fmla="*/ 0 w 4168"/>
                <a:gd name="T63" fmla="*/ 0 h 4216"/>
                <a:gd name="T64" fmla="*/ 0 w 4168"/>
                <a:gd name="T65" fmla="*/ 0 h 4216"/>
                <a:gd name="T66" fmla="*/ 0 w 4168"/>
                <a:gd name="T67" fmla="*/ 0 h 4216"/>
                <a:gd name="T68" fmla="*/ 0 w 4168"/>
                <a:gd name="T69" fmla="*/ 0 h 4216"/>
                <a:gd name="T70" fmla="*/ 0 w 4168"/>
                <a:gd name="T71" fmla="*/ 0 h 4216"/>
                <a:gd name="T72" fmla="*/ 0 w 4168"/>
                <a:gd name="T73" fmla="*/ 0 h 4216"/>
                <a:gd name="T74" fmla="*/ 0 w 4168"/>
                <a:gd name="T75" fmla="*/ 0 h 4216"/>
                <a:gd name="T76" fmla="*/ 0 w 4168"/>
                <a:gd name="T77" fmla="*/ 0 h 4216"/>
                <a:gd name="T78" fmla="*/ 0 w 4168"/>
                <a:gd name="T79" fmla="*/ 0 h 4216"/>
                <a:gd name="T80" fmla="*/ 0 w 4168"/>
                <a:gd name="T81" fmla="*/ 0 h 4216"/>
                <a:gd name="T82" fmla="*/ 0 w 4168"/>
                <a:gd name="T83" fmla="*/ 0 h 4216"/>
                <a:gd name="T84" fmla="*/ 0 w 4168"/>
                <a:gd name="T85" fmla="*/ 0 h 4216"/>
                <a:gd name="T86" fmla="*/ 0 w 4168"/>
                <a:gd name="T87" fmla="*/ 0 h 4216"/>
                <a:gd name="T88" fmla="*/ 0 w 4168"/>
                <a:gd name="T89" fmla="*/ 0 h 4216"/>
                <a:gd name="T90" fmla="*/ 0 w 4168"/>
                <a:gd name="T91" fmla="*/ 0 h 4216"/>
                <a:gd name="T92" fmla="*/ 0 w 4168"/>
                <a:gd name="T93" fmla="*/ 0 h 4216"/>
                <a:gd name="T94" fmla="*/ 0 w 4168"/>
                <a:gd name="T95" fmla="*/ 0 h 4216"/>
                <a:gd name="T96" fmla="*/ 0 w 4168"/>
                <a:gd name="T97" fmla="*/ 0 h 4216"/>
                <a:gd name="T98" fmla="*/ 0 w 4168"/>
                <a:gd name="T99" fmla="*/ 0 h 4216"/>
                <a:gd name="T100" fmla="*/ 0 w 4168"/>
                <a:gd name="T101" fmla="*/ 0 h 4216"/>
                <a:gd name="T102" fmla="*/ 0 w 4168"/>
                <a:gd name="T103" fmla="*/ 0 h 4216"/>
                <a:gd name="T104" fmla="*/ 0 w 4168"/>
                <a:gd name="T105" fmla="*/ 0 h 4216"/>
                <a:gd name="T106" fmla="*/ 0 w 4168"/>
                <a:gd name="T107" fmla="*/ 0 h 4216"/>
                <a:gd name="T108" fmla="*/ 0 w 4168"/>
                <a:gd name="T109" fmla="*/ 0 h 4216"/>
                <a:gd name="T110" fmla="*/ 0 w 4168"/>
                <a:gd name="T111" fmla="*/ 0 h 4216"/>
                <a:gd name="T112" fmla="*/ 0 w 4168"/>
                <a:gd name="T113" fmla="*/ 0 h 4216"/>
                <a:gd name="T114" fmla="*/ 0 w 4168"/>
                <a:gd name="T115" fmla="*/ 0 h 4216"/>
                <a:gd name="T116" fmla="*/ 0 w 4168"/>
                <a:gd name="T117" fmla="*/ 0 h 4216"/>
                <a:gd name="T118" fmla="*/ 0 w 4168"/>
                <a:gd name="T119" fmla="*/ 0 h 42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68"/>
                <a:gd name="T181" fmla="*/ 0 h 4216"/>
                <a:gd name="T182" fmla="*/ 4168 w 4168"/>
                <a:gd name="T183" fmla="*/ 4216 h 42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68" h="4216">
                  <a:moveTo>
                    <a:pt x="430" y="1819"/>
                  </a:moveTo>
                  <a:lnTo>
                    <a:pt x="546" y="2712"/>
                  </a:lnTo>
                  <a:lnTo>
                    <a:pt x="1877" y="2212"/>
                  </a:lnTo>
                  <a:lnTo>
                    <a:pt x="1369" y="3506"/>
                  </a:lnTo>
                  <a:lnTo>
                    <a:pt x="2561" y="3453"/>
                  </a:lnTo>
                  <a:lnTo>
                    <a:pt x="2554" y="3484"/>
                  </a:lnTo>
                  <a:lnTo>
                    <a:pt x="2538" y="3506"/>
                  </a:lnTo>
                  <a:lnTo>
                    <a:pt x="2530" y="3537"/>
                  </a:lnTo>
                  <a:lnTo>
                    <a:pt x="2523" y="3567"/>
                  </a:lnTo>
                  <a:lnTo>
                    <a:pt x="2507" y="3598"/>
                  </a:lnTo>
                  <a:lnTo>
                    <a:pt x="2499" y="3630"/>
                  </a:lnTo>
                  <a:lnTo>
                    <a:pt x="2491" y="3660"/>
                  </a:lnTo>
                  <a:lnTo>
                    <a:pt x="2469" y="3699"/>
                  </a:lnTo>
                  <a:lnTo>
                    <a:pt x="2453" y="3722"/>
                  </a:lnTo>
                  <a:lnTo>
                    <a:pt x="2446" y="3753"/>
                  </a:lnTo>
                  <a:lnTo>
                    <a:pt x="2421" y="3784"/>
                  </a:lnTo>
                  <a:lnTo>
                    <a:pt x="2400" y="3814"/>
                  </a:lnTo>
                  <a:lnTo>
                    <a:pt x="2385" y="3846"/>
                  </a:lnTo>
                  <a:lnTo>
                    <a:pt x="2368" y="3867"/>
                  </a:lnTo>
                  <a:lnTo>
                    <a:pt x="2337" y="3892"/>
                  </a:lnTo>
                  <a:lnTo>
                    <a:pt x="2315" y="3922"/>
                  </a:lnTo>
                  <a:lnTo>
                    <a:pt x="2368" y="3960"/>
                  </a:lnTo>
                  <a:lnTo>
                    <a:pt x="2407" y="3992"/>
                  </a:lnTo>
                  <a:lnTo>
                    <a:pt x="2462" y="4037"/>
                  </a:lnTo>
                  <a:lnTo>
                    <a:pt x="2507" y="4069"/>
                  </a:lnTo>
                  <a:lnTo>
                    <a:pt x="2561" y="4092"/>
                  </a:lnTo>
                  <a:lnTo>
                    <a:pt x="2615" y="4115"/>
                  </a:lnTo>
                  <a:lnTo>
                    <a:pt x="2668" y="4138"/>
                  </a:lnTo>
                  <a:lnTo>
                    <a:pt x="2721" y="4162"/>
                  </a:lnTo>
                  <a:lnTo>
                    <a:pt x="2777" y="4176"/>
                  </a:lnTo>
                  <a:lnTo>
                    <a:pt x="2830" y="4191"/>
                  </a:lnTo>
                  <a:lnTo>
                    <a:pt x="2884" y="4200"/>
                  </a:lnTo>
                  <a:lnTo>
                    <a:pt x="2945" y="4207"/>
                  </a:lnTo>
                  <a:lnTo>
                    <a:pt x="3000" y="4216"/>
                  </a:lnTo>
                  <a:lnTo>
                    <a:pt x="3054" y="4216"/>
                  </a:lnTo>
                  <a:lnTo>
                    <a:pt x="3106" y="4216"/>
                  </a:lnTo>
                  <a:lnTo>
                    <a:pt x="3167" y="4207"/>
                  </a:lnTo>
                  <a:lnTo>
                    <a:pt x="3223" y="4207"/>
                  </a:lnTo>
                  <a:lnTo>
                    <a:pt x="3269" y="4200"/>
                  </a:lnTo>
                  <a:lnTo>
                    <a:pt x="3330" y="4184"/>
                  </a:lnTo>
                  <a:lnTo>
                    <a:pt x="3383" y="4176"/>
                  </a:lnTo>
                  <a:lnTo>
                    <a:pt x="3439" y="4162"/>
                  </a:lnTo>
                  <a:lnTo>
                    <a:pt x="3492" y="4138"/>
                  </a:lnTo>
                  <a:lnTo>
                    <a:pt x="3537" y="4115"/>
                  </a:lnTo>
                  <a:lnTo>
                    <a:pt x="3592" y="4099"/>
                  </a:lnTo>
                  <a:lnTo>
                    <a:pt x="3630" y="4077"/>
                  </a:lnTo>
                  <a:lnTo>
                    <a:pt x="3683" y="4053"/>
                  </a:lnTo>
                  <a:lnTo>
                    <a:pt x="3729" y="4021"/>
                  </a:lnTo>
                  <a:lnTo>
                    <a:pt x="3775" y="3992"/>
                  </a:lnTo>
                  <a:lnTo>
                    <a:pt x="3807" y="3960"/>
                  </a:lnTo>
                  <a:lnTo>
                    <a:pt x="3845" y="3931"/>
                  </a:lnTo>
                  <a:lnTo>
                    <a:pt x="3884" y="3883"/>
                  </a:lnTo>
                  <a:lnTo>
                    <a:pt x="3922" y="3854"/>
                  </a:lnTo>
                  <a:lnTo>
                    <a:pt x="3991" y="3745"/>
                  </a:lnTo>
                  <a:lnTo>
                    <a:pt x="4053" y="3638"/>
                  </a:lnTo>
                  <a:lnTo>
                    <a:pt x="4099" y="3537"/>
                  </a:lnTo>
                  <a:lnTo>
                    <a:pt x="4137" y="3421"/>
                  </a:lnTo>
                  <a:lnTo>
                    <a:pt x="4160" y="3321"/>
                  </a:lnTo>
                  <a:lnTo>
                    <a:pt x="4168" y="3212"/>
                  </a:lnTo>
                  <a:lnTo>
                    <a:pt x="4168" y="3106"/>
                  </a:lnTo>
                  <a:lnTo>
                    <a:pt x="4153" y="3006"/>
                  </a:lnTo>
                  <a:lnTo>
                    <a:pt x="4129" y="2891"/>
                  </a:lnTo>
                  <a:lnTo>
                    <a:pt x="4099" y="2805"/>
                  </a:lnTo>
                  <a:lnTo>
                    <a:pt x="4061" y="2705"/>
                  </a:lnTo>
                  <a:lnTo>
                    <a:pt x="4015" y="2613"/>
                  </a:lnTo>
                  <a:lnTo>
                    <a:pt x="3961" y="2527"/>
                  </a:lnTo>
                  <a:lnTo>
                    <a:pt x="3898" y="2442"/>
                  </a:lnTo>
                  <a:lnTo>
                    <a:pt x="3821" y="2366"/>
                  </a:lnTo>
                  <a:lnTo>
                    <a:pt x="3753" y="2295"/>
                  </a:lnTo>
                  <a:lnTo>
                    <a:pt x="3837" y="2205"/>
                  </a:lnTo>
                  <a:lnTo>
                    <a:pt x="3898" y="2103"/>
                  </a:lnTo>
                  <a:lnTo>
                    <a:pt x="3968" y="2011"/>
                  </a:lnTo>
                  <a:lnTo>
                    <a:pt x="4022" y="1904"/>
                  </a:lnTo>
                  <a:lnTo>
                    <a:pt x="4068" y="1788"/>
                  </a:lnTo>
                  <a:lnTo>
                    <a:pt x="4107" y="1673"/>
                  </a:lnTo>
                  <a:lnTo>
                    <a:pt x="4137" y="1540"/>
                  </a:lnTo>
                  <a:lnTo>
                    <a:pt x="4153" y="1418"/>
                  </a:lnTo>
                  <a:lnTo>
                    <a:pt x="4160" y="1288"/>
                  </a:lnTo>
                  <a:lnTo>
                    <a:pt x="4153" y="1156"/>
                  </a:lnTo>
                  <a:lnTo>
                    <a:pt x="4129" y="1032"/>
                  </a:lnTo>
                  <a:lnTo>
                    <a:pt x="4099" y="909"/>
                  </a:lnTo>
                  <a:lnTo>
                    <a:pt x="4044" y="786"/>
                  </a:lnTo>
                  <a:lnTo>
                    <a:pt x="3983" y="662"/>
                  </a:lnTo>
                  <a:lnTo>
                    <a:pt x="3898" y="547"/>
                  </a:lnTo>
                  <a:lnTo>
                    <a:pt x="3800" y="439"/>
                  </a:lnTo>
                  <a:lnTo>
                    <a:pt x="3744" y="393"/>
                  </a:lnTo>
                  <a:lnTo>
                    <a:pt x="3691" y="362"/>
                  </a:lnTo>
                  <a:lnTo>
                    <a:pt x="3630" y="324"/>
                  </a:lnTo>
                  <a:lnTo>
                    <a:pt x="3577" y="284"/>
                  </a:lnTo>
                  <a:lnTo>
                    <a:pt x="3516" y="263"/>
                  </a:lnTo>
                  <a:lnTo>
                    <a:pt x="3453" y="239"/>
                  </a:lnTo>
                  <a:lnTo>
                    <a:pt x="3399" y="207"/>
                  </a:lnTo>
                  <a:lnTo>
                    <a:pt x="3330" y="186"/>
                  </a:lnTo>
                  <a:lnTo>
                    <a:pt x="3269" y="170"/>
                  </a:lnTo>
                  <a:lnTo>
                    <a:pt x="3215" y="154"/>
                  </a:lnTo>
                  <a:lnTo>
                    <a:pt x="3146" y="139"/>
                  </a:lnTo>
                  <a:lnTo>
                    <a:pt x="3075" y="131"/>
                  </a:lnTo>
                  <a:lnTo>
                    <a:pt x="3014" y="114"/>
                  </a:lnTo>
                  <a:lnTo>
                    <a:pt x="2953" y="114"/>
                  </a:lnTo>
                  <a:lnTo>
                    <a:pt x="2884" y="108"/>
                  </a:lnTo>
                  <a:lnTo>
                    <a:pt x="2823" y="108"/>
                  </a:lnTo>
                  <a:lnTo>
                    <a:pt x="2753" y="114"/>
                  </a:lnTo>
                  <a:lnTo>
                    <a:pt x="2685" y="114"/>
                  </a:lnTo>
                  <a:lnTo>
                    <a:pt x="2623" y="131"/>
                  </a:lnTo>
                  <a:lnTo>
                    <a:pt x="2554" y="139"/>
                  </a:lnTo>
                  <a:lnTo>
                    <a:pt x="2491" y="154"/>
                  </a:lnTo>
                  <a:lnTo>
                    <a:pt x="2421" y="177"/>
                  </a:lnTo>
                  <a:lnTo>
                    <a:pt x="2360" y="200"/>
                  </a:lnTo>
                  <a:lnTo>
                    <a:pt x="2299" y="223"/>
                  </a:lnTo>
                  <a:lnTo>
                    <a:pt x="2237" y="247"/>
                  </a:lnTo>
                  <a:lnTo>
                    <a:pt x="2169" y="277"/>
                  </a:lnTo>
                  <a:lnTo>
                    <a:pt x="2113" y="316"/>
                  </a:lnTo>
                  <a:lnTo>
                    <a:pt x="2045" y="355"/>
                  </a:lnTo>
                  <a:lnTo>
                    <a:pt x="1984" y="393"/>
                  </a:lnTo>
                  <a:lnTo>
                    <a:pt x="1929" y="439"/>
                  </a:lnTo>
                  <a:lnTo>
                    <a:pt x="1877" y="486"/>
                  </a:lnTo>
                  <a:lnTo>
                    <a:pt x="1822" y="532"/>
                  </a:lnTo>
                  <a:lnTo>
                    <a:pt x="1800" y="507"/>
                  </a:lnTo>
                  <a:lnTo>
                    <a:pt x="1769" y="479"/>
                  </a:lnTo>
                  <a:lnTo>
                    <a:pt x="1744" y="439"/>
                  </a:lnTo>
                  <a:lnTo>
                    <a:pt x="1716" y="409"/>
                  </a:lnTo>
                  <a:lnTo>
                    <a:pt x="1692" y="370"/>
                  </a:lnTo>
                  <a:lnTo>
                    <a:pt x="1654" y="337"/>
                  </a:lnTo>
                  <a:lnTo>
                    <a:pt x="1614" y="301"/>
                  </a:lnTo>
                  <a:lnTo>
                    <a:pt x="1577" y="269"/>
                  </a:lnTo>
                  <a:lnTo>
                    <a:pt x="1530" y="247"/>
                  </a:lnTo>
                  <a:lnTo>
                    <a:pt x="1491" y="207"/>
                  </a:lnTo>
                  <a:lnTo>
                    <a:pt x="1453" y="177"/>
                  </a:lnTo>
                  <a:lnTo>
                    <a:pt x="1399" y="146"/>
                  </a:lnTo>
                  <a:lnTo>
                    <a:pt x="1353" y="114"/>
                  </a:lnTo>
                  <a:lnTo>
                    <a:pt x="1306" y="93"/>
                  </a:lnTo>
                  <a:lnTo>
                    <a:pt x="1254" y="68"/>
                  </a:lnTo>
                  <a:lnTo>
                    <a:pt x="1200" y="46"/>
                  </a:lnTo>
                  <a:lnTo>
                    <a:pt x="1153" y="32"/>
                  </a:lnTo>
                  <a:lnTo>
                    <a:pt x="1091" y="15"/>
                  </a:lnTo>
                  <a:lnTo>
                    <a:pt x="1038" y="7"/>
                  </a:lnTo>
                  <a:lnTo>
                    <a:pt x="984" y="7"/>
                  </a:lnTo>
                  <a:lnTo>
                    <a:pt x="929" y="0"/>
                  </a:lnTo>
                  <a:lnTo>
                    <a:pt x="868" y="0"/>
                  </a:lnTo>
                  <a:lnTo>
                    <a:pt x="815" y="0"/>
                  </a:lnTo>
                  <a:lnTo>
                    <a:pt x="754" y="7"/>
                  </a:lnTo>
                  <a:lnTo>
                    <a:pt x="701" y="7"/>
                  </a:lnTo>
                  <a:lnTo>
                    <a:pt x="638" y="15"/>
                  </a:lnTo>
                  <a:lnTo>
                    <a:pt x="577" y="32"/>
                  </a:lnTo>
                  <a:lnTo>
                    <a:pt x="523" y="61"/>
                  </a:lnTo>
                  <a:lnTo>
                    <a:pt x="462" y="93"/>
                  </a:lnTo>
                  <a:lnTo>
                    <a:pt x="407" y="131"/>
                  </a:lnTo>
                  <a:lnTo>
                    <a:pt x="353" y="170"/>
                  </a:lnTo>
                  <a:lnTo>
                    <a:pt x="299" y="216"/>
                  </a:lnTo>
                  <a:lnTo>
                    <a:pt x="238" y="269"/>
                  </a:lnTo>
                  <a:lnTo>
                    <a:pt x="200" y="337"/>
                  </a:lnTo>
                  <a:lnTo>
                    <a:pt x="161" y="393"/>
                  </a:lnTo>
                  <a:lnTo>
                    <a:pt x="122" y="446"/>
                  </a:lnTo>
                  <a:lnTo>
                    <a:pt x="93" y="500"/>
                  </a:lnTo>
                  <a:lnTo>
                    <a:pt x="61" y="563"/>
                  </a:lnTo>
                  <a:lnTo>
                    <a:pt x="45" y="616"/>
                  </a:lnTo>
                  <a:lnTo>
                    <a:pt x="31" y="670"/>
                  </a:lnTo>
                  <a:lnTo>
                    <a:pt x="16" y="731"/>
                  </a:lnTo>
                  <a:lnTo>
                    <a:pt x="8" y="786"/>
                  </a:lnTo>
                  <a:lnTo>
                    <a:pt x="0" y="832"/>
                  </a:lnTo>
                  <a:lnTo>
                    <a:pt x="0" y="893"/>
                  </a:lnTo>
                  <a:lnTo>
                    <a:pt x="0" y="939"/>
                  </a:lnTo>
                  <a:lnTo>
                    <a:pt x="8" y="994"/>
                  </a:lnTo>
                  <a:lnTo>
                    <a:pt x="16" y="1040"/>
                  </a:lnTo>
                  <a:lnTo>
                    <a:pt x="31" y="1087"/>
                  </a:lnTo>
                  <a:lnTo>
                    <a:pt x="45" y="1141"/>
                  </a:lnTo>
                  <a:lnTo>
                    <a:pt x="53" y="1195"/>
                  </a:lnTo>
                  <a:lnTo>
                    <a:pt x="77" y="1234"/>
                  </a:lnTo>
                  <a:lnTo>
                    <a:pt x="100" y="1279"/>
                  </a:lnTo>
                  <a:lnTo>
                    <a:pt x="122" y="1316"/>
                  </a:lnTo>
                  <a:lnTo>
                    <a:pt x="139" y="1364"/>
                  </a:lnTo>
                  <a:lnTo>
                    <a:pt x="170" y="1402"/>
                  </a:lnTo>
                  <a:lnTo>
                    <a:pt x="191" y="1440"/>
                  </a:lnTo>
                  <a:lnTo>
                    <a:pt x="215" y="1479"/>
                  </a:lnTo>
                  <a:lnTo>
                    <a:pt x="238" y="1511"/>
                  </a:lnTo>
                  <a:lnTo>
                    <a:pt x="277" y="1540"/>
                  </a:lnTo>
                  <a:lnTo>
                    <a:pt x="299" y="1579"/>
                  </a:lnTo>
                  <a:lnTo>
                    <a:pt x="331" y="1610"/>
                  </a:lnTo>
                  <a:lnTo>
                    <a:pt x="361" y="1634"/>
                  </a:lnTo>
                  <a:lnTo>
                    <a:pt x="385" y="1664"/>
                  </a:lnTo>
                  <a:lnTo>
                    <a:pt x="415" y="1688"/>
                  </a:lnTo>
                  <a:lnTo>
                    <a:pt x="430" y="1819"/>
                  </a:lnTo>
                  <a:close/>
                </a:path>
              </a:pathLst>
            </a:custGeom>
            <a:solidFill>
              <a:srgbClr val="FFFFFF"/>
            </a:solidFill>
            <a:ln w="4763">
              <a:solidFill>
                <a:srgbClr val="A6698E"/>
              </a:solidFill>
              <a:round/>
              <a:headEnd/>
              <a:tailEnd/>
            </a:ln>
          </p:spPr>
          <p:txBody>
            <a:bodyPr/>
            <a:lstStyle/>
            <a:p>
              <a:endParaRPr lang="en-US" dirty="0"/>
            </a:p>
          </p:txBody>
        </p:sp>
      </p:grpSp>
      <p:sp>
        <p:nvSpPr>
          <p:cNvPr id="31749" name="Text Box 4"/>
          <p:cNvSpPr txBox="1">
            <a:spLocks noGrp="1" noChangeArrowheads="1"/>
          </p:cNvSpPr>
          <p:nvPr>
            <p:ph type="title" idx="4294967295"/>
          </p:nvPr>
        </p:nvSpPr>
        <p:spPr bwMode="auto">
          <a:xfrm>
            <a:off x="2908300" y="1754189"/>
            <a:ext cx="6235700" cy="2759075"/>
          </a:xfrm>
          <a:prstGeom prst="rect">
            <a:avLst/>
          </a:prstGeom>
          <a:noFill/>
          <a:ln>
            <a:noFill/>
            <a:prstDash/>
          </a:ln>
          <a:effectLst>
            <a:outerShdw dist="35921" dir="2700000" algn="ctr" rotWithShape="0">
              <a:srgbClr val="CC66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500" b="0" i="0" u="none" strike="noStrike" kern="1200" cap="none" spc="0" normalizeH="0" baseline="0" noProof="0" dirty="0">
                <a:ln>
                  <a:noFill/>
                </a:ln>
                <a:solidFill>
                  <a:schemeClr val="tx1"/>
                </a:solidFill>
                <a:effectLst/>
                <a:uLnTx/>
                <a:uFillTx/>
                <a:latin typeface="Times New Roman" pitchFamily="18" charset="0"/>
                <a:ea typeface="+mn-ea"/>
                <a:cs typeface="+mn-cs"/>
              </a:rPr>
              <a:t>Cotton</a:t>
            </a:r>
          </a:p>
        </p:txBody>
      </p:sp>
    </p:spTree>
    <p:extLst>
      <p:ext uri="{BB962C8B-B14F-4D97-AF65-F5344CB8AC3E}">
        <p14:creationId xmlns:p14="http://schemas.microsoft.com/office/powerpoint/2010/main" val="39033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8">
            <a:extLst>
              <a:ext uri="{FF2B5EF4-FFF2-40B4-BE49-F238E27FC236}">
                <a16:creationId xmlns:a16="http://schemas.microsoft.com/office/drawing/2014/main" id="{7332FB1B-F50A-4BB0-BB47-F41C8F3D9D23}"/>
              </a:ext>
            </a:extLst>
          </p:cNvPr>
          <p:cNvSpPr>
            <a:spLocks noGrp="1" noChangeArrowheads="1"/>
          </p:cNvSpPr>
          <p:nvPr>
            <p:ph type="title" idx="4294967295"/>
          </p:nvPr>
        </p:nvSpPr>
        <p:spPr bwMode="auto">
          <a:xfrm>
            <a:off x="3309821" y="204634"/>
            <a:ext cx="5572359" cy="615553"/>
          </a:xfrm>
          <a:prstGeom prst="rect">
            <a:avLst/>
          </a:prstGeom>
          <a:noFill/>
          <a:ln w="9525">
            <a:noFill/>
            <a:prstDash/>
            <a:miter lim="800000"/>
            <a:headEnd/>
            <a:tailEnd/>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6E"/>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World Cotton Situation</a:t>
            </a:r>
          </a:p>
        </p:txBody>
      </p:sp>
      <p:sp>
        <p:nvSpPr>
          <p:cNvPr id="34820" name="Line 7">
            <a:extLst>
              <a:ext uri="{C183D7F6-B498-43B3-948B-1728B52AA6E4}">
                <adec:decorative xmlns:adec="http://schemas.microsoft.com/office/drawing/2017/decorative" val="1"/>
              </a:ext>
            </a:extLst>
          </p:cNvPr>
          <p:cNvSpPr>
            <a:spLocks noChangeShapeType="1"/>
          </p:cNvSpPr>
          <p:nvPr/>
        </p:nvSpPr>
        <p:spPr bwMode="auto">
          <a:xfrm>
            <a:off x="3175001" y="1223964"/>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nvGrpSpPr>
          <p:cNvPr id="34824" name="Group 17">
            <a:extLst>
              <a:ext uri="{C183D7F6-B498-43B3-948B-1728B52AA6E4}">
                <adec:decorative xmlns:adec="http://schemas.microsoft.com/office/drawing/2017/decorative" val="1"/>
              </a:ext>
            </a:extLst>
          </p:cNvPr>
          <p:cNvGrpSpPr>
            <a:grpSpLocks/>
          </p:cNvGrpSpPr>
          <p:nvPr/>
        </p:nvGrpSpPr>
        <p:grpSpPr bwMode="auto">
          <a:xfrm>
            <a:off x="3644901" y="1228725"/>
            <a:ext cx="5472113" cy="609600"/>
            <a:chOff x="1336" y="798"/>
            <a:chExt cx="3447" cy="384"/>
          </a:xfrm>
        </p:grpSpPr>
        <p:sp>
          <p:nvSpPr>
            <p:cNvPr id="34863" name="Rectangle 18"/>
            <p:cNvSpPr>
              <a:spLocks noChangeArrowheads="1"/>
            </p:cNvSpPr>
            <p:nvPr/>
          </p:nvSpPr>
          <p:spPr bwMode="auto">
            <a:xfrm>
              <a:off x="2113" y="950"/>
              <a:ext cx="7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FF0000"/>
                  </a:solidFill>
                </a:rPr>
                <a:t>Production</a:t>
              </a:r>
              <a:endParaRPr lang="en-US" altLang="en-US" sz="2000" dirty="0">
                <a:solidFill>
                  <a:srgbClr val="000000"/>
                </a:solidFill>
              </a:endParaRPr>
            </a:p>
          </p:txBody>
        </p:sp>
        <p:sp>
          <p:nvSpPr>
            <p:cNvPr id="34864" name="Rectangle 19"/>
            <p:cNvSpPr>
              <a:spLocks noChangeArrowheads="1"/>
            </p:cNvSpPr>
            <p:nvPr/>
          </p:nvSpPr>
          <p:spPr bwMode="auto">
            <a:xfrm>
              <a:off x="3072" y="950"/>
              <a:ext cx="9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FF"/>
                  </a:solidFill>
                </a:rPr>
                <a:t>Consumption</a:t>
              </a:r>
              <a:endParaRPr lang="en-US" altLang="en-US" sz="2000" dirty="0">
                <a:solidFill>
                  <a:srgbClr val="000000"/>
                </a:solidFill>
              </a:endParaRPr>
            </a:p>
          </p:txBody>
        </p:sp>
        <p:sp>
          <p:nvSpPr>
            <p:cNvPr id="34865" name="Rectangle 20"/>
            <p:cNvSpPr>
              <a:spLocks noChangeArrowheads="1"/>
            </p:cNvSpPr>
            <p:nvPr/>
          </p:nvSpPr>
          <p:spPr bwMode="auto">
            <a:xfrm>
              <a:off x="4285" y="798"/>
              <a:ext cx="4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008000"/>
                  </a:solidFill>
                </a:rPr>
                <a:t>Ending</a:t>
              </a:r>
              <a:br>
                <a:rPr lang="en-US" altLang="en-US" sz="2000" b="1" dirty="0">
                  <a:solidFill>
                    <a:srgbClr val="009900"/>
                  </a:solidFill>
                </a:rPr>
              </a:br>
              <a:r>
                <a:rPr lang="en-US" altLang="en-US" sz="2000" b="1" dirty="0">
                  <a:solidFill>
                    <a:srgbClr val="008000"/>
                  </a:solidFill>
                </a:rPr>
                <a:t>Stocks</a:t>
              </a:r>
              <a:endParaRPr lang="en-US" altLang="en-US" sz="2000" dirty="0">
                <a:solidFill>
                  <a:srgbClr val="008000"/>
                </a:solidFill>
              </a:endParaRPr>
            </a:p>
          </p:txBody>
        </p:sp>
        <p:sp>
          <p:nvSpPr>
            <p:cNvPr id="34866" name="Rectangle 21"/>
            <p:cNvSpPr>
              <a:spLocks noChangeArrowheads="1"/>
            </p:cNvSpPr>
            <p:nvPr/>
          </p:nvSpPr>
          <p:spPr bwMode="auto">
            <a:xfrm>
              <a:off x="1336" y="950"/>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6E"/>
                  </a:solidFill>
                </a:rPr>
                <a:t>Year</a:t>
              </a:r>
              <a:endParaRPr lang="en-US" altLang="en-US" sz="2000" dirty="0">
                <a:solidFill>
                  <a:srgbClr val="000000"/>
                </a:solidFill>
              </a:endParaRPr>
            </a:p>
          </p:txBody>
        </p:sp>
      </p:grpSp>
      <p:sp>
        <p:nvSpPr>
          <p:cNvPr id="34819" name="Line 6">
            <a:extLst>
              <a:ext uri="{C183D7F6-B498-43B3-948B-1728B52AA6E4}">
                <adec:decorative xmlns:adec="http://schemas.microsoft.com/office/drawing/2017/decorative" val="1"/>
              </a:ext>
            </a:extLst>
          </p:cNvPr>
          <p:cNvSpPr>
            <a:spLocks noChangeShapeType="1"/>
          </p:cNvSpPr>
          <p:nvPr/>
        </p:nvSpPr>
        <p:spPr bwMode="auto">
          <a:xfrm>
            <a:off x="3168651" y="1881189"/>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34825" name="Rectangle 13"/>
          <p:cNvSpPr>
            <a:spLocks noChangeArrowheads="1"/>
          </p:cNvSpPr>
          <p:nvPr/>
        </p:nvSpPr>
        <p:spPr bwMode="auto">
          <a:xfrm>
            <a:off x="5618164" y="1944688"/>
            <a:ext cx="13753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1700" b="1" dirty="0">
                <a:solidFill>
                  <a:srgbClr val="00006E"/>
                </a:solidFill>
              </a:rPr>
              <a:t>(Million Bales)</a:t>
            </a:r>
            <a:endParaRPr lang="en-US" altLang="en-US" sz="1700" dirty="0">
              <a:solidFill>
                <a:srgbClr val="000000"/>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179178935"/>
              </p:ext>
            </p:extLst>
          </p:nvPr>
        </p:nvGraphicFramePr>
        <p:xfrm>
          <a:off x="3097214" y="2340442"/>
          <a:ext cx="6477001" cy="816817"/>
        </p:xfrm>
        <a:graphic>
          <a:graphicData uri="http://schemas.openxmlformats.org/drawingml/2006/table">
            <a:tbl>
              <a:tblPr firstRow="1">
                <a:tableStyleId>{ED083AE6-46FA-4A59-8FB0-9F97EB10719F}</a:tableStyleId>
              </a:tblPr>
              <a:tblGrid>
                <a:gridCol w="1648150">
                  <a:extLst>
                    <a:ext uri="{9D8B030D-6E8A-4147-A177-3AD203B41FA5}">
                      <a16:colId xmlns:a16="http://schemas.microsoft.com/office/drawing/2014/main" val="20000"/>
                    </a:ext>
                  </a:extLst>
                </a:gridCol>
                <a:gridCol w="1460052">
                  <a:extLst>
                    <a:ext uri="{9D8B030D-6E8A-4147-A177-3AD203B41FA5}">
                      <a16:colId xmlns:a16="http://schemas.microsoft.com/office/drawing/2014/main" val="20001"/>
                    </a:ext>
                  </a:extLst>
                </a:gridCol>
                <a:gridCol w="1701478">
                  <a:extLst>
                    <a:ext uri="{9D8B030D-6E8A-4147-A177-3AD203B41FA5}">
                      <a16:colId xmlns:a16="http://schemas.microsoft.com/office/drawing/2014/main" val="20002"/>
                    </a:ext>
                  </a:extLst>
                </a:gridCol>
                <a:gridCol w="1667321">
                  <a:extLst>
                    <a:ext uri="{9D8B030D-6E8A-4147-A177-3AD203B41FA5}">
                      <a16:colId xmlns:a16="http://schemas.microsoft.com/office/drawing/2014/main" val="20003"/>
                    </a:ext>
                  </a:extLst>
                </a:gridCol>
              </a:tblGrid>
              <a:tr h="394476">
                <a:tc>
                  <a:txBody>
                    <a:bodyPr/>
                    <a:lstStyle/>
                    <a:p>
                      <a:pPr algn="ctr" fontAlgn="b"/>
                      <a:r>
                        <a:rPr lang="en-US" sz="2400" b="1" u="none" strike="noStrike" dirty="0">
                          <a:solidFill>
                            <a:srgbClr val="000080"/>
                          </a:solidFill>
                          <a:effectLst/>
                        </a:rPr>
                        <a:t>2023</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r" fontAlgn="b"/>
                      <a:r>
                        <a:rPr lang="en-US" sz="2400" b="1" u="none" strike="noStrike" dirty="0">
                          <a:solidFill>
                            <a:srgbClr val="FF0000"/>
                          </a:solidFill>
                          <a:effectLst/>
                        </a:rPr>
                        <a:t>114.0</a:t>
                      </a:r>
                      <a:endParaRPr lang="en-US" sz="2400" b="1" i="0" u="none" strike="noStrike" dirty="0">
                        <a:solidFill>
                          <a:srgbClr val="FF0000"/>
                        </a:solidFill>
                        <a:effectLst/>
                        <a:latin typeface="Times New Roman" panose="02020603050405020304" pitchFamily="18" charset="0"/>
                      </a:endParaRPr>
                    </a:p>
                  </a:txBody>
                  <a:tcPr marL="7620" marR="457200" marT="7620" marB="0" anchor="b"/>
                </a:tc>
                <a:tc>
                  <a:txBody>
                    <a:bodyPr/>
                    <a:lstStyle/>
                    <a:p>
                      <a:pPr algn="r" fontAlgn="b"/>
                      <a:r>
                        <a:rPr lang="en-US" sz="2400" b="1" u="none" strike="noStrike" kern="1200" dirty="0">
                          <a:solidFill>
                            <a:srgbClr val="0000FF"/>
                          </a:solidFill>
                          <a:effectLst/>
                        </a:rPr>
                        <a:t>116.9</a:t>
                      </a:r>
                      <a:endParaRPr lang="en-US" sz="2400" b="1" i="0" u="none" strike="noStrike" kern="1200" dirty="0">
                        <a:solidFill>
                          <a:srgbClr val="0000FF"/>
                        </a:solidFill>
                        <a:effectLst/>
                        <a:latin typeface="Times New Roman" panose="02020603050405020304" pitchFamily="18" charset="0"/>
                        <a:ea typeface="+mn-ea"/>
                        <a:cs typeface="+mn-cs"/>
                      </a:endParaRPr>
                    </a:p>
                  </a:txBody>
                  <a:tcPr marL="7620" marR="457200" marT="7620" marB="0" anchor="b"/>
                </a:tc>
                <a:tc>
                  <a:txBody>
                    <a:bodyPr/>
                    <a:lstStyle/>
                    <a:p>
                      <a:pPr algn="r" fontAlgn="b"/>
                      <a:r>
                        <a:rPr lang="en-US" sz="2400" b="1" u="none" strike="noStrike" kern="1200" dirty="0">
                          <a:solidFill>
                            <a:srgbClr val="008000"/>
                          </a:solidFill>
                          <a:effectLst/>
                        </a:rPr>
                        <a:t>91.6</a:t>
                      </a:r>
                      <a:endParaRPr lang="en-US" sz="2400" b="1" i="0" u="none" strike="noStrike" kern="1200" dirty="0">
                        <a:solidFill>
                          <a:srgbClr val="008000"/>
                        </a:solidFill>
                        <a:effectLst/>
                        <a:latin typeface="Times New Roman" panose="02020603050405020304" pitchFamily="18" charset="0"/>
                        <a:ea typeface="+mn-ea"/>
                        <a:cs typeface="+mn-cs"/>
                      </a:endParaRPr>
                    </a:p>
                  </a:txBody>
                  <a:tcPr marL="7620" marR="457200" marT="7620" marB="0" anchor="b"/>
                </a:tc>
                <a:extLst>
                  <a:ext uri="{0D108BD9-81ED-4DB2-BD59-A6C34878D82A}">
                    <a16:rowId xmlns:a16="http://schemas.microsoft.com/office/drawing/2014/main" val="2807803957"/>
                  </a:ext>
                </a:extLst>
              </a:tr>
              <a:tr h="422341">
                <a:tc>
                  <a:txBody>
                    <a:bodyPr/>
                    <a:lstStyle/>
                    <a:p>
                      <a:pPr algn="ctr" fontAlgn="b"/>
                      <a:r>
                        <a:rPr lang="en-US" sz="2400" b="1" u="none" strike="noStrike" dirty="0">
                          <a:solidFill>
                            <a:srgbClr val="000080"/>
                          </a:solidFill>
                          <a:effectLst/>
                        </a:rPr>
                        <a:t>7-YR Avg.</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r" fontAlgn="b"/>
                      <a:r>
                        <a:rPr lang="en-US" sz="2400" b="1" u="none" strike="noStrike" kern="1200" dirty="0">
                          <a:solidFill>
                            <a:srgbClr val="FF0000"/>
                          </a:solidFill>
                          <a:effectLst/>
                        </a:rPr>
                        <a:t>116.5</a:t>
                      </a:r>
                      <a:endParaRPr lang="en-US" sz="2400" b="1" i="0" u="none" strike="noStrike" kern="1200" dirty="0">
                        <a:solidFill>
                          <a:srgbClr val="FF0000"/>
                        </a:solidFill>
                        <a:effectLst/>
                        <a:latin typeface="Times New Roman" panose="02020603050405020304" pitchFamily="18" charset="0"/>
                        <a:ea typeface="+mn-ea"/>
                        <a:cs typeface="+mn-cs"/>
                      </a:endParaRPr>
                    </a:p>
                  </a:txBody>
                  <a:tcPr marL="7620" marR="457200" marT="7620" marB="0" anchor="b"/>
                </a:tc>
                <a:tc>
                  <a:txBody>
                    <a:bodyPr/>
                    <a:lstStyle/>
                    <a:p>
                      <a:pPr algn="r" fontAlgn="b"/>
                      <a:r>
                        <a:rPr lang="en-US" sz="2400" b="1" u="none" strike="noStrike" kern="1200" dirty="0">
                          <a:solidFill>
                            <a:srgbClr val="0000FF"/>
                          </a:solidFill>
                          <a:effectLst/>
                        </a:rPr>
                        <a:t>116.1</a:t>
                      </a:r>
                      <a:endParaRPr lang="en-US" sz="2400" b="1" i="0" u="none" strike="noStrike" kern="1200" dirty="0">
                        <a:solidFill>
                          <a:srgbClr val="0000FF"/>
                        </a:solidFill>
                        <a:effectLst/>
                        <a:latin typeface="Times New Roman" panose="02020603050405020304" pitchFamily="18" charset="0"/>
                        <a:ea typeface="+mn-ea"/>
                        <a:cs typeface="+mn-cs"/>
                      </a:endParaRPr>
                    </a:p>
                  </a:txBody>
                  <a:tcPr marL="7620" marR="457200" marT="7620" marB="0" anchor="b"/>
                </a:tc>
                <a:tc>
                  <a:txBody>
                    <a:bodyPr/>
                    <a:lstStyle/>
                    <a:p>
                      <a:pPr algn="r" fontAlgn="b"/>
                      <a:r>
                        <a:rPr lang="en-US" sz="2400" b="1" u="none" strike="noStrike" kern="1200" dirty="0">
                          <a:solidFill>
                            <a:srgbClr val="008000"/>
                          </a:solidFill>
                          <a:effectLst/>
                        </a:rPr>
                        <a:t>86.5</a:t>
                      </a:r>
                      <a:endParaRPr lang="en-US" sz="2400" b="1" i="0" u="none" strike="noStrike" kern="1200" dirty="0">
                        <a:solidFill>
                          <a:srgbClr val="008000"/>
                        </a:solidFill>
                        <a:effectLst/>
                        <a:latin typeface="Times New Roman" panose="02020603050405020304" pitchFamily="18" charset="0"/>
                        <a:ea typeface="+mn-ea"/>
                        <a:cs typeface="+mn-cs"/>
                      </a:endParaRPr>
                    </a:p>
                  </a:txBody>
                  <a:tcPr marL="7620" marR="457200" marT="7620" marB="0" anchor="b"/>
                </a:tc>
                <a:extLst>
                  <a:ext uri="{0D108BD9-81ED-4DB2-BD59-A6C34878D82A}">
                    <a16:rowId xmlns:a16="http://schemas.microsoft.com/office/drawing/2014/main" val="10008"/>
                  </a:ext>
                </a:extLst>
              </a:tr>
            </a:tbl>
          </a:graphicData>
        </a:graphic>
      </p:graphicFrame>
      <p:sp>
        <p:nvSpPr>
          <p:cNvPr id="34821" name="Line 8">
            <a:extLst>
              <a:ext uri="{C183D7F6-B498-43B3-948B-1728B52AA6E4}">
                <adec:decorative xmlns:adec="http://schemas.microsoft.com/office/drawing/2017/decorative" val="1"/>
              </a:ext>
            </a:extLst>
          </p:cNvPr>
          <p:cNvSpPr>
            <a:spLocks noChangeShapeType="1"/>
          </p:cNvSpPr>
          <p:nvPr/>
        </p:nvSpPr>
        <p:spPr bwMode="auto">
          <a:xfrm>
            <a:off x="3136107" y="3289816"/>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nvGrpSpPr>
          <p:cNvPr id="34823" name="Group 14" descr="Cotton graphic."/>
          <p:cNvGrpSpPr>
            <a:grpSpLocks/>
          </p:cNvGrpSpPr>
          <p:nvPr/>
        </p:nvGrpSpPr>
        <p:grpSpPr bwMode="auto">
          <a:xfrm flipH="1">
            <a:off x="1206578" y="3077454"/>
            <a:ext cx="1266825" cy="1119187"/>
            <a:chOff x="151" y="152"/>
            <a:chExt cx="798" cy="705"/>
          </a:xfrm>
        </p:grpSpPr>
        <p:sp>
          <p:nvSpPr>
            <p:cNvPr id="34867" name="Freeform 15"/>
            <p:cNvSpPr>
              <a:spLocks/>
            </p:cNvSpPr>
            <p:nvPr/>
          </p:nvSpPr>
          <p:spPr bwMode="auto">
            <a:xfrm>
              <a:off x="151" y="172"/>
              <a:ext cx="798" cy="685"/>
            </a:xfrm>
            <a:custGeom>
              <a:avLst/>
              <a:gdLst>
                <a:gd name="T0" fmla="*/ 0 w 6391"/>
                <a:gd name="T1" fmla="*/ 0 h 5486"/>
                <a:gd name="T2" fmla="*/ 0 w 6391"/>
                <a:gd name="T3" fmla="*/ 0 h 5486"/>
                <a:gd name="T4" fmla="*/ 0 w 6391"/>
                <a:gd name="T5" fmla="*/ 0 h 5486"/>
                <a:gd name="T6" fmla="*/ 0 w 6391"/>
                <a:gd name="T7" fmla="*/ 0 h 5486"/>
                <a:gd name="T8" fmla="*/ 0 w 6391"/>
                <a:gd name="T9" fmla="*/ 0 h 5486"/>
                <a:gd name="T10" fmla="*/ 0 w 6391"/>
                <a:gd name="T11" fmla="*/ 0 h 5486"/>
                <a:gd name="T12" fmla="*/ 0 w 6391"/>
                <a:gd name="T13" fmla="*/ 0 h 5486"/>
                <a:gd name="T14" fmla="*/ 0 w 6391"/>
                <a:gd name="T15" fmla="*/ 0 h 5486"/>
                <a:gd name="T16" fmla="*/ 0 w 6391"/>
                <a:gd name="T17" fmla="*/ 0 h 5486"/>
                <a:gd name="T18" fmla="*/ 0 w 6391"/>
                <a:gd name="T19" fmla="*/ 0 h 5486"/>
                <a:gd name="T20" fmla="*/ 0 w 6391"/>
                <a:gd name="T21" fmla="*/ 0 h 5486"/>
                <a:gd name="T22" fmla="*/ 0 w 6391"/>
                <a:gd name="T23" fmla="*/ 0 h 5486"/>
                <a:gd name="T24" fmla="*/ 0 w 6391"/>
                <a:gd name="T25" fmla="*/ 0 h 5486"/>
                <a:gd name="T26" fmla="*/ 0 w 6391"/>
                <a:gd name="T27" fmla="*/ 0 h 5486"/>
                <a:gd name="T28" fmla="*/ 0 w 6391"/>
                <a:gd name="T29" fmla="*/ 0 h 5486"/>
                <a:gd name="T30" fmla="*/ 0 w 6391"/>
                <a:gd name="T31" fmla="*/ 0 h 5486"/>
                <a:gd name="T32" fmla="*/ 0 w 6391"/>
                <a:gd name="T33" fmla="*/ 0 h 5486"/>
                <a:gd name="T34" fmla="*/ 0 w 6391"/>
                <a:gd name="T35" fmla="*/ 0 h 5486"/>
                <a:gd name="T36" fmla="*/ 0 w 6391"/>
                <a:gd name="T37" fmla="*/ 0 h 5486"/>
                <a:gd name="T38" fmla="*/ 0 w 6391"/>
                <a:gd name="T39" fmla="*/ 0 h 5486"/>
                <a:gd name="T40" fmla="*/ 0 w 6391"/>
                <a:gd name="T41" fmla="*/ 0 h 5486"/>
                <a:gd name="T42" fmla="*/ 0 w 6391"/>
                <a:gd name="T43" fmla="*/ 0 h 5486"/>
                <a:gd name="T44" fmla="*/ 0 w 6391"/>
                <a:gd name="T45" fmla="*/ 0 h 5486"/>
                <a:gd name="T46" fmla="*/ 0 w 6391"/>
                <a:gd name="T47" fmla="*/ 0 h 5486"/>
                <a:gd name="T48" fmla="*/ 0 w 6391"/>
                <a:gd name="T49" fmla="*/ 0 h 5486"/>
                <a:gd name="T50" fmla="*/ 0 w 6391"/>
                <a:gd name="T51" fmla="*/ 0 h 5486"/>
                <a:gd name="T52" fmla="*/ 0 w 6391"/>
                <a:gd name="T53" fmla="*/ 0 h 5486"/>
                <a:gd name="T54" fmla="*/ 0 w 6391"/>
                <a:gd name="T55" fmla="*/ 0 h 5486"/>
                <a:gd name="T56" fmla="*/ 0 w 6391"/>
                <a:gd name="T57" fmla="*/ 0 h 5486"/>
                <a:gd name="T58" fmla="*/ 0 w 6391"/>
                <a:gd name="T59" fmla="*/ 0 h 5486"/>
                <a:gd name="T60" fmla="*/ 0 w 6391"/>
                <a:gd name="T61" fmla="*/ 0 h 5486"/>
                <a:gd name="T62" fmla="*/ 0 w 6391"/>
                <a:gd name="T63" fmla="*/ 0 h 5486"/>
                <a:gd name="T64" fmla="*/ 0 w 6391"/>
                <a:gd name="T65" fmla="*/ 0 h 5486"/>
                <a:gd name="T66" fmla="*/ 0 w 6391"/>
                <a:gd name="T67" fmla="*/ 0 h 5486"/>
                <a:gd name="T68" fmla="*/ 0 w 6391"/>
                <a:gd name="T69" fmla="*/ 0 h 5486"/>
                <a:gd name="T70" fmla="*/ 0 w 6391"/>
                <a:gd name="T71" fmla="*/ 0 h 5486"/>
                <a:gd name="T72" fmla="*/ 0 w 6391"/>
                <a:gd name="T73" fmla="*/ 0 h 5486"/>
                <a:gd name="T74" fmla="*/ 0 w 6391"/>
                <a:gd name="T75" fmla="*/ 0 h 5486"/>
                <a:gd name="T76" fmla="*/ 0 w 6391"/>
                <a:gd name="T77" fmla="*/ 0 h 5486"/>
                <a:gd name="T78" fmla="*/ 0 w 6391"/>
                <a:gd name="T79" fmla="*/ 0 h 5486"/>
                <a:gd name="T80" fmla="*/ 0 w 6391"/>
                <a:gd name="T81" fmla="*/ 0 h 5486"/>
                <a:gd name="T82" fmla="*/ 0 w 6391"/>
                <a:gd name="T83" fmla="*/ 0 h 5486"/>
                <a:gd name="T84" fmla="*/ 0 w 6391"/>
                <a:gd name="T85" fmla="*/ 0 h 5486"/>
                <a:gd name="T86" fmla="*/ 0 w 6391"/>
                <a:gd name="T87" fmla="*/ 0 h 5486"/>
                <a:gd name="T88" fmla="*/ 0 w 6391"/>
                <a:gd name="T89" fmla="*/ 0 h 5486"/>
                <a:gd name="T90" fmla="*/ 0 w 6391"/>
                <a:gd name="T91" fmla="*/ 0 h 5486"/>
                <a:gd name="T92" fmla="*/ 0 w 6391"/>
                <a:gd name="T93" fmla="*/ 0 h 5486"/>
                <a:gd name="T94" fmla="*/ 0 w 6391"/>
                <a:gd name="T95" fmla="*/ 0 h 5486"/>
                <a:gd name="T96" fmla="*/ 0 w 6391"/>
                <a:gd name="T97" fmla="*/ 0 h 5486"/>
                <a:gd name="T98" fmla="*/ 0 w 6391"/>
                <a:gd name="T99" fmla="*/ 0 h 5486"/>
                <a:gd name="T100" fmla="*/ 0 w 6391"/>
                <a:gd name="T101" fmla="*/ 0 h 5486"/>
                <a:gd name="T102" fmla="*/ 0 w 6391"/>
                <a:gd name="T103" fmla="*/ 0 h 5486"/>
                <a:gd name="T104" fmla="*/ 0 w 6391"/>
                <a:gd name="T105" fmla="*/ 0 h 5486"/>
                <a:gd name="T106" fmla="*/ 0 w 6391"/>
                <a:gd name="T107" fmla="*/ 0 h 5486"/>
                <a:gd name="T108" fmla="*/ 0 w 6391"/>
                <a:gd name="T109" fmla="*/ 0 h 5486"/>
                <a:gd name="T110" fmla="*/ 0 w 6391"/>
                <a:gd name="T111" fmla="*/ 0 h 5486"/>
                <a:gd name="T112" fmla="*/ 0 w 6391"/>
                <a:gd name="T113" fmla="*/ 0 h 5486"/>
                <a:gd name="T114" fmla="*/ 0 w 6391"/>
                <a:gd name="T115" fmla="*/ 0 h 5486"/>
                <a:gd name="T116" fmla="*/ 0 w 6391"/>
                <a:gd name="T117" fmla="*/ 0 h 5486"/>
                <a:gd name="T118" fmla="*/ 0 w 6391"/>
                <a:gd name="T119" fmla="*/ 0 h 5486"/>
                <a:gd name="T120" fmla="*/ 0 w 6391"/>
                <a:gd name="T121" fmla="*/ 0 h 54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1"/>
                <a:gd name="T184" fmla="*/ 0 h 5486"/>
                <a:gd name="T185" fmla="*/ 6391 w 6391"/>
                <a:gd name="T186" fmla="*/ 5486 h 54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1" h="5486">
                  <a:moveTo>
                    <a:pt x="1645" y="1718"/>
                  </a:moveTo>
                  <a:lnTo>
                    <a:pt x="1569" y="1758"/>
                  </a:lnTo>
                  <a:lnTo>
                    <a:pt x="1506" y="1804"/>
                  </a:lnTo>
                  <a:lnTo>
                    <a:pt x="1444" y="1841"/>
                  </a:lnTo>
                  <a:lnTo>
                    <a:pt x="1383" y="1896"/>
                  </a:lnTo>
                  <a:lnTo>
                    <a:pt x="1329" y="1934"/>
                  </a:lnTo>
                  <a:lnTo>
                    <a:pt x="1282" y="1987"/>
                  </a:lnTo>
                  <a:lnTo>
                    <a:pt x="1245" y="2051"/>
                  </a:lnTo>
                  <a:lnTo>
                    <a:pt x="1199" y="2104"/>
                  </a:lnTo>
                  <a:lnTo>
                    <a:pt x="1168" y="2157"/>
                  </a:lnTo>
                  <a:lnTo>
                    <a:pt x="1136" y="2226"/>
                  </a:lnTo>
                  <a:lnTo>
                    <a:pt x="1107" y="2281"/>
                  </a:lnTo>
                  <a:lnTo>
                    <a:pt x="1082" y="2351"/>
                  </a:lnTo>
                  <a:lnTo>
                    <a:pt x="1067" y="2413"/>
                  </a:lnTo>
                  <a:lnTo>
                    <a:pt x="1051" y="2481"/>
                  </a:lnTo>
                  <a:lnTo>
                    <a:pt x="1046" y="2551"/>
                  </a:lnTo>
                  <a:lnTo>
                    <a:pt x="1037" y="2612"/>
                  </a:lnTo>
                  <a:lnTo>
                    <a:pt x="1037" y="2682"/>
                  </a:lnTo>
                  <a:lnTo>
                    <a:pt x="1037" y="2751"/>
                  </a:lnTo>
                  <a:lnTo>
                    <a:pt x="1046" y="2820"/>
                  </a:lnTo>
                  <a:lnTo>
                    <a:pt x="1060" y="2888"/>
                  </a:lnTo>
                  <a:lnTo>
                    <a:pt x="1075" y="2952"/>
                  </a:lnTo>
                  <a:lnTo>
                    <a:pt x="1091" y="3022"/>
                  </a:lnTo>
                  <a:lnTo>
                    <a:pt x="1114" y="3083"/>
                  </a:lnTo>
                  <a:lnTo>
                    <a:pt x="1144" y="3151"/>
                  </a:lnTo>
                  <a:lnTo>
                    <a:pt x="1176" y="3213"/>
                  </a:lnTo>
                  <a:lnTo>
                    <a:pt x="1213" y="3274"/>
                  </a:lnTo>
                  <a:lnTo>
                    <a:pt x="1252" y="3338"/>
                  </a:lnTo>
                  <a:lnTo>
                    <a:pt x="1291" y="3399"/>
                  </a:lnTo>
                  <a:lnTo>
                    <a:pt x="1337" y="3453"/>
                  </a:lnTo>
                  <a:lnTo>
                    <a:pt x="1390" y="3515"/>
                  </a:lnTo>
                  <a:lnTo>
                    <a:pt x="1436" y="3562"/>
                  </a:lnTo>
                  <a:lnTo>
                    <a:pt x="1498" y="3615"/>
                  </a:lnTo>
                  <a:lnTo>
                    <a:pt x="1484" y="3639"/>
                  </a:lnTo>
                  <a:lnTo>
                    <a:pt x="1467" y="3660"/>
                  </a:lnTo>
                  <a:lnTo>
                    <a:pt x="1452" y="3700"/>
                  </a:lnTo>
                  <a:lnTo>
                    <a:pt x="1429" y="3738"/>
                  </a:lnTo>
                  <a:lnTo>
                    <a:pt x="1415" y="3777"/>
                  </a:lnTo>
                  <a:lnTo>
                    <a:pt x="1390" y="3822"/>
                  </a:lnTo>
                  <a:lnTo>
                    <a:pt x="1368" y="3876"/>
                  </a:lnTo>
                  <a:lnTo>
                    <a:pt x="1352" y="3930"/>
                  </a:lnTo>
                  <a:lnTo>
                    <a:pt x="1329" y="3976"/>
                  </a:lnTo>
                  <a:lnTo>
                    <a:pt x="1314" y="4030"/>
                  </a:lnTo>
                  <a:lnTo>
                    <a:pt x="1291" y="4085"/>
                  </a:lnTo>
                  <a:lnTo>
                    <a:pt x="1282" y="4139"/>
                  </a:lnTo>
                  <a:lnTo>
                    <a:pt x="1268" y="4185"/>
                  </a:lnTo>
                  <a:lnTo>
                    <a:pt x="1261" y="4224"/>
                  </a:lnTo>
                  <a:lnTo>
                    <a:pt x="1261" y="4269"/>
                  </a:lnTo>
                  <a:lnTo>
                    <a:pt x="1261" y="4309"/>
                  </a:lnTo>
                  <a:lnTo>
                    <a:pt x="1220" y="4301"/>
                  </a:lnTo>
                  <a:lnTo>
                    <a:pt x="1184" y="4293"/>
                  </a:lnTo>
                  <a:lnTo>
                    <a:pt x="1152" y="4285"/>
                  </a:lnTo>
                  <a:lnTo>
                    <a:pt x="1114" y="4269"/>
                  </a:lnTo>
                  <a:lnTo>
                    <a:pt x="1075" y="4269"/>
                  </a:lnTo>
                  <a:lnTo>
                    <a:pt x="1037" y="4253"/>
                  </a:lnTo>
                  <a:lnTo>
                    <a:pt x="1006" y="4246"/>
                  </a:lnTo>
                  <a:lnTo>
                    <a:pt x="968" y="4239"/>
                  </a:lnTo>
                  <a:lnTo>
                    <a:pt x="929" y="4232"/>
                  </a:lnTo>
                  <a:lnTo>
                    <a:pt x="891" y="4224"/>
                  </a:lnTo>
                  <a:lnTo>
                    <a:pt x="852" y="4216"/>
                  </a:lnTo>
                  <a:lnTo>
                    <a:pt x="814" y="4216"/>
                  </a:lnTo>
                  <a:lnTo>
                    <a:pt x="774" y="4207"/>
                  </a:lnTo>
                  <a:lnTo>
                    <a:pt x="738" y="4200"/>
                  </a:lnTo>
                  <a:lnTo>
                    <a:pt x="706" y="4192"/>
                  </a:lnTo>
                  <a:lnTo>
                    <a:pt x="660" y="4185"/>
                  </a:lnTo>
                  <a:lnTo>
                    <a:pt x="629" y="4176"/>
                  </a:lnTo>
                  <a:lnTo>
                    <a:pt x="591" y="4169"/>
                  </a:lnTo>
                  <a:lnTo>
                    <a:pt x="552" y="4161"/>
                  </a:lnTo>
                  <a:lnTo>
                    <a:pt x="515" y="4161"/>
                  </a:lnTo>
                  <a:lnTo>
                    <a:pt x="484" y="4154"/>
                  </a:lnTo>
                  <a:lnTo>
                    <a:pt x="453" y="4146"/>
                  </a:lnTo>
                  <a:lnTo>
                    <a:pt x="414" y="4139"/>
                  </a:lnTo>
                  <a:lnTo>
                    <a:pt x="376" y="4139"/>
                  </a:lnTo>
                  <a:lnTo>
                    <a:pt x="345" y="4131"/>
                  </a:lnTo>
                  <a:lnTo>
                    <a:pt x="314" y="4123"/>
                  </a:lnTo>
                  <a:lnTo>
                    <a:pt x="283" y="4123"/>
                  </a:lnTo>
                  <a:lnTo>
                    <a:pt x="252" y="4115"/>
                  </a:lnTo>
                  <a:lnTo>
                    <a:pt x="222" y="4115"/>
                  </a:lnTo>
                  <a:lnTo>
                    <a:pt x="191" y="4107"/>
                  </a:lnTo>
                  <a:lnTo>
                    <a:pt x="167" y="4107"/>
                  </a:lnTo>
                  <a:lnTo>
                    <a:pt x="137" y="4107"/>
                  </a:lnTo>
                  <a:lnTo>
                    <a:pt x="106" y="4107"/>
                  </a:lnTo>
                  <a:lnTo>
                    <a:pt x="84" y="4107"/>
                  </a:lnTo>
                  <a:lnTo>
                    <a:pt x="60" y="4115"/>
                  </a:lnTo>
                  <a:lnTo>
                    <a:pt x="36" y="4131"/>
                  </a:lnTo>
                  <a:lnTo>
                    <a:pt x="21" y="4139"/>
                  </a:lnTo>
                  <a:lnTo>
                    <a:pt x="8" y="4161"/>
                  </a:lnTo>
                  <a:lnTo>
                    <a:pt x="8" y="4176"/>
                  </a:lnTo>
                  <a:lnTo>
                    <a:pt x="8" y="4192"/>
                  </a:lnTo>
                  <a:lnTo>
                    <a:pt x="0" y="4216"/>
                  </a:lnTo>
                  <a:lnTo>
                    <a:pt x="0" y="4232"/>
                  </a:lnTo>
                  <a:lnTo>
                    <a:pt x="8" y="4246"/>
                  </a:lnTo>
                  <a:lnTo>
                    <a:pt x="8" y="4261"/>
                  </a:lnTo>
                  <a:lnTo>
                    <a:pt x="8" y="4269"/>
                  </a:lnTo>
                  <a:lnTo>
                    <a:pt x="21" y="4285"/>
                  </a:lnTo>
                  <a:lnTo>
                    <a:pt x="36" y="4293"/>
                  </a:lnTo>
                  <a:lnTo>
                    <a:pt x="60" y="4293"/>
                  </a:lnTo>
                  <a:lnTo>
                    <a:pt x="176" y="4309"/>
                  </a:lnTo>
                  <a:lnTo>
                    <a:pt x="300" y="4323"/>
                  </a:lnTo>
                  <a:lnTo>
                    <a:pt x="422" y="4339"/>
                  </a:lnTo>
                  <a:lnTo>
                    <a:pt x="536" y="4362"/>
                  </a:lnTo>
                  <a:lnTo>
                    <a:pt x="660" y="4387"/>
                  </a:lnTo>
                  <a:lnTo>
                    <a:pt x="774" y="4408"/>
                  </a:lnTo>
                  <a:lnTo>
                    <a:pt x="898" y="4431"/>
                  </a:lnTo>
                  <a:lnTo>
                    <a:pt x="1021" y="4463"/>
                  </a:lnTo>
                  <a:lnTo>
                    <a:pt x="1136" y="4484"/>
                  </a:lnTo>
                  <a:lnTo>
                    <a:pt x="1261" y="4516"/>
                  </a:lnTo>
                  <a:lnTo>
                    <a:pt x="1375" y="4546"/>
                  </a:lnTo>
                  <a:lnTo>
                    <a:pt x="1492" y="4578"/>
                  </a:lnTo>
                  <a:lnTo>
                    <a:pt x="1606" y="4615"/>
                  </a:lnTo>
                  <a:lnTo>
                    <a:pt x="1721" y="4654"/>
                  </a:lnTo>
                  <a:lnTo>
                    <a:pt x="1837" y="4692"/>
                  </a:lnTo>
                  <a:lnTo>
                    <a:pt x="1951" y="4732"/>
                  </a:lnTo>
                  <a:lnTo>
                    <a:pt x="2068" y="4763"/>
                  </a:lnTo>
                  <a:lnTo>
                    <a:pt x="2175" y="4809"/>
                  </a:lnTo>
                  <a:lnTo>
                    <a:pt x="2291" y="4847"/>
                  </a:lnTo>
                  <a:lnTo>
                    <a:pt x="2397" y="4894"/>
                  </a:lnTo>
                  <a:lnTo>
                    <a:pt x="2506" y="4940"/>
                  </a:lnTo>
                  <a:lnTo>
                    <a:pt x="2613" y="4986"/>
                  </a:lnTo>
                  <a:lnTo>
                    <a:pt x="2722" y="5025"/>
                  </a:lnTo>
                  <a:lnTo>
                    <a:pt x="2821" y="5071"/>
                  </a:lnTo>
                  <a:lnTo>
                    <a:pt x="2921" y="5118"/>
                  </a:lnTo>
                  <a:lnTo>
                    <a:pt x="3030" y="5171"/>
                  </a:lnTo>
                  <a:lnTo>
                    <a:pt x="3122" y="5217"/>
                  </a:lnTo>
                  <a:lnTo>
                    <a:pt x="3221" y="5263"/>
                  </a:lnTo>
                  <a:lnTo>
                    <a:pt x="3313" y="5309"/>
                  </a:lnTo>
                  <a:lnTo>
                    <a:pt x="3406" y="5365"/>
                  </a:lnTo>
                  <a:lnTo>
                    <a:pt x="3498" y="5418"/>
                  </a:lnTo>
                  <a:lnTo>
                    <a:pt x="3590" y="5464"/>
                  </a:lnTo>
                  <a:lnTo>
                    <a:pt x="3606" y="5479"/>
                  </a:lnTo>
                  <a:lnTo>
                    <a:pt x="3629" y="5486"/>
                  </a:lnTo>
                  <a:lnTo>
                    <a:pt x="3645" y="5486"/>
                  </a:lnTo>
                  <a:lnTo>
                    <a:pt x="3667" y="5479"/>
                  </a:lnTo>
                  <a:lnTo>
                    <a:pt x="3682" y="5472"/>
                  </a:lnTo>
                  <a:lnTo>
                    <a:pt x="3691" y="5464"/>
                  </a:lnTo>
                  <a:lnTo>
                    <a:pt x="3706" y="5448"/>
                  </a:lnTo>
                  <a:lnTo>
                    <a:pt x="3714" y="5426"/>
                  </a:lnTo>
                  <a:lnTo>
                    <a:pt x="3723" y="5411"/>
                  </a:lnTo>
                  <a:lnTo>
                    <a:pt x="3723" y="5387"/>
                  </a:lnTo>
                  <a:lnTo>
                    <a:pt x="3723" y="5370"/>
                  </a:lnTo>
                  <a:lnTo>
                    <a:pt x="3714" y="5349"/>
                  </a:lnTo>
                  <a:lnTo>
                    <a:pt x="3706" y="5326"/>
                  </a:lnTo>
                  <a:lnTo>
                    <a:pt x="3698" y="5309"/>
                  </a:lnTo>
                  <a:lnTo>
                    <a:pt x="3682" y="5288"/>
                  </a:lnTo>
                  <a:lnTo>
                    <a:pt x="3660" y="5272"/>
                  </a:lnTo>
                  <a:lnTo>
                    <a:pt x="3590" y="5241"/>
                  </a:lnTo>
                  <a:lnTo>
                    <a:pt x="3529" y="5195"/>
                  </a:lnTo>
                  <a:lnTo>
                    <a:pt x="3459" y="5164"/>
                  </a:lnTo>
                  <a:lnTo>
                    <a:pt x="3399" y="5125"/>
                  </a:lnTo>
                  <a:lnTo>
                    <a:pt x="3328" y="5086"/>
                  </a:lnTo>
                  <a:lnTo>
                    <a:pt x="3260" y="5057"/>
                  </a:lnTo>
                  <a:lnTo>
                    <a:pt x="3199" y="5017"/>
                  </a:lnTo>
                  <a:lnTo>
                    <a:pt x="3128" y="4986"/>
                  </a:lnTo>
                  <a:lnTo>
                    <a:pt x="3059" y="4955"/>
                  </a:lnTo>
                  <a:lnTo>
                    <a:pt x="2990" y="4923"/>
                  </a:lnTo>
                  <a:lnTo>
                    <a:pt x="2921" y="4894"/>
                  </a:lnTo>
                  <a:lnTo>
                    <a:pt x="2851" y="4870"/>
                  </a:lnTo>
                  <a:lnTo>
                    <a:pt x="2790" y="4841"/>
                  </a:lnTo>
                  <a:lnTo>
                    <a:pt x="2722" y="4809"/>
                  </a:lnTo>
                  <a:lnTo>
                    <a:pt x="2644" y="4778"/>
                  </a:lnTo>
                  <a:lnTo>
                    <a:pt x="2575" y="4755"/>
                  </a:lnTo>
                  <a:lnTo>
                    <a:pt x="2514" y="4732"/>
                  </a:lnTo>
                  <a:lnTo>
                    <a:pt x="2444" y="4700"/>
                  </a:lnTo>
                  <a:lnTo>
                    <a:pt x="2368" y="4678"/>
                  </a:lnTo>
                  <a:lnTo>
                    <a:pt x="2299" y="4646"/>
                  </a:lnTo>
                  <a:lnTo>
                    <a:pt x="2230" y="4624"/>
                  </a:lnTo>
                  <a:lnTo>
                    <a:pt x="2161" y="4601"/>
                  </a:lnTo>
                  <a:lnTo>
                    <a:pt x="2089" y="4578"/>
                  </a:lnTo>
                  <a:lnTo>
                    <a:pt x="2014" y="4554"/>
                  </a:lnTo>
                  <a:lnTo>
                    <a:pt x="1944" y="4532"/>
                  </a:lnTo>
                  <a:lnTo>
                    <a:pt x="1874" y="4509"/>
                  </a:lnTo>
                  <a:lnTo>
                    <a:pt x="1797" y="4484"/>
                  </a:lnTo>
                  <a:lnTo>
                    <a:pt x="1729" y="4463"/>
                  </a:lnTo>
                  <a:lnTo>
                    <a:pt x="1659" y="4439"/>
                  </a:lnTo>
                  <a:lnTo>
                    <a:pt x="1583" y="4416"/>
                  </a:lnTo>
                  <a:lnTo>
                    <a:pt x="1513" y="4392"/>
                  </a:lnTo>
                  <a:lnTo>
                    <a:pt x="1444" y="4370"/>
                  </a:lnTo>
                  <a:lnTo>
                    <a:pt x="1436" y="4323"/>
                  </a:lnTo>
                  <a:lnTo>
                    <a:pt x="1436" y="4278"/>
                  </a:lnTo>
                  <a:lnTo>
                    <a:pt x="1436" y="4224"/>
                  </a:lnTo>
                  <a:lnTo>
                    <a:pt x="1444" y="4176"/>
                  </a:lnTo>
                  <a:lnTo>
                    <a:pt x="1452" y="4131"/>
                  </a:lnTo>
                  <a:lnTo>
                    <a:pt x="1460" y="4078"/>
                  </a:lnTo>
                  <a:lnTo>
                    <a:pt x="1467" y="4022"/>
                  </a:lnTo>
                  <a:lnTo>
                    <a:pt x="1484" y="3976"/>
                  </a:lnTo>
                  <a:lnTo>
                    <a:pt x="1498" y="3930"/>
                  </a:lnTo>
                  <a:lnTo>
                    <a:pt x="1506" y="3883"/>
                  </a:lnTo>
                  <a:lnTo>
                    <a:pt x="1528" y="3846"/>
                  </a:lnTo>
                  <a:lnTo>
                    <a:pt x="1538" y="3806"/>
                  </a:lnTo>
                  <a:lnTo>
                    <a:pt x="1553" y="3768"/>
                  </a:lnTo>
                  <a:lnTo>
                    <a:pt x="1569" y="3738"/>
                  </a:lnTo>
                  <a:lnTo>
                    <a:pt x="1583" y="3707"/>
                  </a:lnTo>
                  <a:lnTo>
                    <a:pt x="1599" y="3692"/>
                  </a:lnTo>
                  <a:lnTo>
                    <a:pt x="1645" y="3721"/>
                  </a:lnTo>
                  <a:lnTo>
                    <a:pt x="1691" y="3760"/>
                  </a:lnTo>
                  <a:lnTo>
                    <a:pt x="1736" y="3791"/>
                  </a:lnTo>
                  <a:lnTo>
                    <a:pt x="1783" y="3830"/>
                  </a:lnTo>
                  <a:lnTo>
                    <a:pt x="1828" y="3862"/>
                  </a:lnTo>
                  <a:lnTo>
                    <a:pt x="1874" y="3883"/>
                  </a:lnTo>
                  <a:lnTo>
                    <a:pt x="1930" y="3915"/>
                  </a:lnTo>
                  <a:lnTo>
                    <a:pt x="1976" y="3938"/>
                  </a:lnTo>
                  <a:lnTo>
                    <a:pt x="2028" y="3961"/>
                  </a:lnTo>
                  <a:lnTo>
                    <a:pt x="2075" y="3976"/>
                  </a:lnTo>
                  <a:lnTo>
                    <a:pt x="2121" y="3992"/>
                  </a:lnTo>
                  <a:lnTo>
                    <a:pt x="2175" y="4008"/>
                  </a:lnTo>
                  <a:lnTo>
                    <a:pt x="2230" y="4022"/>
                  </a:lnTo>
                  <a:lnTo>
                    <a:pt x="2274" y="4030"/>
                  </a:lnTo>
                  <a:lnTo>
                    <a:pt x="2320" y="4037"/>
                  </a:lnTo>
                  <a:lnTo>
                    <a:pt x="2376" y="4046"/>
                  </a:lnTo>
                  <a:lnTo>
                    <a:pt x="2429" y="4046"/>
                  </a:lnTo>
                  <a:lnTo>
                    <a:pt x="2483" y="4046"/>
                  </a:lnTo>
                  <a:lnTo>
                    <a:pt x="2536" y="4037"/>
                  </a:lnTo>
                  <a:lnTo>
                    <a:pt x="2582" y="4037"/>
                  </a:lnTo>
                  <a:lnTo>
                    <a:pt x="2637" y="4022"/>
                  </a:lnTo>
                  <a:lnTo>
                    <a:pt x="2690" y="4015"/>
                  </a:lnTo>
                  <a:lnTo>
                    <a:pt x="2745" y="3992"/>
                  </a:lnTo>
                  <a:lnTo>
                    <a:pt x="2798" y="3976"/>
                  </a:lnTo>
                  <a:lnTo>
                    <a:pt x="2844" y="3961"/>
                  </a:lnTo>
                  <a:lnTo>
                    <a:pt x="2898" y="3930"/>
                  </a:lnTo>
                  <a:lnTo>
                    <a:pt x="2952" y="3899"/>
                  </a:lnTo>
                  <a:lnTo>
                    <a:pt x="3005" y="3867"/>
                  </a:lnTo>
                  <a:lnTo>
                    <a:pt x="3059" y="3838"/>
                  </a:lnTo>
                  <a:lnTo>
                    <a:pt x="3106" y="3791"/>
                  </a:lnTo>
                  <a:lnTo>
                    <a:pt x="3160" y="3746"/>
                  </a:lnTo>
                  <a:lnTo>
                    <a:pt x="3204" y="3700"/>
                  </a:lnTo>
                  <a:lnTo>
                    <a:pt x="3244" y="3806"/>
                  </a:lnTo>
                  <a:lnTo>
                    <a:pt x="3290" y="3915"/>
                  </a:lnTo>
                  <a:lnTo>
                    <a:pt x="3345" y="4008"/>
                  </a:lnTo>
                  <a:lnTo>
                    <a:pt x="3406" y="4099"/>
                  </a:lnTo>
                  <a:lnTo>
                    <a:pt x="3476" y="4192"/>
                  </a:lnTo>
                  <a:lnTo>
                    <a:pt x="3553" y="4278"/>
                  </a:lnTo>
                  <a:lnTo>
                    <a:pt x="3629" y="4362"/>
                  </a:lnTo>
                  <a:lnTo>
                    <a:pt x="3714" y="4439"/>
                  </a:lnTo>
                  <a:lnTo>
                    <a:pt x="3805" y="4509"/>
                  </a:lnTo>
                  <a:lnTo>
                    <a:pt x="3898" y="4586"/>
                  </a:lnTo>
                  <a:lnTo>
                    <a:pt x="4006" y="4646"/>
                  </a:lnTo>
                  <a:lnTo>
                    <a:pt x="4105" y="4708"/>
                  </a:lnTo>
                  <a:lnTo>
                    <a:pt x="4214" y="4763"/>
                  </a:lnTo>
                  <a:lnTo>
                    <a:pt x="4328" y="4816"/>
                  </a:lnTo>
                  <a:lnTo>
                    <a:pt x="4437" y="4862"/>
                  </a:lnTo>
                  <a:lnTo>
                    <a:pt x="4559" y="4909"/>
                  </a:lnTo>
                  <a:lnTo>
                    <a:pt x="4675" y="4940"/>
                  </a:lnTo>
                  <a:lnTo>
                    <a:pt x="4798" y="4979"/>
                  </a:lnTo>
                  <a:lnTo>
                    <a:pt x="4912" y="5001"/>
                  </a:lnTo>
                  <a:lnTo>
                    <a:pt x="5036" y="5025"/>
                  </a:lnTo>
                  <a:lnTo>
                    <a:pt x="5159" y="5032"/>
                  </a:lnTo>
                  <a:lnTo>
                    <a:pt x="5282" y="5048"/>
                  </a:lnTo>
                  <a:lnTo>
                    <a:pt x="5398" y="5048"/>
                  </a:lnTo>
                  <a:lnTo>
                    <a:pt x="5521" y="5048"/>
                  </a:lnTo>
                  <a:lnTo>
                    <a:pt x="5637" y="5040"/>
                  </a:lnTo>
                  <a:lnTo>
                    <a:pt x="5750" y="5025"/>
                  </a:lnTo>
                  <a:lnTo>
                    <a:pt x="5867" y="5001"/>
                  </a:lnTo>
                  <a:lnTo>
                    <a:pt x="5982" y="4979"/>
                  </a:lnTo>
                  <a:lnTo>
                    <a:pt x="6090" y="4948"/>
                  </a:lnTo>
                  <a:lnTo>
                    <a:pt x="6189" y="4909"/>
                  </a:lnTo>
                  <a:lnTo>
                    <a:pt x="6298" y="4862"/>
                  </a:lnTo>
                  <a:lnTo>
                    <a:pt x="6391" y="4809"/>
                  </a:lnTo>
                  <a:lnTo>
                    <a:pt x="6383" y="4748"/>
                  </a:lnTo>
                  <a:lnTo>
                    <a:pt x="6375" y="4692"/>
                  </a:lnTo>
                  <a:lnTo>
                    <a:pt x="6359" y="4631"/>
                  </a:lnTo>
                  <a:lnTo>
                    <a:pt x="6336" y="4569"/>
                  </a:lnTo>
                  <a:lnTo>
                    <a:pt x="6319" y="4509"/>
                  </a:lnTo>
                  <a:lnTo>
                    <a:pt x="6298" y="4448"/>
                  </a:lnTo>
                  <a:lnTo>
                    <a:pt x="6274" y="4387"/>
                  </a:lnTo>
                  <a:lnTo>
                    <a:pt x="6251" y="4315"/>
                  </a:lnTo>
                  <a:lnTo>
                    <a:pt x="6221" y="4246"/>
                  </a:lnTo>
                  <a:lnTo>
                    <a:pt x="6189" y="4185"/>
                  </a:lnTo>
                  <a:lnTo>
                    <a:pt x="6160" y="4115"/>
                  </a:lnTo>
                  <a:lnTo>
                    <a:pt x="6128" y="4046"/>
                  </a:lnTo>
                  <a:lnTo>
                    <a:pt x="6097" y="3984"/>
                  </a:lnTo>
                  <a:lnTo>
                    <a:pt x="6051" y="3923"/>
                  </a:lnTo>
                  <a:lnTo>
                    <a:pt x="6020" y="3853"/>
                  </a:lnTo>
                  <a:lnTo>
                    <a:pt x="5974" y="3791"/>
                  </a:lnTo>
                  <a:lnTo>
                    <a:pt x="5929" y="3729"/>
                  </a:lnTo>
                  <a:lnTo>
                    <a:pt x="5889" y="3669"/>
                  </a:lnTo>
                  <a:lnTo>
                    <a:pt x="5844" y="3607"/>
                  </a:lnTo>
                  <a:lnTo>
                    <a:pt x="5796" y="3553"/>
                  </a:lnTo>
                  <a:lnTo>
                    <a:pt x="5743" y="3490"/>
                  </a:lnTo>
                  <a:lnTo>
                    <a:pt x="5690" y="3444"/>
                  </a:lnTo>
                  <a:lnTo>
                    <a:pt x="5637" y="3391"/>
                  </a:lnTo>
                  <a:lnTo>
                    <a:pt x="5590" y="3345"/>
                  </a:lnTo>
                  <a:lnTo>
                    <a:pt x="5528" y="3299"/>
                  </a:lnTo>
                  <a:lnTo>
                    <a:pt x="5475" y="3260"/>
                  </a:lnTo>
                  <a:lnTo>
                    <a:pt x="5414" y="3221"/>
                  </a:lnTo>
                  <a:lnTo>
                    <a:pt x="5358" y="3190"/>
                  </a:lnTo>
                  <a:lnTo>
                    <a:pt x="5297" y="3160"/>
                  </a:lnTo>
                  <a:lnTo>
                    <a:pt x="5236" y="3129"/>
                  </a:lnTo>
                  <a:lnTo>
                    <a:pt x="5167" y="3106"/>
                  </a:lnTo>
                  <a:lnTo>
                    <a:pt x="5113" y="3090"/>
                  </a:lnTo>
                  <a:lnTo>
                    <a:pt x="5113" y="3022"/>
                  </a:lnTo>
                  <a:lnTo>
                    <a:pt x="5121" y="2944"/>
                  </a:lnTo>
                  <a:lnTo>
                    <a:pt x="5113" y="2883"/>
                  </a:lnTo>
                  <a:lnTo>
                    <a:pt x="5113" y="2806"/>
                  </a:lnTo>
                  <a:lnTo>
                    <a:pt x="5098" y="2737"/>
                  </a:lnTo>
                  <a:lnTo>
                    <a:pt x="5082" y="2665"/>
                  </a:lnTo>
                  <a:lnTo>
                    <a:pt x="5059" y="2604"/>
                  </a:lnTo>
                  <a:lnTo>
                    <a:pt x="5036" y="2535"/>
                  </a:lnTo>
                  <a:lnTo>
                    <a:pt x="5013" y="2466"/>
                  </a:lnTo>
                  <a:lnTo>
                    <a:pt x="4982" y="2413"/>
                  </a:lnTo>
                  <a:lnTo>
                    <a:pt x="4951" y="2351"/>
                  </a:lnTo>
                  <a:lnTo>
                    <a:pt x="4920" y="2296"/>
                  </a:lnTo>
                  <a:lnTo>
                    <a:pt x="4882" y="2243"/>
                  </a:lnTo>
                  <a:lnTo>
                    <a:pt x="4851" y="2197"/>
                  </a:lnTo>
                  <a:lnTo>
                    <a:pt x="4813" y="2150"/>
                  </a:lnTo>
                  <a:lnTo>
                    <a:pt x="4782" y="2119"/>
                  </a:lnTo>
                  <a:lnTo>
                    <a:pt x="4820" y="2073"/>
                  </a:lnTo>
                  <a:lnTo>
                    <a:pt x="4851" y="2027"/>
                  </a:lnTo>
                  <a:lnTo>
                    <a:pt x="4882" y="1981"/>
                  </a:lnTo>
                  <a:lnTo>
                    <a:pt x="4920" y="1934"/>
                  </a:lnTo>
                  <a:lnTo>
                    <a:pt x="4943" y="1896"/>
                  </a:lnTo>
                  <a:lnTo>
                    <a:pt x="4975" y="1841"/>
                  </a:lnTo>
                  <a:lnTo>
                    <a:pt x="5004" y="1788"/>
                  </a:lnTo>
                  <a:lnTo>
                    <a:pt x="5029" y="1733"/>
                  </a:lnTo>
                  <a:lnTo>
                    <a:pt x="5052" y="1680"/>
                  </a:lnTo>
                  <a:lnTo>
                    <a:pt x="5074" y="1634"/>
                  </a:lnTo>
                  <a:lnTo>
                    <a:pt x="5090" y="1573"/>
                  </a:lnTo>
                  <a:lnTo>
                    <a:pt x="5106" y="1519"/>
                  </a:lnTo>
                  <a:lnTo>
                    <a:pt x="5121" y="1464"/>
                  </a:lnTo>
                  <a:lnTo>
                    <a:pt x="5129" y="1402"/>
                  </a:lnTo>
                  <a:lnTo>
                    <a:pt x="5135" y="1348"/>
                  </a:lnTo>
                  <a:lnTo>
                    <a:pt x="5135" y="1286"/>
                  </a:lnTo>
                  <a:lnTo>
                    <a:pt x="5144" y="1233"/>
                  </a:lnTo>
                  <a:lnTo>
                    <a:pt x="5135" y="1171"/>
                  </a:lnTo>
                  <a:lnTo>
                    <a:pt x="5135" y="1116"/>
                  </a:lnTo>
                  <a:lnTo>
                    <a:pt x="5129" y="1056"/>
                  </a:lnTo>
                  <a:lnTo>
                    <a:pt x="5121" y="1002"/>
                  </a:lnTo>
                  <a:lnTo>
                    <a:pt x="5106" y="939"/>
                  </a:lnTo>
                  <a:lnTo>
                    <a:pt x="5090" y="878"/>
                  </a:lnTo>
                  <a:lnTo>
                    <a:pt x="5066" y="825"/>
                  </a:lnTo>
                  <a:lnTo>
                    <a:pt x="5045" y="771"/>
                  </a:lnTo>
                  <a:lnTo>
                    <a:pt x="5021" y="716"/>
                  </a:lnTo>
                  <a:lnTo>
                    <a:pt x="4989" y="655"/>
                  </a:lnTo>
                  <a:lnTo>
                    <a:pt x="4951" y="609"/>
                  </a:lnTo>
                  <a:lnTo>
                    <a:pt x="4912" y="555"/>
                  </a:lnTo>
                  <a:lnTo>
                    <a:pt x="4866" y="500"/>
                  </a:lnTo>
                  <a:lnTo>
                    <a:pt x="4830" y="446"/>
                  </a:lnTo>
                  <a:lnTo>
                    <a:pt x="4774" y="400"/>
                  </a:lnTo>
                  <a:lnTo>
                    <a:pt x="4728" y="362"/>
                  </a:lnTo>
                  <a:lnTo>
                    <a:pt x="4683" y="332"/>
                  </a:lnTo>
                  <a:lnTo>
                    <a:pt x="4636" y="292"/>
                  </a:lnTo>
                  <a:lnTo>
                    <a:pt x="4583" y="261"/>
                  </a:lnTo>
                  <a:lnTo>
                    <a:pt x="4537" y="230"/>
                  </a:lnTo>
                  <a:lnTo>
                    <a:pt x="4483" y="208"/>
                  </a:lnTo>
                  <a:lnTo>
                    <a:pt x="4421" y="177"/>
                  </a:lnTo>
                  <a:lnTo>
                    <a:pt x="4367" y="155"/>
                  </a:lnTo>
                  <a:lnTo>
                    <a:pt x="4314" y="130"/>
                  </a:lnTo>
                  <a:lnTo>
                    <a:pt x="4258" y="115"/>
                  </a:lnTo>
                  <a:lnTo>
                    <a:pt x="4197" y="101"/>
                  </a:lnTo>
                  <a:lnTo>
                    <a:pt x="4136" y="85"/>
                  </a:lnTo>
                  <a:lnTo>
                    <a:pt x="4084" y="69"/>
                  </a:lnTo>
                  <a:lnTo>
                    <a:pt x="4021" y="62"/>
                  </a:lnTo>
                  <a:lnTo>
                    <a:pt x="3960" y="53"/>
                  </a:lnTo>
                  <a:lnTo>
                    <a:pt x="3898" y="53"/>
                  </a:lnTo>
                  <a:lnTo>
                    <a:pt x="3844" y="46"/>
                  </a:lnTo>
                  <a:lnTo>
                    <a:pt x="3784" y="53"/>
                  </a:lnTo>
                  <a:lnTo>
                    <a:pt x="3723" y="53"/>
                  </a:lnTo>
                  <a:lnTo>
                    <a:pt x="3660" y="62"/>
                  </a:lnTo>
                  <a:lnTo>
                    <a:pt x="3598" y="77"/>
                  </a:lnTo>
                  <a:lnTo>
                    <a:pt x="3537" y="93"/>
                  </a:lnTo>
                  <a:lnTo>
                    <a:pt x="3476" y="109"/>
                  </a:lnTo>
                  <a:lnTo>
                    <a:pt x="3422" y="123"/>
                  </a:lnTo>
                  <a:lnTo>
                    <a:pt x="3359" y="147"/>
                  </a:lnTo>
                  <a:lnTo>
                    <a:pt x="3298" y="177"/>
                  </a:lnTo>
                  <a:lnTo>
                    <a:pt x="3244" y="208"/>
                  </a:lnTo>
                  <a:lnTo>
                    <a:pt x="3183" y="247"/>
                  </a:lnTo>
                  <a:lnTo>
                    <a:pt x="3128" y="285"/>
                  </a:lnTo>
                  <a:lnTo>
                    <a:pt x="3075" y="332"/>
                  </a:lnTo>
                  <a:lnTo>
                    <a:pt x="3013" y="378"/>
                  </a:lnTo>
                  <a:lnTo>
                    <a:pt x="2959" y="431"/>
                  </a:lnTo>
                  <a:lnTo>
                    <a:pt x="2936" y="393"/>
                  </a:lnTo>
                  <a:lnTo>
                    <a:pt x="2921" y="370"/>
                  </a:lnTo>
                  <a:lnTo>
                    <a:pt x="2891" y="338"/>
                  </a:lnTo>
                  <a:lnTo>
                    <a:pt x="2860" y="308"/>
                  </a:lnTo>
                  <a:lnTo>
                    <a:pt x="2829" y="276"/>
                  </a:lnTo>
                  <a:lnTo>
                    <a:pt x="2798" y="247"/>
                  </a:lnTo>
                  <a:lnTo>
                    <a:pt x="2766" y="216"/>
                  </a:lnTo>
                  <a:lnTo>
                    <a:pt x="2730" y="191"/>
                  </a:lnTo>
                  <a:lnTo>
                    <a:pt x="2690" y="170"/>
                  </a:lnTo>
                  <a:lnTo>
                    <a:pt x="2653" y="147"/>
                  </a:lnTo>
                  <a:lnTo>
                    <a:pt x="2607" y="115"/>
                  </a:lnTo>
                  <a:lnTo>
                    <a:pt x="2567" y="101"/>
                  </a:lnTo>
                  <a:lnTo>
                    <a:pt x="2521" y="85"/>
                  </a:lnTo>
                  <a:lnTo>
                    <a:pt x="2475" y="62"/>
                  </a:lnTo>
                  <a:lnTo>
                    <a:pt x="2429" y="46"/>
                  </a:lnTo>
                  <a:lnTo>
                    <a:pt x="2383" y="38"/>
                  </a:lnTo>
                  <a:lnTo>
                    <a:pt x="2329" y="23"/>
                  </a:lnTo>
                  <a:lnTo>
                    <a:pt x="2284" y="16"/>
                  </a:lnTo>
                  <a:lnTo>
                    <a:pt x="2238" y="7"/>
                  </a:lnTo>
                  <a:lnTo>
                    <a:pt x="2182" y="7"/>
                  </a:lnTo>
                  <a:lnTo>
                    <a:pt x="2129" y="0"/>
                  </a:lnTo>
                  <a:lnTo>
                    <a:pt x="2075" y="7"/>
                  </a:lnTo>
                  <a:lnTo>
                    <a:pt x="2028" y="16"/>
                  </a:lnTo>
                  <a:lnTo>
                    <a:pt x="1976" y="23"/>
                  </a:lnTo>
                  <a:lnTo>
                    <a:pt x="1921" y="32"/>
                  </a:lnTo>
                  <a:lnTo>
                    <a:pt x="1874" y="46"/>
                  </a:lnTo>
                  <a:lnTo>
                    <a:pt x="1821" y="69"/>
                  </a:lnTo>
                  <a:lnTo>
                    <a:pt x="1775" y="93"/>
                  </a:lnTo>
                  <a:lnTo>
                    <a:pt x="1721" y="115"/>
                  </a:lnTo>
                  <a:lnTo>
                    <a:pt x="1676" y="147"/>
                  </a:lnTo>
                  <a:lnTo>
                    <a:pt x="1622" y="183"/>
                  </a:lnTo>
                  <a:lnTo>
                    <a:pt x="1574" y="223"/>
                  </a:lnTo>
                  <a:lnTo>
                    <a:pt x="1528" y="285"/>
                  </a:lnTo>
                  <a:lnTo>
                    <a:pt x="1484" y="346"/>
                  </a:lnTo>
                  <a:lnTo>
                    <a:pt x="1436" y="400"/>
                  </a:lnTo>
                  <a:lnTo>
                    <a:pt x="1406" y="455"/>
                  </a:lnTo>
                  <a:lnTo>
                    <a:pt x="1368" y="516"/>
                  </a:lnTo>
                  <a:lnTo>
                    <a:pt x="1344" y="577"/>
                  </a:lnTo>
                  <a:lnTo>
                    <a:pt x="1322" y="632"/>
                  </a:lnTo>
                  <a:lnTo>
                    <a:pt x="1306" y="686"/>
                  </a:lnTo>
                  <a:lnTo>
                    <a:pt x="1291" y="748"/>
                  </a:lnTo>
                  <a:lnTo>
                    <a:pt x="1282" y="801"/>
                  </a:lnTo>
                  <a:lnTo>
                    <a:pt x="1274" y="857"/>
                  </a:lnTo>
                  <a:lnTo>
                    <a:pt x="1274" y="909"/>
                  </a:lnTo>
                  <a:lnTo>
                    <a:pt x="1274" y="963"/>
                  </a:lnTo>
                  <a:lnTo>
                    <a:pt x="1282" y="1016"/>
                  </a:lnTo>
                  <a:lnTo>
                    <a:pt x="1282" y="1072"/>
                  </a:lnTo>
                  <a:lnTo>
                    <a:pt x="1291" y="1116"/>
                  </a:lnTo>
                  <a:lnTo>
                    <a:pt x="1298" y="1162"/>
                  </a:lnTo>
                  <a:lnTo>
                    <a:pt x="1314" y="1218"/>
                  </a:lnTo>
                  <a:lnTo>
                    <a:pt x="1329" y="1264"/>
                  </a:lnTo>
                  <a:lnTo>
                    <a:pt x="1352" y="1311"/>
                  </a:lnTo>
                  <a:lnTo>
                    <a:pt x="1368" y="1348"/>
                  </a:lnTo>
                  <a:lnTo>
                    <a:pt x="1390" y="1394"/>
                  </a:lnTo>
                  <a:lnTo>
                    <a:pt x="1415" y="1434"/>
                  </a:lnTo>
                  <a:lnTo>
                    <a:pt x="1436" y="1471"/>
                  </a:lnTo>
                  <a:lnTo>
                    <a:pt x="1460" y="1510"/>
                  </a:lnTo>
                  <a:lnTo>
                    <a:pt x="1492" y="1548"/>
                  </a:lnTo>
                  <a:lnTo>
                    <a:pt x="1513" y="1580"/>
                  </a:lnTo>
                  <a:lnTo>
                    <a:pt x="1538" y="1611"/>
                  </a:lnTo>
                  <a:lnTo>
                    <a:pt x="1569" y="1649"/>
                  </a:lnTo>
                  <a:lnTo>
                    <a:pt x="1590" y="1672"/>
                  </a:lnTo>
                  <a:lnTo>
                    <a:pt x="1614" y="1695"/>
                  </a:lnTo>
                  <a:lnTo>
                    <a:pt x="1645" y="1718"/>
                  </a:lnTo>
                  <a:close/>
                </a:path>
              </a:pathLst>
            </a:custGeom>
            <a:blipFill dpi="0" rotWithShape="0">
              <a:blip r:embed="rId3"/>
              <a:srcRect/>
              <a:tile tx="0" ty="0" sx="100000" sy="100000" flip="none" algn="tl"/>
            </a:blipFill>
            <a:ln w="4826">
              <a:solidFill>
                <a:srgbClr val="A6698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sp>
          <p:nvSpPr>
            <p:cNvPr id="34868" name="Freeform 16"/>
            <p:cNvSpPr>
              <a:spLocks/>
            </p:cNvSpPr>
            <p:nvPr/>
          </p:nvSpPr>
          <p:spPr bwMode="auto">
            <a:xfrm>
              <a:off x="287" y="152"/>
              <a:ext cx="521" cy="527"/>
            </a:xfrm>
            <a:custGeom>
              <a:avLst/>
              <a:gdLst>
                <a:gd name="T0" fmla="*/ 0 w 4168"/>
                <a:gd name="T1" fmla="*/ 0 h 4216"/>
                <a:gd name="T2" fmla="*/ 0 w 4168"/>
                <a:gd name="T3" fmla="*/ 0 h 4216"/>
                <a:gd name="T4" fmla="*/ 0 w 4168"/>
                <a:gd name="T5" fmla="*/ 0 h 4216"/>
                <a:gd name="T6" fmla="*/ 0 w 4168"/>
                <a:gd name="T7" fmla="*/ 0 h 4216"/>
                <a:gd name="T8" fmla="*/ 0 w 4168"/>
                <a:gd name="T9" fmla="*/ 0 h 4216"/>
                <a:gd name="T10" fmla="*/ 0 w 4168"/>
                <a:gd name="T11" fmla="*/ 0 h 4216"/>
                <a:gd name="T12" fmla="*/ 0 w 4168"/>
                <a:gd name="T13" fmla="*/ 0 h 4216"/>
                <a:gd name="T14" fmla="*/ 0 w 4168"/>
                <a:gd name="T15" fmla="*/ 0 h 4216"/>
                <a:gd name="T16" fmla="*/ 0 w 4168"/>
                <a:gd name="T17" fmla="*/ 0 h 4216"/>
                <a:gd name="T18" fmla="*/ 0 w 4168"/>
                <a:gd name="T19" fmla="*/ 0 h 4216"/>
                <a:gd name="T20" fmla="*/ 0 w 4168"/>
                <a:gd name="T21" fmla="*/ 0 h 4216"/>
                <a:gd name="T22" fmla="*/ 0 w 4168"/>
                <a:gd name="T23" fmla="*/ 0 h 4216"/>
                <a:gd name="T24" fmla="*/ 0 w 4168"/>
                <a:gd name="T25" fmla="*/ 0 h 4216"/>
                <a:gd name="T26" fmla="*/ 0 w 4168"/>
                <a:gd name="T27" fmla="*/ 0 h 4216"/>
                <a:gd name="T28" fmla="*/ 0 w 4168"/>
                <a:gd name="T29" fmla="*/ 0 h 4216"/>
                <a:gd name="T30" fmla="*/ 0 w 4168"/>
                <a:gd name="T31" fmla="*/ 0 h 4216"/>
                <a:gd name="T32" fmla="*/ 0 w 4168"/>
                <a:gd name="T33" fmla="*/ 0 h 4216"/>
                <a:gd name="T34" fmla="*/ 0 w 4168"/>
                <a:gd name="T35" fmla="*/ 0 h 4216"/>
                <a:gd name="T36" fmla="*/ 0 w 4168"/>
                <a:gd name="T37" fmla="*/ 0 h 4216"/>
                <a:gd name="T38" fmla="*/ 0 w 4168"/>
                <a:gd name="T39" fmla="*/ 0 h 4216"/>
                <a:gd name="T40" fmla="*/ 0 w 4168"/>
                <a:gd name="T41" fmla="*/ 0 h 4216"/>
                <a:gd name="T42" fmla="*/ 0 w 4168"/>
                <a:gd name="T43" fmla="*/ 0 h 4216"/>
                <a:gd name="T44" fmla="*/ 0 w 4168"/>
                <a:gd name="T45" fmla="*/ 0 h 4216"/>
                <a:gd name="T46" fmla="*/ 0 w 4168"/>
                <a:gd name="T47" fmla="*/ 0 h 4216"/>
                <a:gd name="T48" fmla="*/ 0 w 4168"/>
                <a:gd name="T49" fmla="*/ 0 h 4216"/>
                <a:gd name="T50" fmla="*/ 0 w 4168"/>
                <a:gd name="T51" fmla="*/ 0 h 4216"/>
                <a:gd name="T52" fmla="*/ 0 w 4168"/>
                <a:gd name="T53" fmla="*/ 0 h 4216"/>
                <a:gd name="T54" fmla="*/ 0 w 4168"/>
                <a:gd name="T55" fmla="*/ 0 h 4216"/>
                <a:gd name="T56" fmla="*/ 0 w 4168"/>
                <a:gd name="T57" fmla="*/ 0 h 4216"/>
                <a:gd name="T58" fmla="*/ 0 w 4168"/>
                <a:gd name="T59" fmla="*/ 0 h 4216"/>
                <a:gd name="T60" fmla="*/ 0 w 4168"/>
                <a:gd name="T61" fmla="*/ 0 h 4216"/>
                <a:gd name="T62" fmla="*/ 0 w 4168"/>
                <a:gd name="T63" fmla="*/ 0 h 4216"/>
                <a:gd name="T64" fmla="*/ 0 w 4168"/>
                <a:gd name="T65" fmla="*/ 0 h 4216"/>
                <a:gd name="T66" fmla="*/ 0 w 4168"/>
                <a:gd name="T67" fmla="*/ 0 h 4216"/>
                <a:gd name="T68" fmla="*/ 0 w 4168"/>
                <a:gd name="T69" fmla="*/ 0 h 4216"/>
                <a:gd name="T70" fmla="*/ 0 w 4168"/>
                <a:gd name="T71" fmla="*/ 0 h 4216"/>
                <a:gd name="T72" fmla="*/ 0 w 4168"/>
                <a:gd name="T73" fmla="*/ 0 h 4216"/>
                <a:gd name="T74" fmla="*/ 0 w 4168"/>
                <a:gd name="T75" fmla="*/ 0 h 4216"/>
                <a:gd name="T76" fmla="*/ 0 w 4168"/>
                <a:gd name="T77" fmla="*/ 0 h 4216"/>
                <a:gd name="T78" fmla="*/ 0 w 4168"/>
                <a:gd name="T79" fmla="*/ 0 h 4216"/>
                <a:gd name="T80" fmla="*/ 0 w 4168"/>
                <a:gd name="T81" fmla="*/ 0 h 4216"/>
                <a:gd name="T82" fmla="*/ 0 w 4168"/>
                <a:gd name="T83" fmla="*/ 0 h 4216"/>
                <a:gd name="T84" fmla="*/ 0 w 4168"/>
                <a:gd name="T85" fmla="*/ 0 h 4216"/>
                <a:gd name="T86" fmla="*/ 0 w 4168"/>
                <a:gd name="T87" fmla="*/ 0 h 4216"/>
                <a:gd name="T88" fmla="*/ 0 w 4168"/>
                <a:gd name="T89" fmla="*/ 0 h 4216"/>
                <a:gd name="T90" fmla="*/ 0 w 4168"/>
                <a:gd name="T91" fmla="*/ 0 h 4216"/>
                <a:gd name="T92" fmla="*/ 0 w 4168"/>
                <a:gd name="T93" fmla="*/ 0 h 4216"/>
                <a:gd name="T94" fmla="*/ 0 w 4168"/>
                <a:gd name="T95" fmla="*/ 0 h 4216"/>
                <a:gd name="T96" fmla="*/ 0 w 4168"/>
                <a:gd name="T97" fmla="*/ 0 h 4216"/>
                <a:gd name="T98" fmla="*/ 0 w 4168"/>
                <a:gd name="T99" fmla="*/ 0 h 4216"/>
                <a:gd name="T100" fmla="*/ 0 w 4168"/>
                <a:gd name="T101" fmla="*/ 0 h 4216"/>
                <a:gd name="T102" fmla="*/ 0 w 4168"/>
                <a:gd name="T103" fmla="*/ 0 h 4216"/>
                <a:gd name="T104" fmla="*/ 0 w 4168"/>
                <a:gd name="T105" fmla="*/ 0 h 4216"/>
                <a:gd name="T106" fmla="*/ 0 w 4168"/>
                <a:gd name="T107" fmla="*/ 0 h 4216"/>
                <a:gd name="T108" fmla="*/ 0 w 4168"/>
                <a:gd name="T109" fmla="*/ 0 h 4216"/>
                <a:gd name="T110" fmla="*/ 0 w 4168"/>
                <a:gd name="T111" fmla="*/ 0 h 4216"/>
                <a:gd name="T112" fmla="*/ 0 w 4168"/>
                <a:gd name="T113" fmla="*/ 0 h 4216"/>
                <a:gd name="T114" fmla="*/ 0 w 4168"/>
                <a:gd name="T115" fmla="*/ 0 h 4216"/>
                <a:gd name="T116" fmla="*/ 0 w 4168"/>
                <a:gd name="T117" fmla="*/ 0 h 4216"/>
                <a:gd name="T118" fmla="*/ 0 w 4168"/>
                <a:gd name="T119" fmla="*/ 0 h 42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68"/>
                <a:gd name="T181" fmla="*/ 0 h 4216"/>
                <a:gd name="T182" fmla="*/ 4168 w 4168"/>
                <a:gd name="T183" fmla="*/ 4216 h 42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68" h="4216">
                  <a:moveTo>
                    <a:pt x="430" y="1819"/>
                  </a:moveTo>
                  <a:lnTo>
                    <a:pt x="546" y="2712"/>
                  </a:lnTo>
                  <a:lnTo>
                    <a:pt x="1877" y="2212"/>
                  </a:lnTo>
                  <a:lnTo>
                    <a:pt x="1369" y="3506"/>
                  </a:lnTo>
                  <a:lnTo>
                    <a:pt x="2561" y="3453"/>
                  </a:lnTo>
                  <a:lnTo>
                    <a:pt x="2554" y="3484"/>
                  </a:lnTo>
                  <a:lnTo>
                    <a:pt x="2538" y="3506"/>
                  </a:lnTo>
                  <a:lnTo>
                    <a:pt x="2530" y="3537"/>
                  </a:lnTo>
                  <a:lnTo>
                    <a:pt x="2523" y="3567"/>
                  </a:lnTo>
                  <a:lnTo>
                    <a:pt x="2507" y="3598"/>
                  </a:lnTo>
                  <a:lnTo>
                    <a:pt x="2499" y="3630"/>
                  </a:lnTo>
                  <a:lnTo>
                    <a:pt x="2491" y="3660"/>
                  </a:lnTo>
                  <a:lnTo>
                    <a:pt x="2469" y="3699"/>
                  </a:lnTo>
                  <a:lnTo>
                    <a:pt x="2453" y="3722"/>
                  </a:lnTo>
                  <a:lnTo>
                    <a:pt x="2446" y="3753"/>
                  </a:lnTo>
                  <a:lnTo>
                    <a:pt x="2421" y="3784"/>
                  </a:lnTo>
                  <a:lnTo>
                    <a:pt x="2400" y="3814"/>
                  </a:lnTo>
                  <a:lnTo>
                    <a:pt x="2385" y="3846"/>
                  </a:lnTo>
                  <a:lnTo>
                    <a:pt x="2368" y="3867"/>
                  </a:lnTo>
                  <a:lnTo>
                    <a:pt x="2337" y="3892"/>
                  </a:lnTo>
                  <a:lnTo>
                    <a:pt x="2315" y="3922"/>
                  </a:lnTo>
                  <a:lnTo>
                    <a:pt x="2368" y="3960"/>
                  </a:lnTo>
                  <a:lnTo>
                    <a:pt x="2407" y="3992"/>
                  </a:lnTo>
                  <a:lnTo>
                    <a:pt x="2462" y="4037"/>
                  </a:lnTo>
                  <a:lnTo>
                    <a:pt x="2507" y="4069"/>
                  </a:lnTo>
                  <a:lnTo>
                    <a:pt x="2561" y="4092"/>
                  </a:lnTo>
                  <a:lnTo>
                    <a:pt x="2615" y="4115"/>
                  </a:lnTo>
                  <a:lnTo>
                    <a:pt x="2668" y="4138"/>
                  </a:lnTo>
                  <a:lnTo>
                    <a:pt x="2721" y="4162"/>
                  </a:lnTo>
                  <a:lnTo>
                    <a:pt x="2777" y="4176"/>
                  </a:lnTo>
                  <a:lnTo>
                    <a:pt x="2830" y="4191"/>
                  </a:lnTo>
                  <a:lnTo>
                    <a:pt x="2884" y="4200"/>
                  </a:lnTo>
                  <a:lnTo>
                    <a:pt x="2945" y="4207"/>
                  </a:lnTo>
                  <a:lnTo>
                    <a:pt x="3000" y="4216"/>
                  </a:lnTo>
                  <a:lnTo>
                    <a:pt x="3054" y="4216"/>
                  </a:lnTo>
                  <a:lnTo>
                    <a:pt x="3106" y="4216"/>
                  </a:lnTo>
                  <a:lnTo>
                    <a:pt x="3167" y="4207"/>
                  </a:lnTo>
                  <a:lnTo>
                    <a:pt x="3223" y="4207"/>
                  </a:lnTo>
                  <a:lnTo>
                    <a:pt x="3269" y="4200"/>
                  </a:lnTo>
                  <a:lnTo>
                    <a:pt x="3330" y="4184"/>
                  </a:lnTo>
                  <a:lnTo>
                    <a:pt x="3383" y="4176"/>
                  </a:lnTo>
                  <a:lnTo>
                    <a:pt x="3439" y="4162"/>
                  </a:lnTo>
                  <a:lnTo>
                    <a:pt x="3492" y="4138"/>
                  </a:lnTo>
                  <a:lnTo>
                    <a:pt x="3537" y="4115"/>
                  </a:lnTo>
                  <a:lnTo>
                    <a:pt x="3592" y="4099"/>
                  </a:lnTo>
                  <a:lnTo>
                    <a:pt x="3630" y="4077"/>
                  </a:lnTo>
                  <a:lnTo>
                    <a:pt x="3683" y="4053"/>
                  </a:lnTo>
                  <a:lnTo>
                    <a:pt x="3729" y="4021"/>
                  </a:lnTo>
                  <a:lnTo>
                    <a:pt x="3775" y="3992"/>
                  </a:lnTo>
                  <a:lnTo>
                    <a:pt x="3807" y="3960"/>
                  </a:lnTo>
                  <a:lnTo>
                    <a:pt x="3845" y="3931"/>
                  </a:lnTo>
                  <a:lnTo>
                    <a:pt x="3884" y="3883"/>
                  </a:lnTo>
                  <a:lnTo>
                    <a:pt x="3922" y="3854"/>
                  </a:lnTo>
                  <a:lnTo>
                    <a:pt x="3991" y="3745"/>
                  </a:lnTo>
                  <a:lnTo>
                    <a:pt x="4053" y="3638"/>
                  </a:lnTo>
                  <a:lnTo>
                    <a:pt x="4099" y="3537"/>
                  </a:lnTo>
                  <a:lnTo>
                    <a:pt x="4137" y="3421"/>
                  </a:lnTo>
                  <a:lnTo>
                    <a:pt x="4160" y="3321"/>
                  </a:lnTo>
                  <a:lnTo>
                    <a:pt x="4168" y="3212"/>
                  </a:lnTo>
                  <a:lnTo>
                    <a:pt x="4168" y="3106"/>
                  </a:lnTo>
                  <a:lnTo>
                    <a:pt x="4153" y="3006"/>
                  </a:lnTo>
                  <a:lnTo>
                    <a:pt x="4129" y="2891"/>
                  </a:lnTo>
                  <a:lnTo>
                    <a:pt x="4099" y="2805"/>
                  </a:lnTo>
                  <a:lnTo>
                    <a:pt x="4061" y="2705"/>
                  </a:lnTo>
                  <a:lnTo>
                    <a:pt x="4015" y="2613"/>
                  </a:lnTo>
                  <a:lnTo>
                    <a:pt x="3961" y="2527"/>
                  </a:lnTo>
                  <a:lnTo>
                    <a:pt x="3898" y="2442"/>
                  </a:lnTo>
                  <a:lnTo>
                    <a:pt x="3821" y="2366"/>
                  </a:lnTo>
                  <a:lnTo>
                    <a:pt x="3753" y="2295"/>
                  </a:lnTo>
                  <a:lnTo>
                    <a:pt x="3837" y="2205"/>
                  </a:lnTo>
                  <a:lnTo>
                    <a:pt x="3898" y="2103"/>
                  </a:lnTo>
                  <a:lnTo>
                    <a:pt x="3968" y="2011"/>
                  </a:lnTo>
                  <a:lnTo>
                    <a:pt x="4022" y="1904"/>
                  </a:lnTo>
                  <a:lnTo>
                    <a:pt x="4068" y="1788"/>
                  </a:lnTo>
                  <a:lnTo>
                    <a:pt x="4107" y="1673"/>
                  </a:lnTo>
                  <a:lnTo>
                    <a:pt x="4137" y="1540"/>
                  </a:lnTo>
                  <a:lnTo>
                    <a:pt x="4153" y="1418"/>
                  </a:lnTo>
                  <a:lnTo>
                    <a:pt x="4160" y="1288"/>
                  </a:lnTo>
                  <a:lnTo>
                    <a:pt x="4153" y="1156"/>
                  </a:lnTo>
                  <a:lnTo>
                    <a:pt x="4129" y="1032"/>
                  </a:lnTo>
                  <a:lnTo>
                    <a:pt x="4099" y="909"/>
                  </a:lnTo>
                  <a:lnTo>
                    <a:pt x="4044" y="786"/>
                  </a:lnTo>
                  <a:lnTo>
                    <a:pt x="3983" y="662"/>
                  </a:lnTo>
                  <a:lnTo>
                    <a:pt x="3898" y="547"/>
                  </a:lnTo>
                  <a:lnTo>
                    <a:pt x="3800" y="439"/>
                  </a:lnTo>
                  <a:lnTo>
                    <a:pt x="3744" y="393"/>
                  </a:lnTo>
                  <a:lnTo>
                    <a:pt x="3691" y="362"/>
                  </a:lnTo>
                  <a:lnTo>
                    <a:pt x="3630" y="324"/>
                  </a:lnTo>
                  <a:lnTo>
                    <a:pt x="3577" y="284"/>
                  </a:lnTo>
                  <a:lnTo>
                    <a:pt x="3516" y="263"/>
                  </a:lnTo>
                  <a:lnTo>
                    <a:pt x="3453" y="239"/>
                  </a:lnTo>
                  <a:lnTo>
                    <a:pt x="3399" y="207"/>
                  </a:lnTo>
                  <a:lnTo>
                    <a:pt x="3330" y="186"/>
                  </a:lnTo>
                  <a:lnTo>
                    <a:pt x="3269" y="170"/>
                  </a:lnTo>
                  <a:lnTo>
                    <a:pt x="3215" y="154"/>
                  </a:lnTo>
                  <a:lnTo>
                    <a:pt x="3146" y="139"/>
                  </a:lnTo>
                  <a:lnTo>
                    <a:pt x="3075" y="131"/>
                  </a:lnTo>
                  <a:lnTo>
                    <a:pt x="3014" y="114"/>
                  </a:lnTo>
                  <a:lnTo>
                    <a:pt x="2953" y="114"/>
                  </a:lnTo>
                  <a:lnTo>
                    <a:pt x="2884" y="108"/>
                  </a:lnTo>
                  <a:lnTo>
                    <a:pt x="2823" y="108"/>
                  </a:lnTo>
                  <a:lnTo>
                    <a:pt x="2753" y="114"/>
                  </a:lnTo>
                  <a:lnTo>
                    <a:pt x="2685" y="114"/>
                  </a:lnTo>
                  <a:lnTo>
                    <a:pt x="2623" y="131"/>
                  </a:lnTo>
                  <a:lnTo>
                    <a:pt x="2554" y="139"/>
                  </a:lnTo>
                  <a:lnTo>
                    <a:pt x="2491" y="154"/>
                  </a:lnTo>
                  <a:lnTo>
                    <a:pt x="2421" y="177"/>
                  </a:lnTo>
                  <a:lnTo>
                    <a:pt x="2360" y="200"/>
                  </a:lnTo>
                  <a:lnTo>
                    <a:pt x="2299" y="223"/>
                  </a:lnTo>
                  <a:lnTo>
                    <a:pt x="2237" y="247"/>
                  </a:lnTo>
                  <a:lnTo>
                    <a:pt x="2169" y="277"/>
                  </a:lnTo>
                  <a:lnTo>
                    <a:pt x="2113" y="316"/>
                  </a:lnTo>
                  <a:lnTo>
                    <a:pt x="2045" y="355"/>
                  </a:lnTo>
                  <a:lnTo>
                    <a:pt x="1984" y="393"/>
                  </a:lnTo>
                  <a:lnTo>
                    <a:pt x="1929" y="439"/>
                  </a:lnTo>
                  <a:lnTo>
                    <a:pt x="1877" y="486"/>
                  </a:lnTo>
                  <a:lnTo>
                    <a:pt x="1822" y="532"/>
                  </a:lnTo>
                  <a:lnTo>
                    <a:pt x="1800" y="507"/>
                  </a:lnTo>
                  <a:lnTo>
                    <a:pt x="1769" y="479"/>
                  </a:lnTo>
                  <a:lnTo>
                    <a:pt x="1744" y="439"/>
                  </a:lnTo>
                  <a:lnTo>
                    <a:pt x="1716" y="409"/>
                  </a:lnTo>
                  <a:lnTo>
                    <a:pt x="1692" y="370"/>
                  </a:lnTo>
                  <a:lnTo>
                    <a:pt x="1654" y="337"/>
                  </a:lnTo>
                  <a:lnTo>
                    <a:pt x="1614" y="301"/>
                  </a:lnTo>
                  <a:lnTo>
                    <a:pt x="1577" y="269"/>
                  </a:lnTo>
                  <a:lnTo>
                    <a:pt x="1530" y="247"/>
                  </a:lnTo>
                  <a:lnTo>
                    <a:pt x="1491" y="207"/>
                  </a:lnTo>
                  <a:lnTo>
                    <a:pt x="1453" y="177"/>
                  </a:lnTo>
                  <a:lnTo>
                    <a:pt x="1399" y="146"/>
                  </a:lnTo>
                  <a:lnTo>
                    <a:pt x="1353" y="114"/>
                  </a:lnTo>
                  <a:lnTo>
                    <a:pt x="1306" y="93"/>
                  </a:lnTo>
                  <a:lnTo>
                    <a:pt x="1254" y="68"/>
                  </a:lnTo>
                  <a:lnTo>
                    <a:pt x="1200" y="46"/>
                  </a:lnTo>
                  <a:lnTo>
                    <a:pt x="1153" y="32"/>
                  </a:lnTo>
                  <a:lnTo>
                    <a:pt x="1091" y="15"/>
                  </a:lnTo>
                  <a:lnTo>
                    <a:pt x="1038" y="7"/>
                  </a:lnTo>
                  <a:lnTo>
                    <a:pt x="984" y="7"/>
                  </a:lnTo>
                  <a:lnTo>
                    <a:pt x="929" y="0"/>
                  </a:lnTo>
                  <a:lnTo>
                    <a:pt x="868" y="0"/>
                  </a:lnTo>
                  <a:lnTo>
                    <a:pt x="815" y="0"/>
                  </a:lnTo>
                  <a:lnTo>
                    <a:pt x="754" y="7"/>
                  </a:lnTo>
                  <a:lnTo>
                    <a:pt x="701" y="7"/>
                  </a:lnTo>
                  <a:lnTo>
                    <a:pt x="638" y="15"/>
                  </a:lnTo>
                  <a:lnTo>
                    <a:pt x="577" y="32"/>
                  </a:lnTo>
                  <a:lnTo>
                    <a:pt x="523" y="61"/>
                  </a:lnTo>
                  <a:lnTo>
                    <a:pt x="462" y="93"/>
                  </a:lnTo>
                  <a:lnTo>
                    <a:pt x="407" y="131"/>
                  </a:lnTo>
                  <a:lnTo>
                    <a:pt x="353" y="170"/>
                  </a:lnTo>
                  <a:lnTo>
                    <a:pt x="299" y="216"/>
                  </a:lnTo>
                  <a:lnTo>
                    <a:pt x="238" y="269"/>
                  </a:lnTo>
                  <a:lnTo>
                    <a:pt x="200" y="337"/>
                  </a:lnTo>
                  <a:lnTo>
                    <a:pt x="161" y="393"/>
                  </a:lnTo>
                  <a:lnTo>
                    <a:pt x="122" y="446"/>
                  </a:lnTo>
                  <a:lnTo>
                    <a:pt x="93" y="500"/>
                  </a:lnTo>
                  <a:lnTo>
                    <a:pt x="61" y="563"/>
                  </a:lnTo>
                  <a:lnTo>
                    <a:pt x="45" y="616"/>
                  </a:lnTo>
                  <a:lnTo>
                    <a:pt x="31" y="670"/>
                  </a:lnTo>
                  <a:lnTo>
                    <a:pt x="16" y="731"/>
                  </a:lnTo>
                  <a:lnTo>
                    <a:pt x="8" y="786"/>
                  </a:lnTo>
                  <a:lnTo>
                    <a:pt x="0" y="832"/>
                  </a:lnTo>
                  <a:lnTo>
                    <a:pt x="0" y="893"/>
                  </a:lnTo>
                  <a:lnTo>
                    <a:pt x="0" y="939"/>
                  </a:lnTo>
                  <a:lnTo>
                    <a:pt x="8" y="994"/>
                  </a:lnTo>
                  <a:lnTo>
                    <a:pt x="16" y="1040"/>
                  </a:lnTo>
                  <a:lnTo>
                    <a:pt x="31" y="1087"/>
                  </a:lnTo>
                  <a:lnTo>
                    <a:pt x="45" y="1141"/>
                  </a:lnTo>
                  <a:lnTo>
                    <a:pt x="53" y="1195"/>
                  </a:lnTo>
                  <a:lnTo>
                    <a:pt x="77" y="1234"/>
                  </a:lnTo>
                  <a:lnTo>
                    <a:pt x="100" y="1279"/>
                  </a:lnTo>
                  <a:lnTo>
                    <a:pt x="122" y="1316"/>
                  </a:lnTo>
                  <a:lnTo>
                    <a:pt x="139" y="1364"/>
                  </a:lnTo>
                  <a:lnTo>
                    <a:pt x="170" y="1402"/>
                  </a:lnTo>
                  <a:lnTo>
                    <a:pt x="191" y="1440"/>
                  </a:lnTo>
                  <a:lnTo>
                    <a:pt x="215" y="1479"/>
                  </a:lnTo>
                  <a:lnTo>
                    <a:pt x="238" y="1511"/>
                  </a:lnTo>
                  <a:lnTo>
                    <a:pt x="277" y="1540"/>
                  </a:lnTo>
                  <a:lnTo>
                    <a:pt x="299" y="1579"/>
                  </a:lnTo>
                  <a:lnTo>
                    <a:pt x="331" y="1610"/>
                  </a:lnTo>
                  <a:lnTo>
                    <a:pt x="361" y="1634"/>
                  </a:lnTo>
                  <a:lnTo>
                    <a:pt x="385" y="1664"/>
                  </a:lnTo>
                  <a:lnTo>
                    <a:pt x="415" y="1688"/>
                  </a:lnTo>
                  <a:lnTo>
                    <a:pt x="430" y="1819"/>
                  </a:lnTo>
                  <a:close/>
                </a:path>
              </a:pathLst>
            </a:custGeom>
            <a:solidFill>
              <a:srgbClr val="FFFFFF"/>
            </a:solidFill>
            <a:ln w="4826">
              <a:solidFill>
                <a:srgbClr val="A6698E"/>
              </a:solidFill>
              <a:round/>
              <a:headEnd/>
              <a:tailEnd/>
            </a:ln>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sp>
        <p:nvSpPr>
          <p:cNvPr id="12" name="Rectangle 12">
            <a:extLst>
              <a:ext uri="{FF2B5EF4-FFF2-40B4-BE49-F238E27FC236}">
                <a16:creationId xmlns:a16="http://schemas.microsoft.com/office/drawing/2014/main" id="{6BA79090-AA5B-CA19-3322-126E62EBC797}"/>
              </a:ext>
            </a:extLst>
          </p:cNvPr>
          <p:cNvSpPr>
            <a:spLocks noChangeArrowheads="1"/>
          </p:cNvSpPr>
          <p:nvPr/>
        </p:nvSpPr>
        <p:spPr bwMode="auto">
          <a:xfrm>
            <a:off x="3528037" y="3637048"/>
            <a:ext cx="5126404" cy="615553"/>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defRPr/>
            </a:pPr>
            <a:r>
              <a:rPr lang="en-US" sz="4000" b="1" dirty="0">
                <a:solidFill>
                  <a:srgbClr val="00006E"/>
                </a:solidFill>
                <a:effectLst>
                  <a:outerShdw blurRad="38100" dist="38100" dir="2700000" algn="tl">
                    <a:srgbClr val="C0C0C0"/>
                  </a:outerShdw>
                </a:effectLst>
                <a:latin typeface="Arial" panose="020B0604020202020204" pitchFamily="34" charset="0"/>
                <a:cs typeface="Arial" panose="020B0604020202020204" pitchFamily="34" charset="0"/>
              </a:rPr>
              <a:t>U.S. Cotton Situation</a:t>
            </a:r>
          </a:p>
        </p:txBody>
      </p:sp>
      <p:sp>
        <p:nvSpPr>
          <p:cNvPr id="4" name="Line 9">
            <a:extLst>
              <a:ext uri="{FF2B5EF4-FFF2-40B4-BE49-F238E27FC236}">
                <a16:creationId xmlns:a16="http://schemas.microsoft.com/office/drawing/2014/main" id="{3B0FA731-C4B0-DC9F-979B-8EE6DB768DC1}"/>
              </a:ext>
              <a:ext uri="{C183D7F6-B498-43B3-948B-1728B52AA6E4}">
                <adec:decorative xmlns:adec="http://schemas.microsoft.com/office/drawing/2017/decorative" val="1"/>
              </a:ext>
            </a:extLst>
          </p:cNvPr>
          <p:cNvSpPr>
            <a:spLocks noChangeShapeType="1"/>
          </p:cNvSpPr>
          <p:nvPr/>
        </p:nvSpPr>
        <p:spPr bwMode="auto">
          <a:xfrm>
            <a:off x="3111619" y="4369267"/>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pSp>
        <p:nvGrpSpPr>
          <p:cNvPr id="5" name="Group 27">
            <a:extLst>
              <a:ext uri="{FF2B5EF4-FFF2-40B4-BE49-F238E27FC236}">
                <a16:creationId xmlns:a16="http://schemas.microsoft.com/office/drawing/2014/main" id="{4227CE27-D3D4-27C0-378A-B7CC9377D5A5}"/>
              </a:ext>
              <a:ext uri="{C183D7F6-B498-43B3-948B-1728B52AA6E4}">
                <adec:decorative xmlns:adec="http://schemas.microsoft.com/office/drawing/2017/decorative" val="1"/>
              </a:ext>
            </a:extLst>
          </p:cNvPr>
          <p:cNvGrpSpPr>
            <a:grpSpLocks/>
          </p:cNvGrpSpPr>
          <p:nvPr/>
        </p:nvGrpSpPr>
        <p:grpSpPr bwMode="auto">
          <a:xfrm>
            <a:off x="3387844" y="4383554"/>
            <a:ext cx="5999163" cy="612775"/>
            <a:chOff x="1214" y="780"/>
            <a:chExt cx="3779" cy="386"/>
          </a:xfrm>
        </p:grpSpPr>
        <p:sp>
          <p:nvSpPr>
            <p:cNvPr id="6" name="Rectangle 16">
              <a:extLst>
                <a:ext uri="{FF2B5EF4-FFF2-40B4-BE49-F238E27FC236}">
                  <a16:creationId xmlns:a16="http://schemas.microsoft.com/office/drawing/2014/main" id="{1DF4C278-8074-B9AF-1E52-B8D7575B145B}"/>
                </a:ext>
              </a:extLst>
            </p:cNvPr>
            <p:cNvSpPr>
              <a:spLocks noChangeArrowheads="1"/>
            </p:cNvSpPr>
            <p:nvPr/>
          </p:nvSpPr>
          <p:spPr bwMode="auto">
            <a:xfrm>
              <a:off x="1773" y="926"/>
              <a:ext cx="7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FF0000"/>
                  </a:solidFill>
                </a:rPr>
                <a:t>Production</a:t>
              </a:r>
              <a:endParaRPr lang="en-US" altLang="en-US" sz="2000" dirty="0">
                <a:solidFill>
                  <a:srgbClr val="000000"/>
                </a:solidFill>
              </a:endParaRPr>
            </a:p>
          </p:txBody>
        </p:sp>
        <p:sp>
          <p:nvSpPr>
            <p:cNvPr id="7" name="Rectangle 17">
              <a:extLst>
                <a:ext uri="{FF2B5EF4-FFF2-40B4-BE49-F238E27FC236}">
                  <a16:creationId xmlns:a16="http://schemas.microsoft.com/office/drawing/2014/main" id="{7A81DFB2-174E-D949-E647-40FD7A89CEDF}"/>
                </a:ext>
              </a:extLst>
            </p:cNvPr>
            <p:cNvSpPr>
              <a:spLocks noChangeArrowheads="1"/>
            </p:cNvSpPr>
            <p:nvPr/>
          </p:nvSpPr>
          <p:spPr bwMode="auto">
            <a:xfrm>
              <a:off x="2594" y="926"/>
              <a:ext cx="9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FF"/>
                  </a:solidFill>
                </a:rPr>
                <a:t>Consumption</a:t>
              </a:r>
              <a:endParaRPr lang="en-US" altLang="en-US" sz="2000" dirty="0">
                <a:solidFill>
                  <a:srgbClr val="000000"/>
                </a:solidFill>
              </a:endParaRPr>
            </a:p>
          </p:txBody>
        </p:sp>
        <p:sp>
          <p:nvSpPr>
            <p:cNvPr id="8" name="Rectangle 18">
              <a:extLst>
                <a:ext uri="{FF2B5EF4-FFF2-40B4-BE49-F238E27FC236}">
                  <a16:creationId xmlns:a16="http://schemas.microsoft.com/office/drawing/2014/main" id="{3F508251-4DE4-2EA2-14CF-179FC5B258BB}"/>
                </a:ext>
              </a:extLst>
            </p:cNvPr>
            <p:cNvSpPr>
              <a:spLocks noChangeArrowheads="1"/>
            </p:cNvSpPr>
            <p:nvPr/>
          </p:nvSpPr>
          <p:spPr bwMode="auto">
            <a:xfrm>
              <a:off x="3600" y="782"/>
              <a:ext cx="54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008000"/>
                  </a:solidFill>
                </a:rPr>
                <a:t>Ending</a:t>
              </a:r>
              <a:br>
                <a:rPr lang="en-US" altLang="en-US" sz="2000" b="1" dirty="0">
                  <a:solidFill>
                    <a:srgbClr val="008000"/>
                  </a:solidFill>
                </a:rPr>
              </a:br>
              <a:r>
                <a:rPr lang="en-US" altLang="en-US" sz="2000" b="1" dirty="0">
                  <a:solidFill>
                    <a:srgbClr val="008000"/>
                  </a:solidFill>
                </a:rPr>
                <a:t>Stocks </a:t>
              </a:r>
              <a:endParaRPr lang="en-US" altLang="en-US" sz="2000" dirty="0">
                <a:solidFill>
                  <a:srgbClr val="008000"/>
                </a:solidFill>
              </a:endParaRPr>
            </a:p>
          </p:txBody>
        </p:sp>
        <p:sp>
          <p:nvSpPr>
            <p:cNvPr id="9" name="Rectangle 19">
              <a:extLst>
                <a:ext uri="{FF2B5EF4-FFF2-40B4-BE49-F238E27FC236}">
                  <a16:creationId xmlns:a16="http://schemas.microsoft.com/office/drawing/2014/main" id="{A0F1C24D-0C58-D57C-2954-19910FF7965E}"/>
                </a:ext>
              </a:extLst>
            </p:cNvPr>
            <p:cNvSpPr>
              <a:spLocks noChangeArrowheads="1"/>
            </p:cNvSpPr>
            <p:nvPr/>
          </p:nvSpPr>
          <p:spPr bwMode="auto">
            <a:xfrm>
              <a:off x="4456" y="780"/>
              <a:ext cx="5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SzTx/>
                <a:buNone/>
              </a:pPr>
              <a:r>
                <a:rPr lang="en-US" altLang="en-US" sz="2000" b="1" dirty="0">
                  <a:solidFill>
                    <a:srgbClr val="280078"/>
                  </a:solidFill>
                </a:rPr>
                <a:t>U. S.</a:t>
              </a:r>
              <a:br>
                <a:rPr lang="en-US" altLang="en-US" sz="2000" b="1" dirty="0">
                  <a:solidFill>
                    <a:srgbClr val="280078"/>
                  </a:solidFill>
                </a:rPr>
              </a:br>
              <a:r>
                <a:rPr lang="en-US" altLang="en-US" sz="2000" b="1" dirty="0">
                  <a:solidFill>
                    <a:srgbClr val="280078"/>
                  </a:solidFill>
                </a:rPr>
                <a:t>Price</a:t>
              </a:r>
              <a:endParaRPr lang="en-US" altLang="en-US" sz="2000" dirty="0">
                <a:solidFill>
                  <a:srgbClr val="000000"/>
                </a:solidFill>
                <a:cs typeface="Times New Roman" pitchFamily="18" charset="0"/>
              </a:endParaRPr>
            </a:p>
          </p:txBody>
        </p:sp>
        <p:sp>
          <p:nvSpPr>
            <p:cNvPr id="10" name="Rectangle 20">
              <a:extLst>
                <a:ext uri="{FF2B5EF4-FFF2-40B4-BE49-F238E27FC236}">
                  <a16:creationId xmlns:a16="http://schemas.microsoft.com/office/drawing/2014/main" id="{0AC66235-514C-9422-A00C-9E10BA3971B6}"/>
                </a:ext>
              </a:extLst>
            </p:cNvPr>
            <p:cNvSpPr>
              <a:spLocks noChangeArrowheads="1"/>
            </p:cNvSpPr>
            <p:nvPr/>
          </p:nvSpPr>
          <p:spPr bwMode="auto">
            <a:xfrm>
              <a:off x="1214" y="926"/>
              <a:ext cx="3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30000"/>
                <a:buFont typeface="Wingdings" pitchFamily="2" charset="2"/>
                <a:buChar char="Ø"/>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SzTx/>
                <a:buNone/>
              </a:pPr>
              <a:r>
                <a:rPr lang="en-US" altLang="en-US" sz="2000" b="1" dirty="0">
                  <a:solidFill>
                    <a:srgbClr val="00006E"/>
                  </a:solidFill>
                </a:rPr>
                <a:t>Year</a:t>
              </a:r>
              <a:endParaRPr lang="en-US" altLang="en-US" sz="2000" dirty="0">
                <a:solidFill>
                  <a:srgbClr val="000000"/>
                </a:solidFill>
              </a:endParaRPr>
            </a:p>
          </p:txBody>
        </p:sp>
      </p:grpSp>
      <p:sp>
        <p:nvSpPr>
          <p:cNvPr id="3" name="Line 8">
            <a:extLst>
              <a:ext uri="{FF2B5EF4-FFF2-40B4-BE49-F238E27FC236}">
                <a16:creationId xmlns:a16="http://schemas.microsoft.com/office/drawing/2014/main" id="{9F8F53C5-0351-18B9-C472-D204ABD2A105}"/>
              </a:ext>
              <a:ext uri="{C183D7F6-B498-43B3-948B-1728B52AA6E4}">
                <adec:decorative xmlns:adec="http://schemas.microsoft.com/office/drawing/2017/decorative" val="1"/>
              </a:ext>
            </a:extLst>
          </p:cNvPr>
          <p:cNvSpPr>
            <a:spLocks noChangeShapeType="1"/>
          </p:cNvSpPr>
          <p:nvPr/>
        </p:nvSpPr>
        <p:spPr bwMode="auto">
          <a:xfrm>
            <a:off x="3105269" y="5026492"/>
            <a:ext cx="6399213" cy="1587"/>
          </a:xfrm>
          <a:prstGeom prst="line">
            <a:avLst/>
          </a:prstGeom>
          <a:noFill/>
          <a:ln w="20701">
            <a:solidFill>
              <a:srgbClr val="00006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b="1" dirty="0">
              <a:solidFill>
                <a:srgbClr val="000000"/>
              </a:solidFill>
              <a:latin typeface="Times New Roman" pitchFamily="18" charset="0"/>
            </a:endParaRPr>
          </a:p>
        </p:txBody>
      </p:sp>
      <p:graphicFrame>
        <p:nvGraphicFramePr>
          <p:cNvPr id="11" name="Table 10">
            <a:extLst>
              <a:ext uri="{FF2B5EF4-FFF2-40B4-BE49-F238E27FC236}">
                <a16:creationId xmlns:a16="http://schemas.microsoft.com/office/drawing/2014/main" id="{245F4FA3-4062-7DE0-320E-8870568CBA63}"/>
              </a:ext>
            </a:extLst>
          </p:cNvPr>
          <p:cNvGraphicFramePr>
            <a:graphicFrameLocks noGrp="1"/>
          </p:cNvGraphicFramePr>
          <p:nvPr>
            <p:extLst>
              <p:ext uri="{D42A27DB-BD31-4B8C-83A1-F6EECF244321}">
                <p14:modId xmlns:p14="http://schemas.microsoft.com/office/powerpoint/2010/main" val="325221814"/>
              </p:ext>
            </p:extLst>
          </p:nvPr>
        </p:nvGraphicFramePr>
        <p:xfrm>
          <a:off x="2910005" y="5336054"/>
          <a:ext cx="6847310" cy="947225"/>
        </p:xfrm>
        <a:graphic>
          <a:graphicData uri="http://schemas.openxmlformats.org/drawingml/2006/table">
            <a:tbl>
              <a:tblPr firstRow="1">
                <a:tableStyleId>{ED083AE6-46FA-4A59-8FB0-9F97EB10719F}</a:tableStyleId>
              </a:tblPr>
              <a:tblGrid>
                <a:gridCol w="1454750">
                  <a:extLst>
                    <a:ext uri="{9D8B030D-6E8A-4147-A177-3AD203B41FA5}">
                      <a16:colId xmlns:a16="http://schemas.microsoft.com/office/drawing/2014/main" val="20000"/>
                    </a:ext>
                  </a:extLst>
                </a:gridCol>
                <a:gridCol w="1291400">
                  <a:extLst>
                    <a:ext uri="{9D8B030D-6E8A-4147-A177-3AD203B41FA5}">
                      <a16:colId xmlns:a16="http://schemas.microsoft.com/office/drawing/2014/main" val="20001"/>
                    </a:ext>
                  </a:extLst>
                </a:gridCol>
                <a:gridCol w="1462267">
                  <a:extLst>
                    <a:ext uri="{9D8B030D-6E8A-4147-A177-3AD203B41FA5}">
                      <a16:colId xmlns:a16="http://schemas.microsoft.com/office/drawing/2014/main" val="20002"/>
                    </a:ext>
                  </a:extLst>
                </a:gridCol>
                <a:gridCol w="1325782">
                  <a:extLst>
                    <a:ext uri="{9D8B030D-6E8A-4147-A177-3AD203B41FA5}">
                      <a16:colId xmlns:a16="http://schemas.microsoft.com/office/drawing/2014/main" val="20003"/>
                    </a:ext>
                  </a:extLst>
                </a:gridCol>
                <a:gridCol w="1313111">
                  <a:extLst>
                    <a:ext uri="{9D8B030D-6E8A-4147-A177-3AD203B41FA5}">
                      <a16:colId xmlns:a16="http://schemas.microsoft.com/office/drawing/2014/main" val="20004"/>
                    </a:ext>
                  </a:extLst>
                </a:gridCol>
              </a:tblGrid>
              <a:tr h="401339">
                <a:tc>
                  <a:txBody>
                    <a:bodyPr/>
                    <a:lstStyle/>
                    <a:p>
                      <a:pPr algn="ctr" fontAlgn="b"/>
                      <a:r>
                        <a:rPr lang="en-US" sz="2400" b="1" u="none" strike="noStrike" dirty="0">
                          <a:solidFill>
                            <a:srgbClr val="000080"/>
                          </a:solidFill>
                          <a:effectLst/>
                        </a:rPr>
                        <a:t>2023</a:t>
                      </a:r>
                      <a:endParaRPr lang="en-US" sz="2400" b="1" i="0" u="none" strike="noStrike" dirty="0">
                        <a:solidFill>
                          <a:srgbClr val="000080"/>
                        </a:solidFill>
                        <a:effectLst/>
                        <a:latin typeface="Times New Roman" panose="02020603050405020304" pitchFamily="18" charset="0"/>
                      </a:endParaRPr>
                    </a:p>
                  </a:txBody>
                  <a:tcPr marL="7620" marR="7620" marT="7620" marB="0" anchor="b"/>
                </a:tc>
                <a:tc>
                  <a:txBody>
                    <a:bodyPr/>
                    <a:lstStyle/>
                    <a:p>
                      <a:pPr algn="ctr" fontAlgn="b"/>
                      <a:r>
                        <a:rPr lang="en-US" sz="2400" b="1" u="none" strike="noStrike" dirty="0">
                          <a:solidFill>
                            <a:srgbClr val="FF0000"/>
                          </a:solidFill>
                          <a:effectLst/>
                        </a:rPr>
                        <a:t>13.1</a:t>
                      </a:r>
                      <a:endParaRPr lang="en-US"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b"/>
                      <a:r>
                        <a:rPr lang="en-US" sz="2400" b="1" u="none" strike="noStrike" dirty="0">
                          <a:solidFill>
                            <a:srgbClr val="0000FF"/>
                          </a:solidFill>
                          <a:effectLst/>
                        </a:rPr>
                        <a:t>14.5</a:t>
                      </a:r>
                      <a:endParaRPr lang="en-US" sz="2400" b="1" i="0" u="none" strike="noStrike" dirty="0">
                        <a:solidFill>
                          <a:srgbClr val="0000FF"/>
                        </a:solidFill>
                        <a:effectLst/>
                        <a:latin typeface="Times New Roman" panose="02020603050405020304" pitchFamily="18" charset="0"/>
                      </a:endParaRPr>
                    </a:p>
                  </a:txBody>
                  <a:tcPr marL="7620" marR="7620" marT="7620" marB="0" anchor="ctr"/>
                </a:tc>
                <a:tc>
                  <a:txBody>
                    <a:bodyPr/>
                    <a:lstStyle/>
                    <a:p>
                      <a:pPr algn="ctr" fontAlgn="b"/>
                      <a:r>
                        <a:rPr lang="en-US" sz="2400" b="1" u="none" strike="noStrike" dirty="0">
                          <a:solidFill>
                            <a:srgbClr val="008000"/>
                          </a:solidFill>
                          <a:effectLst/>
                        </a:rPr>
                        <a:t>3.0</a:t>
                      </a:r>
                      <a:endParaRPr lang="en-US" sz="2400" b="1" i="0" u="none" strike="noStrike" dirty="0">
                        <a:solidFill>
                          <a:srgbClr val="008000"/>
                        </a:solidFill>
                        <a:effectLst/>
                        <a:latin typeface="Times New Roman" panose="02020603050405020304" pitchFamily="18" charset="0"/>
                      </a:endParaRPr>
                    </a:p>
                  </a:txBody>
                  <a:tcPr marL="7620" marR="7620" marT="7620" marB="0" anchor="ctr"/>
                </a:tc>
                <a:tc>
                  <a:txBody>
                    <a:bodyPr/>
                    <a:lstStyle/>
                    <a:p>
                      <a:pPr algn="ctr" fontAlgn="b"/>
                      <a:r>
                        <a:rPr lang="en-US" sz="2400" b="1" u="none" strike="noStrike" dirty="0">
                          <a:solidFill>
                            <a:srgbClr val="333399"/>
                          </a:solidFill>
                          <a:effectLst/>
                        </a:rPr>
                        <a:t>80.0</a:t>
                      </a:r>
                      <a:r>
                        <a:rPr lang="en-US" sz="2000" b="1" u="none" strike="noStrike" dirty="0">
                          <a:solidFill>
                            <a:srgbClr val="333399"/>
                          </a:solidFill>
                          <a:effectLst/>
                        </a:rPr>
                        <a:t>¢</a:t>
                      </a:r>
                      <a:endParaRPr lang="en-US" sz="2000" b="1" i="0" u="none" strike="noStrike" dirty="0">
                        <a:solidFill>
                          <a:srgbClr val="333399"/>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607441251"/>
                  </a:ext>
                </a:extLst>
              </a:tr>
              <a:tr h="545886">
                <a:tc>
                  <a:txBody>
                    <a:bodyPr/>
                    <a:lstStyle/>
                    <a:p>
                      <a:pPr algn="ctr" fontAlgn="b"/>
                      <a:r>
                        <a:rPr lang="en-US" sz="2400" b="1" u="none" strike="noStrike" dirty="0">
                          <a:solidFill>
                            <a:srgbClr val="000080"/>
                          </a:solidFill>
                          <a:effectLst/>
                        </a:rPr>
                        <a:t>7-YR Avg.</a:t>
                      </a:r>
                      <a:endParaRPr lang="en-US" sz="2400" b="1" i="0" u="none" strike="noStrike" dirty="0">
                        <a:solidFill>
                          <a:srgbClr val="000080"/>
                        </a:solidFill>
                        <a:effectLst/>
                        <a:latin typeface="Times New Roman" panose="02020603050405020304" pitchFamily="18" charset="0"/>
                      </a:endParaRPr>
                    </a:p>
                  </a:txBody>
                  <a:tcPr marL="7620" marR="7620" marT="7620" marB="0" anchor="ctr"/>
                </a:tc>
                <a:tc>
                  <a:txBody>
                    <a:bodyPr/>
                    <a:lstStyle/>
                    <a:p>
                      <a:pPr algn="ctr" fontAlgn="b"/>
                      <a:r>
                        <a:rPr lang="en-US" sz="2400" b="1" u="none" strike="noStrike" dirty="0">
                          <a:solidFill>
                            <a:srgbClr val="FF0000"/>
                          </a:solidFill>
                          <a:effectLst/>
                        </a:rPr>
                        <a:t>17.6</a:t>
                      </a:r>
                      <a:endParaRPr lang="en-US" sz="2400" b="1" i="0" u="none" strike="noStrike" dirty="0">
                        <a:solidFill>
                          <a:srgbClr val="FF0000"/>
                        </a:solidFill>
                        <a:effectLst/>
                        <a:latin typeface="Times New Roman" panose="02020603050405020304" pitchFamily="18" charset="0"/>
                      </a:endParaRPr>
                    </a:p>
                  </a:txBody>
                  <a:tcPr marL="7620" marR="7620" marT="7620" marB="0" anchor="ctr"/>
                </a:tc>
                <a:tc>
                  <a:txBody>
                    <a:bodyPr/>
                    <a:lstStyle/>
                    <a:p>
                      <a:pPr algn="ctr" fontAlgn="b"/>
                      <a:r>
                        <a:rPr lang="en-US" sz="2400" b="1" u="none" strike="noStrike" dirty="0">
                          <a:solidFill>
                            <a:srgbClr val="0000FF"/>
                          </a:solidFill>
                          <a:effectLst/>
                        </a:rPr>
                        <a:t>17.7</a:t>
                      </a:r>
                      <a:endParaRPr lang="en-US" sz="2400" b="1" i="0" u="none" strike="noStrike" dirty="0">
                        <a:solidFill>
                          <a:srgbClr val="0000FF"/>
                        </a:solidFill>
                        <a:effectLst/>
                        <a:latin typeface="Times New Roman" panose="02020603050405020304" pitchFamily="18" charset="0"/>
                      </a:endParaRPr>
                    </a:p>
                  </a:txBody>
                  <a:tcPr marL="7620" marR="7620" marT="7620" marB="0" anchor="ctr"/>
                </a:tc>
                <a:tc>
                  <a:txBody>
                    <a:bodyPr/>
                    <a:lstStyle/>
                    <a:p>
                      <a:pPr algn="ctr" fontAlgn="b"/>
                      <a:r>
                        <a:rPr lang="en-US" sz="2400" b="1" u="none" strike="noStrike" dirty="0">
                          <a:solidFill>
                            <a:srgbClr val="008000"/>
                          </a:solidFill>
                          <a:effectLst/>
                        </a:rPr>
                        <a:t>4.4</a:t>
                      </a:r>
                      <a:endParaRPr lang="en-US" sz="2400" b="1" i="0" u="none" strike="noStrike" dirty="0">
                        <a:solidFill>
                          <a:srgbClr val="008000"/>
                        </a:solidFill>
                        <a:effectLst/>
                        <a:latin typeface="Times New Roman" panose="02020603050405020304" pitchFamily="18" charset="0"/>
                      </a:endParaRPr>
                    </a:p>
                  </a:txBody>
                  <a:tcPr marL="7620" marR="7620" marT="7620" marB="0" anchor="ctr"/>
                </a:tc>
                <a:tc>
                  <a:txBody>
                    <a:bodyPr/>
                    <a:lstStyle/>
                    <a:p>
                      <a:pPr algn="ctr" fontAlgn="b"/>
                      <a:r>
                        <a:rPr lang="en-US" sz="2400" b="1" u="none" strike="noStrike" dirty="0">
                          <a:solidFill>
                            <a:srgbClr val="333399"/>
                          </a:solidFill>
                          <a:effectLst/>
                        </a:rPr>
                        <a:t>72.3</a:t>
                      </a:r>
                      <a:r>
                        <a:rPr lang="en-US" sz="2000" b="1" u="none" strike="noStrike" baseline="0" dirty="0">
                          <a:solidFill>
                            <a:srgbClr val="333399"/>
                          </a:solidFill>
                          <a:effectLst/>
                        </a:rPr>
                        <a:t>¢</a:t>
                      </a:r>
                      <a:endParaRPr lang="en-US" sz="2000" b="1" i="0" u="none" strike="noStrike" baseline="0" dirty="0">
                        <a:solidFill>
                          <a:srgbClr val="333399"/>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4312680"/>
      </p:ext>
    </p:extLst>
  </p:cSld>
  <p:clrMapOvr>
    <a:masterClrMapping/>
  </p:clrMapOvr>
  <p:transition>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Average Annual Cotton Price</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24</a:t>
            </a:fld>
            <a:endParaRPr lang="en-US" dirty="0"/>
          </a:p>
        </p:txBody>
      </p:sp>
      <p:sp>
        <p:nvSpPr>
          <p:cNvPr id="5" name="TextBox 4">
            <a:extLst>
              <a:ext uri="{FF2B5EF4-FFF2-40B4-BE49-F238E27FC236}">
                <a16:creationId xmlns:a16="http://schemas.microsoft.com/office/drawing/2014/main" id="{AF17CF81-C356-4E92-B06D-6413585DAE47}"/>
              </a:ext>
            </a:extLst>
          </p:cNvPr>
          <p:cNvSpPr txBox="1"/>
          <p:nvPr/>
        </p:nvSpPr>
        <p:spPr>
          <a:xfrm>
            <a:off x="10714089" y="2692503"/>
            <a:ext cx="1127232" cy="584775"/>
          </a:xfrm>
          <a:prstGeom prst="rect">
            <a:avLst/>
          </a:prstGeom>
          <a:noFill/>
        </p:spPr>
        <p:txBody>
          <a:bodyPr wrap="none" rtlCol="0">
            <a:spAutoFit/>
          </a:bodyPr>
          <a:lstStyle/>
          <a:p>
            <a:r>
              <a:rPr lang="en-US" sz="3200" b="1" dirty="0"/>
              <a:t>$0.75</a:t>
            </a:r>
          </a:p>
        </p:txBody>
      </p:sp>
      <p:pic>
        <p:nvPicPr>
          <p:cNvPr id="6" name="Picture 5" descr="Average Annual Cotton Price">
            <a:extLst>
              <a:ext uri="{FF2B5EF4-FFF2-40B4-BE49-F238E27FC236}">
                <a16:creationId xmlns:a16="http://schemas.microsoft.com/office/drawing/2014/main" id="{3E4115DF-D035-4154-8A3B-B070A61F96C3}"/>
              </a:ext>
            </a:extLst>
          </p:cNvPr>
          <p:cNvPicPr>
            <a:picLocks noChangeAspect="1"/>
          </p:cNvPicPr>
          <p:nvPr/>
        </p:nvPicPr>
        <p:blipFill>
          <a:blip r:embed="rId2"/>
          <a:stretch>
            <a:fillRect/>
          </a:stretch>
        </p:blipFill>
        <p:spPr>
          <a:xfrm>
            <a:off x="1511644" y="1365275"/>
            <a:ext cx="9146523" cy="5497645"/>
          </a:xfrm>
          <a:prstGeom prst="rect">
            <a:avLst/>
          </a:prstGeom>
        </p:spPr>
      </p:pic>
      <p:cxnSp>
        <p:nvCxnSpPr>
          <p:cNvPr id="7" name="Straight Arrow Connector 6">
            <a:extLst>
              <a:ext uri="{FF2B5EF4-FFF2-40B4-BE49-F238E27FC236}">
                <a16:creationId xmlns:a16="http://schemas.microsoft.com/office/drawing/2014/main" id="{1A40C8F2-2B9E-4793-B33B-B108EBA7E921}"/>
              </a:ext>
              <a:ext uri="{C183D7F6-B498-43B3-948B-1728B52AA6E4}">
                <adec:decorative xmlns:adec="http://schemas.microsoft.com/office/drawing/2017/decorative" val="1"/>
              </a:ext>
            </a:extLst>
          </p:cNvPr>
          <p:cNvCxnSpPr/>
          <p:nvPr/>
        </p:nvCxnSpPr>
        <p:spPr>
          <a:xfrm>
            <a:off x="2979174" y="3785419"/>
            <a:ext cx="735452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776EB83-EEA0-4294-9E4B-740A3519CF16}"/>
              </a:ext>
            </a:extLst>
          </p:cNvPr>
          <p:cNvSpPr txBox="1"/>
          <p:nvPr/>
        </p:nvSpPr>
        <p:spPr>
          <a:xfrm>
            <a:off x="10658167" y="2107728"/>
            <a:ext cx="1332416" cy="584775"/>
          </a:xfrm>
          <a:prstGeom prst="rect">
            <a:avLst/>
          </a:prstGeom>
          <a:noFill/>
        </p:spPr>
        <p:txBody>
          <a:bodyPr wrap="none" rtlCol="0">
            <a:spAutoFit/>
          </a:bodyPr>
          <a:lstStyle/>
          <a:p>
            <a:r>
              <a:rPr lang="en-US" sz="3200" b="1" dirty="0"/>
              <a:t>$0.80+</a:t>
            </a:r>
          </a:p>
        </p:txBody>
      </p:sp>
      <p:cxnSp>
        <p:nvCxnSpPr>
          <p:cNvPr id="4" name="Straight Arrow Connector 3">
            <a:extLst>
              <a:ext uri="{FF2B5EF4-FFF2-40B4-BE49-F238E27FC236}">
                <a16:creationId xmlns:a16="http://schemas.microsoft.com/office/drawing/2014/main" id="{9D7DE29D-2133-2BB6-0DED-47D7A121EEF2}"/>
              </a:ext>
              <a:ext uri="{C183D7F6-B498-43B3-948B-1728B52AA6E4}">
                <adec:decorative xmlns:adec="http://schemas.microsoft.com/office/drawing/2017/decorative" val="1"/>
              </a:ext>
            </a:extLst>
          </p:cNvPr>
          <p:cNvCxnSpPr/>
          <p:nvPr/>
        </p:nvCxnSpPr>
        <p:spPr>
          <a:xfrm>
            <a:off x="2808188" y="1952902"/>
            <a:ext cx="735452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918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stol Pete riding Bullet the horse holding a pistol while Bullet ru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358" y="0"/>
            <a:ext cx="8397642" cy="630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EBBFDB11-B136-4CEC-A9FB-B99E222CA222}"/>
              </a:ext>
            </a:extLst>
          </p:cNvPr>
          <p:cNvSpPr txBox="1">
            <a:spLocks noGrp="1"/>
          </p:cNvSpPr>
          <p:nvPr>
            <p:ph type="title" idx="4294967295"/>
          </p:nvPr>
        </p:nvSpPr>
        <p:spPr>
          <a:xfrm>
            <a:off x="3079790" y="5105401"/>
            <a:ext cx="6032421" cy="101566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Questions? Or Comments.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kim.anderson@okstate.edu</a:t>
            </a:r>
            <a:endParaRPr kumimoji="0" lang="en-US"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Slide Number Placeholder 2">
            <a:extLst>
              <a:ext uri="{FF2B5EF4-FFF2-40B4-BE49-F238E27FC236}">
                <a16:creationId xmlns:a16="http://schemas.microsoft.com/office/drawing/2014/main" id="{74FD5B93-818F-4A90-B014-77C90925BC16}"/>
              </a:ext>
            </a:extLst>
          </p:cNvPr>
          <p:cNvSpPr>
            <a:spLocks noGrp="1"/>
          </p:cNvSpPr>
          <p:nvPr>
            <p:ph type="sldNum" sz="quarter" idx="12"/>
          </p:nvPr>
        </p:nvSpPr>
        <p:spPr/>
        <p:txBody>
          <a:bodyPr/>
          <a:lstStyle/>
          <a:p>
            <a:fld id="{A687FA6D-1C70-44D5-8D15-3675E253B764}" type="slidenum">
              <a:rPr lang="en-US" smtClean="0"/>
              <a:t>25</a:t>
            </a:fld>
            <a:endParaRPr lang="en-US" dirty="0"/>
          </a:p>
        </p:txBody>
      </p:sp>
    </p:spTree>
    <p:extLst>
      <p:ext uri="{BB962C8B-B14F-4D97-AF65-F5344CB8AC3E}">
        <p14:creationId xmlns:p14="http://schemas.microsoft.com/office/powerpoint/2010/main" val="365426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214" y="913735"/>
            <a:ext cx="3313471" cy="600433"/>
          </a:xfrm>
        </p:spPr>
        <p:txBody>
          <a:bodyPr/>
          <a:lstStyle/>
          <a:p>
            <a:r>
              <a:rPr lang="en-US" sz="2400" b="1" dirty="0">
                <a:effectLst/>
              </a:rPr>
              <a:t>Peter F. </a:t>
            </a:r>
            <a:r>
              <a:rPr lang="en-US" sz="2400" b="1" dirty="0">
                <a:effectLst/>
                <a:latin typeface="Arial" panose="020B0604020202020204" pitchFamily="34" charset="0"/>
                <a:cs typeface="Arial" panose="020B0604020202020204" pitchFamily="34" charset="0"/>
              </a:rPr>
              <a:t>Drucker</a:t>
            </a:r>
            <a:r>
              <a:rPr lang="en-US" sz="2400" b="1" dirty="0">
                <a:effectLst/>
              </a:rPr>
              <a:t>	</a:t>
            </a:r>
          </a:p>
        </p:txBody>
      </p:sp>
      <p:sp>
        <p:nvSpPr>
          <p:cNvPr id="3" name="Title 1">
            <a:extLst>
              <a:ext uri="{FF2B5EF4-FFF2-40B4-BE49-F238E27FC236}">
                <a16:creationId xmlns:a16="http://schemas.microsoft.com/office/drawing/2014/main" id="{EC235061-41B7-4DEB-8561-1B2200AB7840}"/>
              </a:ext>
            </a:extLst>
          </p:cNvPr>
          <p:cNvSpPr txBox="1">
            <a:spLocks/>
          </p:cNvSpPr>
          <p:nvPr/>
        </p:nvSpPr>
        <p:spPr bwMode="auto">
          <a:xfrm>
            <a:off x="1951703" y="1610033"/>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a:solidFill>
                  <a:schemeClr val="tx2"/>
                </a:solidFill>
                <a:latin typeface="Arial Black" pitchFamily="34" charset="0"/>
                <a:ea typeface="+mj-ea"/>
                <a:cs typeface="+mj-cs"/>
              </a:defRPr>
            </a:lvl1pPr>
            <a:lvl2pPr algn="ctr" rtl="0" eaLnBrk="1" fontAlgn="base" hangingPunct="1">
              <a:spcBef>
                <a:spcPct val="0"/>
              </a:spcBef>
              <a:spcAft>
                <a:spcPct val="0"/>
              </a:spcAft>
              <a:defRPr sz="4400">
                <a:solidFill>
                  <a:schemeClr val="tx2"/>
                </a:solidFill>
                <a:latin typeface="Kozuka Gothic Pro H" pitchFamily="34" charset="-128"/>
              </a:defRPr>
            </a:lvl2pPr>
            <a:lvl3pPr algn="ctr" rtl="0" eaLnBrk="1" fontAlgn="base" hangingPunct="1">
              <a:spcBef>
                <a:spcPct val="0"/>
              </a:spcBef>
              <a:spcAft>
                <a:spcPct val="0"/>
              </a:spcAft>
              <a:defRPr sz="4400">
                <a:solidFill>
                  <a:schemeClr val="tx2"/>
                </a:solidFill>
                <a:latin typeface="Kozuka Gothic Pro H" pitchFamily="34" charset="-128"/>
              </a:defRPr>
            </a:lvl3pPr>
            <a:lvl4pPr algn="ctr" rtl="0" eaLnBrk="1" fontAlgn="base" hangingPunct="1">
              <a:spcBef>
                <a:spcPct val="0"/>
              </a:spcBef>
              <a:spcAft>
                <a:spcPct val="0"/>
              </a:spcAft>
              <a:defRPr sz="4400">
                <a:solidFill>
                  <a:schemeClr val="tx2"/>
                </a:solidFill>
                <a:latin typeface="Kozuka Gothic Pro H" pitchFamily="34" charset="-128"/>
              </a:defRPr>
            </a:lvl4pPr>
            <a:lvl5pPr algn="ctr" rtl="0" eaLnBrk="1" fontAlgn="base" hangingPunct="1">
              <a:spcBef>
                <a:spcPct val="0"/>
              </a:spcBef>
              <a:spcAft>
                <a:spcPct val="0"/>
              </a:spcAft>
              <a:defRPr sz="4400">
                <a:solidFill>
                  <a:schemeClr val="tx2"/>
                </a:solidFill>
                <a:latin typeface="Kozuka Gothic Pro H" pitchFamily="34" charset="-128"/>
              </a:defRPr>
            </a:lvl5pPr>
            <a:lvl6pPr marL="457200" algn="ctr" rtl="0" eaLnBrk="1" fontAlgn="base" hangingPunct="1">
              <a:spcBef>
                <a:spcPct val="0"/>
              </a:spcBef>
              <a:spcAft>
                <a:spcPct val="0"/>
              </a:spcAft>
              <a:defRPr sz="4400">
                <a:solidFill>
                  <a:schemeClr val="tx2"/>
                </a:solidFill>
                <a:latin typeface="Kozuka Gothic Pro H" pitchFamily="34" charset="-128"/>
              </a:defRPr>
            </a:lvl6pPr>
            <a:lvl7pPr marL="914400" algn="ctr" rtl="0" eaLnBrk="1" fontAlgn="base" hangingPunct="1">
              <a:spcBef>
                <a:spcPct val="0"/>
              </a:spcBef>
              <a:spcAft>
                <a:spcPct val="0"/>
              </a:spcAft>
              <a:defRPr sz="4400">
                <a:solidFill>
                  <a:schemeClr val="tx2"/>
                </a:solidFill>
                <a:latin typeface="Kozuka Gothic Pro H" pitchFamily="34" charset="-128"/>
              </a:defRPr>
            </a:lvl7pPr>
            <a:lvl8pPr marL="1371600" algn="ctr" rtl="0" eaLnBrk="1" fontAlgn="base" hangingPunct="1">
              <a:spcBef>
                <a:spcPct val="0"/>
              </a:spcBef>
              <a:spcAft>
                <a:spcPct val="0"/>
              </a:spcAft>
              <a:defRPr sz="4400">
                <a:solidFill>
                  <a:schemeClr val="tx2"/>
                </a:solidFill>
                <a:latin typeface="Kozuka Gothic Pro H" pitchFamily="34" charset="-128"/>
              </a:defRPr>
            </a:lvl8pPr>
            <a:lvl9pPr marL="1828800" algn="ctr" rtl="0" eaLnBrk="1" fontAlgn="base" hangingPunct="1">
              <a:spcBef>
                <a:spcPct val="0"/>
              </a:spcBef>
              <a:spcAft>
                <a:spcPct val="0"/>
              </a:spcAft>
              <a:defRPr sz="4400">
                <a:solidFill>
                  <a:schemeClr val="tx2"/>
                </a:solidFill>
                <a:latin typeface="Kozuka Gothic Pro H" pitchFamily="34" charset="-128"/>
              </a:defRPr>
            </a:lvl9pPr>
          </a:lstStyle>
          <a:p>
            <a:pPr algn="l">
              <a:lnSpc>
                <a:spcPct val="150000"/>
              </a:lnSpc>
            </a:pPr>
            <a:r>
              <a:rPr lang="en-US" sz="2400" b="1" kern="0" dirty="0">
                <a:latin typeface="Arial" panose="020B0604020202020204" pitchFamily="34" charset="0"/>
                <a:cs typeface="Arial" panose="020B0604020202020204" pitchFamily="34" charset="0"/>
              </a:rPr>
              <a:t>There are no solutions with respect to the future. There are only choices between courses of action, each imperfect, each risky, each uncertain, and each requiring different efforts and involving different costs. But, nothing can help the manager more than to realize what alternatives are available and what they imply.</a:t>
            </a:r>
          </a:p>
        </p:txBody>
      </p:sp>
      <p:pic>
        <p:nvPicPr>
          <p:cNvPr id="4" name="Picture 3" descr="A smiling emoji gives a thumbs-up.">
            <a:extLst>
              <a:ext uri="{FF2B5EF4-FFF2-40B4-BE49-F238E27FC236}">
                <a16:creationId xmlns:a16="http://schemas.microsoft.com/office/drawing/2014/main" id="{86E700ED-8749-45E9-B01F-5902875A9DF1}"/>
              </a:ext>
            </a:extLst>
          </p:cNvPr>
          <p:cNvPicPr>
            <a:picLocks noChangeAspect="1"/>
          </p:cNvPicPr>
          <p:nvPr/>
        </p:nvPicPr>
        <p:blipFill>
          <a:blip r:embed="rId2"/>
          <a:stretch>
            <a:fillRect/>
          </a:stretch>
        </p:blipFill>
        <p:spPr>
          <a:xfrm>
            <a:off x="9682300" y="474068"/>
            <a:ext cx="2006336" cy="1816848"/>
          </a:xfrm>
          <a:prstGeom prst="rect">
            <a:avLst/>
          </a:prstGeom>
        </p:spPr>
      </p:pic>
    </p:spTree>
    <p:extLst>
      <p:ext uri="{BB962C8B-B14F-4D97-AF65-F5344CB8AC3E}">
        <p14:creationId xmlns:p14="http://schemas.microsoft.com/office/powerpoint/2010/main" val="2980284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359A66-E41D-4262-AA99-8F37CFD66268}"/>
              </a:ext>
            </a:extLst>
          </p:cNvPr>
          <p:cNvSpPr txBox="1">
            <a:spLocks noGrp="1"/>
          </p:cNvSpPr>
          <p:nvPr>
            <p:ph type="title" idx="4294967295"/>
          </p:nvPr>
        </p:nvSpPr>
        <p:spPr>
          <a:xfrm flipH="1">
            <a:off x="1247773" y="238125"/>
            <a:ext cx="971550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Oklahoma Total Crop Land vs Pasture, Rangeland &amp; Hay</a:t>
            </a:r>
          </a:p>
        </p:txBody>
      </p:sp>
      <p:pic>
        <p:nvPicPr>
          <p:cNvPr id="4" name="Picture 3" descr="Oklahoma Total Crop Land vs Pasture, Rangeland and Hay compared to Total Cropland Million Acres from 1978 to 2017.">
            <a:extLst>
              <a:ext uri="{FF2B5EF4-FFF2-40B4-BE49-F238E27FC236}">
                <a16:creationId xmlns:a16="http://schemas.microsoft.com/office/drawing/2014/main" id="{31C1D7EA-F72E-4D2B-AD94-33108B082696}"/>
              </a:ext>
            </a:extLst>
          </p:cNvPr>
          <p:cNvPicPr>
            <a:picLocks noChangeAspect="1"/>
          </p:cNvPicPr>
          <p:nvPr/>
        </p:nvPicPr>
        <p:blipFill>
          <a:blip r:embed="rId3"/>
          <a:stretch>
            <a:fillRect/>
          </a:stretch>
        </p:blipFill>
        <p:spPr>
          <a:xfrm>
            <a:off x="1516244" y="1064520"/>
            <a:ext cx="9208905" cy="5117205"/>
          </a:xfrm>
          <a:prstGeom prst="rect">
            <a:avLst/>
          </a:prstGeom>
        </p:spPr>
      </p:pic>
      <p:cxnSp>
        <p:nvCxnSpPr>
          <p:cNvPr id="3" name="Straight Arrow Connector 2">
            <a:extLst>
              <a:ext uri="{FF2B5EF4-FFF2-40B4-BE49-F238E27FC236}">
                <a16:creationId xmlns:a16="http://schemas.microsoft.com/office/drawing/2014/main" id="{16ADFFDE-DA05-467F-B0A7-BB45CF6AFE0C}"/>
              </a:ext>
              <a:ext uri="{C183D7F6-B498-43B3-948B-1728B52AA6E4}">
                <adec:decorative xmlns:adec="http://schemas.microsoft.com/office/drawing/2017/decorative" val="1"/>
              </a:ext>
            </a:extLst>
          </p:cNvPr>
          <p:cNvCxnSpPr/>
          <p:nvPr/>
        </p:nvCxnSpPr>
        <p:spPr>
          <a:xfrm flipV="1">
            <a:off x="3333135" y="3390900"/>
            <a:ext cx="0" cy="183986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BB64060-63FD-4E4F-B169-0DE7DFA676D0}"/>
              </a:ext>
            </a:extLst>
          </p:cNvPr>
          <p:cNvSpPr txBox="1"/>
          <p:nvPr/>
        </p:nvSpPr>
        <p:spPr>
          <a:xfrm>
            <a:off x="133350" y="6488668"/>
            <a:ext cx="2048574" cy="369332"/>
          </a:xfrm>
          <a:prstGeom prst="rect">
            <a:avLst/>
          </a:prstGeom>
          <a:noFill/>
        </p:spPr>
        <p:txBody>
          <a:bodyPr wrap="none" rtlCol="0">
            <a:spAutoFit/>
          </a:bodyPr>
          <a:lstStyle/>
          <a:p>
            <a:r>
              <a:rPr lang="en-US" dirty="0"/>
              <a:t>Source: USDA/NASS</a:t>
            </a:r>
          </a:p>
        </p:txBody>
      </p:sp>
    </p:spTree>
    <p:extLst>
      <p:ext uri="{BB962C8B-B14F-4D97-AF65-F5344CB8AC3E}">
        <p14:creationId xmlns:p14="http://schemas.microsoft.com/office/powerpoint/2010/main" val="367623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Oklahoma Hay Harvested Acres</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4</a:t>
            </a:fld>
            <a:endParaRPr lang="en-US" dirty="0"/>
          </a:p>
        </p:txBody>
      </p:sp>
      <p:pic>
        <p:nvPicPr>
          <p:cNvPr id="4" name="Picture 3" descr="Oklahoma Hay Harvested Acres – Million Acres compared from 1982 to 2022 with freedom to farm between 1994 and 2002.">
            <a:extLst>
              <a:ext uri="{FF2B5EF4-FFF2-40B4-BE49-F238E27FC236}">
                <a16:creationId xmlns:a16="http://schemas.microsoft.com/office/drawing/2014/main" id="{932E8CC3-4B22-4061-8718-B142676FA626}"/>
              </a:ext>
            </a:extLst>
          </p:cNvPr>
          <p:cNvPicPr>
            <a:picLocks noChangeAspect="1"/>
          </p:cNvPicPr>
          <p:nvPr/>
        </p:nvPicPr>
        <p:blipFill>
          <a:blip r:embed="rId2"/>
          <a:stretch>
            <a:fillRect/>
          </a:stretch>
        </p:blipFill>
        <p:spPr>
          <a:xfrm>
            <a:off x="1544360" y="1386349"/>
            <a:ext cx="9138355" cy="5492736"/>
          </a:xfrm>
          <a:prstGeom prst="rect">
            <a:avLst/>
          </a:prstGeom>
        </p:spPr>
      </p:pic>
      <p:cxnSp>
        <p:nvCxnSpPr>
          <p:cNvPr id="7" name="Straight Arrow Connector 6">
            <a:extLst>
              <a:ext uri="{FF2B5EF4-FFF2-40B4-BE49-F238E27FC236}">
                <a16:creationId xmlns:a16="http://schemas.microsoft.com/office/drawing/2014/main" id="{DCEB09C0-71BC-4984-A9BE-36A6ED9B3881}"/>
              </a:ext>
              <a:ext uri="{C183D7F6-B498-43B3-948B-1728B52AA6E4}">
                <adec:decorative xmlns:adec="http://schemas.microsoft.com/office/drawing/2017/decorative" val="1"/>
              </a:ext>
            </a:extLst>
          </p:cNvPr>
          <p:cNvCxnSpPr/>
          <p:nvPr/>
        </p:nvCxnSpPr>
        <p:spPr>
          <a:xfrm flipV="1">
            <a:off x="5958348" y="4041058"/>
            <a:ext cx="0" cy="1720645"/>
          </a:xfrm>
          <a:prstGeom prst="straightConnector1">
            <a:avLst/>
          </a:prstGeom>
          <a:ln w="38100">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76509DFA-76FC-F2AF-CB0A-C3F5A0D51A05}"/>
              </a:ext>
            </a:extLst>
          </p:cNvPr>
          <p:cNvSpPr txBox="1"/>
          <p:nvPr/>
        </p:nvSpPr>
        <p:spPr>
          <a:xfrm>
            <a:off x="4739268" y="4763765"/>
            <a:ext cx="1133965" cy="707886"/>
          </a:xfrm>
          <a:prstGeom prst="rect">
            <a:avLst/>
          </a:prstGeom>
          <a:noFill/>
        </p:spPr>
        <p:txBody>
          <a:bodyPr wrap="none" rtlCol="0">
            <a:spAutoFit/>
          </a:bodyPr>
          <a:lstStyle/>
          <a:p>
            <a:pPr algn="ctr"/>
            <a:r>
              <a:rPr lang="en-US" sz="2000" b="1" dirty="0"/>
              <a:t>Freedom</a:t>
            </a:r>
          </a:p>
          <a:p>
            <a:pPr algn="ctr"/>
            <a:r>
              <a:rPr lang="en-US" sz="2000" b="1" dirty="0"/>
              <a:t>to Farm</a:t>
            </a:r>
          </a:p>
        </p:txBody>
      </p:sp>
    </p:spTree>
    <p:extLst>
      <p:ext uri="{BB962C8B-B14F-4D97-AF65-F5344CB8AC3E}">
        <p14:creationId xmlns:p14="http://schemas.microsoft.com/office/powerpoint/2010/main" val="96062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Oklahoma Wheat </a:t>
            </a:r>
            <a:r>
              <a:rPr lang="en-US" sz="3200" b="1" dirty="0">
                <a:solidFill>
                  <a:srgbClr val="FF0000"/>
                </a:solidFill>
                <a:latin typeface="Arial" panose="020B0604020202020204" pitchFamily="34" charset="0"/>
                <a:cs typeface="Arial" panose="020B0604020202020204" pitchFamily="34" charset="0"/>
              </a:rPr>
              <a:t>Planted </a:t>
            </a:r>
            <a:r>
              <a:rPr lang="en-US" sz="3200" b="1" dirty="0">
                <a:latin typeface="Arial" panose="020B0604020202020204" pitchFamily="34" charset="0"/>
                <a:cs typeface="Arial" panose="020B0604020202020204" pitchFamily="34" charset="0"/>
              </a:rPr>
              <a:t>and </a:t>
            </a:r>
            <a:r>
              <a:rPr lang="en-US" sz="3200" b="1" dirty="0">
                <a:solidFill>
                  <a:schemeClr val="accent6">
                    <a:lumMod val="75000"/>
                  </a:schemeClr>
                </a:solidFill>
                <a:latin typeface="Arial" panose="020B0604020202020204" pitchFamily="34" charset="0"/>
                <a:cs typeface="Arial" panose="020B0604020202020204" pitchFamily="34" charset="0"/>
              </a:rPr>
              <a:t>Harvested</a:t>
            </a:r>
            <a:r>
              <a:rPr lang="en-US" sz="3200" b="1" dirty="0">
                <a:latin typeface="Arial" panose="020B0604020202020204" pitchFamily="34" charset="0"/>
                <a:cs typeface="Arial" panose="020B0604020202020204" pitchFamily="34" charset="0"/>
              </a:rPr>
              <a:t> Acres</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5</a:t>
            </a:fld>
            <a:endParaRPr lang="en-US" dirty="0"/>
          </a:p>
        </p:txBody>
      </p:sp>
      <p:pic>
        <p:nvPicPr>
          <p:cNvPr id="5" name="Picture 4" descr="Oklahoma Planted and Harvested Acres comparing Freedom to Farm and Ethanol.">
            <a:extLst>
              <a:ext uri="{FF2B5EF4-FFF2-40B4-BE49-F238E27FC236}">
                <a16:creationId xmlns:a16="http://schemas.microsoft.com/office/drawing/2014/main" id="{D8A65DC0-B2DA-4EE9-8B3D-3FC69B00C662}"/>
              </a:ext>
            </a:extLst>
          </p:cNvPr>
          <p:cNvPicPr>
            <a:picLocks noChangeAspect="1"/>
          </p:cNvPicPr>
          <p:nvPr/>
        </p:nvPicPr>
        <p:blipFill>
          <a:blip r:embed="rId2"/>
          <a:stretch>
            <a:fillRect/>
          </a:stretch>
        </p:blipFill>
        <p:spPr>
          <a:xfrm>
            <a:off x="1544360" y="1396181"/>
            <a:ext cx="9141661" cy="5494723"/>
          </a:xfrm>
          <a:prstGeom prst="rect">
            <a:avLst/>
          </a:prstGeom>
        </p:spPr>
      </p:pic>
      <p:sp>
        <p:nvSpPr>
          <p:cNvPr id="4" name="TextBox 3">
            <a:extLst>
              <a:ext uri="{FF2B5EF4-FFF2-40B4-BE49-F238E27FC236}">
                <a16:creationId xmlns:a16="http://schemas.microsoft.com/office/drawing/2014/main" id="{806FBB9B-D90E-7B94-476B-D19B9FA7024C}"/>
              </a:ext>
            </a:extLst>
          </p:cNvPr>
          <p:cNvSpPr txBox="1"/>
          <p:nvPr/>
        </p:nvSpPr>
        <p:spPr>
          <a:xfrm>
            <a:off x="4873083" y="4753933"/>
            <a:ext cx="1133965" cy="707886"/>
          </a:xfrm>
          <a:prstGeom prst="rect">
            <a:avLst/>
          </a:prstGeom>
          <a:noFill/>
        </p:spPr>
        <p:txBody>
          <a:bodyPr wrap="none" rtlCol="0">
            <a:spAutoFit/>
          </a:bodyPr>
          <a:lstStyle/>
          <a:p>
            <a:pPr algn="ctr"/>
            <a:r>
              <a:rPr lang="en-US" sz="2000" b="1" dirty="0"/>
              <a:t>Freedom</a:t>
            </a:r>
          </a:p>
          <a:p>
            <a:pPr algn="ctr"/>
            <a:r>
              <a:rPr lang="en-US" sz="2000" b="1" dirty="0"/>
              <a:t>to Farm</a:t>
            </a:r>
          </a:p>
        </p:txBody>
      </p:sp>
      <p:sp>
        <p:nvSpPr>
          <p:cNvPr id="6" name="TextBox 5">
            <a:extLst>
              <a:ext uri="{FF2B5EF4-FFF2-40B4-BE49-F238E27FC236}">
                <a16:creationId xmlns:a16="http://schemas.microsoft.com/office/drawing/2014/main" id="{4066BF9D-10C8-C07E-8770-306631D36A42}"/>
              </a:ext>
            </a:extLst>
          </p:cNvPr>
          <p:cNvSpPr txBox="1"/>
          <p:nvPr/>
        </p:nvSpPr>
        <p:spPr>
          <a:xfrm>
            <a:off x="7101280" y="4818562"/>
            <a:ext cx="996811" cy="400110"/>
          </a:xfrm>
          <a:prstGeom prst="rect">
            <a:avLst/>
          </a:prstGeom>
          <a:noFill/>
        </p:spPr>
        <p:txBody>
          <a:bodyPr wrap="none" rtlCol="0">
            <a:spAutoFit/>
          </a:bodyPr>
          <a:lstStyle/>
          <a:p>
            <a:pPr algn="ctr"/>
            <a:r>
              <a:rPr lang="en-US" sz="2000" b="1" dirty="0"/>
              <a:t>Ethanol</a:t>
            </a:r>
          </a:p>
        </p:txBody>
      </p:sp>
    </p:spTree>
    <p:extLst>
      <p:ext uri="{BB962C8B-B14F-4D97-AF65-F5344CB8AC3E}">
        <p14:creationId xmlns:p14="http://schemas.microsoft.com/office/powerpoint/2010/main" val="420806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Oklahoma Cotton Planted Acres</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6</a:t>
            </a:fld>
            <a:endParaRPr lang="en-US" dirty="0"/>
          </a:p>
        </p:txBody>
      </p:sp>
      <p:pic>
        <p:nvPicPr>
          <p:cNvPr id="6" name="Picture 5" descr="Oklahoma Cotton Planted Acres.">
            <a:extLst>
              <a:ext uri="{FF2B5EF4-FFF2-40B4-BE49-F238E27FC236}">
                <a16:creationId xmlns:a16="http://schemas.microsoft.com/office/drawing/2014/main" id="{AE06C69B-402B-4F9D-8BF8-87C8BBD46023}"/>
              </a:ext>
            </a:extLst>
          </p:cNvPr>
          <p:cNvPicPr>
            <a:picLocks noChangeAspect="1"/>
          </p:cNvPicPr>
          <p:nvPr/>
        </p:nvPicPr>
        <p:blipFill>
          <a:blip r:embed="rId2"/>
          <a:stretch>
            <a:fillRect/>
          </a:stretch>
        </p:blipFill>
        <p:spPr>
          <a:xfrm>
            <a:off x="1511411" y="1354305"/>
            <a:ext cx="9156589" cy="5503695"/>
          </a:xfrm>
          <a:prstGeom prst="rect">
            <a:avLst/>
          </a:prstGeom>
        </p:spPr>
      </p:pic>
      <p:cxnSp>
        <p:nvCxnSpPr>
          <p:cNvPr id="8" name="Straight Arrow Connector 7">
            <a:extLst>
              <a:ext uri="{FF2B5EF4-FFF2-40B4-BE49-F238E27FC236}">
                <a16:creationId xmlns:a16="http://schemas.microsoft.com/office/drawing/2014/main" id="{CE996BAB-8379-4B5B-8A9E-7030E48BF3A2}"/>
              </a:ext>
              <a:ext uri="{C183D7F6-B498-43B3-948B-1728B52AA6E4}">
                <adec:decorative xmlns:adec="http://schemas.microsoft.com/office/drawing/2017/decorative" val="1"/>
              </a:ext>
            </a:extLst>
          </p:cNvPr>
          <p:cNvCxnSpPr/>
          <p:nvPr/>
        </p:nvCxnSpPr>
        <p:spPr>
          <a:xfrm flipV="1">
            <a:off x="4847304" y="4139380"/>
            <a:ext cx="0" cy="166165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359585A2-59EC-735D-D116-B72622152BDF}"/>
              </a:ext>
            </a:extLst>
          </p:cNvPr>
          <p:cNvSpPr txBox="1"/>
          <p:nvPr/>
        </p:nvSpPr>
        <p:spPr>
          <a:xfrm>
            <a:off x="4955740" y="5020955"/>
            <a:ext cx="1133965" cy="707886"/>
          </a:xfrm>
          <a:prstGeom prst="rect">
            <a:avLst/>
          </a:prstGeom>
          <a:noFill/>
        </p:spPr>
        <p:txBody>
          <a:bodyPr wrap="none" rtlCol="0">
            <a:spAutoFit/>
          </a:bodyPr>
          <a:lstStyle/>
          <a:p>
            <a:pPr algn="ctr"/>
            <a:r>
              <a:rPr lang="en-US" sz="2000" b="1" dirty="0"/>
              <a:t>Freedom</a:t>
            </a:r>
          </a:p>
          <a:p>
            <a:pPr algn="ctr"/>
            <a:r>
              <a:rPr lang="en-US" sz="2000" b="1" dirty="0"/>
              <a:t>to Farm</a:t>
            </a:r>
          </a:p>
        </p:txBody>
      </p:sp>
    </p:spTree>
    <p:extLst>
      <p:ext uri="{BB962C8B-B14F-4D97-AF65-F5344CB8AC3E}">
        <p14:creationId xmlns:p14="http://schemas.microsoft.com/office/powerpoint/2010/main" val="401148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Oklahoma Sorghum Planted Acres</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7</a:t>
            </a:fld>
            <a:endParaRPr lang="en-US" dirty="0"/>
          </a:p>
        </p:txBody>
      </p:sp>
      <p:pic>
        <p:nvPicPr>
          <p:cNvPr id="6" name="Picture 5" descr="Oklahoma Sorghum Planted Acres.">
            <a:extLst>
              <a:ext uri="{FF2B5EF4-FFF2-40B4-BE49-F238E27FC236}">
                <a16:creationId xmlns:a16="http://schemas.microsoft.com/office/drawing/2014/main" id="{D937A63D-6D15-4D79-8739-992CF30B5FC5}"/>
              </a:ext>
            </a:extLst>
          </p:cNvPr>
          <p:cNvPicPr>
            <a:picLocks noChangeAspect="1"/>
          </p:cNvPicPr>
          <p:nvPr/>
        </p:nvPicPr>
        <p:blipFill>
          <a:blip r:embed="rId2"/>
          <a:stretch>
            <a:fillRect/>
          </a:stretch>
        </p:blipFill>
        <p:spPr>
          <a:xfrm>
            <a:off x="1528002" y="1366684"/>
            <a:ext cx="9135993" cy="5491316"/>
          </a:xfrm>
          <a:prstGeom prst="rect">
            <a:avLst/>
          </a:prstGeom>
        </p:spPr>
      </p:pic>
    </p:spTree>
    <p:extLst>
      <p:ext uri="{BB962C8B-B14F-4D97-AF65-F5344CB8AC3E}">
        <p14:creationId xmlns:p14="http://schemas.microsoft.com/office/powerpoint/2010/main" val="133705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25B-0924-42ED-B08D-D0473543E940}"/>
              </a:ext>
            </a:extLst>
          </p:cNvPr>
          <p:cNvSpPr>
            <a:spLocks noGrp="1"/>
          </p:cNvSpPr>
          <p:nvPr>
            <p:ph type="title"/>
          </p:nvPr>
        </p:nvSpPr>
        <p:spPr>
          <a:xfrm>
            <a:off x="838200" y="0"/>
            <a:ext cx="10515600" cy="1077913"/>
          </a:xfrm>
        </p:spPr>
        <p:txBody>
          <a:bodyPr>
            <a:normAutofit/>
          </a:bodyPr>
          <a:lstStyle/>
          <a:p>
            <a:pPr algn="ctr"/>
            <a:r>
              <a:rPr lang="en-US" sz="3200" b="1" dirty="0">
                <a:latin typeface="Arial" panose="020B0604020202020204" pitchFamily="34" charset="0"/>
                <a:cs typeface="Arial" panose="020B0604020202020204" pitchFamily="34" charset="0"/>
              </a:rPr>
              <a:t>Oklahoma Soybeans Planted Acres</a:t>
            </a:r>
          </a:p>
        </p:txBody>
      </p:sp>
      <p:sp>
        <p:nvSpPr>
          <p:cNvPr id="3" name="Slide Number Placeholder 2">
            <a:extLst>
              <a:ext uri="{FF2B5EF4-FFF2-40B4-BE49-F238E27FC236}">
                <a16:creationId xmlns:a16="http://schemas.microsoft.com/office/drawing/2014/main" id="{617CF1B6-6F47-4D7A-8238-06A5DA0EEC66}"/>
              </a:ext>
            </a:extLst>
          </p:cNvPr>
          <p:cNvSpPr>
            <a:spLocks noGrp="1"/>
          </p:cNvSpPr>
          <p:nvPr>
            <p:ph type="sldNum" sz="quarter" idx="12"/>
          </p:nvPr>
        </p:nvSpPr>
        <p:spPr/>
        <p:txBody>
          <a:bodyPr/>
          <a:lstStyle/>
          <a:p>
            <a:fld id="{765555E1-3B1C-421D-A6C6-F37FC9A9FB08}" type="slidenum">
              <a:rPr lang="en-US" smtClean="0"/>
              <a:t>8</a:t>
            </a:fld>
            <a:endParaRPr lang="en-US" dirty="0"/>
          </a:p>
        </p:txBody>
      </p:sp>
      <p:pic>
        <p:nvPicPr>
          <p:cNvPr id="4" name="Picture 3" descr="Oklahoma Soybeans Planted Acres.">
            <a:extLst>
              <a:ext uri="{FF2B5EF4-FFF2-40B4-BE49-F238E27FC236}">
                <a16:creationId xmlns:a16="http://schemas.microsoft.com/office/drawing/2014/main" id="{073FF80B-9998-443D-A363-107462B4F330}"/>
              </a:ext>
            </a:extLst>
          </p:cNvPr>
          <p:cNvPicPr>
            <a:picLocks noChangeAspect="1"/>
          </p:cNvPicPr>
          <p:nvPr/>
        </p:nvPicPr>
        <p:blipFill>
          <a:blip r:embed="rId2"/>
          <a:stretch>
            <a:fillRect/>
          </a:stretch>
        </p:blipFill>
        <p:spPr>
          <a:xfrm>
            <a:off x="1528002" y="1347019"/>
            <a:ext cx="9168710" cy="5510981"/>
          </a:xfrm>
          <a:prstGeom prst="rect">
            <a:avLst/>
          </a:prstGeom>
        </p:spPr>
      </p:pic>
      <p:sp>
        <p:nvSpPr>
          <p:cNvPr id="5" name="TextBox 4">
            <a:extLst>
              <a:ext uri="{FF2B5EF4-FFF2-40B4-BE49-F238E27FC236}">
                <a16:creationId xmlns:a16="http://schemas.microsoft.com/office/drawing/2014/main" id="{89C3EC52-082F-28D2-7BCD-9EA3FC823B29}"/>
              </a:ext>
            </a:extLst>
          </p:cNvPr>
          <p:cNvSpPr txBox="1"/>
          <p:nvPr/>
        </p:nvSpPr>
        <p:spPr>
          <a:xfrm>
            <a:off x="4873083" y="4753933"/>
            <a:ext cx="1133965" cy="707886"/>
          </a:xfrm>
          <a:prstGeom prst="rect">
            <a:avLst/>
          </a:prstGeom>
          <a:noFill/>
        </p:spPr>
        <p:txBody>
          <a:bodyPr wrap="none" rtlCol="0">
            <a:spAutoFit/>
          </a:bodyPr>
          <a:lstStyle/>
          <a:p>
            <a:pPr algn="ctr"/>
            <a:r>
              <a:rPr lang="en-US" sz="2000" b="1" dirty="0"/>
              <a:t>Freedom</a:t>
            </a:r>
          </a:p>
          <a:p>
            <a:pPr algn="ctr"/>
            <a:r>
              <a:rPr lang="en-US" sz="2000" b="1" dirty="0"/>
              <a:t>to Farm</a:t>
            </a:r>
          </a:p>
        </p:txBody>
      </p:sp>
      <p:sp>
        <p:nvSpPr>
          <p:cNvPr id="6" name="TextBox 5">
            <a:extLst>
              <a:ext uri="{FF2B5EF4-FFF2-40B4-BE49-F238E27FC236}">
                <a16:creationId xmlns:a16="http://schemas.microsoft.com/office/drawing/2014/main" id="{45D7D891-10AB-9735-F20A-4C4570FE49CE}"/>
              </a:ext>
            </a:extLst>
          </p:cNvPr>
          <p:cNvSpPr txBox="1"/>
          <p:nvPr/>
        </p:nvSpPr>
        <p:spPr>
          <a:xfrm>
            <a:off x="7101280" y="4818562"/>
            <a:ext cx="996811" cy="400110"/>
          </a:xfrm>
          <a:prstGeom prst="rect">
            <a:avLst/>
          </a:prstGeom>
          <a:noFill/>
        </p:spPr>
        <p:txBody>
          <a:bodyPr wrap="none" rtlCol="0">
            <a:spAutoFit/>
          </a:bodyPr>
          <a:lstStyle/>
          <a:p>
            <a:pPr algn="ctr"/>
            <a:r>
              <a:rPr lang="en-US" sz="2000" b="1" dirty="0"/>
              <a:t>Ethanol</a:t>
            </a:r>
          </a:p>
        </p:txBody>
      </p:sp>
    </p:spTree>
    <p:extLst>
      <p:ext uri="{BB962C8B-B14F-4D97-AF65-F5344CB8AC3E}">
        <p14:creationId xmlns:p14="http://schemas.microsoft.com/office/powerpoint/2010/main" val="15635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0BA71A-E531-4D23-81E1-0CAA5EC88002}"/>
              </a:ext>
            </a:extLst>
          </p:cNvPr>
          <p:cNvSpPr>
            <a:spLocks noGrp="1"/>
          </p:cNvSpPr>
          <p:nvPr>
            <p:ph type="sldNum" sz="quarter" idx="12"/>
          </p:nvPr>
        </p:nvSpPr>
        <p:spPr/>
        <p:txBody>
          <a:bodyPr/>
          <a:lstStyle/>
          <a:p>
            <a:fld id="{765555E1-3B1C-421D-A6C6-F37FC9A9FB08}" type="slidenum">
              <a:rPr lang="en-US" smtClean="0"/>
              <a:t>9</a:t>
            </a:fld>
            <a:endParaRPr lang="en-US" dirty="0"/>
          </a:p>
        </p:txBody>
      </p:sp>
      <p:pic>
        <p:nvPicPr>
          <p:cNvPr id="3" name="Picture 2" descr="Thinking emoji.">
            <a:extLst>
              <a:ext uri="{FF2B5EF4-FFF2-40B4-BE49-F238E27FC236}">
                <a16:creationId xmlns:a16="http://schemas.microsoft.com/office/drawing/2014/main" id="{C4CF081E-C3B9-47CE-A0E2-775DA73ED2C4}"/>
              </a:ext>
            </a:extLst>
          </p:cNvPr>
          <p:cNvPicPr>
            <a:picLocks noChangeAspect="1"/>
          </p:cNvPicPr>
          <p:nvPr/>
        </p:nvPicPr>
        <p:blipFill>
          <a:blip r:embed="rId2"/>
          <a:stretch>
            <a:fillRect/>
          </a:stretch>
        </p:blipFill>
        <p:spPr>
          <a:xfrm>
            <a:off x="3712257" y="1770783"/>
            <a:ext cx="4767485" cy="4712616"/>
          </a:xfrm>
          <a:prstGeom prst="rect">
            <a:avLst/>
          </a:prstGeom>
        </p:spPr>
      </p:pic>
      <p:sp>
        <p:nvSpPr>
          <p:cNvPr id="4" name="Rectangle 3" descr="White box.">
            <a:extLst>
              <a:ext uri="{FF2B5EF4-FFF2-40B4-BE49-F238E27FC236}">
                <a16:creationId xmlns:a16="http://schemas.microsoft.com/office/drawing/2014/main" id="{E81830D4-DA39-4E7A-A4D7-501FBA24ADA0}"/>
              </a:ext>
            </a:extLst>
          </p:cNvPr>
          <p:cNvSpPr/>
          <p:nvPr/>
        </p:nvSpPr>
        <p:spPr>
          <a:xfrm>
            <a:off x="7649497" y="5943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4">
            <a:extLst>
              <a:ext uri="{FF2B5EF4-FFF2-40B4-BE49-F238E27FC236}">
                <a16:creationId xmlns:a16="http://schemas.microsoft.com/office/drawing/2014/main" id="{E14ECC29-BC1E-4315-AB38-DE8A4F6EF767}"/>
              </a:ext>
            </a:extLst>
          </p:cNvPr>
          <p:cNvSpPr txBox="1">
            <a:spLocks noGrp="1"/>
          </p:cNvSpPr>
          <p:nvPr>
            <p:ph type="title" idx="4294967295"/>
          </p:nvPr>
        </p:nvSpPr>
        <p:spPr>
          <a:xfrm>
            <a:off x="639097" y="245807"/>
            <a:ext cx="109654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Prices to use in when to develop a strategy with plans</a:t>
            </a:r>
          </a:p>
        </p:txBody>
      </p:sp>
    </p:spTree>
    <p:extLst>
      <p:ext uri="{BB962C8B-B14F-4D97-AF65-F5344CB8AC3E}">
        <p14:creationId xmlns:p14="http://schemas.microsoft.com/office/powerpoint/2010/main" val="118637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3733</TotalTime>
  <Words>724</Words>
  <Application>Microsoft Macintosh PowerPoint</Application>
  <PresentationFormat>Widescreen</PresentationFormat>
  <Paragraphs>322</Paragraphs>
  <Slides>26</Slides>
  <Notes>13</Notes>
  <HiddenSlides>1</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Calibri Light</vt:lpstr>
      <vt:lpstr>Times New Roman</vt:lpstr>
      <vt:lpstr>Wingdings</vt:lpstr>
      <vt:lpstr>1_Office Theme</vt:lpstr>
      <vt:lpstr>Default Design</vt:lpstr>
      <vt:lpstr>1_Default Design</vt:lpstr>
      <vt:lpstr>Drawing</vt:lpstr>
      <vt:lpstr>Wheat, Corn, Soybeans, and Cotton Benchmarks</vt:lpstr>
      <vt:lpstr>Kim’s Guidelines</vt:lpstr>
      <vt:lpstr>Oklahoma Total Crop Land vs Pasture, Rangeland &amp; Hay</vt:lpstr>
      <vt:lpstr>Oklahoma Hay Harvested Acres</vt:lpstr>
      <vt:lpstr>Oklahoma Wheat Planted and Harvested Acres</vt:lpstr>
      <vt:lpstr>Oklahoma Cotton Planted Acres</vt:lpstr>
      <vt:lpstr>Oklahoma Sorghum Planted Acres</vt:lpstr>
      <vt:lpstr>Oklahoma Soybeans Planted Acres</vt:lpstr>
      <vt:lpstr>Prices to use in when to develop a strategy with plans</vt:lpstr>
      <vt:lpstr>Pond Creek, Oklahoma </vt:lpstr>
      <vt:lpstr>Weatherford </vt:lpstr>
      <vt:lpstr>Wheat</vt:lpstr>
      <vt:lpstr>U.S. Wheat Situation</vt:lpstr>
      <vt:lpstr>Daily Oklahoma Wheat Prices</vt:lpstr>
      <vt:lpstr>Average Annual Oklahoma Wheat Price</vt:lpstr>
      <vt:lpstr>Corn</vt:lpstr>
      <vt:lpstr>World Corn Situation</vt:lpstr>
      <vt:lpstr>Average Annual Oklahoma Corn Price</vt:lpstr>
      <vt:lpstr>Soybean</vt:lpstr>
      <vt:lpstr>World Soybean Situation</vt:lpstr>
      <vt:lpstr>Average Annual Oklahoma Soybean Price</vt:lpstr>
      <vt:lpstr>Cotton</vt:lpstr>
      <vt:lpstr>World Cotton Situation</vt:lpstr>
      <vt:lpstr>Average Annual Cotton Price</vt:lpstr>
      <vt:lpstr>Questions? Or Comments. kim.anderson@okstate.edu</vt:lpstr>
      <vt:lpstr>Peter F. Drucker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Kim</dc:creator>
  <cp:lastModifiedBy>Kegan Herrick</cp:lastModifiedBy>
  <cp:revision>176</cp:revision>
  <cp:lastPrinted>2023-10-09T14:17:26Z</cp:lastPrinted>
  <dcterms:created xsi:type="dcterms:W3CDTF">2022-10-12T13:52:21Z</dcterms:created>
  <dcterms:modified xsi:type="dcterms:W3CDTF">2023-10-23T16:19:07Z</dcterms:modified>
</cp:coreProperties>
</file>