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6" r:id="rId5"/>
    <p:sldMasterId id="2147483699" r:id="rId6"/>
    <p:sldMasterId id="2147483712" r:id="rId7"/>
  </p:sldMasterIdLst>
  <p:notesMasterIdLst>
    <p:notesMasterId r:id="rId29"/>
  </p:notesMasterIdLst>
  <p:handoutMasterIdLst>
    <p:handoutMasterId r:id="rId30"/>
  </p:handoutMasterIdLst>
  <p:sldIdLst>
    <p:sldId id="256" r:id="rId8"/>
    <p:sldId id="285" r:id="rId9"/>
    <p:sldId id="281" r:id="rId10"/>
    <p:sldId id="260" r:id="rId11"/>
    <p:sldId id="273" r:id="rId12"/>
    <p:sldId id="286" r:id="rId13"/>
    <p:sldId id="283" r:id="rId14"/>
    <p:sldId id="265" r:id="rId15"/>
    <p:sldId id="284" r:id="rId16"/>
    <p:sldId id="289" r:id="rId17"/>
    <p:sldId id="290" r:id="rId18"/>
    <p:sldId id="296" r:id="rId19"/>
    <p:sldId id="291" r:id="rId20"/>
    <p:sldId id="292" r:id="rId21"/>
    <p:sldId id="293" r:id="rId22"/>
    <p:sldId id="297" r:id="rId23"/>
    <p:sldId id="294" r:id="rId24"/>
    <p:sldId id="295" r:id="rId25"/>
    <p:sldId id="287" r:id="rId26"/>
    <p:sldId id="288" r:id="rId27"/>
    <p:sldId id="27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10253F"/>
    <a:srgbClr val="17375E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3648" autoAdjust="0"/>
  </p:normalViewPr>
  <p:slideViewPr>
    <p:cSldViewPr>
      <p:cViewPr varScale="1">
        <p:scale>
          <a:sx n="73" d="100"/>
          <a:sy n="73" d="100"/>
        </p:scale>
        <p:origin x="174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3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Oklahoma Dryland Cropland </a:t>
            </a:r>
            <a:r>
              <a:rPr lang="en-US" sz="2400" b="0" i="0" u="none" strike="noStrike" kern="1200" baseline="0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Values 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and Rental Rates</a:t>
            </a:r>
          </a:p>
        </c:rich>
      </c:tx>
      <c:layout>
        <c:manualLayout>
          <c:xMode val="edge"/>
          <c:yMode val="edge"/>
          <c:x val="0.10442836021043221"/>
          <c:y val="9.2228054826480024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24170348271686"/>
          <c:y val="0.15267187955672207"/>
          <c:w val="0.62842510634158977"/>
          <c:h val="0.57168746807717263"/>
        </c:manualLayout>
      </c:layout>
      <c:lineChart>
        <c:grouping val="stacked"/>
        <c:varyColors val="0"/>
        <c:ser>
          <c:idx val="0"/>
          <c:order val="0"/>
          <c:tx>
            <c:strRef>
              <c:f>'US data &amp; charts'!$R$2</c:f>
              <c:strCache>
                <c:ptCount val="1"/>
                <c:pt idx="0">
                  <c:v>OK Non-irrig Cropland </c:v>
                </c:pt>
              </c:strCache>
            </c:strRef>
          </c:tx>
          <c:spPr>
            <a:ln w="41275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'US data &amp; charts'!$A$3:$A$51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'US data &amp; charts'!$R$3:$R$52</c:f>
              <c:numCache>
                <c:formatCode>0</c:formatCode>
                <c:ptCount val="50"/>
                <c:pt idx="0">
                  <c:v>257</c:v>
                </c:pt>
                <c:pt idx="1">
                  <c:v>264</c:v>
                </c:pt>
                <c:pt idx="2">
                  <c:v>263</c:v>
                </c:pt>
                <c:pt idx="3">
                  <c:v>296</c:v>
                </c:pt>
                <c:pt idx="4">
                  <c:v>378</c:v>
                </c:pt>
                <c:pt idx="5">
                  <c:v>435</c:v>
                </c:pt>
                <c:pt idx="6">
                  <c:v>487</c:v>
                </c:pt>
                <c:pt idx="7">
                  <c:v>535</c:v>
                </c:pt>
                <c:pt idx="8">
                  <c:v>559</c:v>
                </c:pt>
                <c:pt idx="9">
                  <c:v>651</c:v>
                </c:pt>
                <c:pt idx="10">
                  <c:v>757</c:v>
                </c:pt>
                <c:pt idx="11">
                  <c:v>808</c:v>
                </c:pt>
                <c:pt idx="12">
                  <c:v>808</c:v>
                </c:pt>
                <c:pt idx="13">
                  <c:v>773</c:v>
                </c:pt>
                <c:pt idx="14">
                  <c:v>794</c:v>
                </c:pt>
                <c:pt idx="15">
                  <c:v>679</c:v>
                </c:pt>
                <c:pt idx="16">
                  <c:v>564</c:v>
                </c:pt>
                <c:pt idx="17">
                  <c:v>479</c:v>
                </c:pt>
                <c:pt idx="18">
                  <c:v>458</c:v>
                </c:pt>
                <c:pt idx="19">
                  <c:v>506</c:v>
                </c:pt>
                <c:pt idx="20">
                  <c:v>495</c:v>
                </c:pt>
                <c:pt idx="21">
                  <c:v>449</c:v>
                </c:pt>
                <c:pt idx="22">
                  <c:v>466</c:v>
                </c:pt>
                <c:pt idx="23">
                  <c:v>476</c:v>
                </c:pt>
                <c:pt idx="24">
                  <c:v>567</c:v>
                </c:pt>
                <c:pt idx="25">
                  <c:v>628</c:v>
                </c:pt>
                <c:pt idx="26">
                  <c:v>545</c:v>
                </c:pt>
                <c:pt idx="27">
                  <c:v>540</c:v>
                </c:pt>
                <c:pt idx="28" formatCode="_(* #,##0_);_(* \(#,##0\);_(* &quot;-&quot;??_);_(@_)">
                  <c:v>564</c:v>
                </c:pt>
                <c:pt idx="29" formatCode="_(* #,##0_);_(* \(#,##0\);_(* &quot;-&quot;??_);_(@_)">
                  <c:v>575</c:v>
                </c:pt>
                <c:pt idx="30" formatCode="_(* #,##0_);_(* \(#,##0\);_(* &quot;-&quot;??_);_(@_)">
                  <c:v>590</c:v>
                </c:pt>
                <c:pt idx="31" formatCode="_(* #,##0_);_(* \(#,##0\);_(* &quot;-&quot;??_);_(@_)">
                  <c:v>610</c:v>
                </c:pt>
                <c:pt idx="32" formatCode="_(* #,##0_);_(* \(#,##0\);_(* &quot;-&quot;??_);_(@_)">
                  <c:v>635</c:v>
                </c:pt>
                <c:pt idx="33" formatCode="_(* #,##0_);_(* \(#,##0\);_(* &quot;-&quot;??_);_(@_)">
                  <c:v>660</c:v>
                </c:pt>
                <c:pt idx="34" formatCode="_(* #,##0_);_(* \(#,##0\);_(* &quot;-&quot;??_);_(@_)">
                  <c:v>690</c:v>
                </c:pt>
                <c:pt idx="35" formatCode="_(* #,##0_);_(* \(#,##0\);_(* &quot;-&quot;??_);_(@_)">
                  <c:v>840</c:v>
                </c:pt>
                <c:pt idx="36" formatCode="_(* #,##0_);_(* \(#,##0\);_(* &quot;-&quot;??_);_(@_)">
                  <c:v>880</c:v>
                </c:pt>
                <c:pt idx="37" formatCode="_(* #,##0_);_(* \(#,##0\);_(* &quot;-&quot;??_);_(@_)">
                  <c:v>970</c:v>
                </c:pt>
                <c:pt idx="38" formatCode="_(* #,##0_);_(* \(#,##0\);_(* &quot;-&quot;??_);_(@_)">
                  <c:v>1100</c:v>
                </c:pt>
                <c:pt idx="39" formatCode="_(* #,##0_);_(* \(#,##0\);_(* &quot;-&quot;??_);_(@_)">
                  <c:v>1110</c:v>
                </c:pt>
                <c:pt idx="40" formatCode="_(* #,##0_);_(* \(#,##0\);_(* &quot;-&quot;??_);_(@_)">
                  <c:v>1120</c:v>
                </c:pt>
                <c:pt idx="41" formatCode="_(* #,##0_);_(* \(#,##0\);_(* &quot;-&quot;??_);_(@_)">
                  <c:v>1120</c:v>
                </c:pt>
                <c:pt idx="42" formatCode="_(* #,##0_);_(* \(#,##0\);_(* &quot;-&quot;??_);_(@_)">
                  <c:v>1270</c:v>
                </c:pt>
                <c:pt idx="43" formatCode="_(* #,##0_);_(* \(#,##0\);_(* &quot;-&quot;??_);_(@_)">
                  <c:v>1370</c:v>
                </c:pt>
                <c:pt idx="44" formatCode="_(* #,##0_);_(* \(#,##0\);_(* &quot;-&quot;??_);_(@_)">
                  <c:v>1450</c:v>
                </c:pt>
                <c:pt idx="45" formatCode="_(* #,##0_);_(* \(#,##0\);_(* &quot;-&quot;??_);_(@_)">
                  <c:v>1510</c:v>
                </c:pt>
                <c:pt idx="46" formatCode="_(* #,##0_);_(* \(#,##0\);_(* &quot;-&quot;??_);_(@_)">
                  <c:v>1520</c:v>
                </c:pt>
                <c:pt idx="47" formatCode="General">
                  <c:v>1580</c:v>
                </c:pt>
                <c:pt idx="48" formatCode="General">
                  <c:v>1610</c:v>
                </c:pt>
                <c:pt idx="49" formatCode="General">
                  <c:v>1650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26-4572-9DE3-9F19E448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965504"/>
        <c:axId val="238291776"/>
      </c:lineChart>
      <c:lineChart>
        <c:grouping val="stacked"/>
        <c:varyColors val="0"/>
        <c:ser>
          <c:idx val="1"/>
          <c:order val="1"/>
          <c:tx>
            <c:strRef>
              <c:f>'US data &amp; charts'!$T$1</c:f>
              <c:strCache>
                <c:ptCount val="1"/>
                <c:pt idx="0">
                  <c:v>Cash Rent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'US data &amp; charts'!$A$3:$A$52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'US data &amp; charts'!$T$3:$T$52</c:f>
              <c:numCache>
                <c:formatCode>0.00</c:formatCode>
                <c:ptCount val="50"/>
                <c:pt idx="0">
                  <c:v>12.6</c:v>
                </c:pt>
                <c:pt idx="1">
                  <c:v>9.5</c:v>
                </c:pt>
                <c:pt idx="2">
                  <c:v>13.7</c:v>
                </c:pt>
                <c:pt idx="3">
                  <c:v>15.1</c:v>
                </c:pt>
                <c:pt idx="4">
                  <c:v>19.3</c:v>
                </c:pt>
                <c:pt idx="5">
                  <c:v>20.9</c:v>
                </c:pt>
                <c:pt idx="6">
                  <c:v>22.9</c:v>
                </c:pt>
                <c:pt idx="7">
                  <c:v>25.7</c:v>
                </c:pt>
                <c:pt idx="8">
                  <c:v>24.6</c:v>
                </c:pt>
                <c:pt idx="9">
                  <c:v>28</c:v>
                </c:pt>
                <c:pt idx="10">
                  <c:v>26.5</c:v>
                </c:pt>
                <c:pt idx="11">
                  <c:v>29.9</c:v>
                </c:pt>
                <c:pt idx="12">
                  <c:v>32.299999999999997</c:v>
                </c:pt>
                <c:pt idx="13">
                  <c:v>30.9</c:v>
                </c:pt>
                <c:pt idx="14">
                  <c:v>27.8</c:v>
                </c:pt>
                <c:pt idx="15">
                  <c:v>28.5</c:v>
                </c:pt>
                <c:pt idx="16">
                  <c:v>26.5</c:v>
                </c:pt>
                <c:pt idx="17">
                  <c:v>23</c:v>
                </c:pt>
                <c:pt idx="18">
                  <c:v>24.3</c:v>
                </c:pt>
                <c:pt idx="19">
                  <c:v>25.8</c:v>
                </c:pt>
                <c:pt idx="20">
                  <c:v>27.2</c:v>
                </c:pt>
                <c:pt idx="21">
                  <c:v>26.5</c:v>
                </c:pt>
                <c:pt idx="22">
                  <c:v>26.1</c:v>
                </c:pt>
                <c:pt idx="23">
                  <c:v>26.2</c:v>
                </c:pt>
                <c:pt idx="24">
                  <c:v>25.5</c:v>
                </c:pt>
                <c:pt idx="25">
                  <c:v>25.1</c:v>
                </c:pt>
                <c:pt idx="26">
                  <c:v>25.6</c:v>
                </c:pt>
                <c:pt idx="27">
                  <c:v>26</c:v>
                </c:pt>
                <c:pt idx="28">
                  <c:v>25.6</c:v>
                </c:pt>
                <c:pt idx="29">
                  <c:v>27</c:v>
                </c:pt>
                <c:pt idx="30">
                  <c:v>26</c:v>
                </c:pt>
                <c:pt idx="31">
                  <c:v>27</c:v>
                </c:pt>
                <c:pt idx="32">
                  <c:v>27</c:v>
                </c:pt>
                <c:pt idx="33">
                  <c:v>27.5</c:v>
                </c:pt>
                <c:pt idx="34">
                  <c:v>30</c:v>
                </c:pt>
                <c:pt idx="35">
                  <c:v>29</c:v>
                </c:pt>
                <c:pt idx="36">
                  <c:v>28</c:v>
                </c:pt>
                <c:pt idx="37">
                  <c:v>27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31</c:v>
                </c:pt>
                <c:pt idx="43">
                  <c:v>32</c:v>
                </c:pt>
                <c:pt idx="44">
                  <c:v>32</c:v>
                </c:pt>
                <c:pt idx="45">
                  <c:v>32</c:v>
                </c:pt>
                <c:pt idx="46">
                  <c:v>30</c:v>
                </c:pt>
                <c:pt idx="47">
                  <c:v>31</c:v>
                </c:pt>
                <c:pt idx="48">
                  <c:v>32</c:v>
                </c:pt>
                <c:pt idx="4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26-4572-9DE3-9F19E448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53600"/>
        <c:axId val="238292352"/>
      </c:lineChart>
      <c:catAx>
        <c:axId val="2029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38291776"/>
        <c:crosses val="autoZero"/>
        <c:auto val="1"/>
        <c:lblAlgn val="ctr"/>
        <c:lblOffset val="100"/>
        <c:tickLblSkip val="3"/>
        <c:noMultiLvlLbl val="0"/>
      </c:catAx>
      <c:valAx>
        <c:axId val="2382917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 baseline="0"/>
                </a:pP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Land Value ($/ac.)</a:t>
                </a:r>
              </a:p>
            </c:rich>
          </c:tx>
          <c:layout>
            <c:manualLayout>
              <c:xMode val="edge"/>
              <c:yMode val="edge"/>
              <c:x val="2.3890709313509725E-2"/>
              <c:y val="0.249440434529017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02965504"/>
        <c:crosses val="autoZero"/>
        <c:crossBetween val="midCat"/>
      </c:valAx>
      <c:valAx>
        <c:axId val="238292352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 baseline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Cash Rent ($/ac)</a:t>
                </a:r>
              </a:p>
            </c:rich>
          </c:tx>
          <c:layout>
            <c:manualLayout>
              <c:xMode val="edge"/>
              <c:yMode val="edge"/>
              <c:x val="0.88686305516158304"/>
              <c:y val="0.28156915281423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22553600"/>
        <c:crosses val="max"/>
        <c:crossBetween val="between"/>
      </c:valAx>
      <c:catAx>
        <c:axId val="22255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829235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6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 w="0"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'[US Pasture and Cropland values plus rents 1998-2018 rvs.xlsx]OK wheat prices since MY2011'!$E$13</c:f>
              <c:strCache>
                <c:ptCount val="1"/>
                <c:pt idx="0">
                  <c:v>Avg. 10/11-14/15</c:v>
                </c:pt>
              </c:strCache>
            </c:strRef>
          </c:tx>
          <c:spPr>
            <a:ln w="4445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MY2011'!$H$13:$S$13</c:f>
              <c:numCache>
                <c:formatCode>0.00</c:formatCode>
                <c:ptCount val="12"/>
                <c:pt idx="0">
                  <c:v>6.4680000000000009</c:v>
                </c:pt>
                <c:pt idx="1">
                  <c:v>6.645999999999999</c:v>
                </c:pt>
                <c:pt idx="2">
                  <c:v>7.0459999999999994</c:v>
                </c:pt>
                <c:pt idx="3">
                  <c:v>7.0180000000000007</c:v>
                </c:pt>
                <c:pt idx="4">
                  <c:v>6.944</c:v>
                </c:pt>
                <c:pt idx="5">
                  <c:v>6.9640000000000004</c:v>
                </c:pt>
                <c:pt idx="6">
                  <c:v>6.944</c:v>
                </c:pt>
                <c:pt idx="7">
                  <c:v>6.8360000000000003</c:v>
                </c:pt>
                <c:pt idx="8">
                  <c:v>6.8220000000000001</c:v>
                </c:pt>
                <c:pt idx="9">
                  <c:v>6.7519999999999998</c:v>
                </c:pt>
                <c:pt idx="10">
                  <c:v>6.8879999999999999</c:v>
                </c:pt>
                <c:pt idx="11">
                  <c:v>6.9540000000000006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5E-48C1-B027-3D7E14186D17}"/>
            </c:ext>
          </c:extLst>
        </c:ser>
        <c:ser>
          <c:idx val="2"/>
          <c:order val="1"/>
          <c:tx>
            <c:v>2018/19</c:v>
          </c:tx>
          <c:spPr>
            <a:ln w="444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MY2011'!$H$10:$S$10</c:f>
              <c:numCache>
                <c:formatCode>General</c:formatCode>
                <c:ptCount val="12"/>
                <c:pt idx="0">
                  <c:v>5.24</c:v>
                </c:pt>
                <c:pt idx="1">
                  <c:v>5.13</c:v>
                </c:pt>
                <c:pt idx="2">
                  <c:v>5.65</c:v>
                </c:pt>
                <c:pt idx="3">
                  <c:v>4.9000000000000004</c:v>
                </c:pt>
                <c:pt idx="4">
                  <c:v>4.9400000000000004</c:v>
                </c:pt>
                <c:pt idx="5">
                  <c:v>4.67</c:v>
                </c:pt>
                <c:pt idx="6">
                  <c:v>4.71</c:v>
                </c:pt>
                <c:pt idx="7">
                  <c:v>4.87</c:v>
                </c:pt>
                <c:pt idx="8">
                  <c:v>4.45</c:v>
                </c:pt>
                <c:pt idx="9">
                  <c:v>4.32</c:v>
                </c:pt>
                <c:pt idx="10">
                  <c:v>4.09</c:v>
                </c:pt>
                <c:pt idx="11">
                  <c:v>4.21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C1-4006-BE0A-03277FB389FF}"/>
            </c:ext>
          </c:extLst>
        </c:ser>
        <c:ser>
          <c:idx val="0"/>
          <c:order val="2"/>
          <c:tx>
            <c:v>2019/20</c:v>
          </c:tx>
          <c:spPr>
            <a:ln w="444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'[US Pasture and Cropland values plus rents 1998-2018 rvs.xlsx]OK wheat prices since MY2011'!$H$1:$S$1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</c:v>
                </c:pt>
                <c:pt idx="10">
                  <c:v>APR</c:v>
                </c:pt>
                <c:pt idx="11">
                  <c:v>MAY</c:v>
                </c:pt>
              </c:strCache>
            </c:strRef>
          </c:cat>
          <c:val>
            <c:numRef>
              <c:f>'[US Pasture and Cropland values plus rents 1998-2018 rvs.xlsx]OK wheat prices since MY2011'!$H$11:$N$11</c:f>
              <c:numCache>
                <c:formatCode>General</c:formatCode>
                <c:ptCount val="7"/>
                <c:pt idx="0">
                  <c:v>4.59</c:v>
                </c:pt>
                <c:pt idx="1">
                  <c:v>4.32</c:v>
                </c:pt>
                <c:pt idx="2">
                  <c:v>3.88</c:v>
                </c:pt>
                <c:pt idx="3">
                  <c:v>3.77</c:v>
                </c:pt>
                <c:pt idx="4">
                  <c:v>3.9</c:v>
                </c:pt>
                <c:pt idx="5">
                  <c:v>4.05</c:v>
                </c:pt>
                <c:pt idx="6">
                  <c:v>4.2699999999999996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C1-4006-BE0A-03277FB38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861696"/>
        <c:axId val="198437696"/>
      </c:lineChart>
      <c:catAx>
        <c:axId val="2568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2000" baseline="0"/>
            </a:pPr>
            <a:endParaRPr lang="en-US"/>
          </a:p>
        </c:txPr>
        <c:crossAx val="198437696"/>
        <c:crosses val="autoZero"/>
        <c:auto val="1"/>
        <c:lblAlgn val="ctr"/>
        <c:lblOffset val="100"/>
        <c:tickMarkSkip val="1"/>
        <c:noMultiLvlLbl val="0"/>
      </c:catAx>
      <c:valAx>
        <c:axId val="19843769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0" baseline="0"/>
                </a:pPr>
                <a:r>
                  <a:rPr lang="en-US" sz="2000" b="0" baseline="0"/>
                  <a:t>$/Bu.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256861696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2400" b="0" i="0" u="none" strike="noStrike" kern="1200" baseline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pP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Oklahoma </a:t>
            </a:r>
            <a:r>
              <a:rPr lang="en-US" sz="2400" b="0" i="0" u="none" strike="noStrike" kern="1200" baseline="0" dirty="0" smtClean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Pasture Values </a:t>
            </a:r>
            <a:r>
              <a:rPr lang="en-US" sz="2400" b="0" i="0" u="none" strike="noStrike" kern="1200" baseline="0" dirty="0">
                <a:solidFill>
                  <a:sysClr val="windowText" lastClr="000000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and Rental Rates</a:t>
            </a:r>
          </a:p>
        </c:rich>
      </c:tx>
      <c:layout>
        <c:manualLayout>
          <c:xMode val="edge"/>
          <c:yMode val="edge"/>
          <c:x val="0.14099092876548328"/>
          <c:y val="9.2228054826480024E-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24170348271686"/>
          <c:y val="0.15267187955672207"/>
          <c:w val="0.62842510634158977"/>
          <c:h val="0.57168746807717263"/>
        </c:manualLayout>
      </c:layout>
      <c:lineChart>
        <c:grouping val="stacked"/>
        <c:varyColors val="0"/>
        <c:ser>
          <c:idx val="0"/>
          <c:order val="0"/>
          <c:tx>
            <c:strRef>
              <c:f>'US data &amp; charts'!$F$1</c:f>
              <c:strCache>
                <c:ptCount val="1"/>
                <c:pt idx="0">
                  <c:v>Pasture Value</c:v>
                </c:pt>
              </c:strCache>
            </c:strRef>
          </c:tx>
          <c:spPr>
            <a:ln w="41275">
              <a:solidFill>
                <a:schemeClr val="accent2"/>
              </a:solidFill>
              <a:prstDash val="sysDash"/>
            </a:ln>
          </c:spPr>
          <c:marker>
            <c:symbol val="none"/>
          </c:marker>
          <c:cat>
            <c:numRef>
              <c:f>'US data &amp; charts'!$A$3:$A$51</c:f>
              <c:numCache>
                <c:formatCode>General</c:formatCode>
                <c:ptCount val="4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</c:numCache>
            </c:numRef>
          </c:cat>
          <c:val>
            <c:numRef>
              <c:f>'US data &amp; charts'!$F$3:$F$52</c:f>
              <c:numCache>
                <c:formatCode>0</c:formatCode>
                <c:ptCount val="50"/>
                <c:pt idx="0">
                  <c:v>141.1764705882353</c:v>
                </c:pt>
                <c:pt idx="1">
                  <c:v>147.05882352941177</c:v>
                </c:pt>
                <c:pt idx="2">
                  <c:v>155.88235294117646</c:v>
                </c:pt>
                <c:pt idx="3">
                  <c:v>178.78787878787881</c:v>
                </c:pt>
                <c:pt idx="4">
                  <c:v>206.06060606060606</c:v>
                </c:pt>
                <c:pt idx="5">
                  <c:v>235.48387096774189</c:v>
                </c:pt>
                <c:pt idx="6">
                  <c:v>260</c:v>
                </c:pt>
                <c:pt idx="7">
                  <c:v>286.20689655172413</c:v>
                </c:pt>
                <c:pt idx="8">
                  <c:v>323.07692307692309</c:v>
                </c:pt>
                <c:pt idx="9">
                  <c:v>362.96296296296299</c:v>
                </c:pt>
                <c:pt idx="10">
                  <c:v>440.00000000000006</c:v>
                </c:pt>
                <c:pt idx="11">
                  <c:v>454.16666666666669</c:v>
                </c:pt>
                <c:pt idx="12">
                  <c:v>504.34782608695656</c:v>
                </c:pt>
                <c:pt idx="13">
                  <c:v>458.33333333333337</c:v>
                </c:pt>
                <c:pt idx="14">
                  <c:v>531.57894736842104</c:v>
                </c:pt>
                <c:pt idx="15">
                  <c:v>461.53846153846149</c:v>
                </c:pt>
                <c:pt idx="16">
                  <c:v>379.41176470588238</c:v>
                </c:pt>
                <c:pt idx="17">
                  <c:v>340</c:v>
                </c:pt>
                <c:pt idx="18">
                  <c:v>315.15151515151518</c:v>
                </c:pt>
                <c:pt idx="19">
                  <c:v>339.28571428571433</c:v>
                </c:pt>
                <c:pt idx="20">
                  <c:v>303.12499999999994</c:v>
                </c:pt>
                <c:pt idx="21">
                  <c:v>308.8235294117647</c:v>
                </c:pt>
                <c:pt idx="22">
                  <c:v>300</c:v>
                </c:pt>
                <c:pt idx="23">
                  <c:v>313.33333333333331</c:v>
                </c:pt>
                <c:pt idx="24">
                  <c:v>293.75</c:v>
                </c:pt>
                <c:pt idx="25">
                  <c:v>296.77419354838707</c:v>
                </c:pt>
                <c:pt idx="26">
                  <c:v>242.42424242424244</c:v>
                </c:pt>
                <c:pt idx="27">
                  <c:v>361</c:v>
                </c:pt>
                <c:pt idx="28" formatCode="_(* #,##0_);_(* \(#,##0\);_(* &quot;-&quot;??_);_(@_)">
                  <c:v>395</c:v>
                </c:pt>
                <c:pt idx="29" formatCode="_(* #,##0_);_(* \(#,##0\);_(* &quot;-&quot;??_);_(@_)">
                  <c:v>405</c:v>
                </c:pt>
                <c:pt idx="30" formatCode="_(* #,##0_);_(* \(#,##0\);_(* &quot;-&quot;??_);_(@_)">
                  <c:v>415</c:v>
                </c:pt>
                <c:pt idx="31" formatCode="_(* #,##0_);_(* \(#,##0\);_(* &quot;-&quot;??_);_(@_)">
                  <c:v>425</c:v>
                </c:pt>
                <c:pt idx="32" formatCode="_(* #,##0_);_(* \(#,##0\);_(* &quot;-&quot;??_);_(@_)">
                  <c:v>435</c:v>
                </c:pt>
                <c:pt idx="33" formatCode="_(* #,##0_);_(* \(#,##0\);_(* &quot;-&quot;??_);_(@_)">
                  <c:v>450</c:v>
                </c:pt>
                <c:pt idx="34" formatCode="_(* #,##0_);_(* \(#,##0\);_(* &quot;-&quot;??_);_(@_)">
                  <c:v>480</c:v>
                </c:pt>
                <c:pt idx="35" formatCode="_(* #,##0_);_(* \(#,##0\);_(* &quot;-&quot;??_);_(@_)">
                  <c:v>640</c:v>
                </c:pt>
                <c:pt idx="36" formatCode="_(* #,##0_);_(* \(#,##0\);_(* &quot;-&quot;??_);_(@_)">
                  <c:v>760</c:v>
                </c:pt>
                <c:pt idx="37" formatCode="_(* #,##0_);_(* \(#,##0\);_(* &quot;-&quot;??_);_(@_)">
                  <c:v>900</c:v>
                </c:pt>
                <c:pt idx="38" formatCode="_(* #,##0_);_(* \(#,##0\);_(* &quot;-&quot;??_);_(@_)">
                  <c:v>1000</c:v>
                </c:pt>
                <c:pt idx="39" formatCode="_(* #,##0_);_(* \(#,##0\);_(* &quot;-&quot;??_);_(@_)">
                  <c:v>993</c:v>
                </c:pt>
                <c:pt idx="40" formatCode="_(* #,##0_);_(* \(#,##0\);_(* &quot;-&quot;??_);_(@_)">
                  <c:v>987</c:v>
                </c:pt>
                <c:pt idx="41" formatCode="_(* #,##0_);_(* \(#,##0\);_(* &quot;-&quot;??_);_(@_)">
                  <c:v>985</c:v>
                </c:pt>
                <c:pt idx="42" formatCode="_(* #,##0_);_(* \(#,##0\);_(* &quot;-&quot;??_);_(@_)">
                  <c:v>1060</c:v>
                </c:pt>
                <c:pt idx="43" formatCode="_(* #,##0_);_(* \(#,##0\);_(* &quot;-&quot;??_);_(@_)">
                  <c:v>1210</c:v>
                </c:pt>
                <c:pt idx="44" formatCode="_(* #,##0_);_(* \(#,##0\);_(* &quot;-&quot;??_);_(@_)">
                  <c:v>1330</c:v>
                </c:pt>
                <c:pt idx="45" formatCode="_(* #,##0_);_(* \(#,##0\);_(* &quot;-&quot;??_);_(@_)">
                  <c:v>1370</c:v>
                </c:pt>
                <c:pt idx="46" formatCode="_(* #,##0_);_(* \(#,##0\);_(* &quot;-&quot;??_);_(@_)">
                  <c:v>1380</c:v>
                </c:pt>
                <c:pt idx="47" formatCode="_(* #,##0_);_(* \(#,##0\);_(* &quot;-&quot;??_);_(@_)">
                  <c:v>1350</c:v>
                </c:pt>
                <c:pt idx="48" formatCode="_(* #,##0_);_(* \(#,##0\);_(* &quot;-&quot;??_);_(@_)">
                  <c:v>1380</c:v>
                </c:pt>
                <c:pt idx="49" formatCode="_(* #,##0_);_(* \(#,##0\);_(* &quot;-&quot;??_);_(@_)">
                  <c:v>1460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A-4969-92D8-75169590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667072"/>
        <c:axId val="198440000"/>
      </c:lineChart>
      <c:lineChart>
        <c:grouping val="stacked"/>
        <c:varyColors val="0"/>
        <c:ser>
          <c:idx val="2"/>
          <c:order val="1"/>
          <c:tx>
            <c:strRef>
              <c:f>'US data &amp; charts'!$H$2</c:f>
              <c:strCache>
                <c:ptCount val="1"/>
                <c:pt idx="0">
                  <c:v>Pasture Rent</c:v>
                </c:pt>
              </c:strCache>
            </c:strRef>
          </c:tx>
          <c:spPr>
            <a:ln w="41275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'US data &amp; charts'!$A$3:$A$52</c:f>
              <c:numCache>
                <c:formatCode>General</c:formatCode>
                <c:ptCount val="5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</c:numCache>
            </c:numRef>
          </c:cat>
          <c:val>
            <c:numRef>
              <c:f>'US data &amp; charts'!$H$3:$H$52</c:f>
              <c:numCache>
                <c:formatCode>0.00</c:formatCode>
                <c:ptCount val="50"/>
                <c:pt idx="0">
                  <c:v>4.8</c:v>
                </c:pt>
                <c:pt idx="1">
                  <c:v>5</c:v>
                </c:pt>
                <c:pt idx="2">
                  <c:v>5.3</c:v>
                </c:pt>
                <c:pt idx="3">
                  <c:v>5.9</c:v>
                </c:pt>
                <c:pt idx="4">
                  <c:v>6.8</c:v>
                </c:pt>
                <c:pt idx="5">
                  <c:v>7.3</c:v>
                </c:pt>
                <c:pt idx="6">
                  <c:v>7.8</c:v>
                </c:pt>
                <c:pt idx="7">
                  <c:v>8.3000000000000007</c:v>
                </c:pt>
                <c:pt idx="8">
                  <c:v>8.4</c:v>
                </c:pt>
                <c:pt idx="9">
                  <c:v>9.8000000000000007</c:v>
                </c:pt>
                <c:pt idx="10">
                  <c:v>11</c:v>
                </c:pt>
                <c:pt idx="11">
                  <c:v>10.9</c:v>
                </c:pt>
                <c:pt idx="12">
                  <c:v>11.6</c:v>
                </c:pt>
                <c:pt idx="13">
                  <c:v>11</c:v>
                </c:pt>
                <c:pt idx="14">
                  <c:v>10.1</c:v>
                </c:pt>
                <c:pt idx="15">
                  <c:v>12</c:v>
                </c:pt>
                <c:pt idx="16">
                  <c:v>12.9</c:v>
                </c:pt>
                <c:pt idx="17">
                  <c:v>10.199999999999999</c:v>
                </c:pt>
                <c:pt idx="18">
                  <c:v>10.4</c:v>
                </c:pt>
                <c:pt idx="19">
                  <c:v>9.5</c:v>
                </c:pt>
                <c:pt idx="20">
                  <c:v>9.6999999999999993</c:v>
                </c:pt>
                <c:pt idx="21">
                  <c:v>10.5</c:v>
                </c:pt>
                <c:pt idx="22">
                  <c:v>10.199999999999999</c:v>
                </c:pt>
                <c:pt idx="23">
                  <c:v>9.4</c:v>
                </c:pt>
                <c:pt idx="24">
                  <c:v>9.4</c:v>
                </c:pt>
                <c:pt idx="25">
                  <c:v>9.1999999999999993</c:v>
                </c:pt>
                <c:pt idx="26">
                  <c:v>8</c:v>
                </c:pt>
                <c:pt idx="27">
                  <c:v>8.1</c:v>
                </c:pt>
                <c:pt idx="28">
                  <c:v>7.8</c:v>
                </c:pt>
                <c:pt idx="29">
                  <c:v>8.3000000000000007</c:v>
                </c:pt>
                <c:pt idx="30">
                  <c:v>7.8</c:v>
                </c:pt>
                <c:pt idx="31">
                  <c:v>8.3000000000000007</c:v>
                </c:pt>
                <c:pt idx="32">
                  <c:v>8.5</c:v>
                </c:pt>
                <c:pt idx="33">
                  <c:v>8.5</c:v>
                </c:pt>
                <c:pt idx="34">
                  <c:v>9</c:v>
                </c:pt>
                <c:pt idx="35">
                  <c:v>9</c:v>
                </c:pt>
                <c:pt idx="36">
                  <c:v>8.5</c:v>
                </c:pt>
                <c:pt idx="37">
                  <c:v>9.5</c:v>
                </c:pt>
                <c:pt idx="38">
                  <c:v>10.5</c:v>
                </c:pt>
                <c:pt idx="39">
                  <c:v>10.5</c:v>
                </c:pt>
                <c:pt idx="40">
                  <c:v>11</c:v>
                </c:pt>
                <c:pt idx="41">
                  <c:v>11.5</c:v>
                </c:pt>
                <c:pt idx="42">
                  <c:v>11.5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13.5</c:v>
                </c:pt>
                <c:pt idx="47">
                  <c:v>13</c:v>
                </c:pt>
                <c:pt idx="48">
                  <c:v>13.5</c:v>
                </c:pt>
                <c:pt idx="49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A-4969-92D8-75169590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948672"/>
        <c:axId val="198441152"/>
      </c:lineChart>
      <c:catAx>
        <c:axId val="2576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8440000"/>
        <c:crosses val="autoZero"/>
        <c:auto val="1"/>
        <c:lblAlgn val="ctr"/>
        <c:lblOffset val="100"/>
        <c:tickLblSkip val="3"/>
        <c:noMultiLvlLbl val="0"/>
      </c:catAx>
      <c:valAx>
        <c:axId val="19844000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 baseline="0"/>
                </a:pP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Land Value ($/ac.)</a:t>
                </a:r>
              </a:p>
            </c:rich>
          </c:tx>
          <c:layout>
            <c:manualLayout>
              <c:xMode val="edge"/>
              <c:yMode val="edge"/>
              <c:x val="2.3890709313509725E-2"/>
              <c:y val="0.249440434529017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7667072"/>
        <c:crosses val="autoZero"/>
        <c:crossBetween val="midCat"/>
      </c:valAx>
      <c:valAx>
        <c:axId val="198441152"/>
        <c:scaling>
          <c:orientation val="minMax"/>
          <c:max val="1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6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Cash Rent </a:t>
                </a:r>
                <a:r>
                  <a:rPr lang="en-US" sz="1600" b="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($/ac.)</a:t>
                </a:r>
              </a:p>
            </c:rich>
          </c:tx>
          <c:layout>
            <c:manualLayout>
              <c:xMode val="edge"/>
              <c:yMode val="edge"/>
              <c:x val="0.87408021365750344"/>
              <c:y val="0.2484352216389617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57948672"/>
        <c:crosses val="max"/>
        <c:crossBetween val="between"/>
        <c:majorUnit val="2"/>
      </c:valAx>
      <c:catAx>
        <c:axId val="25794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44115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600" baseline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 w="0">
      <a:solidFill>
        <a:schemeClr val="bg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2926F8A-4DC4-4886-AFEE-B91B90D2DE0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8CEC58-33E4-48DD-AA21-7ACE2B45A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92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65068DD-B59A-4C93-ACAD-7B065851504F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AA498C-40FB-4422-9220-6BF23690C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A498C-40FB-4422-9220-6BF23690C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7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732" indent="-285666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2666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99731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6798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3864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0929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7996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5061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9DDFC-D83E-4EBC-83BF-0ED64F553FE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0" y="4416430"/>
            <a:ext cx="51377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0" tIns="44757" rIns="91110" bIns="44757"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3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99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lnSpc>
                <a:spcPct val="7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293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68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732" indent="-285666" defTabSz="922068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2666" indent="-228534" defTabSz="922068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99731" indent="-228534" defTabSz="922068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6798" indent="-228534" defTabSz="922068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3864" indent="-228534" defTabSz="92206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0929" indent="-228534" defTabSz="92206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7996" indent="-228534" defTabSz="92206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5061" indent="-228534" defTabSz="92206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87F3E1-153C-4DD4-AEB0-84F9682E7AE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77826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6243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197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732" indent="-285666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2666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99731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6798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3864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0929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7996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5061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105664-723E-443E-9858-C45A382A7B3F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0" y="4416430"/>
            <a:ext cx="51377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/>
              <a:t>Memorandum of understanding</a:t>
            </a:r>
          </a:p>
          <a:p>
            <a:pPr eaLnBrk="1" hangingPunct="1">
              <a:buFontTx/>
              <a:buChar char="•"/>
            </a:pPr>
            <a:r>
              <a:rPr lang="en-US" altLang="en-US" smtClean="0"/>
              <a:t>Provides legal protection</a:t>
            </a:r>
          </a:p>
        </p:txBody>
      </p:sp>
    </p:spTree>
    <p:extLst>
      <p:ext uri="{BB962C8B-B14F-4D97-AF65-F5344CB8AC3E}">
        <p14:creationId xmlns:p14="http://schemas.microsoft.com/office/powerpoint/2010/main" val="3730913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732" indent="-285666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2666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599731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6798" indent="-228534" defTabSz="920480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3864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0929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7996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5061" indent="-228534" defTabSz="92048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90235C-AB73-45BB-83B7-13862E1CFB9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0" y="4416430"/>
            <a:ext cx="51377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8064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891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3062" cy="31369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04144" y="9105602"/>
            <a:ext cx="3138265" cy="4796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41" tIns="46221" rIns="92441" bIns="46221"/>
          <a:lstStyle/>
          <a:p>
            <a:fld id="{35AF6C66-52D3-473D-86E3-9C759D34FC6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1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7B2B-2FC8-4E3D-BA96-D8EA9B82EE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0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3062" cy="31369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04144" y="9105602"/>
            <a:ext cx="3138265" cy="4796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41" tIns="46221" rIns="92441" bIns="46221"/>
          <a:lstStyle/>
          <a:p>
            <a:fld id="{35AF6C66-52D3-473D-86E3-9C759D34FC6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D44A-C1D5-4AF7-AD38-96961937107F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8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14400" y="4832350"/>
            <a:ext cx="91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>
                <a:latin typeface="Arial" charset="0"/>
              </a:rPr>
              <a:t>Often a Primary Focus</a:t>
            </a:r>
          </a:p>
        </p:txBody>
      </p:sp>
      <p:sp>
        <p:nvSpPr>
          <p:cNvPr id="7194" name="AutoShape 26"/>
          <p:cNvSpPr>
            <a:spLocks/>
          </p:cNvSpPr>
          <p:nvPr/>
        </p:nvSpPr>
        <p:spPr bwMode="auto">
          <a:xfrm>
            <a:off x="1828801" y="4724400"/>
            <a:ext cx="76200" cy="990600"/>
          </a:xfrm>
          <a:prstGeom prst="leftBracket">
            <a:avLst>
              <a:gd name="adj" fmla="val 108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057400" y="4721226"/>
            <a:ext cx="3810000" cy="40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Income:  Grain, cash, share of livestock, crop insurance proceeds, disaster payments, hay, straw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Costs:  Fertilizer, pesticides, lime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Risks:  Good year, bad year, price, yield, environmental, legal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Practices:  Conservation, fert. Liming, tillage.  Who’s crop gets plated first, harvested first.  Rotation, grading, stocking rate.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Condition:  Soil test, bechmark, fences, pasture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400">
                <a:latin typeface="Arial" charset="0"/>
              </a:rPr>
              <a:t>Agreements provide legal basis to protect rights, plan compensation.  Comprehensive agreement ensures that both parties have thought about all ‘significant’ issues and are in agreement about them.</a:t>
            </a:r>
          </a:p>
        </p:txBody>
      </p:sp>
    </p:spTree>
    <p:extLst>
      <p:ext uri="{BB962C8B-B14F-4D97-AF65-F5344CB8AC3E}">
        <p14:creationId xmlns:p14="http://schemas.microsoft.com/office/powerpoint/2010/main" val="190530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8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85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5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3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6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65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8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3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4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5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3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6082-2E71-4785-A65F-20E2482B2D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69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3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7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86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06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2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70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5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6082-2E71-4785-A65F-20E2482B2D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45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81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19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9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22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13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4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3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22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71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FB97-FF7E-4AFB-B3C7-2B7BD7C96686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12F2-3589-456E-B82A-58DF9AA0A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4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99D-E93C-45B0-B5CA-8AAA6810C6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6F695-14E1-467C-8777-F6F09248D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8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31DF-C86A-489E-8ADA-28CE26CF63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50EA-18C7-4C19-8472-3900CBA1B0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actsheets.okstate.ed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ass.usda.gov/Statistics_by_State/Oklahoma/Publications/County_Estimates/2017/ok_ce_cash_rent_2017.pdf" TargetMode="External"/><Relationship Id="rId5" Type="http://schemas.openxmlformats.org/officeDocument/2006/relationships/hyperlink" Target="https://www.kansascityfed.org/" TargetMode="External"/><Relationship Id="rId4" Type="http://schemas.openxmlformats.org/officeDocument/2006/relationships/hyperlink" Target="http://aglandlease.info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nam04.safelinks.protection.outlook.com/?url=https://okstatecasnr.az1.qualtrics.com/jfe/form/SV_8IhwW9CeEaQ6qfb&amp;data=02|01|roger.sahs@okstate.edu|937efdd85d2e414ba25308d7b6db0589|2a69c91de8494e34a230cdf8b27e1964|0|0|637178924109284120&amp;sdata=uJndUyOYYoDaWsF8Mf2mVETqSAk6HWbfmDwtP2Kkcr0%3D&amp;reserved=0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990600" y="5029200"/>
            <a:ext cx="77724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Roger Sahs, Extension Specialist</a:t>
            </a:r>
          </a:p>
          <a:p>
            <a:pPr marL="0" lvl="0" indent="0" algn="ctr" fontAlgn="base">
              <a:spcAft>
                <a:spcPct val="0"/>
              </a:spcAft>
              <a:buClr>
                <a:srgbClr val="FF9900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OSU Agricultural Economics Department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1228727"/>
            <a:ext cx="8305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Comic Sans MS" pitchFamily="66" charset="0"/>
              </a:rPr>
              <a:t>Oklahoma Farmland Rental Update</a:t>
            </a:r>
          </a:p>
          <a:p>
            <a:r>
              <a:rPr lang="en-US" sz="4000" dirty="0" smtClean="0">
                <a:latin typeface="Comic Sans MS" pitchFamily="66" charset="0"/>
              </a:rPr>
              <a:t>And What Rental Arrangement Might Work the Best for You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77175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en-US" sz="4000" dirty="0">
                <a:latin typeface="Comic Sans MS" pitchFamily="66" charset="0"/>
              </a:rPr>
              <a:t>What Rental </a:t>
            </a:r>
            <a:r>
              <a:rPr lang="en-US" sz="4000" dirty="0" smtClean="0">
                <a:latin typeface="Comic Sans MS" pitchFamily="66" charset="0"/>
              </a:rPr>
              <a:t>Arrangement </a:t>
            </a:r>
            <a:r>
              <a:rPr lang="en-US" sz="4000" dirty="0">
                <a:latin typeface="Comic Sans MS" pitchFamily="66" charset="0"/>
              </a:rPr>
              <a:t>Might Work the Best for </a:t>
            </a:r>
            <a:r>
              <a:rPr lang="en-US" sz="4000" dirty="0" smtClean="0">
                <a:latin typeface="Comic Sans MS" pitchFamily="66" charset="0"/>
              </a:rPr>
              <a:t>You?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What portion of the</a:t>
            </a:r>
            <a:r>
              <a:rPr lang="en-US" altLang="en-US" sz="2800" b="1" dirty="0"/>
              <a:t> </a:t>
            </a:r>
            <a:r>
              <a:rPr lang="en-US" altLang="en-US" sz="2800" b="1" i="1" dirty="0"/>
              <a:t>income</a:t>
            </a:r>
            <a:r>
              <a:rPr lang="en-US" altLang="en-US" sz="2800" b="1" dirty="0"/>
              <a:t> </a:t>
            </a:r>
            <a:r>
              <a:rPr lang="en-US" altLang="en-US" sz="2800" dirty="0"/>
              <a:t>do</a:t>
            </a:r>
            <a:r>
              <a:rPr lang="en-US" altLang="en-US" sz="2800" b="1" dirty="0"/>
              <a:t> </a:t>
            </a:r>
            <a:r>
              <a:rPr lang="en-US" altLang="en-US" sz="2800" dirty="0"/>
              <a:t>I receive?</a:t>
            </a:r>
          </a:p>
          <a:p>
            <a:r>
              <a:rPr lang="en-US" altLang="en-US" sz="2800" dirty="0"/>
              <a:t>What portion of the </a:t>
            </a:r>
            <a:r>
              <a:rPr lang="en-US" altLang="en-US" sz="2800" b="1" i="1" dirty="0"/>
              <a:t>costs</a:t>
            </a:r>
            <a:r>
              <a:rPr lang="en-US" altLang="en-US" sz="2800" i="1" dirty="0"/>
              <a:t> </a:t>
            </a:r>
            <a:r>
              <a:rPr lang="en-US" altLang="en-US" sz="2800" dirty="0"/>
              <a:t>do I contribute?</a:t>
            </a:r>
          </a:p>
          <a:p>
            <a:r>
              <a:rPr lang="en-US" altLang="en-US" sz="2800" dirty="0"/>
              <a:t>What portion of the </a:t>
            </a:r>
            <a:r>
              <a:rPr lang="en-US" altLang="en-US" sz="2800" b="1" i="1" dirty="0"/>
              <a:t>risk</a:t>
            </a:r>
            <a:r>
              <a:rPr lang="en-US" altLang="en-US" sz="2800" b="1" dirty="0"/>
              <a:t> </a:t>
            </a:r>
            <a:r>
              <a:rPr lang="en-US" altLang="en-US" sz="2800" dirty="0"/>
              <a:t>do I bear?</a:t>
            </a:r>
          </a:p>
          <a:p>
            <a:r>
              <a:rPr lang="en-US" altLang="en-US" sz="2800" dirty="0"/>
              <a:t>What crop and land </a:t>
            </a:r>
            <a:r>
              <a:rPr lang="en-US" altLang="en-US" sz="2800" b="1" i="1" dirty="0"/>
              <a:t>management practices </a:t>
            </a:r>
            <a:r>
              <a:rPr lang="en-US" altLang="en-US" sz="2800" dirty="0"/>
              <a:t>will be followed?</a:t>
            </a:r>
          </a:p>
          <a:p>
            <a:r>
              <a:rPr lang="en-US" altLang="en-US" sz="2800" dirty="0"/>
              <a:t>What will be the </a:t>
            </a:r>
            <a:r>
              <a:rPr lang="en-US" altLang="en-US" sz="2800" b="1" i="1" dirty="0"/>
              <a:t>condition of the land and improvements at the end </a:t>
            </a:r>
            <a:r>
              <a:rPr lang="en-US" altLang="en-US" sz="2800" dirty="0"/>
              <a:t>of the lease?</a:t>
            </a:r>
          </a:p>
        </p:txBody>
      </p:sp>
      <p:graphicFrame>
        <p:nvGraphicFramePr>
          <p:cNvPr id="61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0" y="5486400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4" imgW="2603160" imgH="1535040" progId="MS_ClipArt_Gallery.5">
                  <p:embed/>
                </p:oleObj>
              </mc:Choice>
              <mc:Fallback>
                <p:oleObj name="Clip" r:id="rId4" imgW="2603160" imgH="1535040" progId="MS_ClipArt_Gallery.5">
                  <p:embed/>
                  <p:pic>
                    <p:nvPicPr>
                      <p:cNvPr id="6149" name="Object 5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2057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4167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Cash lease agreements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Tenant pays landlord a fixed amount per acre per </a:t>
            </a:r>
            <a:r>
              <a:rPr lang="en-US" altLang="en-US" dirty="0" smtClean="0"/>
              <a:t>year.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-</a:t>
            </a:r>
            <a:r>
              <a:rPr lang="en-US" altLang="en-US" sz="2400" dirty="0" smtClean="0"/>
              <a:t>$/acre or $/head for grass pasture</a:t>
            </a:r>
          </a:p>
          <a:p>
            <a:pPr marL="0" indent="0"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-$/</a:t>
            </a:r>
            <a:r>
              <a:rPr lang="en-US" altLang="en-US" sz="2400" dirty="0" err="1" smtClean="0"/>
              <a:t>hd</a:t>
            </a:r>
            <a:r>
              <a:rPr lang="en-US" altLang="en-US" sz="2400" dirty="0" smtClean="0"/>
              <a:t>/day or $/cwt./mo. for grazing wheat/crop residues</a:t>
            </a:r>
          </a:p>
          <a:p>
            <a:pPr marL="0" indent="0">
              <a:buNone/>
            </a:pPr>
            <a:r>
              <a:rPr lang="en-US" altLang="en-US" dirty="0"/>
              <a:t>	 </a:t>
            </a:r>
            <a:r>
              <a:rPr lang="en-US" altLang="en-US" sz="2400" dirty="0"/>
              <a:t>-$/acre </a:t>
            </a:r>
            <a:r>
              <a:rPr lang="en-US" altLang="en-US" sz="2400" dirty="0" smtClean="0"/>
              <a:t>for cropland</a:t>
            </a:r>
          </a:p>
          <a:p>
            <a:r>
              <a:rPr lang="en-US" altLang="en-US" dirty="0" smtClean="0"/>
              <a:t>May </a:t>
            </a:r>
            <a:r>
              <a:rPr lang="en-US" altLang="en-US" dirty="0"/>
              <a:t>be single or </a:t>
            </a:r>
            <a:r>
              <a:rPr lang="en-US" altLang="en-US" dirty="0" smtClean="0"/>
              <a:t>multi-year in duration</a:t>
            </a:r>
            <a:endParaRPr lang="en-US" altLang="en-US" dirty="0"/>
          </a:p>
          <a:p>
            <a:r>
              <a:rPr lang="en-US" altLang="en-US" dirty="0" smtClean="0"/>
              <a:t>Can </a:t>
            </a:r>
            <a:r>
              <a:rPr lang="en-US" altLang="en-US" dirty="0"/>
              <a:t>add flexible component.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05800" cy="838200"/>
          </a:xfrm>
          <a:noFill/>
        </p:spPr>
        <p:txBody>
          <a:bodyPr lIns="90488" tIns="44450" rIns="90488" bIns="44450" anchor="b"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Determining a Fair Cash Rent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418388" cy="31035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600" dirty="0" smtClean="0"/>
              <a:t>Market approach</a:t>
            </a:r>
          </a:p>
          <a:p>
            <a:pPr eaLnBrk="1" hangingPunct="1"/>
            <a:r>
              <a:rPr lang="en-US" altLang="en-US" sz="2600" dirty="0" smtClean="0"/>
              <a:t>Landlord’s costs plus return to equity</a:t>
            </a:r>
          </a:p>
          <a:p>
            <a:pPr eaLnBrk="1" hangingPunct="1"/>
            <a:r>
              <a:rPr lang="en-US" altLang="en-US" sz="2600" dirty="0" smtClean="0"/>
              <a:t>Residual income method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24200" y="4648200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4" imgW="2603160" imgH="1535040" progId="MS_ClipArt_Gallery.5">
                  <p:embed/>
                </p:oleObj>
              </mc:Choice>
              <mc:Fallback>
                <p:oleObj name="Clip" r:id="rId4" imgW="2603160" imgH="1535040" progId="MS_ClipArt_Gallery.5">
                  <p:embed/>
                  <p:pic>
                    <p:nvPicPr>
                      <p:cNvPr id="2050" name="Object 4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2057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421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Cash lease 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038600" cy="3962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Landlord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More stable income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Payment can be scheduled for any time of year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Eliminates or greatly reduces cash expenditures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Reduced management responsibility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Shifts risk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Fewer potential conflicts about sharing and marketing crops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Tenant</a:t>
            </a:r>
          </a:p>
          <a:p>
            <a:r>
              <a:rPr lang="en-US" altLang="en-US" sz="2000" dirty="0"/>
              <a:t>Total managerial freedom</a:t>
            </a:r>
          </a:p>
          <a:p>
            <a:r>
              <a:rPr lang="en-US" altLang="en-US" sz="2000" dirty="0"/>
              <a:t>Fewer chances of conflict over decisions</a:t>
            </a:r>
          </a:p>
          <a:p>
            <a:r>
              <a:rPr lang="en-US" altLang="en-US" sz="2000" dirty="0"/>
              <a:t>Receive all benefits of a “good year” and superior management</a:t>
            </a:r>
          </a:p>
          <a:p>
            <a:r>
              <a:rPr lang="en-US" altLang="en-US" sz="2000" dirty="0"/>
              <a:t>Eliminates time and effort associated with dividing crops and input purchases as well as the related record keeping</a:t>
            </a:r>
          </a:p>
          <a:p>
            <a:endParaRPr lang="en-US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803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Cash lease disadvantages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Landlord 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Can become inequitable due to changes in prices, costs and technology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Fewer opportunities for income tax management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Will not realize benefits of good price and/or yield years if the agreement is not flexible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Greater chance of soil </a:t>
            </a:r>
            <a:r>
              <a:rPr lang="en-US" altLang="en-US" sz="2000" dirty="0" smtClean="0"/>
              <a:t>depletion or overstocking pasture</a:t>
            </a:r>
            <a:endParaRPr lang="en-US" altLang="en-US" sz="20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524000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dirty="0"/>
              <a:t>Tenant</a:t>
            </a:r>
          </a:p>
          <a:p>
            <a:r>
              <a:rPr lang="en-US" altLang="en-US" sz="2000" dirty="0"/>
              <a:t>Must shoulder all the price and yield risk if the agreement lacks flexibility</a:t>
            </a:r>
          </a:p>
          <a:p>
            <a:r>
              <a:rPr lang="en-US" altLang="en-US" sz="2000" dirty="0"/>
              <a:t>Large capital requirements for inputs</a:t>
            </a:r>
          </a:p>
          <a:p>
            <a:r>
              <a:rPr lang="en-US" altLang="en-US" sz="2000" dirty="0"/>
              <a:t>May be required to pay part of the rent early in the year before the crop is planted</a:t>
            </a:r>
          </a:p>
          <a:p>
            <a:r>
              <a:rPr lang="en-US" altLang="en-US" sz="2000" dirty="0"/>
              <a:t>Landowners may attribute above average yields to soil rather than management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56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Share lease agreements</a:t>
            </a:r>
            <a:r>
              <a:rPr lang="en-US" altLang="en-US" dirty="0"/>
              <a:t>	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Landlord and tenant share proportionally in costs and risks of production, then share </a:t>
            </a:r>
            <a:r>
              <a:rPr lang="en-US" altLang="en-US" dirty="0" smtClean="0"/>
              <a:t>returns accordingly</a:t>
            </a:r>
            <a:endParaRPr lang="en-US" altLang="en-US" dirty="0"/>
          </a:p>
          <a:p>
            <a:r>
              <a:rPr lang="en-US" altLang="en-US" dirty="0"/>
              <a:t>May be single or </a:t>
            </a:r>
            <a:r>
              <a:rPr lang="en-US" altLang="en-US" dirty="0" smtClean="0"/>
              <a:t>multi-year</a:t>
            </a:r>
          </a:p>
          <a:p>
            <a:r>
              <a:rPr lang="en-US" altLang="en-US" dirty="0" smtClean="0"/>
              <a:t>Typically 2/3 tenant crop share in OK</a:t>
            </a:r>
          </a:p>
          <a:p>
            <a:r>
              <a:rPr lang="en-US" altLang="en-US" dirty="0" smtClean="0"/>
              <a:t>$/lb. of gain on wheat pasture-production risk shared by pasture owner and cattle owner.</a:t>
            </a:r>
          </a:p>
          <a:p>
            <a:r>
              <a:rPr lang="en-US" altLang="en-US" dirty="0" smtClean="0"/>
              <a:t>Yield increasing inputs should be shared as the same percentage as returns.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113982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Determining Equitable Share Arrangements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454525"/>
          </a:xfrm>
          <a:noFill/>
        </p:spPr>
        <p:txBody>
          <a:bodyPr/>
          <a:lstStyle/>
          <a:p>
            <a:pPr eaLnBrk="1" hangingPunct="1"/>
            <a:r>
              <a:rPr lang="en-US" altLang="en-US" sz="2600" dirty="0" smtClean="0"/>
              <a:t>Determine the percent contribution of total value of items contributed by each party, then….</a:t>
            </a:r>
          </a:p>
          <a:p>
            <a:pPr eaLnBrk="1" hangingPunct="1"/>
            <a:r>
              <a:rPr lang="en-US" altLang="en-US" sz="2600" dirty="0"/>
              <a:t>Share total returns in the same proportion as total expenses are contributed</a:t>
            </a:r>
          </a:p>
          <a:p>
            <a:pPr eaLnBrk="1" hangingPunct="1"/>
            <a:r>
              <a:rPr lang="en-US" altLang="en-US" sz="2600" dirty="0" smtClean="0"/>
              <a:t>Adjust share arrangements to reflect the impact of new technologies, improvements, land quality </a:t>
            </a:r>
          </a:p>
          <a:p>
            <a:pPr eaLnBrk="1" hangingPunct="1"/>
            <a:r>
              <a:rPr lang="en-US" altLang="en-US" sz="2600" dirty="0" smtClean="0"/>
              <a:t>Compensate tenant at the end of the lease for the unused portion of investments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Share lease advantages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0688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Landlord</a:t>
            </a:r>
          </a:p>
          <a:p>
            <a:r>
              <a:rPr lang="en-US" altLang="en-US" sz="2000" dirty="0"/>
              <a:t>Receives benefits of good price and/or yield years</a:t>
            </a:r>
          </a:p>
          <a:p>
            <a:r>
              <a:rPr lang="en-US" altLang="en-US" sz="2000" dirty="0"/>
              <a:t>Land and improvements are more likely to be maintained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017713"/>
            <a:ext cx="4002088" cy="2706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Tenant</a:t>
            </a:r>
          </a:p>
          <a:p>
            <a:r>
              <a:rPr lang="en-US" altLang="en-US" sz="2000" dirty="0"/>
              <a:t>Less capital may be required</a:t>
            </a:r>
          </a:p>
          <a:p>
            <a:r>
              <a:rPr lang="en-US" altLang="en-US" sz="2000" dirty="0"/>
              <a:t>Less experienced tenants can benefit from the landowner’s managerial input</a:t>
            </a:r>
          </a:p>
          <a:p>
            <a:r>
              <a:rPr lang="en-US" altLang="en-US" sz="2000" dirty="0"/>
              <a:t>Share price and yield risk with landowner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273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Share lease disadvantages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724400" y="1828800"/>
            <a:ext cx="38100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Tenant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Need to discuss management practices with landlord on a continuing basis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Joint decisions result in more opportunities for conflicts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Must share benefits of a “good year” and superior management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Must maintain records of shared expenses and divide crops</a:t>
            </a:r>
          </a:p>
        </p:txBody>
      </p:sp>
      <p:sp>
        <p:nvSpPr>
          <p:cNvPr id="34821" name="Rectangle 1029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050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/>
              <a:t>Landlord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More variable income and increased risk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Need to discuss management practices with tenant on a continuing basis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Increased capital requirements associated with share of cash expenses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Must maintain records of shared expenses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Increased responsibilities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More possibilities for conflicts with tenant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27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omic Sans MS" panose="030F0702030302020204" pitchFamily="66" charset="0"/>
              </a:rPr>
              <a:t>Put Your Agreement in Writing!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696200" cy="5140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Encourages understanding by both parties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Serves as a reminder of terms agreed upon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Legal resource and guide for heirs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Serves as documentation for tax purposes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Consult with a lawyer as needed!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499566"/>
              </p:ext>
            </p:extLst>
          </p:nvPr>
        </p:nvGraphicFramePr>
        <p:xfrm>
          <a:off x="228600" y="533400"/>
          <a:ext cx="87249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636810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USDA/NASS (http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://quickstats.nass.usda.gov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Additional Resources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100" dirty="0" smtClean="0"/>
              <a:t>OSU Fact Sheets and Current Reports: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100" dirty="0"/>
              <a:t>	</a:t>
            </a:r>
            <a:r>
              <a:rPr lang="en-US" sz="2100" dirty="0" smtClean="0"/>
              <a:t>facts.okstate.edu for mobile-friendly version, </a:t>
            </a:r>
            <a:r>
              <a:rPr lang="en-US" sz="2100" dirty="0" smtClean="0">
                <a:hlinkClick r:id="rId3"/>
              </a:rPr>
              <a:t>http://factsheets.okstate.edu/</a:t>
            </a:r>
            <a:r>
              <a:rPr lang="en-US" sz="2100" dirty="0" smtClean="0"/>
              <a:t> for pdfs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Oklahoma Pasture Rental Rates, CR-216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Oklahoma Cropland Rental Rates, CR-230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Tax Aspects of Leasing, AGEC-940</a:t>
            </a:r>
          </a:p>
          <a:p>
            <a:pPr>
              <a:buNone/>
            </a:pPr>
            <a:endParaRPr lang="en-US" altLang="en-US" sz="2400" dirty="0" smtClean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altLang="en-US" sz="2400" dirty="0" smtClean="0">
                <a:ea typeface="Arial Unicode MS" pitchFamily="34" charset="-128"/>
                <a:cs typeface="Arial Unicode MS" pitchFamily="34" charset="-128"/>
              </a:rPr>
              <a:t>More land rental information</a:t>
            </a:r>
          </a:p>
          <a:p>
            <a:pPr lvl="1"/>
            <a:r>
              <a:rPr lang="en-US" altLang="en-US" sz="1800" dirty="0" smtClean="0"/>
              <a:t>OSU </a:t>
            </a:r>
            <a:r>
              <a:rPr lang="en-US" altLang="en-US" sz="1800" dirty="0"/>
              <a:t>ag land </a:t>
            </a:r>
            <a:r>
              <a:rPr lang="en-US" altLang="en-US" sz="1800" dirty="0" smtClean="0"/>
              <a:t>lease </a:t>
            </a:r>
            <a:r>
              <a:rPr lang="en-US" altLang="en-US" sz="1800" dirty="0"/>
              <a:t>website: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aglandlease.info/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NCFMC website: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 http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aglease101.org/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Kansas </a:t>
            </a:r>
            <a:r>
              <a:rPr lang="en-US" altLang="en-US" sz="1800" dirty="0"/>
              <a:t>City Federal Reserve </a:t>
            </a:r>
            <a:r>
              <a:rPr lang="en-US" altLang="en-US" sz="1800" dirty="0" smtClean="0"/>
              <a:t>Bank </a:t>
            </a:r>
            <a:r>
              <a:rPr lang="en-US" sz="1800" dirty="0">
                <a:hlinkClick r:id="rId5"/>
              </a:rPr>
              <a:t>https://www.kansascityfed.org/</a:t>
            </a:r>
            <a:endParaRPr lang="en-US" altLang="en-US" sz="1800" dirty="0"/>
          </a:p>
          <a:p>
            <a:pPr lvl="1"/>
            <a:r>
              <a:rPr lang="en-US" altLang="en-US" sz="1800" dirty="0"/>
              <a:t>USDA </a:t>
            </a:r>
            <a:r>
              <a:rPr lang="en-US" altLang="en-US" sz="1800" dirty="0" smtClean="0"/>
              <a:t>NASS  </a:t>
            </a:r>
            <a:r>
              <a:rPr lang="en-US" sz="1800" dirty="0">
                <a:hlinkClick r:id="rId6"/>
              </a:rPr>
              <a:t>https</a:t>
            </a:r>
            <a:r>
              <a:rPr lang="en-US" sz="1800" dirty="0" smtClean="0">
                <a:hlinkClick r:id="rId6"/>
              </a:rPr>
              <a:t>://www.nass.usda.gov/</a:t>
            </a:r>
            <a:r>
              <a:rPr lang="en-US" sz="1800" dirty="0" smtClean="0"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Thanks for stopping by!</a:t>
            </a:r>
          </a:p>
        </p:txBody>
      </p:sp>
      <p:sp>
        <p:nvSpPr>
          <p:cNvPr id="73801" name="Text Box 73"/>
          <p:cNvSpPr txBox="1">
            <a:spLocks noChangeArrowheads="1"/>
          </p:cNvSpPr>
          <p:nvPr/>
        </p:nvSpPr>
        <p:spPr bwMode="auto">
          <a:xfrm>
            <a:off x="5638800" y="2514601"/>
            <a:ext cx="3200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®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®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60000"/>
              <a:buFont typeface="Wingdings" pitchFamily="2" charset="2"/>
              <a:buChar char="®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Roger Sahs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520 Ag Hall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405/744-9836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</a:rPr>
              <a:t>roger.sahs@okstate.edu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Livestock and plants in Oklahoma winter wea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304800" y="5410200"/>
            <a:ext cx="7010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Survey link:</a:t>
            </a:r>
          </a:p>
          <a:p>
            <a:pPr>
              <a:spcBef>
                <a:spcPct val="50000"/>
              </a:spcBef>
            </a:pPr>
            <a:r>
              <a:rPr lang="en-US" u="sng" dirty="0">
                <a:hlinkClick r:id="rId5"/>
              </a:rPr>
              <a:t>https://okstatecasnr.az1.qualtrics.com/jfe/form/SV_8IhwW9CeEaQ6qfb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8204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838200" y="589393"/>
            <a:ext cx="6936210" cy="5886413"/>
            <a:chOff x="685800" y="588950"/>
            <a:chExt cx="7629525" cy="6015114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7875588" y="2419350"/>
              <a:ext cx="288925" cy="622300"/>
            </a:xfrm>
            <a:custGeom>
              <a:avLst/>
              <a:gdLst/>
              <a:ahLst/>
              <a:cxnLst>
                <a:cxn ang="0">
                  <a:pos x="0" y="824"/>
                </a:cxn>
                <a:cxn ang="0">
                  <a:pos x="8" y="0"/>
                </a:cxn>
                <a:cxn ang="0">
                  <a:pos x="288" y="15"/>
                </a:cxn>
                <a:cxn ang="0">
                  <a:pos x="303" y="122"/>
                </a:cxn>
                <a:cxn ang="0">
                  <a:pos x="380" y="668"/>
                </a:cxn>
                <a:cxn ang="0">
                  <a:pos x="411" y="838"/>
                </a:cxn>
                <a:cxn ang="0">
                  <a:pos x="0" y="824"/>
                </a:cxn>
              </a:cxnLst>
              <a:rect l="0" t="0" r="r" b="b"/>
              <a:pathLst>
                <a:path w="411" h="838">
                  <a:moveTo>
                    <a:pt x="0" y="824"/>
                  </a:moveTo>
                  <a:lnTo>
                    <a:pt x="8" y="0"/>
                  </a:lnTo>
                  <a:lnTo>
                    <a:pt x="288" y="15"/>
                  </a:lnTo>
                  <a:lnTo>
                    <a:pt x="303" y="122"/>
                  </a:lnTo>
                  <a:lnTo>
                    <a:pt x="380" y="668"/>
                  </a:lnTo>
                  <a:lnTo>
                    <a:pt x="411" y="838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600575" y="1446213"/>
              <a:ext cx="382588" cy="625475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12" y="0"/>
                </a:cxn>
                <a:cxn ang="0">
                  <a:pos x="246" y="17"/>
                </a:cxn>
                <a:cxn ang="0">
                  <a:pos x="541" y="23"/>
                </a:cxn>
                <a:cxn ang="0">
                  <a:pos x="538" y="661"/>
                </a:cxn>
                <a:cxn ang="0">
                  <a:pos x="540" y="848"/>
                </a:cxn>
                <a:cxn ang="0">
                  <a:pos x="0" y="841"/>
                </a:cxn>
              </a:cxnLst>
              <a:rect l="0" t="0" r="r" b="b"/>
              <a:pathLst>
                <a:path w="541" h="848">
                  <a:moveTo>
                    <a:pt x="0" y="841"/>
                  </a:moveTo>
                  <a:lnTo>
                    <a:pt x="12" y="0"/>
                  </a:lnTo>
                  <a:lnTo>
                    <a:pt x="246" y="17"/>
                  </a:lnTo>
                  <a:lnTo>
                    <a:pt x="541" y="23"/>
                  </a:lnTo>
                  <a:lnTo>
                    <a:pt x="538" y="661"/>
                  </a:lnTo>
                  <a:lnTo>
                    <a:pt x="540" y="848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96" name="Freeform 5"/>
            <p:cNvSpPr>
              <a:spLocks/>
            </p:cNvSpPr>
            <p:nvPr/>
          </p:nvSpPr>
          <p:spPr bwMode="auto">
            <a:xfrm>
              <a:off x="2484438" y="1349375"/>
              <a:ext cx="847725" cy="633413"/>
            </a:xfrm>
            <a:custGeom>
              <a:avLst/>
              <a:gdLst>
                <a:gd name="T0" fmla="*/ 0 w 1197"/>
                <a:gd name="T1" fmla="*/ 796 h 855"/>
                <a:gd name="T2" fmla="*/ 53 w 1197"/>
                <a:gd name="T3" fmla="*/ 0 h 855"/>
                <a:gd name="T4" fmla="*/ 441 w 1197"/>
                <a:gd name="T5" fmla="*/ 21 h 855"/>
                <a:gd name="T6" fmla="*/ 1105 w 1197"/>
                <a:gd name="T7" fmla="*/ 56 h 855"/>
                <a:gd name="T8" fmla="*/ 1197 w 1197"/>
                <a:gd name="T9" fmla="*/ 70 h 855"/>
                <a:gd name="T10" fmla="*/ 1173 w 1197"/>
                <a:gd name="T11" fmla="*/ 722 h 855"/>
                <a:gd name="T12" fmla="*/ 1166 w 1197"/>
                <a:gd name="T13" fmla="*/ 855 h 855"/>
                <a:gd name="T14" fmla="*/ 499 w 1197"/>
                <a:gd name="T15" fmla="*/ 820 h 855"/>
                <a:gd name="T16" fmla="*/ 0 w 1197"/>
                <a:gd name="T17" fmla="*/ 796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7"/>
                <a:gd name="T28" fmla="*/ 0 h 855"/>
                <a:gd name="T29" fmla="*/ 1197 w 119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7" h="855">
                  <a:moveTo>
                    <a:pt x="0" y="796"/>
                  </a:moveTo>
                  <a:lnTo>
                    <a:pt x="53" y="0"/>
                  </a:lnTo>
                  <a:lnTo>
                    <a:pt x="441" y="21"/>
                  </a:lnTo>
                  <a:lnTo>
                    <a:pt x="1105" y="56"/>
                  </a:lnTo>
                  <a:lnTo>
                    <a:pt x="1197" y="70"/>
                  </a:lnTo>
                  <a:lnTo>
                    <a:pt x="1173" y="722"/>
                  </a:lnTo>
                  <a:lnTo>
                    <a:pt x="1166" y="855"/>
                  </a:lnTo>
                  <a:lnTo>
                    <a:pt x="499" y="82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35325" y="3136900"/>
              <a:ext cx="593725" cy="534988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3" y="485"/>
                </a:cxn>
                <a:cxn ang="0">
                  <a:pos x="28" y="117"/>
                </a:cxn>
                <a:cxn ang="0">
                  <a:pos x="561" y="127"/>
                </a:cxn>
                <a:cxn ang="0">
                  <a:pos x="567" y="0"/>
                </a:cxn>
                <a:cxn ang="0">
                  <a:pos x="842" y="9"/>
                </a:cxn>
                <a:cxn ang="0">
                  <a:pos x="837" y="82"/>
                </a:cxn>
                <a:cxn ang="0">
                  <a:pos x="802" y="618"/>
                </a:cxn>
                <a:cxn ang="0">
                  <a:pos x="289" y="588"/>
                </a:cxn>
                <a:cxn ang="0">
                  <a:pos x="276" y="712"/>
                </a:cxn>
                <a:cxn ang="0">
                  <a:pos x="152" y="723"/>
                </a:cxn>
                <a:cxn ang="0">
                  <a:pos x="0" y="717"/>
                </a:cxn>
              </a:cxnLst>
              <a:rect l="0" t="0" r="r" b="b"/>
              <a:pathLst>
                <a:path w="842" h="723">
                  <a:moveTo>
                    <a:pt x="0" y="717"/>
                  </a:moveTo>
                  <a:lnTo>
                    <a:pt x="3" y="485"/>
                  </a:lnTo>
                  <a:lnTo>
                    <a:pt x="28" y="117"/>
                  </a:lnTo>
                  <a:lnTo>
                    <a:pt x="561" y="127"/>
                  </a:lnTo>
                  <a:lnTo>
                    <a:pt x="567" y="0"/>
                  </a:lnTo>
                  <a:lnTo>
                    <a:pt x="842" y="9"/>
                  </a:lnTo>
                  <a:lnTo>
                    <a:pt x="837" y="82"/>
                  </a:lnTo>
                  <a:lnTo>
                    <a:pt x="802" y="618"/>
                  </a:lnTo>
                  <a:lnTo>
                    <a:pt x="289" y="588"/>
                  </a:lnTo>
                  <a:lnTo>
                    <a:pt x="276" y="712"/>
                  </a:lnTo>
                  <a:lnTo>
                    <a:pt x="152" y="723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98" name="Freeform 7"/>
            <p:cNvSpPr>
              <a:spLocks/>
            </p:cNvSpPr>
            <p:nvPr/>
          </p:nvSpPr>
          <p:spPr bwMode="auto">
            <a:xfrm>
              <a:off x="4491038" y="2416175"/>
              <a:ext cx="381000" cy="708025"/>
            </a:xfrm>
            <a:custGeom>
              <a:avLst/>
              <a:gdLst>
                <a:gd name="T0" fmla="*/ 0 w 538"/>
                <a:gd name="T1" fmla="*/ 948 h 960"/>
                <a:gd name="T2" fmla="*/ 7 w 538"/>
                <a:gd name="T3" fmla="*/ 547 h 960"/>
                <a:gd name="T4" fmla="*/ 26 w 538"/>
                <a:gd name="T5" fmla="*/ 0 h 960"/>
                <a:gd name="T6" fmla="*/ 538 w 538"/>
                <a:gd name="T7" fmla="*/ 26 h 960"/>
                <a:gd name="T8" fmla="*/ 533 w 538"/>
                <a:gd name="T9" fmla="*/ 706 h 960"/>
                <a:gd name="T10" fmla="*/ 406 w 538"/>
                <a:gd name="T11" fmla="*/ 703 h 960"/>
                <a:gd name="T12" fmla="*/ 396 w 538"/>
                <a:gd name="T13" fmla="*/ 960 h 960"/>
                <a:gd name="T14" fmla="*/ 0 w 538"/>
                <a:gd name="T15" fmla="*/ 948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960"/>
                <a:gd name="T26" fmla="*/ 538 w 538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960">
                  <a:moveTo>
                    <a:pt x="0" y="948"/>
                  </a:moveTo>
                  <a:lnTo>
                    <a:pt x="7" y="547"/>
                  </a:lnTo>
                  <a:lnTo>
                    <a:pt x="26" y="0"/>
                  </a:lnTo>
                  <a:lnTo>
                    <a:pt x="538" y="26"/>
                  </a:lnTo>
                  <a:lnTo>
                    <a:pt x="533" y="706"/>
                  </a:lnTo>
                  <a:lnTo>
                    <a:pt x="406" y="703"/>
                  </a:lnTo>
                  <a:lnTo>
                    <a:pt x="396" y="960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476750" y="3116263"/>
              <a:ext cx="471488" cy="812800"/>
            </a:xfrm>
            <a:custGeom>
              <a:avLst/>
              <a:gdLst/>
              <a:ahLst/>
              <a:cxnLst>
                <a:cxn ang="0">
                  <a:pos x="0" y="1083"/>
                </a:cxn>
                <a:cxn ang="0">
                  <a:pos x="15" y="699"/>
                </a:cxn>
                <a:cxn ang="0">
                  <a:pos x="19" y="144"/>
                </a:cxn>
                <a:cxn ang="0">
                  <a:pos x="21" y="0"/>
                </a:cxn>
                <a:cxn ang="0">
                  <a:pos x="417" y="12"/>
                </a:cxn>
                <a:cxn ang="0">
                  <a:pos x="417" y="291"/>
                </a:cxn>
                <a:cxn ang="0">
                  <a:pos x="670" y="307"/>
                </a:cxn>
                <a:cxn ang="0">
                  <a:pos x="647" y="1102"/>
                </a:cxn>
                <a:cxn ang="0">
                  <a:pos x="0" y="1083"/>
                </a:cxn>
              </a:cxnLst>
              <a:rect l="0" t="0" r="r" b="b"/>
              <a:pathLst>
                <a:path w="670" h="1102">
                  <a:moveTo>
                    <a:pt x="0" y="1083"/>
                  </a:moveTo>
                  <a:lnTo>
                    <a:pt x="15" y="699"/>
                  </a:lnTo>
                  <a:lnTo>
                    <a:pt x="19" y="144"/>
                  </a:lnTo>
                  <a:lnTo>
                    <a:pt x="21" y="0"/>
                  </a:lnTo>
                  <a:lnTo>
                    <a:pt x="417" y="12"/>
                  </a:lnTo>
                  <a:lnTo>
                    <a:pt x="417" y="291"/>
                  </a:lnTo>
                  <a:lnTo>
                    <a:pt x="670" y="307"/>
                  </a:lnTo>
                  <a:lnTo>
                    <a:pt x="647" y="11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5407025" y="4340225"/>
              <a:ext cx="571500" cy="515938"/>
            </a:xfrm>
            <a:custGeom>
              <a:avLst/>
              <a:gdLst>
                <a:gd name="T0" fmla="*/ 0 w 808"/>
                <a:gd name="T1" fmla="*/ 349 h 700"/>
                <a:gd name="T2" fmla="*/ 8 w 808"/>
                <a:gd name="T3" fmla="*/ 687 h 700"/>
                <a:gd name="T4" fmla="*/ 758 w 808"/>
                <a:gd name="T5" fmla="*/ 700 h 700"/>
                <a:gd name="T6" fmla="*/ 804 w 808"/>
                <a:gd name="T7" fmla="*/ 550 h 700"/>
                <a:gd name="T8" fmla="*/ 808 w 808"/>
                <a:gd name="T9" fmla="*/ 300 h 700"/>
                <a:gd name="T10" fmla="*/ 640 w 808"/>
                <a:gd name="T11" fmla="*/ 217 h 700"/>
                <a:gd name="T12" fmla="*/ 275 w 808"/>
                <a:gd name="T13" fmla="*/ 210 h 700"/>
                <a:gd name="T14" fmla="*/ 278 w 808"/>
                <a:gd name="T15" fmla="*/ 14 h 700"/>
                <a:gd name="T16" fmla="*/ 8 w 808"/>
                <a:gd name="T17" fmla="*/ 0 h 700"/>
                <a:gd name="T18" fmla="*/ 0 w 808"/>
                <a:gd name="T19" fmla="*/ 349 h 7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8"/>
                <a:gd name="T31" fmla="*/ 0 h 700"/>
                <a:gd name="T32" fmla="*/ 808 w 808"/>
                <a:gd name="T33" fmla="*/ 700 h 7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8" h="700">
                  <a:moveTo>
                    <a:pt x="0" y="349"/>
                  </a:moveTo>
                  <a:lnTo>
                    <a:pt x="8" y="687"/>
                  </a:lnTo>
                  <a:lnTo>
                    <a:pt x="758" y="700"/>
                  </a:lnTo>
                  <a:lnTo>
                    <a:pt x="804" y="550"/>
                  </a:lnTo>
                  <a:lnTo>
                    <a:pt x="808" y="300"/>
                  </a:lnTo>
                  <a:lnTo>
                    <a:pt x="640" y="217"/>
                  </a:lnTo>
                  <a:lnTo>
                    <a:pt x="275" y="210"/>
                  </a:lnTo>
                  <a:lnTo>
                    <a:pt x="278" y="14"/>
                  </a:lnTo>
                  <a:lnTo>
                    <a:pt x="8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869113" y="4724400"/>
              <a:ext cx="701675" cy="3714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1" y="331"/>
                </a:cxn>
                <a:cxn ang="0">
                  <a:pos x="136" y="503"/>
                </a:cxn>
                <a:cxn ang="0">
                  <a:pos x="403" y="367"/>
                </a:cxn>
                <a:cxn ang="0">
                  <a:pos x="521" y="468"/>
                </a:cxn>
                <a:cxn ang="0">
                  <a:pos x="785" y="440"/>
                </a:cxn>
                <a:cxn ang="0">
                  <a:pos x="991" y="343"/>
                </a:cxn>
                <a:cxn ang="0">
                  <a:pos x="990" y="0"/>
                </a:cxn>
                <a:cxn ang="0">
                  <a:pos x="190" y="18"/>
                </a:cxn>
                <a:cxn ang="0">
                  <a:pos x="0" y="53"/>
                </a:cxn>
              </a:cxnLst>
              <a:rect l="0" t="0" r="r" b="b"/>
              <a:pathLst>
                <a:path w="991" h="503">
                  <a:moveTo>
                    <a:pt x="0" y="53"/>
                  </a:moveTo>
                  <a:lnTo>
                    <a:pt x="21" y="331"/>
                  </a:lnTo>
                  <a:lnTo>
                    <a:pt x="136" y="503"/>
                  </a:lnTo>
                  <a:lnTo>
                    <a:pt x="403" y="367"/>
                  </a:lnTo>
                  <a:lnTo>
                    <a:pt x="521" y="468"/>
                  </a:lnTo>
                  <a:lnTo>
                    <a:pt x="785" y="440"/>
                  </a:lnTo>
                  <a:lnTo>
                    <a:pt x="991" y="343"/>
                  </a:lnTo>
                  <a:lnTo>
                    <a:pt x="990" y="0"/>
                  </a:lnTo>
                  <a:lnTo>
                    <a:pt x="190" y="1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02" name="Freeform 11"/>
            <p:cNvSpPr>
              <a:spLocks/>
            </p:cNvSpPr>
            <p:nvPr/>
          </p:nvSpPr>
          <p:spPr bwMode="auto">
            <a:xfrm>
              <a:off x="685800" y="1219200"/>
              <a:ext cx="901700" cy="654050"/>
            </a:xfrm>
            <a:custGeom>
              <a:avLst/>
              <a:gdLst>
                <a:gd name="T0" fmla="*/ 0 w 1275"/>
                <a:gd name="T1" fmla="*/ 815 h 885"/>
                <a:gd name="T2" fmla="*/ 59 w 1275"/>
                <a:gd name="T3" fmla="*/ 0 h 885"/>
                <a:gd name="T4" fmla="*/ 1235 w 1275"/>
                <a:gd name="T5" fmla="*/ 87 h 885"/>
                <a:gd name="T6" fmla="*/ 1275 w 1275"/>
                <a:gd name="T7" fmla="*/ 100 h 885"/>
                <a:gd name="T8" fmla="*/ 1221 w 1275"/>
                <a:gd name="T9" fmla="*/ 885 h 885"/>
                <a:gd name="T10" fmla="*/ 1046 w 1275"/>
                <a:gd name="T11" fmla="*/ 874 h 885"/>
                <a:gd name="T12" fmla="*/ 0 w 1275"/>
                <a:gd name="T13" fmla="*/ 815 h 8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885"/>
                <a:gd name="T23" fmla="*/ 1275 w 1275"/>
                <a:gd name="T24" fmla="*/ 885 h 8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885">
                  <a:moveTo>
                    <a:pt x="0" y="815"/>
                  </a:moveTo>
                  <a:lnTo>
                    <a:pt x="59" y="0"/>
                  </a:lnTo>
                  <a:lnTo>
                    <a:pt x="1235" y="87"/>
                  </a:lnTo>
                  <a:lnTo>
                    <a:pt x="1275" y="100"/>
                  </a:lnTo>
                  <a:lnTo>
                    <a:pt x="1221" y="885"/>
                  </a:lnTo>
                  <a:lnTo>
                    <a:pt x="1046" y="874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>
              <a:off x="6348413" y="4057650"/>
              <a:ext cx="396875" cy="404813"/>
            </a:xfrm>
            <a:custGeom>
              <a:avLst/>
              <a:gdLst>
                <a:gd name="T0" fmla="*/ 0 w 561"/>
                <a:gd name="T1" fmla="*/ 535 h 546"/>
                <a:gd name="T2" fmla="*/ 12 w 561"/>
                <a:gd name="T3" fmla="*/ 420 h 546"/>
                <a:gd name="T4" fmla="*/ 15 w 561"/>
                <a:gd name="T5" fmla="*/ 135 h 546"/>
                <a:gd name="T6" fmla="*/ 152 w 561"/>
                <a:gd name="T7" fmla="*/ 119 h 546"/>
                <a:gd name="T8" fmla="*/ 154 w 561"/>
                <a:gd name="T9" fmla="*/ 0 h 546"/>
                <a:gd name="T10" fmla="*/ 552 w 561"/>
                <a:gd name="T11" fmla="*/ 4 h 546"/>
                <a:gd name="T12" fmla="*/ 561 w 561"/>
                <a:gd name="T13" fmla="*/ 120 h 546"/>
                <a:gd name="T14" fmla="*/ 485 w 561"/>
                <a:gd name="T15" fmla="*/ 541 h 546"/>
                <a:gd name="T16" fmla="*/ 149 w 561"/>
                <a:gd name="T17" fmla="*/ 546 h 546"/>
                <a:gd name="T18" fmla="*/ 0 w 561"/>
                <a:gd name="T19" fmla="*/ 535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1"/>
                <a:gd name="T31" fmla="*/ 0 h 546"/>
                <a:gd name="T32" fmla="*/ 561 w 561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1" h="546">
                  <a:moveTo>
                    <a:pt x="0" y="535"/>
                  </a:moveTo>
                  <a:lnTo>
                    <a:pt x="12" y="420"/>
                  </a:lnTo>
                  <a:lnTo>
                    <a:pt x="15" y="135"/>
                  </a:lnTo>
                  <a:lnTo>
                    <a:pt x="152" y="119"/>
                  </a:lnTo>
                  <a:lnTo>
                    <a:pt x="154" y="0"/>
                  </a:lnTo>
                  <a:lnTo>
                    <a:pt x="552" y="4"/>
                  </a:lnTo>
                  <a:lnTo>
                    <a:pt x="561" y="120"/>
                  </a:lnTo>
                  <a:lnTo>
                    <a:pt x="485" y="541"/>
                  </a:lnTo>
                  <a:lnTo>
                    <a:pt x="149" y="546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276725" y="3902075"/>
              <a:ext cx="661988" cy="539750"/>
            </a:xfrm>
            <a:custGeom>
              <a:avLst/>
              <a:gdLst/>
              <a:ahLst/>
              <a:cxnLst>
                <a:cxn ang="0">
                  <a:pos x="0" y="421"/>
                </a:cxn>
                <a:cxn ang="0">
                  <a:pos x="2" y="555"/>
                </a:cxn>
                <a:cxn ang="0">
                  <a:pos x="199" y="563"/>
                </a:cxn>
                <a:cxn ang="0">
                  <a:pos x="193" y="731"/>
                </a:cxn>
                <a:cxn ang="0">
                  <a:pos x="856" y="592"/>
                </a:cxn>
                <a:cxn ang="0">
                  <a:pos x="866" y="305"/>
                </a:cxn>
                <a:cxn ang="0">
                  <a:pos x="935" y="316"/>
                </a:cxn>
                <a:cxn ang="0">
                  <a:pos x="929" y="38"/>
                </a:cxn>
                <a:cxn ang="0">
                  <a:pos x="282" y="19"/>
                </a:cxn>
                <a:cxn ang="0">
                  <a:pos x="14" y="0"/>
                </a:cxn>
                <a:cxn ang="0">
                  <a:pos x="0" y="421"/>
                </a:cxn>
              </a:cxnLst>
              <a:rect l="0" t="0" r="r" b="b"/>
              <a:pathLst>
                <a:path w="935" h="731">
                  <a:moveTo>
                    <a:pt x="0" y="421"/>
                  </a:moveTo>
                  <a:lnTo>
                    <a:pt x="2" y="555"/>
                  </a:lnTo>
                  <a:lnTo>
                    <a:pt x="199" y="563"/>
                  </a:lnTo>
                  <a:lnTo>
                    <a:pt x="193" y="731"/>
                  </a:lnTo>
                  <a:lnTo>
                    <a:pt x="856" y="592"/>
                  </a:lnTo>
                  <a:lnTo>
                    <a:pt x="866" y="305"/>
                  </a:lnTo>
                  <a:lnTo>
                    <a:pt x="935" y="316"/>
                  </a:lnTo>
                  <a:lnTo>
                    <a:pt x="929" y="38"/>
                  </a:lnTo>
                  <a:lnTo>
                    <a:pt x="282" y="19"/>
                  </a:lnTo>
                  <a:lnTo>
                    <a:pt x="14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08488" y="4343400"/>
              <a:ext cx="468312" cy="498475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" y="139"/>
                </a:cxn>
                <a:cxn ang="0">
                  <a:pos x="666" y="0"/>
                </a:cxn>
                <a:cxn ang="0">
                  <a:pos x="664" y="331"/>
                </a:cxn>
                <a:cxn ang="0">
                  <a:pos x="666" y="543"/>
                </a:cxn>
                <a:cxn ang="0">
                  <a:pos x="560" y="593"/>
                </a:cxn>
                <a:cxn ang="0">
                  <a:pos x="343" y="524"/>
                </a:cxn>
                <a:cxn ang="0">
                  <a:pos x="288" y="641"/>
                </a:cxn>
                <a:cxn ang="0">
                  <a:pos x="205" y="673"/>
                </a:cxn>
                <a:cxn ang="0">
                  <a:pos x="59" y="491"/>
                </a:cxn>
                <a:cxn ang="0">
                  <a:pos x="74" y="240"/>
                </a:cxn>
                <a:cxn ang="0">
                  <a:pos x="0" y="238"/>
                </a:cxn>
              </a:cxnLst>
              <a:rect l="0" t="0" r="r" b="b"/>
              <a:pathLst>
                <a:path w="666" h="673">
                  <a:moveTo>
                    <a:pt x="0" y="238"/>
                  </a:moveTo>
                  <a:lnTo>
                    <a:pt x="3" y="139"/>
                  </a:lnTo>
                  <a:lnTo>
                    <a:pt x="666" y="0"/>
                  </a:lnTo>
                  <a:lnTo>
                    <a:pt x="664" y="331"/>
                  </a:lnTo>
                  <a:lnTo>
                    <a:pt x="666" y="543"/>
                  </a:lnTo>
                  <a:lnTo>
                    <a:pt x="560" y="593"/>
                  </a:lnTo>
                  <a:lnTo>
                    <a:pt x="343" y="524"/>
                  </a:lnTo>
                  <a:lnTo>
                    <a:pt x="288" y="641"/>
                  </a:lnTo>
                  <a:lnTo>
                    <a:pt x="205" y="673"/>
                  </a:lnTo>
                  <a:lnTo>
                    <a:pt x="59" y="491"/>
                  </a:lnTo>
                  <a:lnTo>
                    <a:pt x="74" y="24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16788" y="1474788"/>
              <a:ext cx="373062" cy="552450"/>
            </a:xfrm>
            <a:custGeom>
              <a:avLst/>
              <a:gdLst/>
              <a:ahLst/>
              <a:cxnLst>
                <a:cxn ang="0">
                  <a:pos x="0" y="612"/>
                </a:cxn>
                <a:cxn ang="0">
                  <a:pos x="17" y="2"/>
                </a:cxn>
                <a:cxn ang="0">
                  <a:pos x="428" y="0"/>
                </a:cxn>
                <a:cxn ang="0">
                  <a:pos x="529" y="0"/>
                </a:cxn>
                <a:cxn ang="0">
                  <a:pos x="531" y="494"/>
                </a:cxn>
                <a:cxn ang="0">
                  <a:pos x="524" y="745"/>
                </a:cxn>
                <a:cxn ang="0">
                  <a:pos x="129" y="737"/>
                </a:cxn>
                <a:cxn ang="0">
                  <a:pos x="129" y="612"/>
                </a:cxn>
                <a:cxn ang="0">
                  <a:pos x="0" y="612"/>
                </a:cxn>
              </a:cxnLst>
              <a:rect l="0" t="0" r="r" b="b"/>
              <a:pathLst>
                <a:path w="531" h="745">
                  <a:moveTo>
                    <a:pt x="0" y="612"/>
                  </a:moveTo>
                  <a:lnTo>
                    <a:pt x="17" y="2"/>
                  </a:lnTo>
                  <a:lnTo>
                    <a:pt x="428" y="0"/>
                  </a:lnTo>
                  <a:lnTo>
                    <a:pt x="529" y="0"/>
                  </a:lnTo>
                  <a:lnTo>
                    <a:pt x="531" y="494"/>
                  </a:lnTo>
                  <a:lnTo>
                    <a:pt x="524" y="745"/>
                  </a:lnTo>
                  <a:lnTo>
                    <a:pt x="129" y="737"/>
                  </a:lnTo>
                  <a:lnTo>
                    <a:pt x="12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07" name="Freeform 16"/>
            <p:cNvSpPr>
              <a:spLocks/>
            </p:cNvSpPr>
            <p:nvPr/>
          </p:nvSpPr>
          <p:spPr bwMode="auto">
            <a:xfrm>
              <a:off x="3825875" y="2389188"/>
              <a:ext cx="681038" cy="430212"/>
            </a:xfrm>
            <a:custGeom>
              <a:avLst/>
              <a:gdLst>
                <a:gd name="T0" fmla="*/ 0 w 967"/>
                <a:gd name="T1" fmla="*/ 546 h 581"/>
                <a:gd name="T2" fmla="*/ 5 w 967"/>
                <a:gd name="T3" fmla="*/ 252 h 581"/>
                <a:gd name="T4" fmla="*/ 23 w 967"/>
                <a:gd name="T5" fmla="*/ 0 h 581"/>
                <a:gd name="T6" fmla="*/ 573 w 967"/>
                <a:gd name="T7" fmla="*/ 12 h 581"/>
                <a:gd name="T8" fmla="*/ 967 w 967"/>
                <a:gd name="T9" fmla="*/ 34 h 581"/>
                <a:gd name="T10" fmla="*/ 948 w 967"/>
                <a:gd name="T11" fmla="*/ 581 h 581"/>
                <a:gd name="T12" fmla="*/ 0 w 967"/>
                <a:gd name="T13" fmla="*/ 546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7"/>
                <a:gd name="T22" fmla="*/ 0 h 581"/>
                <a:gd name="T23" fmla="*/ 967 w 967"/>
                <a:gd name="T24" fmla="*/ 581 h 5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7" h="581">
                  <a:moveTo>
                    <a:pt x="0" y="546"/>
                  </a:moveTo>
                  <a:lnTo>
                    <a:pt x="5" y="252"/>
                  </a:lnTo>
                  <a:lnTo>
                    <a:pt x="23" y="0"/>
                  </a:lnTo>
                  <a:lnTo>
                    <a:pt x="573" y="12"/>
                  </a:lnTo>
                  <a:lnTo>
                    <a:pt x="967" y="34"/>
                  </a:lnTo>
                  <a:lnTo>
                    <a:pt x="948" y="581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auto">
            <a:xfrm>
              <a:off x="3279775" y="1881188"/>
              <a:ext cx="561975" cy="868362"/>
            </a:xfrm>
            <a:custGeom>
              <a:avLst/>
              <a:gdLst>
                <a:gd name="T0" fmla="*/ 0 w 798"/>
                <a:gd name="T1" fmla="*/ 1089 h 1173"/>
                <a:gd name="T2" fmla="*/ 10 w 798"/>
                <a:gd name="T3" fmla="*/ 833 h 1173"/>
                <a:gd name="T4" fmla="*/ 44 w 798"/>
                <a:gd name="T5" fmla="*/ 133 h 1173"/>
                <a:gd name="T6" fmla="*/ 51 w 798"/>
                <a:gd name="T7" fmla="*/ 0 h 1173"/>
                <a:gd name="T8" fmla="*/ 547 w 798"/>
                <a:gd name="T9" fmla="*/ 22 h 1173"/>
                <a:gd name="T10" fmla="*/ 533 w 798"/>
                <a:gd name="T11" fmla="*/ 666 h 1173"/>
                <a:gd name="T12" fmla="*/ 798 w 798"/>
                <a:gd name="T13" fmla="*/ 686 h 1173"/>
                <a:gd name="T14" fmla="*/ 780 w 798"/>
                <a:gd name="T15" fmla="*/ 938 h 1173"/>
                <a:gd name="T16" fmla="*/ 629 w 798"/>
                <a:gd name="T17" fmla="*/ 975 h 1173"/>
                <a:gd name="T18" fmla="*/ 454 w 798"/>
                <a:gd name="T19" fmla="*/ 1173 h 1173"/>
                <a:gd name="T20" fmla="*/ 286 w 798"/>
                <a:gd name="T21" fmla="*/ 1086 h 1173"/>
                <a:gd name="T22" fmla="*/ 186 w 798"/>
                <a:gd name="T23" fmla="*/ 910 h 1173"/>
                <a:gd name="T24" fmla="*/ 0 w 798"/>
                <a:gd name="T25" fmla="*/ 1089 h 1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8"/>
                <a:gd name="T40" fmla="*/ 0 h 1173"/>
                <a:gd name="T41" fmla="*/ 798 w 798"/>
                <a:gd name="T42" fmla="*/ 1173 h 1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8" h="1173">
                  <a:moveTo>
                    <a:pt x="0" y="1089"/>
                  </a:moveTo>
                  <a:lnTo>
                    <a:pt x="10" y="833"/>
                  </a:lnTo>
                  <a:lnTo>
                    <a:pt x="44" y="133"/>
                  </a:lnTo>
                  <a:lnTo>
                    <a:pt x="51" y="0"/>
                  </a:lnTo>
                  <a:lnTo>
                    <a:pt x="547" y="22"/>
                  </a:lnTo>
                  <a:lnTo>
                    <a:pt x="533" y="666"/>
                  </a:lnTo>
                  <a:lnTo>
                    <a:pt x="798" y="686"/>
                  </a:lnTo>
                  <a:lnTo>
                    <a:pt x="780" y="938"/>
                  </a:lnTo>
                  <a:lnTo>
                    <a:pt x="629" y="975"/>
                  </a:lnTo>
                  <a:lnTo>
                    <a:pt x="454" y="1173"/>
                  </a:lnTo>
                  <a:lnTo>
                    <a:pt x="286" y="1086"/>
                  </a:lnTo>
                  <a:lnTo>
                    <a:pt x="186" y="910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967288" y="1933575"/>
              <a:ext cx="576262" cy="5191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20" y="187"/>
                </a:cxn>
                <a:cxn ang="0">
                  <a:pos x="18" y="0"/>
                </a:cxn>
                <a:cxn ang="0">
                  <a:pos x="815" y="20"/>
                </a:cxn>
                <a:cxn ang="0">
                  <a:pos x="801" y="699"/>
                </a:cxn>
                <a:cxn ang="0">
                  <a:pos x="543" y="702"/>
                </a:cxn>
                <a:cxn ang="0">
                  <a:pos x="0" y="671"/>
                </a:cxn>
              </a:cxnLst>
              <a:rect l="0" t="0" r="r" b="b"/>
              <a:pathLst>
                <a:path w="815" h="702">
                  <a:moveTo>
                    <a:pt x="0" y="671"/>
                  </a:moveTo>
                  <a:lnTo>
                    <a:pt x="20" y="187"/>
                  </a:lnTo>
                  <a:lnTo>
                    <a:pt x="18" y="0"/>
                  </a:lnTo>
                  <a:lnTo>
                    <a:pt x="815" y="20"/>
                  </a:lnTo>
                  <a:lnTo>
                    <a:pt x="801" y="699"/>
                  </a:lnTo>
                  <a:lnTo>
                    <a:pt x="543" y="702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19713" y="3940175"/>
              <a:ext cx="665162" cy="409575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5" y="0"/>
                </a:cxn>
                <a:cxn ang="0">
                  <a:pos x="941" y="18"/>
                </a:cxn>
                <a:cxn ang="0">
                  <a:pos x="937" y="367"/>
                </a:cxn>
                <a:cxn ang="0">
                  <a:pos x="652" y="343"/>
                </a:cxn>
                <a:cxn ang="0">
                  <a:pos x="574" y="378"/>
                </a:cxn>
                <a:cxn ang="0">
                  <a:pos x="642" y="540"/>
                </a:cxn>
                <a:cxn ang="0">
                  <a:pos x="401" y="553"/>
                </a:cxn>
                <a:cxn ang="0">
                  <a:pos x="131" y="539"/>
                </a:cxn>
                <a:cxn ang="0">
                  <a:pos x="131" y="273"/>
                </a:cxn>
                <a:cxn ang="0">
                  <a:pos x="0" y="277"/>
                </a:cxn>
              </a:cxnLst>
              <a:rect l="0" t="0" r="r" b="b"/>
              <a:pathLst>
                <a:path w="941" h="553">
                  <a:moveTo>
                    <a:pt x="0" y="277"/>
                  </a:moveTo>
                  <a:lnTo>
                    <a:pt x="5" y="0"/>
                  </a:lnTo>
                  <a:lnTo>
                    <a:pt x="941" y="18"/>
                  </a:lnTo>
                  <a:lnTo>
                    <a:pt x="937" y="367"/>
                  </a:lnTo>
                  <a:lnTo>
                    <a:pt x="652" y="343"/>
                  </a:lnTo>
                  <a:lnTo>
                    <a:pt x="574" y="378"/>
                  </a:lnTo>
                  <a:lnTo>
                    <a:pt x="642" y="540"/>
                  </a:lnTo>
                  <a:lnTo>
                    <a:pt x="401" y="553"/>
                  </a:lnTo>
                  <a:lnTo>
                    <a:pt x="131" y="539"/>
                  </a:lnTo>
                  <a:lnTo>
                    <a:pt x="131" y="273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981575" y="1462088"/>
              <a:ext cx="565150" cy="487362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3" y="0"/>
                </a:cxn>
                <a:cxn ang="0">
                  <a:pos x="379" y="12"/>
                </a:cxn>
                <a:cxn ang="0">
                  <a:pos x="802" y="12"/>
                </a:cxn>
                <a:cxn ang="0">
                  <a:pos x="797" y="658"/>
                </a:cxn>
                <a:cxn ang="0">
                  <a:pos x="0" y="638"/>
                </a:cxn>
              </a:cxnLst>
              <a:rect l="0" t="0" r="r" b="b"/>
              <a:pathLst>
                <a:path w="802" h="658">
                  <a:moveTo>
                    <a:pt x="0" y="638"/>
                  </a:moveTo>
                  <a:lnTo>
                    <a:pt x="3" y="0"/>
                  </a:lnTo>
                  <a:lnTo>
                    <a:pt x="379" y="12"/>
                  </a:lnTo>
                  <a:lnTo>
                    <a:pt x="802" y="12"/>
                  </a:lnTo>
                  <a:lnTo>
                    <a:pt x="797" y="65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12" name="Freeform 21"/>
            <p:cNvSpPr>
              <a:spLocks/>
            </p:cNvSpPr>
            <p:nvPr/>
          </p:nvSpPr>
          <p:spPr bwMode="auto">
            <a:xfrm>
              <a:off x="3332163" y="3571875"/>
              <a:ext cx="574675" cy="455613"/>
            </a:xfrm>
            <a:custGeom>
              <a:avLst/>
              <a:gdLst>
                <a:gd name="T0" fmla="*/ 0 w 812"/>
                <a:gd name="T1" fmla="*/ 261 h 616"/>
                <a:gd name="T2" fmla="*/ 14 w 812"/>
                <a:gd name="T3" fmla="*/ 135 h 616"/>
                <a:gd name="T4" fmla="*/ 138 w 812"/>
                <a:gd name="T5" fmla="*/ 124 h 616"/>
                <a:gd name="T6" fmla="*/ 151 w 812"/>
                <a:gd name="T7" fmla="*/ 0 h 616"/>
                <a:gd name="T8" fmla="*/ 664 w 812"/>
                <a:gd name="T9" fmla="*/ 30 h 616"/>
                <a:gd name="T10" fmla="*/ 714 w 812"/>
                <a:gd name="T11" fmla="*/ 407 h 616"/>
                <a:gd name="T12" fmla="*/ 812 w 812"/>
                <a:gd name="T13" fmla="*/ 501 h 616"/>
                <a:gd name="T14" fmla="*/ 601 w 812"/>
                <a:gd name="T15" fmla="*/ 492 h 616"/>
                <a:gd name="T16" fmla="*/ 574 w 812"/>
                <a:gd name="T17" fmla="*/ 616 h 616"/>
                <a:gd name="T18" fmla="*/ 276 w 812"/>
                <a:gd name="T19" fmla="*/ 612 h 616"/>
                <a:gd name="T20" fmla="*/ 199 w 812"/>
                <a:gd name="T21" fmla="*/ 528 h 616"/>
                <a:gd name="T22" fmla="*/ 211 w 812"/>
                <a:gd name="T23" fmla="*/ 270 h 616"/>
                <a:gd name="T24" fmla="*/ 0 w 812"/>
                <a:gd name="T25" fmla="*/ 261 h 6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2"/>
                <a:gd name="T40" fmla="*/ 0 h 616"/>
                <a:gd name="T41" fmla="*/ 812 w 812"/>
                <a:gd name="T42" fmla="*/ 616 h 6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2" h="616">
                  <a:moveTo>
                    <a:pt x="0" y="261"/>
                  </a:moveTo>
                  <a:lnTo>
                    <a:pt x="14" y="135"/>
                  </a:lnTo>
                  <a:lnTo>
                    <a:pt x="138" y="124"/>
                  </a:lnTo>
                  <a:lnTo>
                    <a:pt x="151" y="0"/>
                  </a:lnTo>
                  <a:lnTo>
                    <a:pt x="664" y="30"/>
                  </a:lnTo>
                  <a:lnTo>
                    <a:pt x="714" y="407"/>
                  </a:lnTo>
                  <a:lnTo>
                    <a:pt x="812" y="501"/>
                  </a:lnTo>
                  <a:lnTo>
                    <a:pt x="601" y="492"/>
                  </a:lnTo>
                  <a:lnTo>
                    <a:pt x="574" y="616"/>
                  </a:lnTo>
                  <a:lnTo>
                    <a:pt x="276" y="612"/>
                  </a:lnTo>
                  <a:lnTo>
                    <a:pt x="199" y="528"/>
                  </a:lnTo>
                  <a:lnTo>
                    <a:pt x="211" y="27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>
              <a:off x="3219450" y="3667125"/>
              <a:ext cx="307975" cy="609600"/>
            </a:xfrm>
            <a:custGeom>
              <a:avLst/>
              <a:gdLst>
                <a:gd name="T0" fmla="*/ 0 w 435"/>
                <a:gd name="T1" fmla="*/ 437 h 823"/>
                <a:gd name="T2" fmla="*/ 8 w 435"/>
                <a:gd name="T3" fmla="*/ 725 h 823"/>
                <a:gd name="T4" fmla="*/ 216 w 435"/>
                <a:gd name="T5" fmla="*/ 823 h 823"/>
                <a:gd name="T6" fmla="*/ 413 w 435"/>
                <a:gd name="T7" fmla="*/ 823 h 823"/>
                <a:gd name="T8" fmla="*/ 435 w 435"/>
                <a:gd name="T9" fmla="*/ 483 h 823"/>
                <a:gd name="T10" fmla="*/ 358 w 435"/>
                <a:gd name="T11" fmla="*/ 399 h 823"/>
                <a:gd name="T12" fmla="*/ 370 w 435"/>
                <a:gd name="T13" fmla="*/ 141 h 823"/>
                <a:gd name="T14" fmla="*/ 159 w 435"/>
                <a:gd name="T15" fmla="*/ 132 h 823"/>
                <a:gd name="T16" fmla="*/ 173 w 435"/>
                <a:gd name="T17" fmla="*/ 6 h 823"/>
                <a:gd name="T18" fmla="*/ 21 w 435"/>
                <a:gd name="T19" fmla="*/ 0 h 823"/>
                <a:gd name="T20" fmla="*/ 0 w 435"/>
                <a:gd name="T21" fmla="*/ 437 h 8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5"/>
                <a:gd name="T34" fmla="*/ 0 h 823"/>
                <a:gd name="T35" fmla="*/ 435 w 435"/>
                <a:gd name="T36" fmla="*/ 823 h 8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5" h="823">
                  <a:moveTo>
                    <a:pt x="0" y="437"/>
                  </a:moveTo>
                  <a:lnTo>
                    <a:pt x="8" y="725"/>
                  </a:lnTo>
                  <a:lnTo>
                    <a:pt x="216" y="823"/>
                  </a:lnTo>
                  <a:lnTo>
                    <a:pt x="413" y="823"/>
                  </a:lnTo>
                  <a:lnTo>
                    <a:pt x="435" y="483"/>
                  </a:lnTo>
                  <a:lnTo>
                    <a:pt x="358" y="399"/>
                  </a:lnTo>
                  <a:lnTo>
                    <a:pt x="370" y="141"/>
                  </a:lnTo>
                  <a:lnTo>
                    <a:pt x="159" y="132"/>
                  </a:lnTo>
                  <a:lnTo>
                    <a:pt x="173" y="6"/>
                  </a:lnTo>
                  <a:lnTo>
                    <a:pt x="21" y="0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4" name="Freeform 23"/>
            <p:cNvSpPr>
              <a:spLocks/>
            </p:cNvSpPr>
            <p:nvPr/>
          </p:nvSpPr>
          <p:spPr bwMode="auto">
            <a:xfrm>
              <a:off x="3316288" y="1400175"/>
              <a:ext cx="631825" cy="496888"/>
            </a:xfrm>
            <a:custGeom>
              <a:avLst/>
              <a:gdLst>
                <a:gd name="T0" fmla="*/ 0 w 895"/>
                <a:gd name="T1" fmla="*/ 652 h 674"/>
                <a:gd name="T2" fmla="*/ 24 w 895"/>
                <a:gd name="T3" fmla="*/ 0 h 674"/>
                <a:gd name="T4" fmla="*/ 589 w 895"/>
                <a:gd name="T5" fmla="*/ 24 h 674"/>
                <a:gd name="T6" fmla="*/ 682 w 895"/>
                <a:gd name="T7" fmla="*/ 27 h 674"/>
                <a:gd name="T8" fmla="*/ 895 w 895"/>
                <a:gd name="T9" fmla="*/ 341 h 674"/>
                <a:gd name="T10" fmla="*/ 882 w 895"/>
                <a:gd name="T11" fmla="*/ 673 h 674"/>
                <a:gd name="T12" fmla="*/ 496 w 895"/>
                <a:gd name="T13" fmla="*/ 674 h 674"/>
                <a:gd name="T14" fmla="*/ 0 w 895"/>
                <a:gd name="T15" fmla="*/ 652 h 6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5"/>
                <a:gd name="T25" fmla="*/ 0 h 674"/>
                <a:gd name="T26" fmla="*/ 895 w 895"/>
                <a:gd name="T27" fmla="*/ 674 h 6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5" h="674">
                  <a:moveTo>
                    <a:pt x="0" y="652"/>
                  </a:moveTo>
                  <a:lnTo>
                    <a:pt x="24" y="0"/>
                  </a:lnTo>
                  <a:lnTo>
                    <a:pt x="589" y="24"/>
                  </a:lnTo>
                  <a:lnTo>
                    <a:pt x="682" y="27"/>
                  </a:lnTo>
                  <a:lnTo>
                    <a:pt x="895" y="341"/>
                  </a:lnTo>
                  <a:lnTo>
                    <a:pt x="882" y="673"/>
                  </a:lnTo>
                  <a:lnTo>
                    <a:pt x="496" y="674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5" name="Freeform 24"/>
            <p:cNvSpPr>
              <a:spLocks/>
            </p:cNvSpPr>
            <p:nvPr/>
          </p:nvSpPr>
          <p:spPr bwMode="auto">
            <a:xfrm>
              <a:off x="7300913" y="3241675"/>
              <a:ext cx="566737" cy="461963"/>
            </a:xfrm>
            <a:custGeom>
              <a:avLst/>
              <a:gdLst>
                <a:gd name="T0" fmla="*/ 0 w 802"/>
                <a:gd name="T1" fmla="*/ 458 h 625"/>
                <a:gd name="T2" fmla="*/ 0 w 802"/>
                <a:gd name="T3" fmla="*/ 251 h 625"/>
                <a:gd name="T4" fmla="*/ 135 w 802"/>
                <a:gd name="T5" fmla="*/ 251 h 625"/>
                <a:gd name="T6" fmla="*/ 303 w 802"/>
                <a:gd name="T7" fmla="*/ 278 h 625"/>
                <a:gd name="T8" fmla="*/ 482 w 802"/>
                <a:gd name="T9" fmla="*/ 0 h 625"/>
                <a:gd name="T10" fmla="*/ 799 w 802"/>
                <a:gd name="T11" fmla="*/ 186 h 625"/>
                <a:gd name="T12" fmla="*/ 802 w 802"/>
                <a:gd name="T13" fmla="*/ 374 h 625"/>
                <a:gd name="T14" fmla="*/ 665 w 802"/>
                <a:gd name="T15" fmla="*/ 383 h 625"/>
                <a:gd name="T16" fmla="*/ 665 w 802"/>
                <a:gd name="T17" fmla="*/ 615 h 625"/>
                <a:gd name="T18" fmla="*/ 131 w 802"/>
                <a:gd name="T19" fmla="*/ 625 h 625"/>
                <a:gd name="T20" fmla="*/ 128 w 802"/>
                <a:gd name="T21" fmla="*/ 458 h 625"/>
                <a:gd name="T22" fmla="*/ 0 w 802"/>
                <a:gd name="T23" fmla="*/ 458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2"/>
                <a:gd name="T37" fmla="*/ 0 h 625"/>
                <a:gd name="T38" fmla="*/ 802 w 802"/>
                <a:gd name="T39" fmla="*/ 625 h 6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2" h="625">
                  <a:moveTo>
                    <a:pt x="0" y="458"/>
                  </a:moveTo>
                  <a:lnTo>
                    <a:pt x="0" y="251"/>
                  </a:lnTo>
                  <a:lnTo>
                    <a:pt x="135" y="251"/>
                  </a:lnTo>
                  <a:lnTo>
                    <a:pt x="303" y="278"/>
                  </a:lnTo>
                  <a:lnTo>
                    <a:pt x="482" y="0"/>
                  </a:lnTo>
                  <a:lnTo>
                    <a:pt x="799" y="186"/>
                  </a:lnTo>
                  <a:lnTo>
                    <a:pt x="802" y="374"/>
                  </a:lnTo>
                  <a:lnTo>
                    <a:pt x="665" y="383"/>
                  </a:lnTo>
                  <a:lnTo>
                    <a:pt x="665" y="615"/>
                  </a:lnTo>
                  <a:lnTo>
                    <a:pt x="131" y="625"/>
                  </a:lnTo>
                  <a:lnTo>
                    <a:pt x="128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6" name="Freeform 25"/>
            <p:cNvSpPr>
              <a:spLocks/>
            </p:cNvSpPr>
            <p:nvPr/>
          </p:nvSpPr>
          <p:spPr bwMode="auto">
            <a:xfrm>
              <a:off x="6388100" y="3457575"/>
              <a:ext cx="455613" cy="604838"/>
            </a:xfrm>
            <a:custGeom>
              <a:avLst/>
              <a:gdLst>
                <a:gd name="T0" fmla="*/ 0 w 643"/>
                <a:gd name="T1" fmla="*/ 598 h 816"/>
                <a:gd name="T2" fmla="*/ 65 w 643"/>
                <a:gd name="T3" fmla="*/ 0 h 816"/>
                <a:gd name="T4" fmla="*/ 643 w 643"/>
                <a:gd name="T5" fmla="*/ 4 h 816"/>
                <a:gd name="T6" fmla="*/ 640 w 643"/>
                <a:gd name="T7" fmla="*/ 199 h 816"/>
                <a:gd name="T8" fmla="*/ 524 w 643"/>
                <a:gd name="T9" fmla="*/ 323 h 816"/>
                <a:gd name="T10" fmla="*/ 498 w 643"/>
                <a:gd name="T11" fmla="*/ 816 h 816"/>
                <a:gd name="T12" fmla="*/ 100 w 643"/>
                <a:gd name="T13" fmla="*/ 812 h 816"/>
                <a:gd name="T14" fmla="*/ 102 w 643"/>
                <a:gd name="T15" fmla="*/ 555 h 816"/>
                <a:gd name="T16" fmla="*/ 0 w 643"/>
                <a:gd name="T17" fmla="*/ 598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3"/>
                <a:gd name="T28" fmla="*/ 0 h 816"/>
                <a:gd name="T29" fmla="*/ 643 w 643"/>
                <a:gd name="T30" fmla="*/ 816 h 8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3" h="816">
                  <a:moveTo>
                    <a:pt x="0" y="598"/>
                  </a:moveTo>
                  <a:lnTo>
                    <a:pt x="65" y="0"/>
                  </a:lnTo>
                  <a:lnTo>
                    <a:pt x="643" y="4"/>
                  </a:lnTo>
                  <a:lnTo>
                    <a:pt x="640" y="199"/>
                  </a:lnTo>
                  <a:lnTo>
                    <a:pt x="524" y="323"/>
                  </a:lnTo>
                  <a:lnTo>
                    <a:pt x="498" y="816"/>
                  </a:lnTo>
                  <a:lnTo>
                    <a:pt x="100" y="812"/>
                  </a:lnTo>
                  <a:lnTo>
                    <a:pt x="102" y="55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7" name="Freeform 26"/>
            <p:cNvSpPr>
              <a:spLocks/>
            </p:cNvSpPr>
            <p:nvPr/>
          </p:nvSpPr>
          <p:spPr bwMode="auto">
            <a:xfrm>
              <a:off x="3371850" y="3902075"/>
              <a:ext cx="700088" cy="590550"/>
            </a:xfrm>
            <a:custGeom>
              <a:avLst/>
              <a:gdLst>
                <a:gd name="T0" fmla="*/ 0 w 988"/>
                <a:gd name="T1" fmla="*/ 502 h 794"/>
                <a:gd name="T2" fmla="*/ 158 w 988"/>
                <a:gd name="T3" fmla="*/ 715 h 794"/>
                <a:gd name="T4" fmla="*/ 437 w 988"/>
                <a:gd name="T5" fmla="*/ 672 h 794"/>
                <a:gd name="T6" fmla="*/ 517 w 988"/>
                <a:gd name="T7" fmla="*/ 729 h 794"/>
                <a:gd name="T8" fmla="*/ 587 w 988"/>
                <a:gd name="T9" fmla="*/ 608 h 794"/>
                <a:gd name="T10" fmla="*/ 792 w 988"/>
                <a:gd name="T11" fmla="*/ 794 h 794"/>
                <a:gd name="T12" fmla="*/ 773 w 988"/>
                <a:gd name="T13" fmla="*/ 500 h 794"/>
                <a:gd name="T14" fmla="*/ 925 w 988"/>
                <a:gd name="T15" fmla="*/ 351 h 794"/>
                <a:gd name="T16" fmla="*/ 988 w 988"/>
                <a:gd name="T17" fmla="*/ 221 h 794"/>
                <a:gd name="T18" fmla="*/ 857 w 988"/>
                <a:gd name="T19" fmla="*/ 197 h 794"/>
                <a:gd name="T20" fmla="*/ 874 w 988"/>
                <a:gd name="T21" fmla="*/ 0 h 794"/>
                <a:gd name="T22" fmla="*/ 755 w 988"/>
                <a:gd name="T23" fmla="*/ 51 h 794"/>
                <a:gd name="T24" fmla="*/ 544 w 988"/>
                <a:gd name="T25" fmla="*/ 42 h 794"/>
                <a:gd name="T26" fmla="*/ 517 w 988"/>
                <a:gd name="T27" fmla="*/ 166 h 794"/>
                <a:gd name="T28" fmla="*/ 219 w 988"/>
                <a:gd name="T29" fmla="*/ 162 h 794"/>
                <a:gd name="T30" fmla="*/ 197 w 988"/>
                <a:gd name="T31" fmla="*/ 502 h 794"/>
                <a:gd name="T32" fmla="*/ 0 w 988"/>
                <a:gd name="T33" fmla="*/ 502 h 7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794"/>
                <a:gd name="T53" fmla="*/ 988 w 988"/>
                <a:gd name="T54" fmla="*/ 794 h 7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794">
                  <a:moveTo>
                    <a:pt x="0" y="502"/>
                  </a:moveTo>
                  <a:lnTo>
                    <a:pt x="158" y="715"/>
                  </a:lnTo>
                  <a:lnTo>
                    <a:pt x="437" y="672"/>
                  </a:lnTo>
                  <a:lnTo>
                    <a:pt x="517" y="729"/>
                  </a:lnTo>
                  <a:lnTo>
                    <a:pt x="587" y="608"/>
                  </a:lnTo>
                  <a:lnTo>
                    <a:pt x="792" y="794"/>
                  </a:lnTo>
                  <a:lnTo>
                    <a:pt x="773" y="500"/>
                  </a:lnTo>
                  <a:lnTo>
                    <a:pt x="925" y="351"/>
                  </a:lnTo>
                  <a:lnTo>
                    <a:pt x="988" y="221"/>
                  </a:lnTo>
                  <a:lnTo>
                    <a:pt x="857" y="197"/>
                  </a:lnTo>
                  <a:lnTo>
                    <a:pt x="874" y="0"/>
                  </a:lnTo>
                  <a:lnTo>
                    <a:pt x="755" y="51"/>
                  </a:lnTo>
                  <a:lnTo>
                    <a:pt x="544" y="42"/>
                  </a:lnTo>
                  <a:lnTo>
                    <a:pt x="517" y="166"/>
                  </a:lnTo>
                  <a:lnTo>
                    <a:pt x="219" y="162"/>
                  </a:lnTo>
                  <a:lnTo>
                    <a:pt x="197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8" name="Freeform 27"/>
            <p:cNvSpPr>
              <a:spLocks/>
            </p:cNvSpPr>
            <p:nvPr/>
          </p:nvSpPr>
          <p:spPr bwMode="auto">
            <a:xfrm>
              <a:off x="4879975" y="4584700"/>
              <a:ext cx="533400" cy="527050"/>
            </a:xfrm>
            <a:custGeom>
              <a:avLst/>
              <a:gdLst>
                <a:gd name="T0" fmla="*/ 0 w 754"/>
                <a:gd name="T1" fmla="*/ 0 h 713"/>
                <a:gd name="T2" fmla="*/ 2 w 754"/>
                <a:gd name="T3" fmla="*/ 212 h 713"/>
                <a:gd name="T4" fmla="*/ 70 w 754"/>
                <a:gd name="T5" fmla="*/ 439 h 713"/>
                <a:gd name="T6" fmla="*/ 229 w 754"/>
                <a:gd name="T7" fmla="*/ 486 h 713"/>
                <a:gd name="T8" fmla="*/ 190 w 754"/>
                <a:gd name="T9" fmla="*/ 592 h 713"/>
                <a:gd name="T10" fmla="*/ 334 w 754"/>
                <a:gd name="T11" fmla="*/ 713 h 713"/>
                <a:gd name="T12" fmla="*/ 553 w 754"/>
                <a:gd name="T13" fmla="*/ 486 h 713"/>
                <a:gd name="T14" fmla="*/ 741 w 754"/>
                <a:gd name="T15" fmla="*/ 589 h 713"/>
                <a:gd name="T16" fmla="*/ 754 w 754"/>
                <a:gd name="T17" fmla="*/ 356 h 713"/>
                <a:gd name="T18" fmla="*/ 746 w 754"/>
                <a:gd name="T19" fmla="*/ 18 h 713"/>
                <a:gd name="T20" fmla="*/ 0 w 754"/>
                <a:gd name="T21" fmla="*/ 0 h 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713"/>
                <a:gd name="T35" fmla="*/ 754 w 754"/>
                <a:gd name="T36" fmla="*/ 713 h 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713">
                  <a:moveTo>
                    <a:pt x="0" y="0"/>
                  </a:moveTo>
                  <a:lnTo>
                    <a:pt x="2" y="212"/>
                  </a:lnTo>
                  <a:lnTo>
                    <a:pt x="70" y="439"/>
                  </a:lnTo>
                  <a:lnTo>
                    <a:pt x="229" y="486"/>
                  </a:lnTo>
                  <a:lnTo>
                    <a:pt x="190" y="592"/>
                  </a:lnTo>
                  <a:lnTo>
                    <a:pt x="334" y="713"/>
                  </a:lnTo>
                  <a:lnTo>
                    <a:pt x="553" y="486"/>
                  </a:lnTo>
                  <a:lnTo>
                    <a:pt x="741" y="589"/>
                  </a:lnTo>
                  <a:lnTo>
                    <a:pt x="754" y="356"/>
                  </a:lnTo>
                  <a:lnTo>
                    <a:pt x="74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9" name="Freeform 28"/>
            <p:cNvSpPr>
              <a:spLocks/>
            </p:cNvSpPr>
            <p:nvPr/>
          </p:nvSpPr>
          <p:spPr bwMode="auto">
            <a:xfrm>
              <a:off x="5975350" y="4357688"/>
              <a:ext cx="477838" cy="460375"/>
            </a:xfrm>
            <a:custGeom>
              <a:avLst/>
              <a:gdLst>
                <a:gd name="T0" fmla="*/ 0 w 679"/>
                <a:gd name="T1" fmla="*/ 526 h 621"/>
                <a:gd name="T2" fmla="*/ 4 w 679"/>
                <a:gd name="T3" fmla="*/ 276 h 621"/>
                <a:gd name="T4" fmla="*/ 68 w 679"/>
                <a:gd name="T5" fmla="*/ 259 h 621"/>
                <a:gd name="T6" fmla="*/ 80 w 679"/>
                <a:gd name="T7" fmla="*/ 0 h 621"/>
                <a:gd name="T8" fmla="*/ 137 w 679"/>
                <a:gd name="T9" fmla="*/ 11 h 621"/>
                <a:gd name="T10" fmla="*/ 542 w 679"/>
                <a:gd name="T11" fmla="*/ 15 h 621"/>
                <a:gd name="T12" fmla="*/ 530 w 679"/>
                <a:gd name="T13" fmla="*/ 130 h 621"/>
                <a:gd name="T14" fmla="*/ 679 w 679"/>
                <a:gd name="T15" fmla="*/ 141 h 621"/>
                <a:gd name="T16" fmla="*/ 667 w 679"/>
                <a:gd name="T17" fmla="*/ 551 h 621"/>
                <a:gd name="T18" fmla="*/ 453 w 679"/>
                <a:gd name="T19" fmla="*/ 621 h 621"/>
                <a:gd name="T20" fmla="*/ 351 w 679"/>
                <a:gd name="T21" fmla="*/ 523 h 621"/>
                <a:gd name="T22" fmla="*/ 0 w 679"/>
                <a:gd name="T23" fmla="*/ 526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9"/>
                <a:gd name="T37" fmla="*/ 0 h 621"/>
                <a:gd name="T38" fmla="*/ 679 w 679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9" h="621">
                  <a:moveTo>
                    <a:pt x="0" y="526"/>
                  </a:moveTo>
                  <a:lnTo>
                    <a:pt x="4" y="276"/>
                  </a:lnTo>
                  <a:lnTo>
                    <a:pt x="68" y="259"/>
                  </a:lnTo>
                  <a:lnTo>
                    <a:pt x="80" y="0"/>
                  </a:lnTo>
                  <a:lnTo>
                    <a:pt x="137" y="11"/>
                  </a:lnTo>
                  <a:lnTo>
                    <a:pt x="542" y="15"/>
                  </a:lnTo>
                  <a:lnTo>
                    <a:pt x="530" y="130"/>
                  </a:lnTo>
                  <a:lnTo>
                    <a:pt x="679" y="141"/>
                  </a:lnTo>
                  <a:lnTo>
                    <a:pt x="667" y="551"/>
                  </a:lnTo>
                  <a:lnTo>
                    <a:pt x="453" y="621"/>
                  </a:lnTo>
                  <a:lnTo>
                    <a:pt x="351" y="523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543550" y="1470025"/>
              <a:ext cx="631825" cy="479425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5" y="0"/>
                </a:cxn>
                <a:cxn ang="0">
                  <a:pos x="366" y="18"/>
                </a:cxn>
                <a:cxn ang="0">
                  <a:pos x="894" y="23"/>
                </a:cxn>
                <a:cxn ang="0">
                  <a:pos x="885" y="337"/>
                </a:cxn>
                <a:cxn ang="0">
                  <a:pos x="499" y="476"/>
                </a:cxn>
                <a:cxn ang="0">
                  <a:pos x="503" y="618"/>
                </a:cxn>
                <a:cxn ang="0">
                  <a:pos x="0" y="646"/>
                </a:cxn>
              </a:cxnLst>
              <a:rect l="0" t="0" r="r" b="b"/>
              <a:pathLst>
                <a:path w="894" h="646">
                  <a:moveTo>
                    <a:pt x="0" y="646"/>
                  </a:moveTo>
                  <a:lnTo>
                    <a:pt x="5" y="0"/>
                  </a:lnTo>
                  <a:lnTo>
                    <a:pt x="366" y="18"/>
                  </a:lnTo>
                  <a:lnTo>
                    <a:pt x="894" y="23"/>
                  </a:lnTo>
                  <a:lnTo>
                    <a:pt x="885" y="337"/>
                  </a:lnTo>
                  <a:lnTo>
                    <a:pt x="499" y="476"/>
                  </a:lnTo>
                  <a:lnTo>
                    <a:pt x="503" y="61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867275" y="2428875"/>
              <a:ext cx="485775" cy="528638"/>
            </a:xfrm>
            <a:custGeom>
              <a:avLst/>
              <a:gdLst/>
              <a:ahLst/>
              <a:cxnLst>
                <a:cxn ang="0">
                  <a:pos x="0" y="685"/>
                </a:cxn>
                <a:cxn ang="0">
                  <a:pos x="5" y="5"/>
                </a:cxn>
                <a:cxn ang="0">
                  <a:pos x="142" y="0"/>
                </a:cxn>
                <a:cxn ang="0">
                  <a:pos x="685" y="31"/>
                </a:cxn>
                <a:cxn ang="0">
                  <a:pos x="669" y="713"/>
                </a:cxn>
                <a:cxn ang="0">
                  <a:pos x="0" y="685"/>
                </a:cxn>
              </a:cxnLst>
              <a:rect l="0" t="0" r="r" b="b"/>
              <a:pathLst>
                <a:path w="685" h="713">
                  <a:moveTo>
                    <a:pt x="0" y="685"/>
                  </a:moveTo>
                  <a:lnTo>
                    <a:pt x="5" y="5"/>
                  </a:lnTo>
                  <a:lnTo>
                    <a:pt x="142" y="0"/>
                  </a:lnTo>
                  <a:lnTo>
                    <a:pt x="685" y="31"/>
                  </a:lnTo>
                  <a:lnTo>
                    <a:pt x="669" y="713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22" name="Freeform 31"/>
            <p:cNvSpPr>
              <a:spLocks/>
            </p:cNvSpPr>
            <p:nvPr/>
          </p:nvSpPr>
          <p:spPr bwMode="auto">
            <a:xfrm>
              <a:off x="3802063" y="3594100"/>
              <a:ext cx="684212" cy="619125"/>
            </a:xfrm>
            <a:custGeom>
              <a:avLst/>
              <a:gdLst>
                <a:gd name="T0" fmla="*/ 0 w 971"/>
                <a:gd name="T1" fmla="*/ 0 h 839"/>
                <a:gd name="T2" fmla="*/ 50 w 971"/>
                <a:gd name="T3" fmla="*/ 377 h 839"/>
                <a:gd name="T4" fmla="*/ 148 w 971"/>
                <a:gd name="T5" fmla="*/ 471 h 839"/>
                <a:gd name="T6" fmla="*/ 267 w 971"/>
                <a:gd name="T7" fmla="*/ 420 h 839"/>
                <a:gd name="T8" fmla="*/ 250 w 971"/>
                <a:gd name="T9" fmla="*/ 617 h 839"/>
                <a:gd name="T10" fmla="*/ 381 w 971"/>
                <a:gd name="T11" fmla="*/ 641 h 839"/>
                <a:gd name="T12" fmla="*/ 318 w 971"/>
                <a:gd name="T13" fmla="*/ 771 h 839"/>
                <a:gd name="T14" fmla="*/ 674 w 971"/>
                <a:gd name="T15" fmla="*/ 839 h 839"/>
                <a:gd name="T16" fmla="*/ 688 w 971"/>
                <a:gd name="T17" fmla="*/ 418 h 839"/>
                <a:gd name="T18" fmla="*/ 956 w 971"/>
                <a:gd name="T19" fmla="*/ 437 h 839"/>
                <a:gd name="T20" fmla="*/ 971 w 971"/>
                <a:gd name="T21" fmla="*/ 53 h 839"/>
                <a:gd name="T22" fmla="*/ 0 w 971"/>
                <a:gd name="T23" fmla="*/ 0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1"/>
                <a:gd name="T37" fmla="*/ 0 h 839"/>
                <a:gd name="T38" fmla="*/ 971 w 971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1" h="839">
                  <a:moveTo>
                    <a:pt x="0" y="0"/>
                  </a:moveTo>
                  <a:lnTo>
                    <a:pt x="50" y="377"/>
                  </a:lnTo>
                  <a:lnTo>
                    <a:pt x="148" y="471"/>
                  </a:lnTo>
                  <a:lnTo>
                    <a:pt x="267" y="420"/>
                  </a:lnTo>
                  <a:lnTo>
                    <a:pt x="250" y="617"/>
                  </a:lnTo>
                  <a:lnTo>
                    <a:pt x="381" y="641"/>
                  </a:lnTo>
                  <a:lnTo>
                    <a:pt x="318" y="771"/>
                  </a:lnTo>
                  <a:lnTo>
                    <a:pt x="674" y="839"/>
                  </a:lnTo>
                  <a:lnTo>
                    <a:pt x="688" y="418"/>
                  </a:lnTo>
                  <a:lnTo>
                    <a:pt x="956" y="437"/>
                  </a:lnTo>
                  <a:lnTo>
                    <a:pt x="97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242175" y="3697288"/>
              <a:ext cx="528638" cy="439737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" y="49"/>
                </a:cxn>
                <a:cxn ang="0">
                  <a:pos x="212" y="10"/>
                </a:cxn>
                <a:cxn ang="0">
                  <a:pos x="746" y="0"/>
                </a:cxn>
                <a:cxn ang="0">
                  <a:pos x="741" y="164"/>
                </a:cxn>
                <a:cxn ang="0">
                  <a:pos x="574" y="314"/>
                </a:cxn>
                <a:cxn ang="0">
                  <a:pos x="582" y="576"/>
                </a:cxn>
                <a:cxn ang="0">
                  <a:pos x="0" y="594"/>
                </a:cxn>
              </a:cxnLst>
              <a:rect l="0" t="0" r="r" b="b"/>
              <a:pathLst>
                <a:path w="746" h="594">
                  <a:moveTo>
                    <a:pt x="0" y="594"/>
                  </a:moveTo>
                  <a:lnTo>
                    <a:pt x="7" y="49"/>
                  </a:lnTo>
                  <a:lnTo>
                    <a:pt x="212" y="10"/>
                  </a:lnTo>
                  <a:lnTo>
                    <a:pt x="746" y="0"/>
                  </a:lnTo>
                  <a:lnTo>
                    <a:pt x="741" y="164"/>
                  </a:lnTo>
                  <a:lnTo>
                    <a:pt x="574" y="314"/>
                  </a:lnTo>
                  <a:lnTo>
                    <a:pt x="582" y="576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24" name="Freeform 33"/>
            <p:cNvSpPr>
              <a:spLocks/>
            </p:cNvSpPr>
            <p:nvPr/>
          </p:nvSpPr>
          <p:spPr bwMode="auto">
            <a:xfrm>
              <a:off x="7566025" y="4324350"/>
              <a:ext cx="611188" cy="1009650"/>
            </a:xfrm>
            <a:custGeom>
              <a:avLst/>
              <a:gdLst>
                <a:gd name="T0" fmla="*/ 0 w 866"/>
                <a:gd name="T1" fmla="*/ 544 h 1363"/>
                <a:gd name="T2" fmla="*/ 1 w 866"/>
                <a:gd name="T3" fmla="*/ 887 h 1363"/>
                <a:gd name="T4" fmla="*/ 532 w 866"/>
                <a:gd name="T5" fmla="*/ 1239 h 1363"/>
                <a:gd name="T6" fmla="*/ 861 w 866"/>
                <a:gd name="T7" fmla="*/ 1363 h 1363"/>
                <a:gd name="T8" fmla="*/ 863 w 866"/>
                <a:gd name="T9" fmla="*/ 897 h 1363"/>
                <a:gd name="T10" fmla="*/ 865 w 866"/>
                <a:gd name="T11" fmla="*/ 505 h 1363"/>
                <a:gd name="T12" fmla="*/ 866 w 866"/>
                <a:gd name="T13" fmla="*/ 12 h 1363"/>
                <a:gd name="T14" fmla="*/ 276 w 866"/>
                <a:gd name="T15" fmla="*/ 0 h 1363"/>
                <a:gd name="T16" fmla="*/ 143 w 866"/>
                <a:gd name="T17" fmla="*/ 0 h 1363"/>
                <a:gd name="T18" fmla="*/ 139 w 866"/>
                <a:gd name="T19" fmla="*/ 403 h 1363"/>
                <a:gd name="T20" fmla="*/ 8 w 866"/>
                <a:gd name="T21" fmla="*/ 413 h 1363"/>
                <a:gd name="T22" fmla="*/ 0 w 866"/>
                <a:gd name="T23" fmla="*/ 544 h 1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6"/>
                <a:gd name="T37" fmla="*/ 0 h 1363"/>
                <a:gd name="T38" fmla="*/ 866 w 866"/>
                <a:gd name="T39" fmla="*/ 1363 h 13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6" h="1363">
                  <a:moveTo>
                    <a:pt x="0" y="544"/>
                  </a:moveTo>
                  <a:lnTo>
                    <a:pt x="1" y="887"/>
                  </a:lnTo>
                  <a:lnTo>
                    <a:pt x="532" y="1239"/>
                  </a:lnTo>
                  <a:lnTo>
                    <a:pt x="861" y="1363"/>
                  </a:lnTo>
                  <a:lnTo>
                    <a:pt x="863" y="897"/>
                  </a:lnTo>
                  <a:lnTo>
                    <a:pt x="865" y="505"/>
                  </a:lnTo>
                  <a:lnTo>
                    <a:pt x="866" y="12"/>
                  </a:lnTo>
                  <a:lnTo>
                    <a:pt x="276" y="0"/>
                  </a:lnTo>
                  <a:lnTo>
                    <a:pt x="143" y="0"/>
                  </a:lnTo>
                  <a:lnTo>
                    <a:pt x="139" y="403"/>
                  </a:lnTo>
                  <a:lnTo>
                    <a:pt x="8" y="413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835775" y="3124200"/>
              <a:ext cx="560388" cy="481013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8" y="455"/>
                </a:cxn>
                <a:cxn ang="0">
                  <a:pos x="5" y="650"/>
                </a:cxn>
                <a:cxn ang="0">
                  <a:pos x="658" y="410"/>
                </a:cxn>
                <a:cxn ang="0">
                  <a:pos x="793" y="410"/>
                </a:cxn>
                <a:cxn ang="0">
                  <a:pos x="793" y="8"/>
                </a:cxn>
                <a:cxn ang="0">
                  <a:pos x="341" y="17"/>
                </a:cxn>
                <a:cxn ang="0">
                  <a:pos x="204" y="0"/>
                </a:cxn>
                <a:cxn ang="0">
                  <a:pos x="129" y="293"/>
                </a:cxn>
                <a:cxn ang="0">
                  <a:pos x="0" y="311"/>
                </a:cxn>
              </a:cxnLst>
              <a:rect l="0" t="0" r="r" b="b"/>
              <a:pathLst>
                <a:path w="793" h="650">
                  <a:moveTo>
                    <a:pt x="0" y="311"/>
                  </a:moveTo>
                  <a:lnTo>
                    <a:pt x="8" y="455"/>
                  </a:lnTo>
                  <a:lnTo>
                    <a:pt x="5" y="650"/>
                  </a:lnTo>
                  <a:lnTo>
                    <a:pt x="658" y="410"/>
                  </a:lnTo>
                  <a:lnTo>
                    <a:pt x="793" y="410"/>
                  </a:lnTo>
                  <a:lnTo>
                    <a:pt x="793" y="8"/>
                  </a:lnTo>
                  <a:lnTo>
                    <a:pt x="341" y="17"/>
                  </a:lnTo>
                  <a:lnTo>
                    <a:pt x="204" y="0"/>
                  </a:lnTo>
                  <a:lnTo>
                    <a:pt x="129" y="293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26" name="Freeform 35"/>
            <p:cNvSpPr>
              <a:spLocks/>
            </p:cNvSpPr>
            <p:nvPr/>
          </p:nvSpPr>
          <p:spPr bwMode="auto">
            <a:xfrm>
              <a:off x="4232275" y="2001838"/>
              <a:ext cx="750888" cy="431800"/>
            </a:xfrm>
            <a:custGeom>
              <a:avLst/>
              <a:gdLst>
                <a:gd name="T0" fmla="*/ 0 w 1063"/>
                <a:gd name="T1" fmla="*/ 536 h 584"/>
                <a:gd name="T2" fmla="*/ 7 w 1063"/>
                <a:gd name="T3" fmla="*/ 0 h 584"/>
                <a:gd name="T4" fmla="*/ 364 w 1063"/>
                <a:gd name="T5" fmla="*/ 182 h 584"/>
                <a:gd name="T6" fmla="*/ 520 w 1063"/>
                <a:gd name="T7" fmla="*/ 179 h 584"/>
                <a:gd name="T8" fmla="*/ 523 w 1063"/>
                <a:gd name="T9" fmla="*/ 88 h 584"/>
                <a:gd name="T10" fmla="*/ 1063 w 1063"/>
                <a:gd name="T11" fmla="*/ 95 h 584"/>
                <a:gd name="T12" fmla="*/ 1043 w 1063"/>
                <a:gd name="T13" fmla="*/ 579 h 584"/>
                <a:gd name="T14" fmla="*/ 906 w 1063"/>
                <a:gd name="T15" fmla="*/ 584 h 584"/>
                <a:gd name="T16" fmla="*/ 394 w 1063"/>
                <a:gd name="T17" fmla="*/ 558 h 584"/>
                <a:gd name="T18" fmla="*/ 0 w 1063"/>
                <a:gd name="T19" fmla="*/ 536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3"/>
                <a:gd name="T31" fmla="*/ 0 h 584"/>
                <a:gd name="T32" fmla="*/ 1063 w 1063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3" h="584">
                  <a:moveTo>
                    <a:pt x="0" y="536"/>
                  </a:moveTo>
                  <a:lnTo>
                    <a:pt x="7" y="0"/>
                  </a:lnTo>
                  <a:lnTo>
                    <a:pt x="364" y="182"/>
                  </a:lnTo>
                  <a:lnTo>
                    <a:pt x="520" y="179"/>
                  </a:lnTo>
                  <a:lnTo>
                    <a:pt x="523" y="88"/>
                  </a:lnTo>
                  <a:lnTo>
                    <a:pt x="1063" y="95"/>
                  </a:lnTo>
                  <a:lnTo>
                    <a:pt x="1043" y="579"/>
                  </a:lnTo>
                  <a:lnTo>
                    <a:pt x="906" y="584"/>
                  </a:lnTo>
                  <a:lnTo>
                    <a:pt x="394" y="558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7" name="Freeform 36"/>
            <p:cNvSpPr>
              <a:spLocks/>
            </p:cNvSpPr>
            <p:nvPr/>
          </p:nvSpPr>
          <p:spPr bwMode="auto">
            <a:xfrm>
              <a:off x="5600700" y="4195763"/>
              <a:ext cx="473075" cy="366712"/>
            </a:xfrm>
            <a:custGeom>
              <a:avLst/>
              <a:gdLst>
                <a:gd name="T0" fmla="*/ 0 w 667"/>
                <a:gd name="T1" fmla="*/ 406 h 496"/>
                <a:gd name="T2" fmla="*/ 3 w 667"/>
                <a:gd name="T3" fmla="*/ 210 h 496"/>
                <a:gd name="T4" fmla="*/ 244 w 667"/>
                <a:gd name="T5" fmla="*/ 197 h 496"/>
                <a:gd name="T6" fmla="*/ 176 w 667"/>
                <a:gd name="T7" fmla="*/ 35 h 496"/>
                <a:gd name="T8" fmla="*/ 254 w 667"/>
                <a:gd name="T9" fmla="*/ 0 h 496"/>
                <a:gd name="T10" fmla="*/ 539 w 667"/>
                <a:gd name="T11" fmla="*/ 24 h 496"/>
                <a:gd name="T12" fmla="*/ 667 w 667"/>
                <a:gd name="T13" fmla="*/ 78 h 496"/>
                <a:gd name="T14" fmla="*/ 666 w 667"/>
                <a:gd name="T15" fmla="*/ 231 h 496"/>
                <a:gd name="T16" fmla="*/ 609 w 667"/>
                <a:gd name="T17" fmla="*/ 220 h 496"/>
                <a:gd name="T18" fmla="*/ 597 w 667"/>
                <a:gd name="T19" fmla="*/ 479 h 496"/>
                <a:gd name="T20" fmla="*/ 533 w 667"/>
                <a:gd name="T21" fmla="*/ 496 h 496"/>
                <a:gd name="T22" fmla="*/ 365 w 667"/>
                <a:gd name="T23" fmla="*/ 413 h 496"/>
                <a:gd name="T24" fmla="*/ 0 w 667"/>
                <a:gd name="T25" fmla="*/ 406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7"/>
                <a:gd name="T40" fmla="*/ 0 h 496"/>
                <a:gd name="T41" fmla="*/ 667 w 66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7" h="496">
                  <a:moveTo>
                    <a:pt x="0" y="406"/>
                  </a:moveTo>
                  <a:lnTo>
                    <a:pt x="3" y="210"/>
                  </a:lnTo>
                  <a:lnTo>
                    <a:pt x="244" y="197"/>
                  </a:lnTo>
                  <a:lnTo>
                    <a:pt x="176" y="35"/>
                  </a:lnTo>
                  <a:lnTo>
                    <a:pt x="254" y="0"/>
                  </a:lnTo>
                  <a:lnTo>
                    <a:pt x="539" y="24"/>
                  </a:lnTo>
                  <a:lnTo>
                    <a:pt x="667" y="78"/>
                  </a:lnTo>
                  <a:lnTo>
                    <a:pt x="666" y="231"/>
                  </a:lnTo>
                  <a:lnTo>
                    <a:pt x="609" y="220"/>
                  </a:lnTo>
                  <a:lnTo>
                    <a:pt x="597" y="479"/>
                  </a:lnTo>
                  <a:lnTo>
                    <a:pt x="533" y="496"/>
                  </a:lnTo>
                  <a:lnTo>
                    <a:pt x="365" y="413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532438" y="1928813"/>
              <a:ext cx="512762" cy="522287"/>
            </a:xfrm>
            <a:custGeom>
              <a:avLst/>
              <a:gdLst/>
              <a:ahLst/>
              <a:cxnLst>
                <a:cxn ang="0">
                  <a:pos x="0" y="707"/>
                </a:cxn>
                <a:cxn ang="0">
                  <a:pos x="14" y="28"/>
                </a:cxn>
                <a:cxn ang="0">
                  <a:pos x="517" y="0"/>
                </a:cxn>
                <a:cxn ang="0">
                  <a:pos x="725" y="57"/>
                </a:cxn>
                <a:cxn ang="0">
                  <a:pos x="571" y="180"/>
                </a:cxn>
                <a:cxn ang="0">
                  <a:pos x="533" y="440"/>
                </a:cxn>
                <a:cxn ang="0">
                  <a:pos x="675" y="441"/>
                </a:cxn>
                <a:cxn ang="0">
                  <a:pos x="681" y="593"/>
                </a:cxn>
                <a:cxn ang="0">
                  <a:pos x="393" y="580"/>
                </a:cxn>
                <a:cxn ang="0">
                  <a:pos x="385" y="695"/>
                </a:cxn>
                <a:cxn ang="0">
                  <a:pos x="120" y="709"/>
                </a:cxn>
                <a:cxn ang="0">
                  <a:pos x="0" y="707"/>
                </a:cxn>
              </a:cxnLst>
              <a:rect l="0" t="0" r="r" b="b"/>
              <a:pathLst>
                <a:path w="725" h="709">
                  <a:moveTo>
                    <a:pt x="0" y="707"/>
                  </a:moveTo>
                  <a:lnTo>
                    <a:pt x="14" y="28"/>
                  </a:lnTo>
                  <a:lnTo>
                    <a:pt x="517" y="0"/>
                  </a:lnTo>
                  <a:lnTo>
                    <a:pt x="725" y="57"/>
                  </a:lnTo>
                  <a:lnTo>
                    <a:pt x="571" y="180"/>
                  </a:lnTo>
                  <a:lnTo>
                    <a:pt x="533" y="440"/>
                  </a:lnTo>
                  <a:lnTo>
                    <a:pt x="675" y="441"/>
                  </a:lnTo>
                  <a:lnTo>
                    <a:pt x="681" y="593"/>
                  </a:lnTo>
                  <a:lnTo>
                    <a:pt x="393" y="580"/>
                  </a:lnTo>
                  <a:lnTo>
                    <a:pt x="385" y="695"/>
                  </a:lnTo>
                  <a:lnTo>
                    <a:pt x="120" y="709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83413" y="1470025"/>
              <a:ext cx="344487" cy="458788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16" y="8"/>
                </a:cxn>
                <a:cxn ang="0">
                  <a:pos x="356" y="0"/>
                </a:cxn>
                <a:cxn ang="0">
                  <a:pos x="487" y="8"/>
                </a:cxn>
                <a:cxn ang="0">
                  <a:pos x="470" y="618"/>
                </a:cxn>
                <a:cxn ang="0">
                  <a:pos x="0" y="617"/>
                </a:cxn>
              </a:cxnLst>
              <a:rect l="0" t="0" r="r" b="b"/>
              <a:pathLst>
                <a:path w="487" h="618">
                  <a:moveTo>
                    <a:pt x="0" y="617"/>
                  </a:moveTo>
                  <a:lnTo>
                    <a:pt x="16" y="8"/>
                  </a:lnTo>
                  <a:lnTo>
                    <a:pt x="356" y="0"/>
                  </a:lnTo>
                  <a:lnTo>
                    <a:pt x="487" y="8"/>
                  </a:lnTo>
                  <a:lnTo>
                    <a:pt x="470" y="618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6651625" y="2806700"/>
              <a:ext cx="425450" cy="549275"/>
            </a:xfrm>
            <a:custGeom>
              <a:avLst/>
              <a:gdLst>
                <a:gd name="T0" fmla="*/ 0 w 603"/>
                <a:gd name="T1" fmla="*/ 6 h 741"/>
                <a:gd name="T2" fmla="*/ 6 w 603"/>
                <a:gd name="T3" fmla="*/ 355 h 741"/>
                <a:gd name="T4" fmla="*/ 5 w 603"/>
                <a:gd name="T5" fmla="*/ 472 h 741"/>
                <a:gd name="T6" fmla="*/ 125 w 603"/>
                <a:gd name="T7" fmla="*/ 472 h 741"/>
                <a:gd name="T8" fmla="*/ 132 w 603"/>
                <a:gd name="T9" fmla="*/ 723 h 741"/>
                <a:gd name="T10" fmla="*/ 262 w 603"/>
                <a:gd name="T11" fmla="*/ 741 h 741"/>
                <a:gd name="T12" fmla="*/ 391 w 603"/>
                <a:gd name="T13" fmla="*/ 723 h 741"/>
                <a:gd name="T14" fmla="*/ 466 w 603"/>
                <a:gd name="T15" fmla="*/ 430 h 741"/>
                <a:gd name="T16" fmla="*/ 603 w 603"/>
                <a:gd name="T17" fmla="*/ 447 h 741"/>
                <a:gd name="T18" fmla="*/ 525 w 603"/>
                <a:gd name="T19" fmla="*/ 0 h 741"/>
                <a:gd name="T20" fmla="*/ 458 w 603"/>
                <a:gd name="T21" fmla="*/ 0 h 741"/>
                <a:gd name="T22" fmla="*/ 202 w 603"/>
                <a:gd name="T23" fmla="*/ 0 h 741"/>
                <a:gd name="T24" fmla="*/ 0 w 603"/>
                <a:gd name="T25" fmla="*/ 6 h 7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741"/>
                <a:gd name="T41" fmla="*/ 603 w 603"/>
                <a:gd name="T42" fmla="*/ 741 h 7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741">
                  <a:moveTo>
                    <a:pt x="0" y="6"/>
                  </a:moveTo>
                  <a:lnTo>
                    <a:pt x="6" y="355"/>
                  </a:lnTo>
                  <a:lnTo>
                    <a:pt x="5" y="472"/>
                  </a:lnTo>
                  <a:lnTo>
                    <a:pt x="125" y="472"/>
                  </a:lnTo>
                  <a:lnTo>
                    <a:pt x="132" y="723"/>
                  </a:lnTo>
                  <a:lnTo>
                    <a:pt x="262" y="741"/>
                  </a:lnTo>
                  <a:lnTo>
                    <a:pt x="391" y="723"/>
                  </a:lnTo>
                  <a:lnTo>
                    <a:pt x="466" y="430"/>
                  </a:lnTo>
                  <a:lnTo>
                    <a:pt x="603" y="447"/>
                  </a:lnTo>
                  <a:lnTo>
                    <a:pt x="525" y="0"/>
                  </a:lnTo>
                  <a:lnTo>
                    <a:pt x="458" y="0"/>
                  </a:lnTo>
                  <a:lnTo>
                    <a:pt x="20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689850" y="1458913"/>
              <a:ext cx="331788" cy="3921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514"/>
                </a:cxn>
                <a:cxn ang="0">
                  <a:pos x="464" y="528"/>
                </a:cxn>
                <a:cxn ang="0">
                  <a:pos x="469" y="374"/>
                </a:cxn>
                <a:cxn ang="0">
                  <a:pos x="458" y="0"/>
                </a:cxn>
                <a:cxn ang="0">
                  <a:pos x="0" y="20"/>
                </a:cxn>
              </a:cxnLst>
              <a:rect l="0" t="0" r="r" b="b"/>
              <a:pathLst>
                <a:path w="469" h="528">
                  <a:moveTo>
                    <a:pt x="0" y="20"/>
                  </a:moveTo>
                  <a:lnTo>
                    <a:pt x="2" y="514"/>
                  </a:lnTo>
                  <a:lnTo>
                    <a:pt x="464" y="528"/>
                  </a:lnTo>
                  <a:lnTo>
                    <a:pt x="469" y="374"/>
                  </a:lnTo>
                  <a:lnTo>
                    <a:pt x="45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616575" y="2357438"/>
              <a:ext cx="657225" cy="365125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4" y="129"/>
                </a:cxn>
                <a:cxn ang="0">
                  <a:pos x="269" y="115"/>
                </a:cxn>
                <a:cxn ang="0">
                  <a:pos x="277" y="0"/>
                </a:cxn>
                <a:cxn ang="0">
                  <a:pos x="565" y="13"/>
                </a:cxn>
                <a:cxn ang="0">
                  <a:pos x="691" y="6"/>
                </a:cxn>
                <a:cxn ang="0">
                  <a:pos x="698" y="132"/>
                </a:cxn>
                <a:cxn ang="0">
                  <a:pos x="934" y="142"/>
                </a:cxn>
                <a:cxn ang="0">
                  <a:pos x="930" y="491"/>
                </a:cxn>
                <a:cxn ang="0">
                  <a:pos x="270" y="484"/>
                </a:cxn>
                <a:cxn ang="0">
                  <a:pos x="0" y="379"/>
                </a:cxn>
              </a:cxnLst>
              <a:rect l="0" t="0" r="r" b="b"/>
              <a:pathLst>
                <a:path w="934" h="491">
                  <a:moveTo>
                    <a:pt x="0" y="379"/>
                  </a:moveTo>
                  <a:lnTo>
                    <a:pt x="4" y="129"/>
                  </a:lnTo>
                  <a:lnTo>
                    <a:pt x="269" y="115"/>
                  </a:lnTo>
                  <a:lnTo>
                    <a:pt x="277" y="0"/>
                  </a:lnTo>
                  <a:lnTo>
                    <a:pt x="565" y="13"/>
                  </a:lnTo>
                  <a:lnTo>
                    <a:pt x="691" y="6"/>
                  </a:lnTo>
                  <a:lnTo>
                    <a:pt x="698" y="132"/>
                  </a:lnTo>
                  <a:lnTo>
                    <a:pt x="934" y="142"/>
                  </a:lnTo>
                  <a:lnTo>
                    <a:pt x="930" y="491"/>
                  </a:lnTo>
                  <a:lnTo>
                    <a:pt x="270" y="48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6738938" y="3429000"/>
              <a:ext cx="652462" cy="812800"/>
            </a:xfrm>
            <a:custGeom>
              <a:avLst/>
              <a:gdLst>
                <a:gd name="T0" fmla="*/ 0 w 926"/>
                <a:gd name="T1" fmla="*/ 857 h 1100"/>
                <a:gd name="T2" fmla="*/ 9 w 926"/>
                <a:gd name="T3" fmla="*/ 973 h 1100"/>
                <a:gd name="T4" fmla="*/ 255 w 926"/>
                <a:gd name="T5" fmla="*/ 974 h 1100"/>
                <a:gd name="T6" fmla="*/ 255 w 926"/>
                <a:gd name="T7" fmla="*/ 1091 h 1100"/>
                <a:gd name="T8" fmla="*/ 503 w 926"/>
                <a:gd name="T9" fmla="*/ 1100 h 1100"/>
                <a:gd name="T10" fmla="*/ 714 w 926"/>
                <a:gd name="T11" fmla="*/ 1074 h 1100"/>
                <a:gd name="T12" fmla="*/ 714 w 926"/>
                <a:gd name="T13" fmla="*/ 958 h 1100"/>
                <a:gd name="T14" fmla="*/ 721 w 926"/>
                <a:gd name="T15" fmla="*/ 413 h 1100"/>
                <a:gd name="T16" fmla="*/ 926 w 926"/>
                <a:gd name="T17" fmla="*/ 374 h 1100"/>
                <a:gd name="T18" fmla="*/ 923 w 926"/>
                <a:gd name="T19" fmla="*/ 207 h 1100"/>
                <a:gd name="T20" fmla="*/ 795 w 926"/>
                <a:gd name="T21" fmla="*/ 207 h 1100"/>
                <a:gd name="T22" fmla="*/ 795 w 926"/>
                <a:gd name="T23" fmla="*/ 0 h 1100"/>
                <a:gd name="T24" fmla="*/ 142 w 926"/>
                <a:gd name="T25" fmla="*/ 240 h 1100"/>
                <a:gd name="T26" fmla="*/ 26 w 926"/>
                <a:gd name="T27" fmla="*/ 364 h 1100"/>
                <a:gd name="T28" fmla="*/ 0 w 926"/>
                <a:gd name="T29" fmla="*/ 857 h 1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6"/>
                <a:gd name="T46" fmla="*/ 0 h 1100"/>
                <a:gd name="T47" fmla="*/ 926 w 926"/>
                <a:gd name="T48" fmla="*/ 1100 h 1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6" h="1100">
                  <a:moveTo>
                    <a:pt x="0" y="857"/>
                  </a:moveTo>
                  <a:lnTo>
                    <a:pt x="9" y="973"/>
                  </a:lnTo>
                  <a:lnTo>
                    <a:pt x="255" y="974"/>
                  </a:lnTo>
                  <a:lnTo>
                    <a:pt x="255" y="1091"/>
                  </a:lnTo>
                  <a:lnTo>
                    <a:pt x="503" y="1100"/>
                  </a:lnTo>
                  <a:lnTo>
                    <a:pt x="714" y="1074"/>
                  </a:lnTo>
                  <a:lnTo>
                    <a:pt x="714" y="958"/>
                  </a:lnTo>
                  <a:lnTo>
                    <a:pt x="721" y="413"/>
                  </a:lnTo>
                  <a:lnTo>
                    <a:pt x="926" y="374"/>
                  </a:lnTo>
                  <a:lnTo>
                    <a:pt x="923" y="207"/>
                  </a:lnTo>
                  <a:lnTo>
                    <a:pt x="795" y="207"/>
                  </a:lnTo>
                  <a:lnTo>
                    <a:pt x="795" y="0"/>
                  </a:lnTo>
                  <a:lnTo>
                    <a:pt x="142" y="240"/>
                  </a:lnTo>
                  <a:lnTo>
                    <a:pt x="26" y="36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4" name="Freeform 43"/>
            <p:cNvSpPr>
              <a:spLocks/>
            </p:cNvSpPr>
            <p:nvPr/>
          </p:nvSpPr>
          <p:spPr bwMode="auto">
            <a:xfrm>
              <a:off x="6996113" y="4121150"/>
              <a:ext cx="763587" cy="622300"/>
            </a:xfrm>
            <a:custGeom>
              <a:avLst/>
              <a:gdLst>
                <a:gd name="T0" fmla="*/ 0 w 1081"/>
                <a:gd name="T1" fmla="*/ 287 h 838"/>
                <a:gd name="T2" fmla="*/ 5 w 1081"/>
                <a:gd name="T3" fmla="*/ 838 h 838"/>
                <a:gd name="T4" fmla="*/ 805 w 1081"/>
                <a:gd name="T5" fmla="*/ 820 h 838"/>
                <a:gd name="T6" fmla="*/ 813 w 1081"/>
                <a:gd name="T7" fmla="*/ 689 h 838"/>
                <a:gd name="T8" fmla="*/ 944 w 1081"/>
                <a:gd name="T9" fmla="*/ 679 h 838"/>
                <a:gd name="T10" fmla="*/ 948 w 1081"/>
                <a:gd name="T11" fmla="*/ 276 h 838"/>
                <a:gd name="T12" fmla="*/ 1081 w 1081"/>
                <a:gd name="T13" fmla="*/ 276 h 838"/>
                <a:gd name="T14" fmla="*/ 1079 w 1081"/>
                <a:gd name="T15" fmla="*/ 0 h 838"/>
                <a:gd name="T16" fmla="*/ 932 w 1081"/>
                <a:gd name="T17" fmla="*/ 1 h 838"/>
                <a:gd name="T18" fmla="*/ 350 w 1081"/>
                <a:gd name="T19" fmla="*/ 19 h 838"/>
                <a:gd name="T20" fmla="*/ 350 w 1081"/>
                <a:gd name="T21" fmla="*/ 135 h 838"/>
                <a:gd name="T22" fmla="*/ 139 w 1081"/>
                <a:gd name="T23" fmla="*/ 161 h 838"/>
                <a:gd name="T24" fmla="*/ 146 w 1081"/>
                <a:gd name="T25" fmla="*/ 278 h 838"/>
                <a:gd name="T26" fmla="*/ 0 w 1081"/>
                <a:gd name="T27" fmla="*/ 287 h 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1"/>
                <a:gd name="T43" fmla="*/ 0 h 838"/>
                <a:gd name="T44" fmla="*/ 1081 w 1081"/>
                <a:gd name="T45" fmla="*/ 838 h 8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1" h="838">
                  <a:moveTo>
                    <a:pt x="0" y="287"/>
                  </a:moveTo>
                  <a:lnTo>
                    <a:pt x="5" y="838"/>
                  </a:lnTo>
                  <a:lnTo>
                    <a:pt x="805" y="820"/>
                  </a:lnTo>
                  <a:lnTo>
                    <a:pt x="813" y="689"/>
                  </a:lnTo>
                  <a:lnTo>
                    <a:pt x="944" y="679"/>
                  </a:lnTo>
                  <a:lnTo>
                    <a:pt x="948" y="276"/>
                  </a:lnTo>
                  <a:lnTo>
                    <a:pt x="1081" y="276"/>
                  </a:lnTo>
                  <a:lnTo>
                    <a:pt x="1079" y="0"/>
                  </a:lnTo>
                  <a:lnTo>
                    <a:pt x="932" y="1"/>
                  </a:lnTo>
                  <a:lnTo>
                    <a:pt x="350" y="19"/>
                  </a:lnTo>
                  <a:lnTo>
                    <a:pt x="350" y="135"/>
                  </a:lnTo>
                  <a:lnTo>
                    <a:pt x="139" y="161"/>
                  </a:lnTo>
                  <a:lnTo>
                    <a:pt x="146" y="27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3252788" y="2555875"/>
              <a:ext cx="576262" cy="673100"/>
            </a:xfrm>
            <a:custGeom>
              <a:avLst/>
              <a:gdLst>
                <a:gd name="T0" fmla="*/ 0 w 815"/>
                <a:gd name="T1" fmla="*/ 903 h 913"/>
                <a:gd name="T2" fmla="*/ 7 w 815"/>
                <a:gd name="T3" fmla="*/ 591 h 913"/>
                <a:gd name="T4" fmla="*/ 35 w 815"/>
                <a:gd name="T5" fmla="*/ 179 h 913"/>
                <a:gd name="T6" fmla="*/ 221 w 815"/>
                <a:gd name="T7" fmla="*/ 0 h 913"/>
                <a:gd name="T8" fmla="*/ 321 w 815"/>
                <a:gd name="T9" fmla="*/ 176 h 913"/>
                <a:gd name="T10" fmla="*/ 489 w 815"/>
                <a:gd name="T11" fmla="*/ 263 h 913"/>
                <a:gd name="T12" fmla="*/ 664 w 815"/>
                <a:gd name="T13" fmla="*/ 65 h 913"/>
                <a:gd name="T14" fmla="*/ 815 w 815"/>
                <a:gd name="T15" fmla="*/ 28 h 913"/>
                <a:gd name="T16" fmla="*/ 810 w 815"/>
                <a:gd name="T17" fmla="*/ 322 h 913"/>
                <a:gd name="T18" fmla="*/ 814 w 815"/>
                <a:gd name="T19" fmla="*/ 795 h 913"/>
                <a:gd name="T20" fmla="*/ 539 w 815"/>
                <a:gd name="T21" fmla="*/ 786 h 913"/>
                <a:gd name="T22" fmla="*/ 533 w 815"/>
                <a:gd name="T23" fmla="*/ 913 h 913"/>
                <a:gd name="T24" fmla="*/ 0 w 815"/>
                <a:gd name="T25" fmla="*/ 903 h 9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5"/>
                <a:gd name="T40" fmla="*/ 0 h 913"/>
                <a:gd name="T41" fmla="*/ 815 w 815"/>
                <a:gd name="T42" fmla="*/ 913 h 9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5" h="913">
                  <a:moveTo>
                    <a:pt x="0" y="903"/>
                  </a:moveTo>
                  <a:lnTo>
                    <a:pt x="7" y="591"/>
                  </a:lnTo>
                  <a:lnTo>
                    <a:pt x="35" y="179"/>
                  </a:lnTo>
                  <a:lnTo>
                    <a:pt x="221" y="0"/>
                  </a:lnTo>
                  <a:lnTo>
                    <a:pt x="321" y="176"/>
                  </a:lnTo>
                  <a:lnTo>
                    <a:pt x="489" y="263"/>
                  </a:lnTo>
                  <a:lnTo>
                    <a:pt x="664" y="65"/>
                  </a:lnTo>
                  <a:lnTo>
                    <a:pt x="815" y="28"/>
                  </a:lnTo>
                  <a:lnTo>
                    <a:pt x="810" y="322"/>
                  </a:lnTo>
                  <a:lnTo>
                    <a:pt x="814" y="795"/>
                  </a:lnTo>
                  <a:lnTo>
                    <a:pt x="539" y="786"/>
                  </a:lnTo>
                  <a:lnTo>
                    <a:pt x="533" y="913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6129338" y="3259138"/>
              <a:ext cx="304800" cy="690562"/>
            </a:xfrm>
            <a:custGeom>
              <a:avLst/>
              <a:gdLst>
                <a:gd name="T0" fmla="*/ 0 w 430"/>
                <a:gd name="T1" fmla="*/ 880 h 933"/>
                <a:gd name="T2" fmla="*/ 19 w 430"/>
                <a:gd name="T3" fmla="*/ 92 h 933"/>
                <a:gd name="T4" fmla="*/ 198 w 430"/>
                <a:gd name="T5" fmla="*/ 103 h 933"/>
                <a:gd name="T6" fmla="*/ 313 w 430"/>
                <a:gd name="T7" fmla="*/ 114 h 933"/>
                <a:gd name="T8" fmla="*/ 287 w 430"/>
                <a:gd name="T9" fmla="*/ 15 h 933"/>
                <a:gd name="T10" fmla="*/ 424 w 430"/>
                <a:gd name="T11" fmla="*/ 0 h 933"/>
                <a:gd name="T12" fmla="*/ 430 w 430"/>
                <a:gd name="T13" fmla="*/ 268 h 933"/>
                <a:gd name="T14" fmla="*/ 365 w 430"/>
                <a:gd name="T15" fmla="*/ 866 h 933"/>
                <a:gd name="T16" fmla="*/ 313 w 430"/>
                <a:gd name="T17" fmla="*/ 927 h 933"/>
                <a:gd name="T18" fmla="*/ 104 w 430"/>
                <a:gd name="T19" fmla="*/ 828 h 933"/>
                <a:gd name="T20" fmla="*/ 89 w 430"/>
                <a:gd name="T21" fmla="*/ 933 h 933"/>
                <a:gd name="T22" fmla="*/ 0 w 430"/>
                <a:gd name="T23" fmla="*/ 880 h 9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933"/>
                <a:gd name="T38" fmla="*/ 430 w 430"/>
                <a:gd name="T39" fmla="*/ 933 h 9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933">
                  <a:moveTo>
                    <a:pt x="0" y="880"/>
                  </a:moveTo>
                  <a:lnTo>
                    <a:pt x="19" y="92"/>
                  </a:lnTo>
                  <a:lnTo>
                    <a:pt x="198" y="103"/>
                  </a:lnTo>
                  <a:lnTo>
                    <a:pt x="313" y="114"/>
                  </a:lnTo>
                  <a:lnTo>
                    <a:pt x="287" y="15"/>
                  </a:lnTo>
                  <a:lnTo>
                    <a:pt x="424" y="0"/>
                  </a:lnTo>
                  <a:lnTo>
                    <a:pt x="430" y="268"/>
                  </a:lnTo>
                  <a:lnTo>
                    <a:pt x="365" y="866"/>
                  </a:lnTo>
                  <a:lnTo>
                    <a:pt x="313" y="927"/>
                  </a:lnTo>
                  <a:lnTo>
                    <a:pt x="104" y="828"/>
                  </a:lnTo>
                  <a:lnTo>
                    <a:pt x="89" y="933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879975" y="4129088"/>
              <a:ext cx="533400" cy="468312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2" y="287"/>
                </a:cxn>
                <a:cxn ang="0">
                  <a:pos x="12" y="0"/>
                </a:cxn>
                <a:cxn ang="0">
                  <a:pos x="81" y="11"/>
                </a:cxn>
                <a:cxn ang="0">
                  <a:pos x="623" y="25"/>
                </a:cxn>
                <a:cxn ang="0">
                  <a:pos x="754" y="21"/>
                </a:cxn>
                <a:cxn ang="0">
                  <a:pos x="754" y="287"/>
                </a:cxn>
                <a:cxn ang="0">
                  <a:pos x="746" y="636"/>
                </a:cxn>
                <a:cxn ang="0">
                  <a:pos x="0" y="618"/>
                </a:cxn>
              </a:cxnLst>
              <a:rect l="0" t="0" r="r" b="b"/>
              <a:pathLst>
                <a:path w="754" h="636">
                  <a:moveTo>
                    <a:pt x="0" y="618"/>
                  </a:moveTo>
                  <a:lnTo>
                    <a:pt x="2" y="287"/>
                  </a:lnTo>
                  <a:lnTo>
                    <a:pt x="12" y="0"/>
                  </a:lnTo>
                  <a:lnTo>
                    <a:pt x="81" y="11"/>
                  </a:lnTo>
                  <a:lnTo>
                    <a:pt x="623" y="25"/>
                  </a:lnTo>
                  <a:lnTo>
                    <a:pt x="754" y="21"/>
                  </a:lnTo>
                  <a:lnTo>
                    <a:pt x="754" y="287"/>
                  </a:lnTo>
                  <a:lnTo>
                    <a:pt x="746" y="636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1547813" y="1292225"/>
              <a:ext cx="976312" cy="646113"/>
            </a:xfrm>
            <a:custGeom>
              <a:avLst/>
              <a:gdLst>
                <a:gd name="T0" fmla="*/ 0 w 1381"/>
                <a:gd name="T1" fmla="*/ 785 h 870"/>
                <a:gd name="T2" fmla="*/ 54 w 1381"/>
                <a:gd name="T3" fmla="*/ 0 h 870"/>
                <a:gd name="T4" fmla="*/ 620 w 1381"/>
                <a:gd name="T5" fmla="*/ 27 h 870"/>
                <a:gd name="T6" fmla="*/ 1220 w 1381"/>
                <a:gd name="T7" fmla="*/ 65 h 870"/>
                <a:gd name="T8" fmla="*/ 1381 w 1381"/>
                <a:gd name="T9" fmla="*/ 74 h 870"/>
                <a:gd name="T10" fmla="*/ 1328 w 1381"/>
                <a:gd name="T11" fmla="*/ 870 h 870"/>
                <a:gd name="T12" fmla="*/ 1165 w 1381"/>
                <a:gd name="T13" fmla="*/ 870 h 870"/>
                <a:gd name="T14" fmla="*/ 486 w 1381"/>
                <a:gd name="T15" fmla="*/ 818 h 870"/>
                <a:gd name="T16" fmla="*/ 0 w 1381"/>
                <a:gd name="T17" fmla="*/ 785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1"/>
                <a:gd name="T28" fmla="*/ 0 h 870"/>
                <a:gd name="T29" fmla="*/ 1381 w 1381"/>
                <a:gd name="T30" fmla="*/ 870 h 8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1" h="870">
                  <a:moveTo>
                    <a:pt x="0" y="785"/>
                  </a:moveTo>
                  <a:lnTo>
                    <a:pt x="54" y="0"/>
                  </a:lnTo>
                  <a:lnTo>
                    <a:pt x="620" y="27"/>
                  </a:lnTo>
                  <a:lnTo>
                    <a:pt x="1220" y="65"/>
                  </a:lnTo>
                  <a:lnTo>
                    <a:pt x="1381" y="74"/>
                  </a:lnTo>
                  <a:lnTo>
                    <a:pt x="1328" y="870"/>
                  </a:lnTo>
                  <a:lnTo>
                    <a:pt x="1165" y="870"/>
                  </a:lnTo>
                  <a:lnTo>
                    <a:pt x="486" y="818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9" name="Freeform 48"/>
            <p:cNvSpPr>
              <a:spLocks/>
            </p:cNvSpPr>
            <p:nvPr/>
          </p:nvSpPr>
          <p:spPr bwMode="auto">
            <a:xfrm>
              <a:off x="3917950" y="4165600"/>
              <a:ext cx="546100" cy="584200"/>
            </a:xfrm>
            <a:custGeom>
              <a:avLst/>
              <a:gdLst>
                <a:gd name="T0" fmla="*/ 0 w 772"/>
                <a:gd name="T1" fmla="*/ 149 h 794"/>
                <a:gd name="T2" fmla="*/ 19 w 772"/>
                <a:gd name="T3" fmla="*/ 443 h 794"/>
                <a:gd name="T4" fmla="*/ 12 w 772"/>
                <a:gd name="T5" fmla="*/ 631 h 794"/>
                <a:gd name="T6" fmla="*/ 319 w 772"/>
                <a:gd name="T7" fmla="*/ 659 h 794"/>
                <a:gd name="T8" fmla="*/ 570 w 772"/>
                <a:gd name="T9" fmla="*/ 794 h 794"/>
                <a:gd name="T10" fmla="*/ 757 w 772"/>
                <a:gd name="T11" fmla="*/ 730 h 794"/>
                <a:gd name="T12" fmla="*/ 772 w 772"/>
                <a:gd name="T13" fmla="*/ 479 h 794"/>
                <a:gd name="T14" fmla="*/ 698 w 772"/>
                <a:gd name="T15" fmla="*/ 477 h 794"/>
                <a:gd name="T16" fmla="*/ 701 w 772"/>
                <a:gd name="T17" fmla="*/ 378 h 794"/>
                <a:gd name="T18" fmla="*/ 707 w 772"/>
                <a:gd name="T19" fmla="*/ 210 h 794"/>
                <a:gd name="T20" fmla="*/ 510 w 772"/>
                <a:gd name="T21" fmla="*/ 202 h 794"/>
                <a:gd name="T22" fmla="*/ 508 w 772"/>
                <a:gd name="T23" fmla="*/ 68 h 794"/>
                <a:gd name="T24" fmla="*/ 152 w 772"/>
                <a:gd name="T25" fmla="*/ 0 h 794"/>
                <a:gd name="T26" fmla="*/ 0 w 772"/>
                <a:gd name="T27" fmla="*/ 149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2"/>
                <a:gd name="T43" fmla="*/ 0 h 794"/>
                <a:gd name="T44" fmla="*/ 772 w 772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2" h="794">
                  <a:moveTo>
                    <a:pt x="0" y="149"/>
                  </a:moveTo>
                  <a:lnTo>
                    <a:pt x="19" y="443"/>
                  </a:lnTo>
                  <a:lnTo>
                    <a:pt x="12" y="631"/>
                  </a:lnTo>
                  <a:lnTo>
                    <a:pt x="319" y="659"/>
                  </a:lnTo>
                  <a:lnTo>
                    <a:pt x="570" y="794"/>
                  </a:lnTo>
                  <a:lnTo>
                    <a:pt x="757" y="730"/>
                  </a:lnTo>
                  <a:lnTo>
                    <a:pt x="772" y="479"/>
                  </a:lnTo>
                  <a:lnTo>
                    <a:pt x="698" y="477"/>
                  </a:lnTo>
                  <a:lnTo>
                    <a:pt x="701" y="378"/>
                  </a:lnTo>
                  <a:lnTo>
                    <a:pt x="707" y="210"/>
                  </a:lnTo>
                  <a:lnTo>
                    <a:pt x="510" y="202"/>
                  </a:lnTo>
                  <a:lnTo>
                    <a:pt x="508" y="68"/>
                  </a:lnTo>
                  <a:lnTo>
                    <a:pt x="15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813550" y="1474788"/>
              <a:ext cx="180975" cy="66833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7" y="9"/>
                </a:cxn>
                <a:cxn ang="0">
                  <a:pos x="48" y="0"/>
                </a:cxn>
                <a:cxn ang="0">
                  <a:pos x="259" y="2"/>
                </a:cxn>
                <a:cxn ang="0">
                  <a:pos x="243" y="611"/>
                </a:cxn>
                <a:cxn ang="0">
                  <a:pos x="233" y="896"/>
                </a:cxn>
                <a:cxn ang="0">
                  <a:pos x="0" y="905"/>
                </a:cxn>
              </a:cxnLst>
              <a:rect l="0" t="0" r="r" b="b"/>
              <a:pathLst>
                <a:path w="259" h="905">
                  <a:moveTo>
                    <a:pt x="0" y="905"/>
                  </a:moveTo>
                  <a:lnTo>
                    <a:pt x="7" y="9"/>
                  </a:lnTo>
                  <a:lnTo>
                    <a:pt x="48" y="0"/>
                  </a:lnTo>
                  <a:lnTo>
                    <a:pt x="259" y="2"/>
                  </a:lnTo>
                  <a:lnTo>
                    <a:pt x="243" y="611"/>
                  </a:lnTo>
                  <a:lnTo>
                    <a:pt x="233" y="89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02063" y="3197225"/>
              <a:ext cx="685800" cy="436563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35" y="0"/>
                </a:cxn>
                <a:cxn ang="0">
                  <a:pos x="975" y="34"/>
                </a:cxn>
                <a:cxn ang="0">
                  <a:pos x="971" y="589"/>
                </a:cxn>
                <a:cxn ang="0">
                  <a:pos x="0" y="536"/>
                </a:cxn>
              </a:cxnLst>
              <a:rect l="0" t="0" r="r" b="b"/>
              <a:pathLst>
                <a:path w="975" h="589">
                  <a:moveTo>
                    <a:pt x="0" y="536"/>
                  </a:moveTo>
                  <a:lnTo>
                    <a:pt x="35" y="0"/>
                  </a:lnTo>
                  <a:lnTo>
                    <a:pt x="975" y="34"/>
                  </a:lnTo>
                  <a:lnTo>
                    <a:pt x="971" y="589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42" name="Freeform 51"/>
            <p:cNvSpPr>
              <a:spLocks/>
            </p:cNvSpPr>
            <p:nvPr/>
          </p:nvSpPr>
          <p:spPr bwMode="auto">
            <a:xfrm>
              <a:off x="3795713" y="1422400"/>
              <a:ext cx="814387" cy="715963"/>
            </a:xfrm>
            <a:custGeom>
              <a:avLst/>
              <a:gdLst>
                <a:gd name="T0" fmla="*/ 0 w 1150"/>
                <a:gd name="T1" fmla="*/ 0 h 969"/>
                <a:gd name="T2" fmla="*/ 213 w 1150"/>
                <a:gd name="T3" fmla="*/ 314 h 969"/>
                <a:gd name="T4" fmla="*/ 421 w 1150"/>
                <a:gd name="T5" fmla="*/ 394 h 969"/>
                <a:gd name="T6" fmla="*/ 622 w 1150"/>
                <a:gd name="T7" fmla="*/ 787 h 969"/>
                <a:gd name="T8" fmla="*/ 979 w 1150"/>
                <a:gd name="T9" fmla="*/ 969 h 969"/>
                <a:gd name="T10" fmla="*/ 1135 w 1150"/>
                <a:gd name="T11" fmla="*/ 966 h 969"/>
                <a:gd name="T12" fmla="*/ 1138 w 1150"/>
                <a:gd name="T13" fmla="*/ 875 h 969"/>
                <a:gd name="T14" fmla="*/ 1150 w 1150"/>
                <a:gd name="T15" fmla="*/ 34 h 969"/>
                <a:gd name="T16" fmla="*/ 571 w 1150"/>
                <a:gd name="T17" fmla="*/ 14 h 969"/>
                <a:gd name="T18" fmla="*/ 0 w 1150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0"/>
                <a:gd name="T31" fmla="*/ 0 h 969"/>
                <a:gd name="T32" fmla="*/ 1150 w 1150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0" h="969">
                  <a:moveTo>
                    <a:pt x="0" y="0"/>
                  </a:moveTo>
                  <a:lnTo>
                    <a:pt x="213" y="314"/>
                  </a:lnTo>
                  <a:lnTo>
                    <a:pt x="421" y="394"/>
                  </a:lnTo>
                  <a:lnTo>
                    <a:pt x="622" y="787"/>
                  </a:lnTo>
                  <a:lnTo>
                    <a:pt x="979" y="969"/>
                  </a:lnTo>
                  <a:lnTo>
                    <a:pt x="1135" y="966"/>
                  </a:lnTo>
                  <a:lnTo>
                    <a:pt x="1138" y="875"/>
                  </a:lnTo>
                  <a:lnTo>
                    <a:pt x="1150" y="34"/>
                  </a:lnTo>
                  <a:lnTo>
                    <a:pt x="5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3" name="Freeform 52"/>
            <p:cNvSpPr>
              <a:spLocks/>
            </p:cNvSpPr>
            <p:nvPr/>
          </p:nvSpPr>
          <p:spPr bwMode="auto">
            <a:xfrm>
              <a:off x="3656013" y="1652588"/>
              <a:ext cx="581025" cy="744537"/>
            </a:xfrm>
            <a:custGeom>
              <a:avLst/>
              <a:gdLst>
                <a:gd name="T0" fmla="*/ 0 w 822"/>
                <a:gd name="T1" fmla="*/ 977 h 1009"/>
                <a:gd name="T2" fmla="*/ 14 w 822"/>
                <a:gd name="T3" fmla="*/ 333 h 1009"/>
                <a:gd name="T4" fmla="*/ 400 w 822"/>
                <a:gd name="T5" fmla="*/ 332 h 1009"/>
                <a:gd name="T6" fmla="*/ 413 w 822"/>
                <a:gd name="T7" fmla="*/ 0 h 1009"/>
                <a:gd name="T8" fmla="*/ 621 w 822"/>
                <a:gd name="T9" fmla="*/ 80 h 1009"/>
                <a:gd name="T10" fmla="*/ 822 w 822"/>
                <a:gd name="T11" fmla="*/ 473 h 1009"/>
                <a:gd name="T12" fmla="*/ 815 w 822"/>
                <a:gd name="T13" fmla="*/ 1009 h 1009"/>
                <a:gd name="T14" fmla="*/ 265 w 822"/>
                <a:gd name="T15" fmla="*/ 997 h 1009"/>
                <a:gd name="T16" fmla="*/ 0 w 822"/>
                <a:gd name="T17" fmla="*/ 977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1009"/>
                <a:gd name="T29" fmla="*/ 822 w 822"/>
                <a:gd name="T30" fmla="*/ 1009 h 1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1009">
                  <a:moveTo>
                    <a:pt x="0" y="977"/>
                  </a:moveTo>
                  <a:lnTo>
                    <a:pt x="14" y="333"/>
                  </a:lnTo>
                  <a:lnTo>
                    <a:pt x="400" y="332"/>
                  </a:lnTo>
                  <a:lnTo>
                    <a:pt x="413" y="0"/>
                  </a:lnTo>
                  <a:lnTo>
                    <a:pt x="621" y="80"/>
                  </a:lnTo>
                  <a:lnTo>
                    <a:pt x="822" y="473"/>
                  </a:lnTo>
                  <a:lnTo>
                    <a:pt x="815" y="1009"/>
                  </a:lnTo>
                  <a:lnTo>
                    <a:pt x="265" y="997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4" name="Freeform 53"/>
            <p:cNvSpPr>
              <a:spLocks/>
            </p:cNvSpPr>
            <p:nvPr/>
          </p:nvSpPr>
          <p:spPr bwMode="auto">
            <a:xfrm>
              <a:off x="6446838" y="4146550"/>
              <a:ext cx="652462" cy="620713"/>
            </a:xfrm>
            <a:custGeom>
              <a:avLst/>
              <a:gdLst>
                <a:gd name="T0" fmla="*/ 0 w 925"/>
                <a:gd name="T1" fmla="*/ 836 h 839"/>
                <a:gd name="T2" fmla="*/ 12 w 925"/>
                <a:gd name="T3" fmla="*/ 426 h 839"/>
                <a:gd name="T4" fmla="*/ 348 w 925"/>
                <a:gd name="T5" fmla="*/ 421 h 839"/>
                <a:gd name="T6" fmla="*/ 424 w 925"/>
                <a:gd name="T7" fmla="*/ 0 h 839"/>
                <a:gd name="T8" fmla="*/ 670 w 925"/>
                <a:gd name="T9" fmla="*/ 1 h 839"/>
                <a:gd name="T10" fmla="*/ 670 w 925"/>
                <a:gd name="T11" fmla="*/ 118 h 839"/>
                <a:gd name="T12" fmla="*/ 918 w 925"/>
                <a:gd name="T13" fmla="*/ 127 h 839"/>
                <a:gd name="T14" fmla="*/ 925 w 925"/>
                <a:gd name="T15" fmla="*/ 244 h 839"/>
                <a:gd name="T16" fmla="*/ 779 w 925"/>
                <a:gd name="T17" fmla="*/ 253 h 839"/>
                <a:gd name="T18" fmla="*/ 784 w 925"/>
                <a:gd name="T19" fmla="*/ 804 h 839"/>
                <a:gd name="T20" fmla="*/ 594 w 925"/>
                <a:gd name="T21" fmla="*/ 839 h 839"/>
                <a:gd name="T22" fmla="*/ 0 w 925"/>
                <a:gd name="T23" fmla="*/ 836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5"/>
                <a:gd name="T37" fmla="*/ 0 h 839"/>
                <a:gd name="T38" fmla="*/ 925 w 925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5" h="839">
                  <a:moveTo>
                    <a:pt x="0" y="836"/>
                  </a:moveTo>
                  <a:lnTo>
                    <a:pt x="12" y="426"/>
                  </a:lnTo>
                  <a:lnTo>
                    <a:pt x="348" y="421"/>
                  </a:lnTo>
                  <a:lnTo>
                    <a:pt x="424" y="0"/>
                  </a:lnTo>
                  <a:lnTo>
                    <a:pt x="670" y="1"/>
                  </a:lnTo>
                  <a:lnTo>
                    <a:pt x="670" y="118"/>
                  </a:lnTo>
                  <a:lnTo>
                    <a:pt x="918" y="127"/>
                  </a:lnTo>
                  <a:lnTo>
                    <a:pt x="925" y="244"/>
                  </a:lnTo>
                  <a:lnTo>
                    <a:pt x="779" y="253"/>
                  </a:lnTo>
                  <a:lnTo>
                    <a:pt x="784" y="804"/>
                  </a:lnTo>
                  <a:lnTo>
                    <a:pt x="594" y="839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5" name="Freeform 54"/>
            <p:cNvSpPr>
              <a:spLocks/>
            </p:cNvSpPr>
            <p:nvPr/>
          </p:nvSpPr>
          <p:spPr bwMode="auto">
            <a:xfrm>
              <a:off x="6242050" y="4767263"/>
              <a:ext cx="720725" cy="503237"/>
            </a:xfrm>
            <a:custGeom>
              <a:avLst/>
              <a:gdLst>
                <a:gd name="T0" fmla="*/ 0 w 1022"/>
                <a:gd name="T1" fmla="*/ 526 h 680"/>
                <a:gd name="T2" fmla="*/ 37 w 1022"/>
                <a:gd name="T3" fmla="*/ 418 h 680"/>
                <a:gd name="T4" fmla="*/ 78 w 1022"/>
                <a:gd name="T5" fmla="*/ 70 h 680"/>
                <a:gd name="T6" fmla="*/ 292 w 1022"/>
                <a:gd name="T7" fmla="*/ 0 h 680"/>
                <a:gd name="T8" fmla="*/ 886 w 1022"/>
                <a:gd name="T9" fmla="*/ 3 h 680"/>
                <a:gd name="T10" fmla="*/ 907 w 1022"/>
                <a:gd name="T11" fmla="*/ 281 h 680"/>
                <a:gd name="T12" fmla="*/ 1022 w 1022"/>
                <a:gd name="T13" fmla="*/ 453 h 680"/>
                <a:gd name="T14" fmla="*/ 980 w 1022"/>
                <a:gd name="T15" fmla="*/ 453 h 680"/>
                <a:gd name="T16" fmla="*/ 714 w 1022"/>
                <a:gd name="T17" fmla="*/ 478 h 680"/>
                <a:gd name="T18" fmla="*/ 529 w 1022"/>
                <a:gd name="T19" fmla="*/ 638 h 680"/>
                <a:gd name="T20" fmla="*/ 300 w 1022"/>
                <a:gd name="T21" fmla="*/ 680 h 680"/>
                <a:gd name="T22" fmla="*/ 0 w 1022"/>
                <a:gd name="T23" fmla="*/ 526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2"/>
                <a:gd name="T37" fmla="*/ 0 h 680"/>
                <a:gd name="T38" fmla="*/ 1022 w 1022"/>
                <a:gd name="T39" fmla="*/ 680 h 6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2" h="680">
                  <a:moveTo>
                    <a:pt x="0" y="526"/>
                  </a:moveTo>
                  <a:lnTo>
                    <a:pt x="37" y="418"/>
                  </a:lnTo>
                  <a:lnTo>
                    <a:pt x="78" y="70"/>
                  </a:lnTo>
                  <a:lnTo>
                    <a:pt x="292" y="0"/>
                  </a:lnTo>
                  <a:lnTo>
                    <a:pt x="886" y="3"/>
                  </a:lnTo>
                  <a:lnTo>
                    <a:pt x="907" y="281"/>
                  </a:lnTo>
                  <a:lnTo>
                    <a:pt x="1022" y="453"/>
                  </a:lnTo>
                  <a:lnTo>
                    <a:pt x="980" y="453"/>
                  </a:lnTo>
                  <a:lnTo>
                    <a:pt x="714" y="478"/>
                  </a:lnTo>
                  <a:lnTo>
                    <a:pt x="529" y="638"/>
                  </a:lnTo>
                  <a:lnTo>
                    <a:pt x="300" y="68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6" name="Freeform 55"/>
            <p:cNvSpPr>
              <a:spLocks/>
            </p:cNvSpPr>
            <p:nvPr/>
          </p:nvSpPr>
          <p:spPr bwMode="auto">
            <a:xfrm>
              <a:off x="5402263" y="4848225"/>
              <a:ext cx="573087" cy="423863"/>
            </a:xfrm>
            <a:custGeom>
              <a:avLst/>
              <a:gdLst>
                <a:gd name="T0" fmla="*/ 0 w 810"/>
                <a:gd name="T1" fmla="*/ 233 h 573"/>
                <a:gd name="T2" fmla="*/ 13 w 810"/>
                <a:gd name="T3" fmla="*/ 0 h 573"/>
                <a:gd name="T4" fmla="*/ 763 w 810"/>
                <a:gd name="T5" fmla="*/ 13 h 573"/>
                <a:gd name="T6" fmla="*/ 810 w 810"/>
                <a:gd name="T7" fmla="*/ 184 h 573"/>
                <a:gd name="T8" fmla="*/ 773 w 810"/>
                <a:gd name="T9" fmla="*/ 200 h 573"/>
                <a:gd name="T10" fmla="*/ 654 w 810"/>
                <a:gd name="T11" fmla="*/ 386 h 573"/>
                <a:gd name="T12" fmla="*/ 558 w 810"/>
                <a:gd name="T13" fmla="*/ 359 h 573"/>
                <a:gd name="T14" fmla="*/ 517 w 810"/>
                <a:gd name="T15" fmla="*/ 573 h 573"/>
                <a:gd name="T16" fmla="*/ 423 w 810"/>
                <a:gd name="T17" fmla="*/ 445 h 573"/>
                <a:gd name="T18" fmla="*/ 434 w 810"/>
                <a:gd name="T19" fmla="*/ 277 h 573"/>
                <a:gd name="T20" fmla="*/ 196 w 810"/>
                <a:gd name="T21" fmla="*/ 434 h 573"/>
                <a:gd name="T22" fmla="*/ 75 w 810"/>
                <a:gd name="T23" fmla="*/ 253 h 573"/>
                <a:gd name="T24" fmla="*/ 0 w 810"/>
                <a:gd name="T25" fmla="*/ 233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0"/>
                <a:gd name="T40" fmla="*/ 0 h 573"/>
                <a:gd name="T41" fmla="*/ 810 w 810"/>
                <a:gd name="T42" fmla="*/ 573 h 5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0" h="573">
                  <a:moveTo>
                    <a:pt x="0" y="233"/>
                  </a:moveTo>
                  <a:lnTo>
                    <a:pt x="13" y="0"/>
                  </a:lnTo>
                  <a:lnTo>
                    <a:pt x="763" y="13"/>
                  </a:lnTo>
                  <a:lnTo>
                    <a:pt x="810" y="184"/>
                  </a:lnTo>
                  <a:lnTo>
                    <a:pt x="773" y="200"/>
                  </a:lnTo>
                  <a:lnTo>
                    <a:pt x="654" y="386"/>
                  </a:lnTo>
                  <a:lnTo>
                    <a:pt x="558" y="359"/>
                  </a:lnTo>
                  <a:lnTo>
                    <a:pt x="517" y="573"/>
                  </a:lnTo>
                  <a:lnTo>
                    <a:pt x="423" y="445"/>
                  </a:lnTo>
                  <a:lnTo>
                    <a:pt x="434" y="277"/>
                  </a:lnTo>
                  <a:lnTo>
                    <a:pt x="196" y="434"/>
                  </a:lnTo>
                  <a:lnTo>
                    <a:pt x="75" y="25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ECBB0"/>
                </a:solidFill>
              </a:endParaRPr>
            </a:p>
          </p:txBody>
        </p:sp>
        <p:sp>
          <p:nvSpPr>
            <p:cNvPr id="8247" name="Freeform 56"/>
            <p:cNvSpPr>
              <a:spLocks/>
            </p:cNvSpPr>
            <p:nvPr/>
          </p:nvSpPr>
          <p:spPr bwMode="auto">
            <a:xfrm>
              <a:off x="5943600" y="4745038"/>
              <a:ext cx="349250" cy="409575"/>
            </a:xfrm>
            <a:custGeom>
              <a:avLst/>
              <a:gdLst>
                <a:gd name="T0" fmla="*/ 0 w 499"/>
                <a:gd name="T1" fmla="*/ 153 h 553"/>
                <a:gd name="T2" fmla="*/ 46 w 499"/>
                <a:gd name="T3" fmla="*/ 3 h 553"/>
                <a:gd name="T4" fmla="*/ 397 w 499"/>
                <a:gd name="T5" fmla="*/ 0 h 553"/>
                <a:gd name="T6" fmla="*/ 499 w 499"/>
                <a:gd name="T7" fmla="*/ 98 h 553"/>
                <a:gd name="T8" fmla="*/ 458 w 499"/>
                <a:gd name="T9" fmla="*/ 446 h 553"/>
                <a:gd name="T10" fmla="*/ 364 w 499"/>
                <a:gd name="T11" fmla="*/ 411 h 553"/>
                <a:gd name="T12" fmla="*/ 273 w 499"/>
                <a:gd name="T13" fmla="*/ 553 h 553"/>
                <a:gd name="T14" fmla="*/ 111 w 499"/>
                <a:gd name="T15" fmla="*/ 512 h 553"/>
                <a:gd name="T16" fmla="*/ 47 w 499"/>
                <a:gd name="T17" fmla="*/ 324 h 553"/>
                <a:gd name="T18" fmla="*/ 0 w 499"/>
                <a:gd name="T19" fmla="*/ 153 h 5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553"/>
                <a:gd name="T32" fmla="*/ 499 w 499"/>
                <a:gd name="T33" fmla="*/ 553 h 5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553">
                  <a:moveTo>
                    <a:pt x="0" y="153"/>
                  </a:moveTo>
                  <a:lnTo>
                    <a:pt x="46" y="3"/>
                  </a:lnTo>
                  <a:lnTo>
                    <a:pt x="397" y="0"/>
                  </a:lnTo>
                  <a:lnTo>
                    <a:pt x="499" y="98"/>
                  </a:lnTo>
                  <a:lnTo>
                    <a:pt x="458" y="446"/>
                  </a:lnTo>
                  <a:lnTo>
                    <a:pt x="364" y="411"/>
                  </a:lnTo>
                  <a:lnTo>
                    <a:pt x="273" y="553"/>
                  </a:lnTo>
                  <a:lnTo>
                    <a:pt x="111" y="512"/>
                  </a:lnTo>
                  <a:lnTo>
                    <a:pt x="47" y="32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ECBB0"/>
                </a:solidFill>
              </a:endParaRPr>
            </a:p>
          </p:txBody>
        </p:sp>
        <p:sp>
          <p:nvSpPr>
            <p:cNvPr id="8248" name="Freeform 57"/>
            <p:cNvSpPr>
              <a:spLocks/>
            </p:cNvSpPr>
            <p:nvPr/>
          </p:nvSpPr>
          <p:spPr bwMode="auto">
            <a:xfrm>
              <a:off x="7651750" y="3338513"/>
              <a:ext cx="552450" cy="998537"/>
            </a:xfrm>
            <a:custGeom>
              <a:avLst/>
              <a:gdLst>
                <a:gd name="T0" fmla="*/ 0 w 783"/>
                <a:gd name="T1" fmla="*/ 799 h 1348"/>
                <a:gd name="T2" fmla="*/ 8 w 783"/>
                <a:gd name="T3" fmla="*/ 1061 h 1348"/>
                <a:gd name="T4" fmla="*/ 155 w 783"/>
                <a:gd name="T5" fmla="*/ 1060 h 1348"/>
                <a:gd name="T6" fmla="*/ 157 w 783"/>
                <a:gd name="T7" fmla="*/ 1336 h 1348"/>
                <a:gd name="T8" fmla="*/ 747 w 783"/>
                <a:gd name="T9" fmla="*/ 1348 h 1348"/>
                <a:gd name="T10" fmla="*/ 760 w 783"/>
                <a:gd name="T11" fmla="*/ 1008 h 1348"/>
                <a:gd name="T12" fmla="*/ 769 w 783"/>
                <a:gd name="T13" fmla="*/ 641 h 1348"/>
                <a:gd name="T14" fmla="*/ 783 w 783"/>
                <a:gd name="T15" fmla="*/ 0 h 1348"/>
                <a:gd name="T16" fmla="*/ 532 w 783"/>
                <a:gd name="T17" fmla="*/ 172 h 1348"/>
                <a:gd name="T18" fmla="*/ 430 w 783"/>
                <a:gd name="T19" fmla="*/ 29 h 1348"/>
                <a:gd name="T20" fmla="*/ 306 w 783"/>
                <a:gd name="T21" fmla="*/ 56 h 1348"/>
                <a:gd name="T22" fmla="*/ 309 w 783"/>
                <a:gd name="T23" fmla="*/ 244 h 1348"/>
                <a:gd name="T24" fmla="*/ 172 w 783"/>
                <a:gd name="T25" fmla="*/ 253 h 1348"/>
                <a:gd name="T26" fmla="*/ 172 w 783"/>
                <a:gd name="T27" fmla="*/ 485 h 1348"/>
                <a:gd name="T28" fmla="*/ 167 w 783"/>
                <a:gd name="T29" fmla="*/ 649 h 1348"/>
                <a:gd name="T30" fmla="*/ 0 w 783"/>
                <a:gd name="T31" fmla="*/ 799 h 1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3"/>
                <a:gd name="T49" fmla="*/ 0 h 1348"/>
                <a:gd name="T50" fmla="*/ 783 w 783"/>
                <a:gd name="T51" fmla="*/ 1348 h 1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3" h="1348">
                  <a:moveTo>
                    <a:pt x="0" y="799"/>
                  </a:moveTo>
                  <a:lnTo>
                    <a:pt x="8" y="1061"/>
                  </a:lnTo>
                  <a:lnTo>
                    <a:pt x="155" y="1060"/>
                  </a:lnTo>
                  <a:lnTo>
                    <a:pt x="157" y="1336"/>
                  </a:lnTo>
                  <a:lnTo>
                    <a:pt x="747" y="1348"/>
                  </a:lnTo>
                  <a:lnTo>
                    <a:pt x="760" y="1008"/>
                  </a:lnTo>
                  <a:lnTo>
                    <a:pt x="769" y="641"/>
                  </a:lnTo>
                  <a:lnTo>
                    <a:pt x="783" y="0"/>
                  </a:lnTo>
                  <a:lnTo>
                    <a:pt x="532" y="172"/>
                  </a:lnTo>
                  <a:lnTo>
                    <a:pt x="430" y="29"/>
                  </a:lnTo>
                  <a:lnTo>
                    <a:pt x="306" y="56"/>
                  </a:lnTo>
                  <a:lnTo>
                    <a:pt x="309" y="244"/>
                  </a:lnTo>
                  <a:lnTo>
                    <a:pt x="172" y="253"/>
                  </a:lnTo>
                  <a:lnTo>
                    <a:pt x="172" y="485"/>
                  </a:lnTo>
                  <a:lnTo>
                    <a:pt x="167" y="649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7427913" y="2419350"/>
              <a:ext cx="452437" cy="617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57" y="137"/>
                </a:cxn>
                <a:cxn ang="0">
                  <a:pos x="236" y="126"/>
                </a:cxn>
                <a:cxn ang="0">
                  <a:pos x="236" y="2"/>
                </a:cxn>
                <a:cxn ang="0">
                  <a:pos x="363" y="2"/>
                </a:cxn>
                <a:cxn ang="0">
                  <a:pos x="641" y="0"/>
                </a:cxn>
                <a:cxn ang="0">
                  <a:pos x="633" y="824"/>
                </a:cxn>
                <a:cxn ang="0">
                  <a:pos x="217" y="834"/>
                </a:cxn>
                <a:cxn ang="0">
                  <a:pos x="215" y="566"/>
                </a:cxn>
                <a:cxn ang="0">
                  <a:pos x="43" y="566"/>
                </a:cxn>
                <a:cxn ang="0">
                  <a:pos x="85" y="245"/>
                </a:cxn>
                <a:cxn ang="0">
                  <a:pos x="0" y="209"/>
                </a:cxn>
              </a:cxnLst>
              <a:rect l="0" t="0" r="r" b="b"/>
              <a:pathLst>
                <a:path w="641" h="834">
                  <a:moveTo>
                    <a:pt x="0" y="209"/>
                  </a:moveTo>
                  <a:lnTo>
                    <a:pt x="57" y="137"/>
                  </a:lnTo>
                  <a:lnTo>
                    <a:pt x="236" y="126"/>
                  </a:lnTo>
                  <a:lnTo>
                    <a:pt x="236" y="2"/>
                  </a:lnTo>
                  <a:lnTo>
                    <a:pt x="363" y="2"/>
                  </a:lnTo>
                  <a:lnTo>
                    <a:pt x="641" y="0"/>
                  </a:lnTo>
                  <a:lnTo>
                    <a:pt x="633" y="824"/>
                  </a:lnTo>
                  <a:lnTo>
                    <a:pt x="217" y="834"/>
                  </a:lnTo>
                  <a:lnTo>
                    <a:pt x="215" y="566"/>
                  </a:lnTo>
                  <a:lnTo>
                    <a:pt x="43" y="566"/>
                  </a:lnTo>
                  <a:lnTo>
                    <a:pt x="85" y="24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7685088" y="1839913"/>
              <a:ext cx="393700" cy="593725"/>
            </a:xfrm>
            <a:custGeom>
              <a:avLst/>
              <a:gdLst/>
              <a:ahLst/>
              <a:cxnLst>
                <a:cxn ang="0">
                  <a:pos x="0" y="788"/>
                </a:cxn>
                <a:cxn ang="0">
                  <a:pos x="4" y="251"/>
                </a:cxn>
                <a:cxn ang="0">
                  <a:pos x="11" y="0"/>
                </a:cxn>
                <a:cxn ang="0">
                  <a:pos x="473" y="14"/>
                </a:cxn>
                <a:cxn ang="0">
                  <a:pos x="489" y="292"/>
                </a:cxn>
                <a:cxn ang="0">
                  <a:pos x="558" y="801"/>
                </a:cxn>
                <a:cxn ang="0">
                  <a:pos x="278" y="786"/>
                </a:cxn>
                <a:cxn ang="0">
                  <a:pos x="0" y="788"/>
                </a:cxn>
              </a:cxnLst>
              <a:rect l="0" t="0" r="r" b="b"/>
              <a:pathLst>
                <a:path w="558" h="801">
                  <a:moveTo>
                    <a:pt x="0" y="788"/>
                  </a:moveTo>
                  <a:lnTo>
                    <a:pt x="4" y="251"/>
                  </a:lnTo>
                  <a:lnTo>
                    <a:pt x="11" y="0"/>
                  </a:lnTo>
                  <a:lnTo>
                    <a:pt x="473" y="14"/>
                  </a:lnTo>
                  <a:lnTo>
                    <a:pt x="489" y="292"/>
                  </a:lnTo>
                  <a:lnTo>
                    <a:pt x="558" y="801"/>
                  </a:lnTo>
                  <a:lnTo>
                    <a:pt x="278" y="786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7312025" y="2019300"/>
              <a:ext cx="374650" cy="503238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0" y="8"/>
                </a:cxn>
                <a:cxn ang="0">
                  <a:pos x="136" y="0"/>
                </a:cxn>
                <a:cxn ang="0">
                  <a:pos x="531" y="8"/>
                </a:cxn>
                <a:cxn ang="0">
                  <a:pos x="527" y="545"/>
                </a:cxn>
                <a:cxn ang="0">
                  <a:pos x="400" y="545"/>
                </a:cxn>
                <a:cxn ang="0">
                  <a:pos x="400" y="669"/>
                </a:cxn>
                <a:cxn ang="0">
                  <a:pos x="221" y="680"/>
                </a:cxn>
                <a:cxn ang="0">
                  <a:pos x="0" y="680"/>
                </a:cxn>
              </a:cxnLst>
              <a:rect l="0" t="0" r="r" b="b"/>
              <a:pathLst>
                <a:path w="531" h="680">
                  <a:moveTo>
                    <a:pt x="0" y="680"/>
                  </a:moveTo>
                  <a:lnTo>
                    <a:pt x="0" y="8"/>
                  </a:lnTo>
                  <a:lnTo>
                    <a:pt x="136" y="0"/>
                  </a:lnTo>
                  <a:lnTo>
                    <a:pt x="531" y="8"/>
                  </a:lnTo>
                  <a:lnTo>
                    <a:pt x="527" y="545"/>
                  </a:lnTo>
                  <a:lnTo>
                    <a:pt x="400" y="545"/>
                  </a:lnTo>
                  <a:lnTo>
                    <a:pt x="400" y="669"/>
                  </a:lnTo>
                  <a:lnTo>
                    <a:pt x="221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7023100" y="2800350"/>
              <a:ext cx="617538" cy="649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8" y="455"/>
                </a:cxn>
                <a:cxn ang="0">
                  <a:pos x="530" y="446"/>
                </a:cxn>
                <a:cxn ang="0">
                  <a:pos x="530" y="848"/>
                </a:cxn>
                <a:cxn ang="0">
                  <a:pos x="698" y="875"/>
                </a:cxn>
                <a:cxn ang="0">
                  <a:pos x="877" y="597"/>
                </a:cxn>
                <a:cxn ang="0">
                  <a:pos x="790" y="321"/>
                </a:cxn>
                <a:cxn ang="0">
                  <a:pos x="788" y="53"/>
                </a:cxn>
                <a:cxn ang="0">
                  <a:pos x="616" y="53"/>
                </a:cxn>
                <a:cxn ang="0">
                  <a:pos x="486" y="9"/>
                </a:cxn>
                <a:cxn ang="0">
                  <a:pos x="230" y="96"/>
                </a:cxn>
                <a:cxn ang="0">
                  <a:pos x="144" y="0"/>
                </a:cxn>
                <a:cxn ang="0">
                  <a:pos x="0" y="8"/>
                </a:cxn>
              </a:cxnLst>
              <a:rect l="0" t="0" r="r" b="b"/>
              <a:pathLst>
                <a:path w="877" h="875">
                  <a:moveTo>
                    <a:pt x="0" y="8"/>
                  </a:moveTo>
                  <a:lnTo>
                    <a:pt x="78" y="455"/>
                  </a:lnTo>
                  <a:lnTo>
                    <a:pt x="530" y="446"/>
                  </a:lnTo>
                  <a:lnTo>
                    <a:pt x="530" y="848"/>
                  </a:lnTo>
                  <a:lnTo>
                    <a:pt x="698" y="875"/>
                  </a:lnTo>
                  <a:lnTo>
                    <a:pt x="877" y="597"/>
                  </a:lnTo>
                  <a:lnTo>
                    <a:pt x="790" y="321"/>
                  </a:lnTo>
                  <a:lnTo>
                    <a:pt x="788" y="53"/>
                  </a:lnTo>
                  <a:lnTo>
                    <a:pt x="616" y="53"/>
                  </a:lnTo>
                  <a:lnTo>
                    <a:pt x="486" y="9"/>
                  </a:lnTo>
                  <a:lnTo>
                    <a:pt x="230" y="96"/>
                  </a:lnTo>
                  <a:lnTo>
                    <a:pt x="14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5975" y="1481138"/>
              <a:ext cx="920750" cy="977900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604"/>
                </a:cxn>
                <a:cxn ang="0">
                  <a:pos x="212" y="661"/>
                </a:cxn>
                <a:cxn ang="0">
                  <a:pos x="58" y="784"/>
                </a:cxn>
                <a:cxn ang="0">
                  <a:pos x="260" y="796"/>
                </a:cxn>
                <a:cxn ang="0">
                  <a:pos x="366" y="679"/>
                </a:cxn>
                <a:cxn ang="0">
                  <a:pos x="463" y="887"/>
                </a:cxn>
                <a:cxn ang="0">
                  <a:pos x="649" y="944"/>
                </a:cxn>
                <a:cxn ang="0">
                  <a:pos x="624" y="1098"/>
                </a:cxn>
                <a:cxn ang="0">
                  <a:pos x="731" y="1044"/>
                </a:cxn>
                <a:cxn ang="0">
                  <a:pos x="988" y="1216"/>
                </a:cxn>
                <a:cxn ang="0">
                  <a:pos x="957" y="1324"/>
                </a:cxn>
                <a:cxn ang="0">
                  <a:pos x="1296" y="1308"/>
                </a:cxn>
                <a:cxn ang="0">
                  <a:pos x="1297" y="896"/>
                </a:cxn>
                <a:cxn ang="0">
                  <a:pos x="1304" y="0"/>
                </a:cxn>
                <a:cxn ang="0">
                  <a:pos x="659" y="5"/>
                </a:cxn>
                <a:cxn ang="0">
                  <a:pos x="395" y="9"/>
                </a:cxn>
                <a:cxn ang="0">
                  <a:pos x="386" y="323"/>
                </a:cxn>
                <a:cxn ang="0">
                  <a:pos x="0" y="462"/>
                </a:cxn>
              </a:cxnLst>
              <a:rect l="0" t="0" r="r" b="b"/>
              <a:pathLst>
                <a:path w="1304" h="1324">
                  <a:moveTo>
                    <a:pt x="0" y="462"/>
                  </a:moveTo>
                  <a:lnTo>
                    <a:pt x="4" y="604"/>
                  </a:lnTo>
                  <a:lnTo>
                    <a:pt x="212" y="661"/>
                  </a:lnTo>
                  <a:lnTo>
                    <a:pt x="58" y="784"/>
                  </a:lnTo>
                  <a:lnTo>
                    <a:pt x="260" y="796"/>
                  </a:lnTo>
                  <a:lnTo>
                    <a:pt x="366" y="679"/>
                  </a:lnTo>
                  <a:lnTo>
                    <a:pt x="463" y="887"/>
                  </a:lnTo>
                  <a:lnTo>
                    <a:pt x="649" y="944"/>
                  </a:lnTo>
                  <a:lnTo>
                    <a:pt x="624" y="1098"/>
                  </a:lnTo>
                  <a:lnTo>
                    <a:pt x="731" y="1044"/>
                  </a:lnTo>
                  <a:lnTo>
                    <a:pt x="988" y="1216"/>
                  </a:lnTo>
                  <a:lnTo>
                    <a:pt x="957" y="1324"/>
                  </a:lnTo>
                  <a:lnTo>
                    <a:pt x="1296" y="1308"/>
                  </a:lnTo>
                  <a:lnTo>
                    <a:pt x="1297" y="896"/>
                  </a:lnTo>
                  <a:lnTo>
                    <a:pt x="1304" y="0"/>
                  </a:lnTo>
                  <a:lnTo>
                    <a:pt x="659" y="5"/>
                  </a:lnTo>
                  <a:lnTo>
                    <a:pt x="395" y="9"/>
                  </a:lnTo>
                  <a:lnTo>
                    <a:pt x="386" y="323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975475" y="1927225"/>
              <a:ext cx="431800" cy="5953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1" y="285"/>
                </a:cxn>
                <a:cxn ang="0">
                  <a:pos x="11" y="0"/>
                </a:cxn>
                <a:cxn ang="0">
                  <a:pos x="481" y="1"/>
                </a:cxn>
                <a:cxn ang="0">
                  <a:pos x="610" y="1"/>
                </a:cxn>
                <a:cxn ang="0">
                  <a:pos x="610" y="126"/>
                </a:cxn>
                <a:cxn ang="0">
                  <a:pos x="474" y="134"/>
                </a:cxn>
                <a:cxn ang="0">
                  <a:pos x="474" y="806"/>
                </a:cxn>
                <a:cxn ang="0">
                  <a:pos x="344" y="806"/>
                </a:cxn>
                <a:cxn ang="0">
                  <a:pos x="238" y="673"/>
                </a:cxn>
                <a:cxn ang="0">
                  <a:pos x="66" y="690"/>
                </a:cxn>
                <a:cxn ang="0">
                  <a:pos x="0" y="671"/>
                </a:cxn>
              </a:cxnLst>
              <a:rect l="0" t="0" r="r" b="b"/>
              <a:pathLst>
                <a:path w="610" h="806">
                  <a:moveTo>
                    <a:pt x="0" y="671"/>
                  </a:moveTo>
                  <a:lnTo>
                    <a:pt x="1" y="285"/>
                  </a:lnTo>
                  <a:lnTo>
                    <a:pt x="11" y="0"/>
                  </a:lnTo>
                  <a:lnTo>
                    <a:pt x="481" y="1"/>
                  </a:lnTo>
                  <a:lnTo>
                    <a:pt x="610" y="1"/>
                  </a:lnTo>
                  <a:lnTo>
                    <a:pt x="610" y="126"/>
                  </a:lnTo>
                  <a:lnTo>
                    <a:pt x="474" y="134"/>
                  </a:lnTo>
                  <a:lnTo>
                    <a:pt x="474" y="806"/>
                  </a:lnTo>
                  <a:lnTo>
                    <a:pt x="344" y="806"/>
                  </a:lnTo>
                  <a:lnTo>
                    <a:pt x="238" y="673"/>
                  </a:lnTo>
                  <a:lnTo>
                    <a:pt x="66" y="690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55" name="Freeform 64"/>
            <p:cNvSpPr>
              <a:spLocks/>
            </p:cNvSpPr>
            <p:nvPr/>
          </p:nvSpPr>
          <p:spPr bwMode="auto">
            <a:xfrm>
              <a:off x="7580313" y="3028950"/>
              <a:ext cx="623887" cy="434975"/>
            </a:xfrm>
            <a:custGeom>
              <a:avLst/>
              <a:gdLst>
                <a:gd name="T0" fmla="*/ 0 w 881"/>
                <a:gd name="T1" fmla="*/ 10 h 588"/>
                <a:gd name="T2" fmla="*/ 87 w 881"/>
                <a:gd name="T3" fmla="*/ 286 h 588"/>
                <a:gd name="T4" fmla="*/ 404 w 881"/>
                <a:gd name="T5" fmla="*/ 472 h 588"/>
                <a:gd name="T6" fmla="*/ 528 w 881"/>
                <a:gd name="T7" fmla="*/ 445 h 588"/>
                <a:gd name="T8" fmla="*/ 630 w 881"/>
                <a:gd name="T9" fmla="*/ 588 h 588"/>
                <a:gd name="T10" fmla="*/ 881 w 881"/>
                <a:gd name="T11" fmla="*/ 416 h 588"/>
                <a:gd name="T12" fmla="*/ 874 w 881"/>
                <a:gd name="T13" fmla="*/ 343 h 588"/>
                <a:gd name="T14" fmla="*/ 827 w 881"/>
                <a:gd name="T15" fmla="*/ 14 h 588"/>
                <a:gd name="T16" fmla="*/ 416 w 881"/>
                <a:gd name="T17" fmla="*/ 0 h 588"/>
                <a:gd name="T18" fmla="*/ 0 w 881"/>
                <a:gd name="T19" fmla="*/ 10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"/>
                <a:gd name="T31" fmla="*/ 0 h 588"/>
                <a:gd name="T32" fmla="*/ 881 w 881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" h="588">
                  <a:moveTo>
                    <a:pt x="0" y="10"/>
                  </a:moveTo>
                  <a:lnTo>
                    <a:pt x="87" y="286"/>
                  </a:lnTo>
                  <a:lnTo>
                    <a:pt x="404" y="472"/>
                  </a:lnTo>
                  <a:lnTo>
                    <a:pt x="528" y="445"/>
                  </a:lnTo>
                  <a:lnTo>
                    <a:pt x="630" y="588"/>
                  </a:lnTo>
                  <a:lnTo>
                    <a:pt x="881" y="416"/>
                  </a:lnTo>
                  <a:lnTo>
                    <a:pt x="874" y="343"/>
                  </a:lnTo>
                  <a:lnTo>
                    <a:pt x="827" y="14"/>
                  </a:lnTo>
                  <a:lnTo>
                    <a:pt x="4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6" name="Freeform 65"/>
            <p:cNvSpPr>
              <a:spLocks/>
            </p:cNvSpPr>
            <p:nvPr/>
          </p:nvSpPr>
          <p:spPr bwMode="auto">
            <a:xfrm>
              <a:off x="6569075" y="2138363"/>
              <a:ext cx="454025" cy="668337"/>
            </a:xfrm>
            <a:custGeom>
              <a:avLst/>
              <a:gdLst>
                <a:gd name="T0" fmla="*/ 0 w 644"/>
                <a:gd name="T1" fmla="*/ 561 h 905"/>
                <a:gd name="T2" fmla="*/ 6 w 644"/>
                <a:gd name="T3" fmla="*/ 437 h 905"/>
                <a:gd name="T4" fmla="*/ 345 w 644"/>
                <a:gd name="T5" fmla="*/ 421 h 905"/>
                <a:gd name="T6" fmla="*/ 346 w 644"/>
                <a:gd name="T7" fmla="*/ 9 h 905"/>
                <a:gd name="T8" fmla="*/ 579 w 644"/>
                <a:gd name="T9" fmla="*/ 0 h 905"/>
                <a:gd name="T10" fmla="*/ 578 w 644"/>
                <a:gd name="T11" fmla="*/ 386 h 905"/>
                <a:gd name="T12" fmla="*/ 644 w 644"/>
                <a:gd name="T13" fmla="*/ 405 h 905"/>
                <a:gd name="T14" fmla="*/ 643 w 644"/>
                <a:gd name="T15" fmla="*/ 807 h 905"/>
                <a:gd name="T16" fmla="*/ 573 w 644"/>
                <a:gd name="T17" fmla="*/ 807 h 905"/>
                <a:gd name="T18" fmla="*/ 576 w 644"/>
                <a:gd name="T19" fmla="*/ 905 h 905"/>
                <a:gd name="T20" fmla="*/ 320 w 644"/>
                <a:gd name="T21" fmla="*/ 905 h 905"/>
                <a:gd name="T22" fmla="*/ 321 w 644"/>
                <a:gd name="T23" fmla="*/ 564 h 905"/>
                <a:gd name="T24" fmla="*/ 0 w 644"/>
                <a:gd name="T25" fmla="*/ 561 h 9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4"/>
                <a:gd name="T40" fmla="*/ 0 h 905"/>
                <a:gd name="T41" fmla="*/ 644 w 644"/>
                <a:gd name="T42" fmla="*/ 905 h 9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4" h="905">
                  <a:moveTo>
                    <a:pt x="0" y="561"/>
                  </a:moveTo>
                  <a:lnTo>
                    <a:pt x="6" y="437"/>
                  </a:lnTo>
                  <a:lnTo>
                    <a:pt x="345" y="421"/>
                  </a:lnTo>
                  <a:lnTo>
                    <a:pt x="346" y="9"/>
                  </a:lnTo>
                  <a:lnTo>
                    <a:pt x="579" y="0"/>
                  </a:lnTo>
                  <a:lnTo>
                    <a:pt x="578" y="386"/>
                  </a:lnTo>
                  <a:lnTo>
                    <a:pt x="644" y="405"/>
                  </a:lnTo>
                  <a:lnTo>
                    <a:pt x="643" y="807"/>
                  </a:lnTo>
                  <a:lnTo>
                    <a:pt x="573" y="807"/>
                  </a:lnTo>
                  <a:lnTo>
                    <a:pt x="576" y="905"/>
                  </a:lnTo>
                  <a:lnTo>
                    <a:pt x="320" y="905"/>
                  </a:lnTo>
                  <a:lnTo>
                    <a:pt x="321" y="56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972300" y="2424113"/>
              <a:ext cx="514350" cy="44767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" y="517"/>
                </a:cxn>
                <a:cxn ang="0">
                  <a:pos x="70" y="517"/>
                </a:cxn>
                <a:cxn ang="0">
                  <a:pos x="214" y="509"/>
                </a:cxn>
                <a:cxn ang="0">
                  <a:pos x="300" y="605"/>
                </a:cxn>
                <a:cxn ang="0">
                  <a:pos x="556" y="518"/>
                </a:cxn>
                <a:cxn ang="0">
                  <a:pos x="686" y="562"/>
                </a:cxn>
                <a:cxn ang="0">
                  <a:pos x="728" y="241"/>
                </a:cxn>
                <a:cxn ang="0">
                  <a:pos x="643" y="205"/>
                </a:cxn>
                <a:cxn ang="0">
                  <a:pos x="700" y="133"/>
                </a:cxn>
                <a:cxn ang="0">
                  <a:pos x="479" y="133"/>
                </a:cxn>
                <a:cxn ang="0">
                  <a:pos x="349" y="133"/>
                </a:cxn>
                <a:cxn ang="0">
                  <a:pos x="243" y="0"/>
                </a:cxn>
                <a:cxn ang="0">
                  <a:pos x="71" y="17"/>
                </a:cxn>
                <a:cxn ang="0">
                  <a:pos x="70" y="419"/>
                </a:cxn>
                <a:cxn ang="0">
                  <a:pos x="0" y="419"/>
                </a:cxn>
              </a:cxnLst>
              <a:rect l="0" t="0" r="r" b="b"/>
              <a:pathLst>
                <a:path w="728" h="605">
                  <a:moveTo>
                    <a:pt x="0" y="419"/>
                  </a:moveTo>
                  <a:lnTo>
                    <a:pt x="3" y="517"/>
                  </a:lnTo>
                  <a:lnTo>
                    <a:pt x="70" y="517"/>
                  </a:lnTo>
                  <a:lnTo>
                    <a:pt x="214" y="509"/>
                  </a:lnTo>
                  <a:lnTo>
                    <a:pt x="300" y="605"/>
                  </a:lnTo>
                  <a:lnTo>
                    <a:pt x="556" y="518"/>
                  </a:lnTo>
                  <a:lnTo>
                    <a:pt x="686" y="562"/>
                  </a:lnTo>
                  <a:lnTo>
                    <a:pt x="728" y="241"/>
                  </a:lnTo>
                  <a:lnTo>
                    <a:pt x="643" y="205"/>
                  </a:lnTo>
                  <a:lnTo>
                    <a:pt x="700" y="133"/>
                  </a:lnTo>
                  <a:lnTo>
                    <a:pt x="479" y="133"/>
                  </a:lnTo>
                  <a:lnTo>
                    <a:pt x="349" y="133"/>
                  </a:lnTo>
                  <a:lnTo>
                    <a:pt x="243" y="0"/>
                  </a:lnTo>
                  <a:lnTo>
                    <a:pt x="71" y="17"/>
                  </a:lnTo>
                  <a:lnTo>
                    <a:pt x="70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270625" y="2459038"/>
              <a:ext cx="523875" cy="611187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1" y="818"/>
                </a:cxn>
                <a:cxn ang="0">
                  <a:pos x="542" y="823"/>
                </a:cxn>
                <a:cxn ang="0">
                  <a:pos x="536" y="474"/>
                </a:cxn>
                <a:cxn ang="0">
                  <a:pos x="738" y="468"/>
                </a:cxn>
                <a:cxn ang="0">
                  <a:pos x="739" y="127"/>
                </a:cxn>
                <a:cxn ang="0">
                  <a:pos x="418" y="124"/>
                </a:cxn>
                <a:cxn ang="0">
                  <a:pos x="424" y="0"/>
                </a:cxn>
                <a:cxn ang="0">
                  <a:pos x="4" y="2"/>
                </a:cxn>
                <a:cxn ang="0">
                  <a:pos x="0" y="351"/>
                </a:cxn>
              </a:cxnLst>
              <a:rect l="0" t="0" r="r" b="b"/>
              <a:pathLst>
                <a:path w="739" h="823">
                  <a:moveTo>
                    <a:pt x="0" y="351"/>
                  </a:moveTo>
                  <a:lnTo>
                    <a:pt x="1" y="818"/>
                  </a:lnTo>
                  <a:lnTo>
                    <a:pt x="542" y="823"/>
                  </a:lnTo>
                  <a:lnTo>
                    <a:pt x="536" y="474"/>
                  </a:lnTo>
                  <a:lnTo>
                    <a:pt x="738" y="468"/>
                  </a:lnTo>
                  <a:lnTo>
                    <a:pt x="739" y="127"/>
                  </a:lnTo>
                  <a:lnTo>
                    <a:pt x="418" y="124"/>
                  </a:lnTo>
                  <a:lnTo>
                    <a:pt x="424" y="0"/>
                  </a:lnTo>
                  <a:lnTo>
                    <a:pt x="4" y="2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59" name="Freeform 68"/>
            <p:cNvSpPr>
              <a:spLocks/>
            </p:cNvSpPr>
            <p:nvPr/>
          </p:nvSpPr>
          <p:spPr bwMode="auto">
            <a:xfrm>
              <a:off x="6270625" y="3063875"/>
              <a:ext cx="573088" cy="395288"/>
            </a:xfrm>
            <a:custGeom>
              <a:avLst/>
              <a:gdLst>
                <a:gd name="T0" fmla="*/ 0 w 810"/>
                <a:gd name="T1" fmla="*/ 366 h 535"/>
                <a:gd name="T2" fmla="*/ 0 w 810"/>
                <a:gd name="T3" fmla="*/ 278 h 535"/>
                <a:gd name="T4" fmla="*/ 5 w 810"/>
                <a:gd name="T5" fmla="*/ 0 h 535"/>
                <a:gd name="T6" fmla="*/ 546 w 810"/>
                <a:gd name="T7" fmla="*/ 5 h 535"/>
                <a:gd name="T8" fmla="*/ 545 w 810"/>
                <a:gd name="T9" fmla="*/ 122 h 535"/>
                <a:gd name="T10" fmla="*/ 665 w 810"/>
                <a:gd name="T11" fmla="*/ 122 h 535"/>
                <a:gd name="T12" fmla="*/ 672 w 810"/>
                <a:gd name="T13" fmla="*/ 373 h 535"/>
                <a:gd name="T14" fmla="*/ 802 w 810"/>
                <a:gd name="T15" fmla="*/ 391 h 535"/>
                <a:gd name="T16" fmla="*/ 810 w 810"/>
                <a:gd name="T17" fmla="*/ 535 h 535"/>
                <a:gd name="T18" fmla="*/ 232 w 810"/>
                <a:gd name="T19" fmla="*/ 531 h 535"/>
                <a:gd name="T20" fmla="*/ 226 w 810"/>
                <a:gd name="T21" fmla="*/ 263 h 535"/>
                <a:gd name="T22" fmla="*/ 89 w 810"/>
                <a:gd name="T23" fmla="*/ 278 h 535"/>
                <a:gd name="T24" fmla="*/ 115 w 810"/>
                <a:gd name="T25" fmla="*/ 377 h 535"/>
                <a:gd name="T26" fmla="*/ 0 w 810"/>
                <a:gd name="T27" fmla="*/ 366 h 5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0"/>
                <a:gd name="T43" fmla="*/ 0 h 535"/>
                <a:gd name="T44" fmla="*/ 810 w 810"/>
                <a:gd name="T45" fmla="*/ 535 h 5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0" h="535">
                  <a:moveTo>
                    <a:pt x="0" y="366"/>
                  </a:moveTo>
                  <a:lnTo>
                    <a:pt x="0" y="278"/>
                  </a:lnTo>
                  <a:lnTo>
                    <a:pt x="5" y="0"/>
                  </a:lnTo>
                  <a:lnTo>
                    <a:pt x="546" y="5"/>
                  </a:lnTo>
                  <a:lnTo>
                    <a:pt x="545" y="122"/>
                  </a:lnTo>
                  <a:lnTo>
                    <a:pt x="665" y="122"/>
                  </a:lnTo>
                  <a:lnTo>
                    <a:pt x="672" y="373"/>
                  </a:lnTo>
                  <a:lnTo>
                    <a:pt x="802" y="391"/>
                  </a:lnTo>
                  <a:lnTo>
                    <a:pt x="810" y="535"/>
                  </a:lnTo>
                  <a:lnTo>
                    <a:pt x="232" y="531"/>
                  </a:lnTo>
                  <a:lnTo>
                    <a:pt x="226" y="263"/>
                  </a:lnTo>
                  <a:lnTo>
                    <a:pt x="89" y="278"/>
                  </a:lnTo>
                  <a:lnTo>
                    <a:pt x="115" y="377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5910263" y="1984375"/>
              <a:ext cx="682625" cy="477838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38" y="105"/>
                </a:cxn>
                <a:cxn ang="0">
                  <a:pos x="240" y="117"/>
                </a:cxn>
                <a:cxn ang="0">
                  <a:pos x="346" y="0"/>
                </a:cxn>
                <a:cxn ang="0">
                  <a:pos x="443" y="208"/>
                </a:cxn>
                <a:cxn ang="0">
                  <a:pos x="629" y="265"/>
                </a:cxn>
                <a:cxn ang="0">
                  <a:pos x="604" y="419"/>
                </a:cxn>
                <a:cxn ang="0">
                  <a:pos x="711" y="365"/>
                </a:cxn>
                <a:cxn ang="0">
                  <a:pos x="968" y="537"/>
                </a:cxn>
                <a:cxn ang="0">
                  <a:pos x="937" y="645"/>
                </a:cxn>
                <a:cxn ang="0">
                  <a:pos x="517" y="647"/>
                </a:cxn>
                <a:cxn ang="0">
                  <a:pos x="281" y="637"/>
                </a:cxn>
                <a:cxn ang="0">
                  <a:pos x="274" y="511"/>
                </a:cxn>
                <a:cxn ang="0">
                  <a:pos x="148" y="518"/>
                </a:cxn>
                <a:cxn ang="0">
                  <a:pos x="142" y="366"/>
                </a:cxn>
                <a:cxn ang="0">
                  <a:pos x="0" y="365"/>
                </a:cxn>
              </a:cxnLst>
              <a:rect l="0" t="0" r="r" b="b"/>
              <a:pathLst>
                <a:path w="968" h="647">
                  <a:moveTo>
                    <a:pt x="0" y="365"/>
                  </a:moveTo>
                  <a:lnTo>
                    <a:pt x="38" y="105"/>
                  </a:lnTo>
                  <a:lnTo>
                    <a:pt x="240" y="117"/>
                  </a:lnTo>
                  <a:lnTo>
                    <a:pt x="346" y="0"/>
                  </a:lnTo>
                  <a:lnTo>
                    <a:pt x="443" y="208"/>
                  </a:lnTo>
                  <a:lnTo>
                    <a:pt x="629" y="265"/>
                  </a:lnTo>
                  <a:lnTo>
                    <a:pt x="604" y="419"/>
                  </a:lnTo>
                  <a:lnTo>
                    <a:pt x="711" y="365"/>
                  </a:lnTo>
                  <a:lnTo>
                    <a:pt x="968" y="537"/>
                  </a:lnTo>
                  <a:lnTo>
                    <a:pt x="937" y="645"/>
                  </a:lnTo>
                  <a:lnTo>
                    <a:pt x="517" y="647"/>
                  </a:lnTo>
                  <a:lnTo>
                    <a:pt x="281" y="637"/>
                  </a:lnTo>
                  <a:lnTo>
                    <a:pt x="274" y="511"/>
                  </a:lnTo>
                  <a:lnTo>
                    <a:pt x="148" y="518"/>
                  </a:lnTo>
                  <a:lnTo>
                    <a:pt x="142" y="366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335588" y="3360738"/>
              <a:ext cx="460375" cy="5032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" y="0"/>
                </a:cxn>
                <a:cxn ang="0">
                  <a:pos x="652" y="3"/>
                </a:cxn>
                <a:cxn ang="0">
                  <a:pos x="631" y="685"/>
                </a:cxn>
                <a:cxn ang="0">
                  <a:pos x="438" y="625"/>
                </a:cxn>
                <a:cxn ang="0">
                  <a:pos x="0" y="73"/>
                </a:cxn>
              </a:cxnLst>
              <a:rect l="0" t="0" r="r" b="b"/>
              <a:pathLst>
                <a:path w="652" h="685">
                  <a:moveTo>
                    <a:pt x="0" y="73"/>
                  </a:moveTo>
                  <a:lnTo>
                    <a:pt x="1" y="0"/>
                  </a:lnTo>
                  <a:lnTo>
                    <a:pt x="652" y="3"/>
                  </a:lnTo>
                  <a:lnTo>
                    <a:pt x="631" y="685"/>
                  </a:lnTo>
                  <a:lnTo>
                    <a:pt x="438" y="62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770438" y="2933700"/>
              <a:ext cx="568325" cy="479425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257"/>
                </a:cxn>
                <a:cxn ang="0">
                  <a:pos x="10" y="0"/>
                </a:cxn>
                <a:cxn ang="0">
                  <a:pos x="137" y="3"/>
                </a:cxn>
                <a:cxn ang="0">
                  <a:pos x="806" y="31"/>
                </a:cxn>
                <a:cxn ang="0">
                  <a:pos x="800" y="575"/>
                </a:cxn>
                <a:cxn ang="0">
                  <a:pos x="799" y="648"/>
                </a:cxn>
                <a:cxn ang="0">
                  <a:pos x="253" y="552"/>
                </a:cxn>
                <a:cxn ang="0">
                  <a:pos x="0" y="536"/>
                </a:cxn>
              </a:cxnLst>
              <a:rect l="0" t="0" r="r" b="b"/>
              <a:pathLst>
                <a:path w="806" h="648">
                  <a:moveTo>
                    <a:pt x="0" y="536"/>
                  </a:moveTo>
                  <a:lnTo>
                    <a:pt x="0" y="257"/>
                  </a:lnTo>
                  <a:lnTo>
                    <a:pt x="10" y="0"/>
                  </a:lnTo>
                  <a:lnTo>
                    <a:pt x="137" y="3"/>
                  </a:lnTo>
                  <a:lnTo>
                    <a:pt x="806" y="31"/>
                  </a:lnTo>
                  <a:lnTo>
                    <a:pt x="800" y="575"/>
                  </a:lnTo>
                  <a:lnTo>
                    <a:pt x="799" y="648"/>
                  </a:lnTo>
                  <a:lnTo>
                    <a:pt x="253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63" name="Freeform 72"/>
            <p:cNvSpPr>
              <a:spLocks/>
            </p:cNvSpPr>
            <p:nvPr/>
          </p:nvSpPr>
          <p:spPr bwMode="auto">
            <a:xfrm>
              <a:off x="3825875" y="2794000"/>
              <a:ext cx="671513" cy="428625"/>
            </a:xfrm>
            <a:custGeom>
              <a:avLst/>
              <a:gdLst>
                <a:gd name="T0" fmla="*/ 0 w 949"/>
                <a:gd name="T1" fmla="*/ 546 h 580"/>
                <a:gd name="T2" fmla="*/ 5 w 949"/>
                <a:gd name="T3" fmla="*/ 473 h 580"/>
                <a:gd name="T4" fmla="*/ 1 w 949"/>
                <a:gd name="T5" fmla="*/ 0 h 580"/>
                <a:gd name="T6" fmla="*/ 949 w 949"/>
                <a:gd name="T7" fmla="*/ 35 h 580"/>
                <a:gd name="T8" fmla="*/ 942 w 949"/>
                <a:gd name="T9" fmla="*/ 436 h 580"/>
                <a:gd name="T10" fmla="*/ 940 w 949"/>
                <a:gd name="T11" fmla="*/ 580 h 580"/>
                <a:gd name="T12" fmla="*/ 0 w 949"/>
                <a:gd name="T13" fmla="*/ 546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580"/>
                <a:gd name="T23" fmla="*/ 949 w 949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580">
                  <a:moveTo>
                    <a:pt x="0" y="546"/>
                  </a:moveTo>
                  <a:lnTo>
                    <a:pt x="5" y="473"/>
                  </a:lnTo>
                  <a:lnTo>
                    <a:pt x="1" y="0"/>
                  </a:lnTo>
                  <a:lnTo>
                    <a:pt x="949" y="35"/>
                  </a:lnTo>
                  <a:lnTo>
                    <a:pt x="942" y="436"/>
                  </a:lnTo>
                  <a:lnTo>
                    <a:pt x="940" y="580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933950" y="3341688"/>
              <a:ext cx="401638" cy="804862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6" y="1073"/>
                </a:cxn>
                <a:cxn ang="0">
                  <a:pos x="548" y="1087"/>
                </a:cxn>
                <a:cxn ang="0">
                  <a:pos x="553" y="810"/>
                </a:cxn>
                <a:cxn ang="0">
                  <a:pos x="569" y="96"/>
                </a:cxn>
                <a:cxn ang="0">
                  <a:pos x="23" y="0"/>
                </a:cxn>
                <a:cxn ang="0">
                  <a:pos x="0" y="795"/>
                </a:cxn>
              </a:cxnLst>
              <a:rect l="0" t="0" r="r" b="b"/>
              <a:pathLst>
                <a:path w="569" h="1087">
                  <a:moveTo>
                    <a:pt x="0" y="795"/>
                  </a:moveTo>
                  <a:lnTo>
                    <a:pt x="6" y="1073"/>
                  </a:lnTo>
                  <a:lnTo>
                    <a:pt x="548" y="1087"/>
                  </a:lnTo>
                  <a:lnTo>
                    <a:pt x="553" y="810"/>
                  </a:lnTo>
                  <a:lnTo>
                    <a:pt x="569" y="96"/>
                  </a:lnTo>
                  <a:lnTo>
                    <a:pt x="23" y="0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65" name="Freeform 74"/>
            <p:cNvSpPr>
              <a:spLocks/>
            </p:cNvSpPr>
            <p:nvPr/>
          </p:nvSpPr>
          <p:spPr bwMode="auto">
            <a:xfrm>
              <a:off x="5795963" y="2716213"/>
              <a:ext cx="476250" cy="555625"/>
            </a:xfrm>
            <a:custGeom>
              <a:avLst/>
              <a:gdLst>
                <a:gd name="T0" fmla="*/ 0 w 675"/>
                <a:gd name="T1" fmla="*/ 741 h 752"/>
                <a:gd name="T2" fmla="*/ 8 w 675"/>
                <a:gd name="T3" fmla="*/ 338 h 752"/>
                <a:gd name="T4" fmla="*/ 14 w 675"/>
                <a:gd name="T5" fmla="*/ 0 h 752"/>
                <a:gd name="T6" fmla="*/ 674 w 675"/>
                <a:gd name="T7" fmla="*/ 7 h 752"/>
                <a:gd name="T8" fmla="*/ 675 w 675"/>
                <a:gd name="T9" fmla="*/ 474 h 752"/>
                <a:gd name="T10" fmla="*/ 670 w 675"/>
                <a:gd name="T11" fmla="*/ 752 h 752"/>
                <a:gd name="T12" fmla="*/ 0 w 675"/>
                <a:gd name="T13" fmla="*/ 741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752"/>
                <a:gd name="T23" fmla="*/ 675 w 675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752">
                  <a:moveTo>
                    <a:pt x="0" y="741"/>
                  </a:moveTo>
                  <a:lnTo>
                    <a:pt x="8" y="338"/>
                  </a:lnTo>
                  <a:lnTo>
                    <a:pt x="14" y="0"/>
                  </a:lnTo>
                  <a:lnTo>
                    <a:pt x="674" y="7"/>
                  </a:lnTo>
                  <a:lnTo>
                    <a:pt x="675" y="474"/>
                  </a:lnTo>
                  <a:lnTo>
                    <a:pt x="670" y="752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6" name="Freeform 75"/>
            <p:cNvSpPr>
              <a:spLocks/>
            </p:cNvSpPr>
            <p:nvPr/>
          </p:nvSpPr>
          <p:spPr bwMode="auto">
            <a:xfrm>
              <a:off x="5338763" y="2451100"/>
              <a:ext cx="469900" cy="512763"/>
            </a:xfrm>
            <a:custGeom>
              <a:avLst/>
              <a:gdLst>
                <a:gd name="T0" fmla="*/ 0 w 660"/>
                <a:gd name="T1" fmla="*/ 685 h 695"/>
                <a:gd name="T2" fmla="*/ 16 w 660"/>
                <a:gd name="T3" fmla="*/ 3 h 695"/>
                <a:gd name="T4" fmla="*/ 274 w 660"/>
                <a:gd name="T5" fmla="*/ 0 h 695"/>
                <a:gd name="T6" fmla="*/ 394 w 660"/>
                <a:gd name="T7" fmla="*/ 2 h 695"/>
                <a:gd name="T8" fmla="*/ 390 w 660"/>
                <a:gd name="T9" fmla="*/ 252 h 695"/>
                <a:gd name="T10" fmla="*/ 660 w 660"/>
                <a:gd name="T11" fmla="*/ 357 h 695"/>
                <a:gd name="T12" fmla="*/ 654 w 660"/>
                <a:gd name="T13" fmla="*/ 695 h 695"/>
                <a:gd name="T14" fmla="*/ 0 w 660"/>
                <a:gd name="T15" fmla="*/ 685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0"/>
                <a:gd name="T25" fmla="*/ 0 h 695"/>
                <a:gd name="T26" fmla="*/ 660 w 660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0" h="695">
                  <a:moveTo>
                    <a:pt x="0" y="685"/>
                  </a:moveTo>
                  <a:lnTo>
                    <a:pt x="16" y="3"/>
                  </a:lnTo>
                  <a:lnTo>
                    <a:pt x="274" y="0"/>
                  </a:lnTo>
                  <a:lnTo>
                    <a:pt x="394" y="2"/>
                  </a:lnTo>
                  <a:lnTo>
                    <a:pt x="390" y="252"/>
                  </a:lnTo>
                  <a:lnTo>
                    <a:pt x="660" y="357"/>
                  </a:lnTo>
                  <a:lnTo>
                    <a:pt x="654" y="69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324475" y="3413125"/>
              <a:ext cx="660400" cy="542925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6" y="0"/>
                </a:cxn>
                <a:cxn ang="0">
                  <a:pos x="454" y="552"/>
                </a:cxn>
                <a:cxn ang="0">
                  <a:pos x="647" y="612"/>
                </a:cxn>
                <a:cxn ang="0">
                  <a:pos x="843" y="650"/>
                </a:cxn>
                <a:cxn ang="0">
                  <a:pos x="932" y="580"/>
                </a:cxn>
                <a:cxn ang="0">
                  <a:pos x="936" y="732"/>
                </a:cxn>
                <a:cxn ang="0">
                  <a:pos x="0" y="714"/>
                </a:cxn>
              </a:cxnLst>
              <a:rect l="0" t="0" r="r" b="b"/>
              <a:pathLst>
                <a:path w="936" h="732">
                  <a:moveTo>
                    <a:pt x="0" y="714"/>
                  </a:moveTo>
                  <a:lnTo>
                    <a:pt x="16" y="0"/>
                  </a:lnTo>
                  <a:lnTo>
                    <a:pt x="454" y="552"/>
                  </a:lnTo>
                  <a:lnTo>
                    <a:pt x="647" y="612"/>
                  </a:lnTo>
                  <a:lnTo>
                    <a:pt x="843" y="650"/>
                  </a:lnTo>
                  <a:lnTo>
                    <a:pt x="932" y="580"/>
                  </a:lnTo>
                  <a:lnTo>
                    <a:pt x="936" y="732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5335588" y="2957513"/>
              <a:ext cx="466725" cy="403225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6" y="0"/>
                </a:cxn>
                <a:cxn ang="0">
                  <a:pos x="660" y="10"/>
                </a:cxn>
                <a:cxn ang="0">
                  <a:pos x="652" y="413"/>
                </a:cxn>
                <a:cxn ang="0">
                  <a:pos x="651" y="547"/>
                </a:cxn>
                <a:cxn ang="0">
                  <a:pos x="0" y="544"/>
                </a:cxn>
              </a:cxnLst>
              <a:rect l="0" t="0" r="r" b="b"/>
              <a:pathLst>
                <a:path w="660" h="547">
                  <a:moveTo>
                    <a:pt x="0" y="544"/>
                  </a:moveTo>
                  <a:lnTo>
                    <a:pt x="6" y="0"/>
                  </a:lnTo>
                  <a:lnTo>
                    <a:pt x="660" y="10"/>
                  </a:lnTo>
                  <a:lnTo>
                    <a:pt x="652" y="413"/>
                  </a:lnTo>
                  <a:lnTo>
                    <a:pt x="651" y="547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69" name="Freeform 78"/>
            <p:cNvSpPr>
              <a:spLocks/>
            </p:cNvSpPr>
            <p:nvPr/>
          </p:nvSpPr>
          <p:spPr bwMode="auto">
            <a:xfrm>
              <a:off x="5983288" y="3840163"/>
              <a:ext cx="476250" cy="527050"/>
            </a:xfrm>
            <a:custGeom>
              <a:avLst/>
              <a:gdLst>
                <a:gd name="T0" fmla="*/ 0 w 676"/>
                <a:gd name="T1" fmla="*/ 501 h 712"/>
                <a:gd name="T2" fmla="*/ 4 w 676"/>
                <a:gd name="T3" fmla="*/ 152 h 712"/>
                <a:gd name="T4" fmla="*/ 0 w 676"/>
                <a:gd name="T5" fmla="*/ 0 h 712"/>
                <a:gd name="T6" fmla="*/ 209 w 676"/>
                <a:gd name="T7" fmla="*/ 92 h 712"/>
                <a:gd name="T8" fmla="*/ 298 w 676"/>
                <a:gd name="T9" fmla="*/ 145 h 712"/>
                <a:gd name="T10" fmla="*/ 313 w 676"/>
                <a:gd name="T11" fmla="*/ 40 h 712"/>
                <a:gd name="T12" fmla="*/ 522 w 676"/>
                <a:gd name="T13" fmla="*/ 139 h 712"/>
                <a:gd name="T14" fmla="*/ 574 w 676"/>
                <a:gd name="T15" fmla="*/ 78 h 712"/>
                <a:gd name="T16" fmla="*/ 676 w 676"/>
                <a:gd name="T17" fmla="*/ 35 h 712"/>
                <a:gd name="T18" fmla="*/ 674 w 676"/>
                <a:gd name="T19" fmla="*/ 292 h 712"/>
                <a:gd name="T20" fmla="*/ 672 w 676"/>
                <a:gd name="T21" fmla="*/ 411 h 712"/>
                <a:gd name="T22" fmla="*/ 535 w 676"/>
                <a:gd name="T23" fmla="*/ 427 h 712"/>
                <a:gd name="T24" fmla="*/ 532 w 676"/>
                <a:gd name="T25" fmla="*/ 712 h 712"/>
                <a:gd name="T26" fmla="*/ 127 w 676"/>
                <a:gd name="T27" fmla="*/ 708 h 712"/>
                <a:gd name="T28" fmla="*/ 128 w 676"/>
                <a:gd name="T29" fmla="*/ 555 h 712"/>
                <a:gd name="T30" fmla="*/ 0 w 676"/>
                <a:gd name="T31" fmla="*/ 501 h 7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6"/>
                <a:gd name="T49" fmla="*/ 0 h 712"/>
                <a:gd name="T50" fmla="*/ 676 w 676"/>
                <a:gd name="T51" fmla="*/ 712 h 7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6" h="712">
                  <a:moveTo>
                    <a:pt x="0" y="501"/>
                  </a:moveTo>
                  <a:lnTo>
                    <a:pt x="4" y="152"/>
                  </a:lnTo>
                  <a:lnTo>
                    <a:pt x="0" y="0"/>
                  </a:lnTo>
                  <a:lnTo>
                    <a:pt x="209" y="92"/>
                  </a:lnTo>
                  <a:lnTo>
                    <a:pt x="298" y="145"/>
                  </a:lnTo>
                  <a:lnTo>
                    <a:pt x="313" y="40"/>
                  </a:lnTo>
                  <a:lnTo>
                    <a:pt x="522" y="139"/>
                  </a:lnTo>
                  <a:lnTo>
                    <a:pt x="574" y="78"/>
                  </a:lnTo>
                  <a:lnTo>
                    <a:pt x="676" y="35"/>
                  </a:lnTo>
                  <a:lnTo>
                    <a:pt x="674" y="292"/>
                  </a:lnTo>
                  <a:lnTo>
                    <a:pt x="672" y="411"/>
                  </a:lnTo>
                  <a:lnTo>
                    <a:pt x="535" y="427"/>
                  </a:lnTo>
                  <a:lnTo>
                    <a:pt x="532" y="712"/>
                  </a:lnTo>
                  <a:lnTo>
                    <a:pt x="127" y="708"/>
                  </a:lnTo>
                  <a:lnTo>
                    <a:pt x="128" y="555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0" name="Freeform 79"/>
            <p:cNvSpPr>
              <a:spLocks/>
            </p:cNvSpPr>
            <p:nvPr/>
          </p:nvSpPr>
          <p:spPr bwMode="auto">
            <a:xfrm>
              <a:off x="5781675" y="3262313"/>
              <a:ext cx="488950" cy="649287"/>
            </a:xfrm>
            <a:custGeom>
              <a:avLst/>
              <a:gdLst>
                <a:gd name="T0" fmla="*/ 0 w 692"/>
                <a:gd name="T1" fmla="*/ 816 h 876"/>
                <a:gd name="T2" fmla="*/ 21 w 692"/>
                <a:gd name="T3" fmla="*/ 134 h 876"/>
                <a:gd name="T4" fmla="*/ 22 w 692"/>
                <a:gd name="T5" fmla="*/ 0 h 876"/>
                <a:gd name="T6" fmla="*/ 692 w 692"/>
                <a:gd name="T7" fmla="*/ 11 h 876"/>
                <a:gd name="T8" fmla="*/ 692 w 692"/>
                <a:gd name="T9" fmla="*/ 99 h 876"/>
                <a:gd name="T10" fmla="*/ 513 w 692"/>
                <a:gd name="T11" fmla="*/ 88 h 876"/>
                <a:gd name="T12" fmla="*/ 494 w 692"/>
                <a:gd name="T13" fmla="*/ 876 h 876"/>
                <a:gd name="T14" fmla="*/ 285 w 692"/>
                <a:gd name="T15" fmla="*/ 784 h 876"/>
                <a:gd name="T16" fmla="*/ 196 w 692"/>
                <a:gd name="T17" fmla="*/ 854 h 876"/>
                <a:gd name="T18" fmla="*/ 0 w 692"/>
                <a:gd name="T19" fmla="*/ 816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876"/>
                <a:gd name="T32" fmla="*/ 692 w 692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876">
                  <a:moveTo>
                    <a:pt x="0" y="816"/>
                  </a:moveTo>
                  <a:lnTo>
                    <a:pt x="21" y="134"/>
                  </a:lnTo>
                  <a:lnTo>
                    <a:pt x="22" y="0"/>
                  </a:lnTo>
                  <a:lnTo>
                    <a:pt x="692" y="11"/>
                  </a:lnTo>
                  <a:lnTo>
                    <a:pt x="692" y="99"/>
                  </a:lnTo>
                  <a:lnTo>
                    <a:pt x="513" y="88"/>
                  </a:lnTo>
                  <a:lnTo>
                    <a:pt x="494" y="876"/>
                  </a:lnTo>
                  <a:lnTo>
                    <a:pt x="285" y="784"/>
                  </a:lnTo>
                  <a:lnTo>
                    <a:pt x="196" y="854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1" name="Rectangle 80"/>
            <p:cNvSpPr>
              <a:spLocks noChangeArrowheads="1"/>
            </p:cNvSpPr>
            <p:nvPr/>
          </p:nvSpPr>
          <p:spPr bwMode="auto">
            <a:xfrm>
              <a:off x="7897813" y="2906713"/>
              <a:ext cx="417512" cy="63500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ADAIR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2" name="Rectangle 81"/>
            <p:cNvSpPr>
              <a:spLocks noChangeArrowheads="1"/>
            </p:cNvSpPr>
            <p:nvPr/>
          </p:nvSpPr>
          <p:spPr bwMode="auto">
            <a:xfrm rot="-5400000">
              <a:off x="4550569" y="1697831"/>
              <a:ext cx="463550" cy="1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ALFALFA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3" name="Rectangle 82"/>
            <p:cNvSpPr>
              <a:spLocks noChangeArrowheads="1"/>
            </p:cNvSpPr>
            <p:nvPr/>
          </p:nvSpPr>
          <p:spPr bwMode="auto">
            <a:xfrm>
              <a:off x="6553200" y="4545013"/>
              <a:ext cx="328613" cy="1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ATOKA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4" name="Rectangle 83"/>
            <p:cNvSpPr>
              <a:spLocks noChangeArrowheads="1"/>
            </p:cNvSpPr>
            <p:nvPr/>
          </p:nvSpPr>
          <p:spPr bwMode="auto">
            <a:xfrm>
              <a:off x="2667000" y="1584325"/>
              <a:ext cx="3778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BEAVER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5" name="Rectangle 84"/>
            <p:cNvSpPr>
              <a:spLocks noChangeArrowheads="1"/>
            </p:cNvSpPr>
            <p:nvPr/>
          </p:nvSpPr>
          <p:spPr bwMode="auto">
            <a:xfrm>
              <a:off x="3319463" y="3400425"/>
              <a:ext cx="719137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BECKHAM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276" name="Rectangle 85"/>
            <p:cNvSpPr>
              <a:spLocks noChangeArrowheads="1"/>
            </p:cNvSpPr>
            <p:nvPr/>
          </p:nvSpPr>
          <p:spPr bwMode="auto">
            <a:xfrm>
              <a:off x="4495800" y="2743200"/>
              <a:ext cx="550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BLAINE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7" name="Rectangle 86"/>
            <p:cNvSpPr>
              <a:spLocks noChangeArrowheads="1"/>
            </p:cNvSpPr>
            <p:nvPr/>
          </p:nvSpPr>
          <p:spPr bwMode="auto">
            <a:xfrm>
              <a:off x="6400800" y="5029200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BRYAN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8" name="Rectangle 87"/>
            <p:cNvSpPr>
              <a:spLocks noChangeArrowheads="1"/>
            </p:cNvSpPr>
            <p:nvPr/>
          </p:nvSpPr>
          <p:spPr bwMode="auto">
            <a:xfrm>
              <a:off x="4592638" y="3448050"/>
              <a:ext cx="417512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CADDO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79" name="Rectangle 88"/>
            <p:cNvSpPr>
              <a:spLocks noChangeArrowheads="1"/>
            </p:cNvSpPr>
            <p:nvPr/>
          </p:nvSpPr>
          <p:spPr bwMode="auto">
            <a:xfrm>
              <a:off x="4814888" y="3048000"/>
              <a:ext cx="519112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CANADIAN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0" name="Rectangle 89"/>
            <p:cNvSpPr>
              <a:spLocks noChangeArrowheads="1"/>
            </p:cNvSpPr>
            <p:nvPr/>
          </p:nvSpPr>
          <p:spPr bwMode="auto">
            <a:xfrm>
              <a:off x="5559425" y="4640263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CARTER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1" name="Rectangle 90"/>
            <p:cNvSpPr>
              <a:spLocks noChangeArrowheads="1"/>
            </p:cNvSpPr>
            <p:nvPr/>
          </p:nvSpPr>
          <p:spPr bwMode="auto">
            <a:xfrm rot="-5056077">
              <a:off x="7503319" y="2704307"/>
              <a:ext cx="496887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CHEROKEE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2" name="Rectangle 91"/>
            <p:cNvSpPr>
              <a:spLocks noChangeArrowheads="1"/>
            </p:cNvSpPr>
            <p:nvPr/>
          </p:nvSpPr>
          <p:spPr bwMode="auto">
            <a:xfrm>
              <a:off x="6908800" y="4795838"/>
              <a:ext cx="55880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CHOCTAW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3" name="Rectangle 92"/>
            <p:cNvSpPr>
              <a:spLocks noChangeArrowheads="1"/>
            </p:cNvSpPr>
            <p:nvPr/>
          </p:nvSpPr>
          <p:spPr bwMode="auto">
            <a:xfrm>
              <a:off x="842963" y="1470025"/>
              <a:ext cx="597187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CIMARRON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284" name="Rectangle 93"/>
            <p:cNvSpPr>
              <a:spLocks noChangeArrowheads="1"/>
            </p:cNvSpPr>
            <p:nvPr/>
          </p:nvSpPr>
          <p:spPr bwMode="auto">
            <a:xfrm rot="2704169">
              <a:off x="5356225" y="3536950"/>
              <a:ext cx="5524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CLEVELAND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285" name="Rectangle 94"/>
            <p:cNvSpPr>
              <a:spLocks noChangeArrowheads="1"/>
            </p:cNvSpPr>
            <p:nvPr/>
          </p:nvSpPr>
          <p:spPr bwMode="auto">
            <a:xfrm>
              <a:off x="6453188" y="4256088"/>
              <a:ext cx="417512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COAL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6" name="Rectangle 95"/>
            <p:cNvSpPr>
              <a:spLocks noChangeArrowheads="1"/>
            </p:cNvSpPr>
            <p:nvPr/>
          </p:nvSpPr>
          <p:spPr bwMode="auto">
            <a:xfrm>
              <a:off x="4343400" y="4079875"/>
              <a:ext cx="609600" cy="11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COMANCHE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7" name="Rectangle 96"/>
            <p:cNvSpPr>
              <a:spLocks noChangeArrowheads="1"/>
            </p:cNvSpPr>
            <p:nvPr/>
          </p:nvSpPr>
          <p:spPr bwMode="auto">
            <a:xfrm>
              <a:off x="4495800" y="4489450"/>
              <a:ext cx="442913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COTTON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288" name="Rectangle 97"/>
            <p:cNvSpPr>
              <a:spLocks noChangeArrowheads="1"/>
            </p:cNvSpPr>
            <p:nvPr/>
          </p:nvSpPr>
          <p:spPr bwMode="auto">
            <a:xfrm>
              <a:off x="7400925" y="1800225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CRAIG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89" name="Rectangle 98"/>
            <p:cNvSpPr>
              <a:spLocks noChangeArrowheads="1"/>
            </p:cNvSpPr>
            <p:nvPr/>
          </p:nvSpPr>
          <p:spPr bwMode="auto">
            <a:xfrm>
              <a:off x="6324600" y="2687638"/>
              <a:ext cx="31115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CREEK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0" name="Rectangle 99"/>
            <p:cNvSpPr>
              <a:spLocks noChangeArrowheads="1"/>
            </p:cNvSpPr>
            <p:nvPr/>
          </p:nvSpPr>
          <p:spPr bwMode="auto">
            <a:xfrm>
              <a:off x="3975100" y="3052763"/>
              <a:ext cx="512763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CUSTER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7811332" y="1829129"/>
              <a:ext cx="113564" cy="52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</a:rPr>
                <a:t>DELAWARE</a:t>
              </a:r>
              <a:endParaRPr lang="en-US" sz="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292" name="Rectangle 101"/>
            <p:cNvSpPr>
              <a:spLocks noChangeArrowheads="1"/>
            </p:cNvSpPr>
            <p:nvPr/>
          </p:nvSpPr>
          <p:spPr bwMode="auto">
            <a:xfrm>
              <a:off x="3981450" y="2522538"/>
              <a:ext cx="484188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DEWEY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3" name="Rectangle 102"/>
            <p:cNvSpPr>
              <a:spLocks noChangeArrowheads="1"/>
            </p:cNvSpPr>
            <p:nvPr/>
          </p:nvSpPr>
          <p:spPr bwMode="auto">
            <a:xfrm>
              <a:off x="3352800" y="2279650"/>
              <a:ext cx="2635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ELLIS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294" name="Rectangle 103"/>
            <p:cNvSpPr>
              <a:spLocks noChangeArrowheads="1"/>
            </p:cNvSpPr>
            <p:nvPr/>
          </p:nvSpPr>
          <p:spPr bwMode="auto">
            <a:xfrm>
              <a:off x="5029200" y="2133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GARFIELD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5" name="Rectangle 104"/>
            <p:cNvSpPr>
              <a:spLocks noChangeArrowheads="1"/>
            </p:cNvSpPr>
            <p:nvPr/>
          </p:nvSpPr>
          <p:spPr bwMode="auto">
            <a:xfrm>
              <a:off x="5495925" y="3983038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GARVIN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6" name="Rectangle 105"/>
            <p:cNvSpPr>
              <a:spLocks noChangeArrowheads="1"/>
            </p:cNvSpPr>
            <p:nvPr/>
          </p:nvSpPr>
          <p:spPr bwMode="auto">
            <a:xfrm>
              <a:off x="5010150" y="36131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GRADY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7" name="Rectangle 106"/>
            <p:cNvSpPr>
              <a:spLocks noChangeArrowheads="1"/>
            </p:cNvSpPr>
            <p:nvPr/>
          </p:nvSpPr>
          <p:spPr bwMode="auto">
            <a:xfrm>
              <a:off x="5094288" y="1628775"/>
              <a:ext cx="352425" cy="12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GRANT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8" name="Rectangle 107"/>
            <p:cNvSpPr>
              <a:spLocks noChangeArrowheads="1"/>
            </p:cNvSpPr>
            <p:nvPr/>
          </p:nvSpPr>
          <p:spPr bwMode="auto">
            <a:xfrm>
              <a:off x="3479800" y="3619500"/>
              <a:ext cx="4381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GREER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299" name="Rectangle 108"/>
            <p:cNvSpPr>
              <a:spLocks noChangeArrowheads="1"/>
            </p:cNvSpPr>
            <p:nvPr/>
          </p:nvSpPr>
          <p:spPr bwMode="auto">
            <a:xfrm rot="-5400000">
              <a:off x="3099593" y="3942557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HARMON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0" name="Rectangle 109"/>
            <p:cNvSpPr>
              <a:spLocks noChangeArrowheads="1"/>
            </p:cNvSpPr>
            <p:nvPr/>
          </p:nvSpPr>
          <p:spPr bwMode="auto">
            <a:xfrm>
              <a:off x="3352800" y="1579563"/>
              <a:ext cx="474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HARPER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1" name="Rectangle 110"/>
            <p:cNvSpPr>
              <a:spLocks noChangeArrowheads="1"/>
            </p:cNvSpPr>
            <p:nvPr/>
          </p:nvSpPr>
          <p:spPr bwMode="auto">
            <a:xfrm rot="366115">
              <a:off x="7307263" y="3452813"/>
              <a:ext cx="619125" cy="180975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prstClr val="black"/>
                  </a:solidFill>
                </a:rPr>
                <a:t>HASKELL</a:t>
              </a:r>
            </a:p>
          </p:txBody>
        </p:sp>
        <p:sp>
          <p:nvSpPr>
            <p:cNvPr id="8302" name="Rectangle 111"/>
            <p:cNvSpPr>
              <a:spLocks noChangeArrowheads="1"/>
            </p:cNvSpPr>
            <p:nvPr/>
          </p:nvSpPr>
          <p:spPr bwMode="auto">
            <a:xfrm>
              <a:off x="6440949" y="3533775"/>
              <a:ext cx="447284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HUGHES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03" name="Rectangle 112"/>
            <p:cNvSpPr>
              <a:spLocks noChangeArrowheads="1"/>
            </p:cNvSpPr>
            <p:nvPr/>
          </p:nvSpPr>
          <p:spPr bwMode="auto">
            <a:xfrm>
              <a:off x="3548063" y="4151313"/>
              <a:ext cx="719137" cy="8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JACKSON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4" name="Rectangle 113"/>
            <p:cNvSpPr>
              <a:spLocks noChangeArrowheads="1"/>
            </p:cNvSpPr>
            <p:nvPr/>
          </p:nvSpPr>
          <p:spPr bwMode="auto">
            <a:xfrm>
              <a:off x="4953000" y="4756150"/>
              <a:ext cx="5254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JEFFERSON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5" name="Rectangle 114"/>
            <p:cNvSpPr>
              <a:spLocks noChangeArrowheads="1"/>
            </p:cNvSpPr>
            <p:nvPr/>
          </p:nvSpPr>
          <p:spPr bwMode="auto">
            <a:xfrm>
              <a:off x="5973763" y="4572000"/>
              <a:ext cx="5032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JOHNSTON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6" name="Rectangle 115"/>
            <p:cNvSpPr>
              <a:spLocks noChangeArrowheads="1"/>
            </p:cNvSpPr>
            <p:nvPr/>
          </p:nvSpPr>
          <p:spPr bwMode="auto">
            <a:xfrm>
              <a:off x="5783263" y="1628775"/>
              <a:ext cx="239712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KAY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7" name="Rectangle 116"/>
            <p:cNvSpPr>
              <a:spLocks noChangeArrowheads="1"/>
            </p:cNvSpPr>
            <p:nvPr/>
          </p:nvSpPr>
          <p:spPr bwMode="auto">
            <a:xfrm rot="-2896539">
              <a:off x="4876007" y="2575718"/>
              <a:ext cx="56515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KINGFISHER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8" name="Rectangle 117"/>
            <p:cNvSpPr>
              <a:spLocks noChangeArrowheads="1"/>
            </p:cNvSpPr>
            <p:nvPr/>
          </p:nvSpPr>
          <p:spPr bwMode="auto">
            <a:xfrm>
              <a:off x="4087813" y="3779838"/>
              <a:ext cx="419100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KIOWA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09" name="Rectangle 118"/>
            <p:cNvSpPr>
              <a:spLocks noChangeArrowheads="1"/>
            </p:cNvSpPr>
            <p:nvPr/>
          </p:nvSpPr>
          <p:spPr bwMode="auto">
            <a:xfrm>
              <a:off x="7281863" y="3810000"/>
              <a:ext cx="414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LATIMER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0" name="Rectangle 119"/>
            <p:cNvSpPr>
              <a:spLocks noChangeArrowheads="1"/>
            </p:cNvSpPr>
            <p:nvPr/>
          </p:nvSpPr>
          <p:spPr bwMode="auto">
            <a:xfrm>
              <a:off x="7673975" y="4005263"/>
              <a:ext cx="47466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LE FLORE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1" name="Rectangle 120"/>
            <p:cNvSpPr>
              <a:spLocks noChangeArrowheads="1"/>
            </p:cNvSpPr>
            <p:nvPr/>
          </p:nvSpPr>
          <p:spPr bwMode="auto">
            <a:xfrm>
              <a:off x="5807804" y="2916238"/>
              <a:ext cx="49371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LINCOLN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2" name="Rectangle 121"/>
            <p:cNvSpPr>
              <a:spLocks noChangeArrowheads="1"/>
            </p:cNvSpPr>
            <p:nvPr/>
          </p:nvSpPr>
          <p:spPr bwMode="auto">
            <a:xfrm>
              <a:off x="5453063" y="2744788"/>
              <a:ext cx="338137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LOGAN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13" name="Rectangle 122"/>
            <p:cNvSpPr>
              <a:spLocks noChangeArrowheads="1"/>
            </p:cNvSpPr>
            <p:nvPr/>
          </p:nvSpPr>
          <p:spPr bwMode="auto">
            <a:xfrm>
              <a:off x="5638800" y="4881563"/>
              <a:ext cx="36512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LOVE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14" name="Rectangle 123"/>
            <p:cNvSpPr>
              <a:spLocks noChangeArrowheads="1"/>
            </p:cNvSpPr>
            <p:nvPr/>
          </p:nvSpPr>
          <p:spPr bwMode="auto">
            <a:xfrm>
              <a:off x="5394326" y="3841750"/>
              <a:ext cx="508794" cy="130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MCCLAIN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5" name="Rectangle 124"/>
            <p:cNvSpPr>
              <a:spLocks noChangeArrowheads="1"/>
            </p:cNvSpPr>
            <p:nvPr/>
          </p:nvSpPr>
          <p:spPr bwMode="auto">
            <a:xfrm>
              <a:off x="7594599" y="4783138"/>
              <a:ext cx="634999" cy="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MCCURTAIN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6" name="Rectangle 125"/>
            <p:cNvSpPr>
              <a:spLocks noChangeArrowheads="1"/>
            </p:cNvSpPr>
            <p:nvPr/>
          </p:nvSpPr>
          <p:spPr bwMode="auto">
            <a:xfrm>
              <a:off x="6900863" y="3316288"/>
              <a:ext cx="566737" cy="11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MCINTOSH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17" name="Rectangle 126"/>
            <p:cNvSpPr>
              <a:spLocks noChangeArrowheads="1"/>
            </p:cNvSpPr>
            <p:nvPr/>
          </p:nvSpPr>
          <p:spPr bwMode="auto">
            <a:xfrm>
              <a:off x="4484688" y="2166938"/>
              <a:ext cx="33813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MAJOR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18" name="Rectangle 127"/>
            <p:cNvSpPr>
              <a:spLocks noChangeArrowheads="1"/>
            </p:cNvSpPr>
            <p:nvPr/>
          </p:nvSpPr>
          <p:spPr bwMode="auto">
            <a:xfrm>
              <a:off x="7378700" y="2312988"/>
              <a:ext cx="419100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MAYES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19" name="Rectangle 128"/>
            <p:cNvSpPr>
              <a:spLocks noChangeArrowheads="1"/>
            </p:cNvSpPr>
            <p:nvPr/>
          </p:nvSpPr>
          <p:spPr bwMode="auto">
            <a:xfrm>
              <a:off x="5638800" y="4367213"/>
              <a:ext cx="417513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MURRAY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0" name="Rectangle 129"/>
            <p:cNvSpPr>
              <a:spLocks noChangeArrowheads="1"/>
            </p:cNvSpPr>
            <p:nvPr/>
          </p:nvSpPr>
          <p:spPr bwMode="auto">
            <a:xfrm>
              <a:off x="7086599" y="2971800"/>
              <a:ext cx="5540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MUSKOGEE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21" name="Rectangle 130"/>
            <p:cNvSpPr>
              <a:spLocks noChangeArrowheads="1"/>
            </p:cNvSpPr>
            <p:nvPr/>
          </p:nvSpPr>
          <p:spPr bwMode="auto">
            <a:xfrm>
              <a:off x="5618163" y="2068513"/>
              <a:ext cx="3254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NOBLE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2" name="Rectangle 131"/>
            <p:cNvSpPr>
              <a:spLocks noChangeArrowheads="1"/>
            </p:cNvSpPr>
            <p:nvPr/>
          </p:nvSpPr>
          <p:spPr bwMode="auto">
            <a:xfrm rot="-5400000">
              <a:off x="7014369" y="1613694"/>
              <a:ext cx="4540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NOWATA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3" name="Rectangle 132"/>
            <p:cNvSpPr>
              <a:spLocks noChangeArrowheads="1"/>
            </p:cNvSpPr>
            <p:nvPr/>
          </p:nvSpPr>
          <p:spPr bwMode="auto">
            <a:xfrm>
              <a:off x="6280150" y="3162300"/>
              <a:ext cx="5016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OKFUSKEE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4" name="Rectangle 133"/>
            <p:cNvSpPr>
              <a:spLocks noChangeArrowheads="1"/>
            </p:cNvSpPr>
            <p:nvPr/>
          </p:nvSpPr>
          <p:spPr bwMode="auto">
            <a:xfrm rot="2441403">
              <a:off x="5340350" y="3152775"/>
              <a:ext cx="56038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OKLAHOMA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5" name="Rectangle 134"/>
            <p:cNvSpPr>
              <a:spLocks noChangeArrowheads="1"/>
            </p:cNvSpPr>
            <p:nvPr/>
          </p:nvSpPr>
          <p:spPr bwMode="auto">
            <a:xfrm rot="-5076963">
              <a:off x="6583363" y="2971800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OKMULGEE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6" name="Rectangle 135"/>
            <p:cNvSpPr>
              <a:spLocks noChangeArrowheads="1"/>
            </p:cNvSpPr>
            <p:nvPr/>
          </p:nvSpPr>
          <p:spPr bwMode="auto">
            <a:xfrm>
              <a:off x="6096000" y="1812925"/>
              <a:ext cx="490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OSAGE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7" name="Rectangle 136"/>
            <p:cNvSpPr>
              <a:spLocks noChangeArrowheads="1"/>
            </p:cNvSpPr>
            <p:nvPr/>
          </p:nvSpPr>
          <p:spPr bwMode="auto">
            <a:xfrm rot="2361878">
              <a:off x="7662863" y="1654175"/>
              <a:ext cx="519112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OTTAWA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8" name="Rectangle 137"/>
            <p:cNvSpPr>
              <a:spLocks noChangeArrowheads="1"/>
            </p:cNvSpPr>
            <p:nvPr/>
          </p:nvSpPr>
          <p:spPr bwMode="auto">
            <a:xfrm>
              <a:off x="6062663" y="2236788"/>
              <a:ext cx="490537" cy="12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PAWNEE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29" name="Rectangle 138"/>
            <p:cNvSpPr>
              <a:spLocks noChangeArrowheads="1"/>
            </p:cNvSpPr>
            <p:nvPr/>
          </p:nvSpPr>
          <p:spPr bwMode="auto">
            <a:xfrm>
              <a:off x="5795963" y="2501692"/>
              <a:ext cx="4349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PAYNE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0" name="Rectangle 139"/>
            <p:cNvSpPr>
              <a:spLocks noChangeArrowheads="1"/>
            </p:cNvSpPr>
            <p:nvPr/>
          </p:nvSpPr>
          <p:spPr bwMode="auto">
            <a:xfrm>
              <a:off x="6823075" y="3581399"/>
              <a:ext cx="51038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PITTSBURG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1" name="Rectangle 140"/>
            <p:cNvSpPr>
              <a:spLocks noChangeArrowheads="1"/>
            </p:cNvSpPr>
            <p:nvPr/>
          </p:nvSpPr>
          <p:spPr bwMode="auto">
            <a:xfrm rot="-274795">
              <a:off x="5978525" y="3970338"/>
              <a:ext cx="5334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PONTOTOC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2" name="Rectangle 141"/>
            <p:cNvSpPr>
              <a:spLocks noChangeArrowheads="1"/>
            </p:cNvSpPr>
            <p:nvPr/>
          </p:nvSpPr>
          <p:spPr bwMode="auto">
            <a:xfrm>
              <a:off x="7010399" y="4419600"/>
              <a:ext cx="6858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PUSHMATAHA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3" name="Rectangle 142"/>
            <p:cNvSpPr>
              <a:spLocks noChangeArrowheads="1"/>
            </p:cNvSpPr>
            <p:nvPr/>
          </p:nvSpPr>
          <p:spPr bwMode="auto">
            <a:xfrm>
              <a:off x="3352800" y="2819400"/>
              <a:ext cx="457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ROGER 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34" name="Rectangle 143"/>
            <p:cNvSpPr>
              <a:spLocks noChangeArrowheads="1"/>
            </p:cNvSpPr>
            <p:nvPr/>
          </p:nvSpPr>
          <p:spPr bwMode="auto">
            <a:xfrm>
              <a:off x="3352800" y="2933700"/>
              <a:ext cx="4032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MILLS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5" name="Rectangle 144"/>
            <p:cNvSpPr>
              <a:spLocks noChangeArrowheads="1"/>
            </p:cNvSpPr>
            <p:nvPr/>
          </p:nvSpPr>
          <p:spPr bwMode="auto">
            <a:xfrm rot="-5400000">
              <a:off x="7027863" y="2068513"/>
              <a:ext cx="3635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ROGERS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36" name="Rectangle 145"/>
            <p:cNvSpPr>
              <a:spLocks noChangeArrowheads="1"/>
            </p:cNvSpPr>
            <p:nvPr/>
          </p:nvSpPr>
          <p:spPr bwMode="auto">
            <a:xfrm>
              <a:off x="7696200" y="3117850"/>
              <a:ext cx="5334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SEQUOYAH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37" name="Rectangle 146"/>
            <p:cNvSpPr>
              <a:spLocks noChangeArrowheads="1"/>
            </p:cNvSpPr>
            <p:nvPr/>
          </p:nvSpPr>
          <p:spPr bwMode="auto">
            <a:xfrm>
              <a:off x="4916149" y="4267200"/>
              <a:ext cx="547201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STEPHENS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38" name="Rectangle 147"/>
            <p:cNvSpPr>
              <a:spLocks noChangeArrowheads="1"/>
            </p:cNvSpPr>
            <p:nvPr/>
          </p:nvSpPr>
          <p:spPr bwMode="auto">
            <a:xfrm>
              <a:off x="1752600" y="1535113"/>
              <a:ext cx="38735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TEXAS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39" name="Rectangle 148"/>
            <p:cNvSpPr>
              <a:spLocks noChangeArrowheads="1"/>
            </p:cNvSpPr>
            <p:nvPr/>
          </p:nvSpPr>
          <p:spPr bwMode="auto">
            <a:xfrm>
              <a:off x="3962400" y="4357688"/>
              <a:ext cx="45720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TILLMAN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40" name="Rectangle 149"/>
            <p:cNvSpPr>
              <a:spLocks noChangeArrowheads="1"/>
            </p:cNvSpPr>
            <p:nvPr/>
          </p:nvSpPr>
          <p:spPr bwMode="auto">
            <a:xfrm rot="-5637093">
              <a:off x="6745288" y="2409825"/>
              <a:ext cx="290512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TULSA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41" name="Rectangle 150"/>
            <p:cNvSpPr>
              <a:spLocks noChangeArrowheads="1"/>
            </p:cNvSpPr>
            <p:nvPr/>
          </p:nvSpPr>
          <p:spPr bwMode="auto">
            <a:xfrm>
              <a:off x="7010400" y="2608263"/>
              <a:ext cx="560388" cy="13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WAGONER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42" name="Rectangle 151"/>
            <p:cNvSpPr>
              <a:spLocks noChangeArrowheads="1"/>
            </p:cNvSpPr>
            <p:nvPr/>
          </p:nvSpPr>
          <p:spPr bwMode="auto">
            <a:xfrm>
              <a:off x="3873500" y="3275013"/>
              <a:ext cx="615950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WASHITA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43" name="Rectangle 152"/>
            <p:cNvSpPr>
              <a:spLocks noChangeArrowheads="1"/>
            </p:cNvSpPr>
            <p:nvPr/>
          </p:nvSpPr>
          <p:spPr bwMode="auto">
            <a:xfrm>
              <a:off x="4160838" y="1600200"/>
              <a:ext cx="487362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WOODS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8344" name="Rectangle 153"/>
            <p:cNvSpPr>
              <a:spLocks noChangeArrowheads="1"/>
            </p:cNvSpPr>
            <p:nvPr/>
          </p:nvSpPr>
          <p:spPr bwMode="auto">
            <a:xfrm>
              <a:off x="3657600" y="2019300"/>
              <a:ext cx="67945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</a:rPr>
                <a:t>WOODWARD</a:t>
              </a: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8345" name="Rectangle 154"/>
            <p:cNvSpPr>
              <a:spLocks noChangeArrowheads="1"/>
            </p:cNvSpPr>
            <p:nvPr/>
          </p:nvSpPr>
          <p:spPr bwMode="auto">
            <a:xfrm rot="5400000" flipV="1">
              <a:off x="5995194" y="3453606"/>
              <a:ext cx="685800" cy="179388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prstClr val="black"/>
                  </a:solidFill>
                </a:rPr>
                <a:t>SEMINOLE</a:t>
              </a:r>
            </a:p>
          </p:txBody>
        </p:sp>
        <p:sp>
          <p:nvSpPr>
            <p:cNvPr id="8346" name="Rectangle 155"/>
            <p:cNvSpPr>
              <a:spLocks noChangeArrowheads="1"/>
            </p:cNvSpPr>
            <p:nvPr/>
          </p:nvSpPr>
          <p:spPr bwMode="auto">
            <a:xfrm rot="17587935">
              <a:off x="5600357" y="3456662"/>
              <a:ext cx="744753" cy="119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POTTAWATOME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6019800" y="4724400"/>
              <a:ext cx="15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</a:rPr>
                <a:t>MARSHALL</a:t>
              </a:r>
              <a:endParaRPr lang="en-US" sz="800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348" name="Rectangle 157"/>
            <p:cNvSpPr>
              <a:spLocks noChangeArrowheads="1"/>
            </p:cNvSpPr>
            <p:nvPr/>
          </p:nvSpPr>
          <p:spPr bwMode="auto">
            <a:xfrm rot="-5400000">
              <a:off x="6622257" y="1745456"/>
              <a:ext cx="60960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WASHINGTON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14400" y="3124200"/>
              <a:ext cx="304800" cy="228600"/>
            </a:xfrm>
            <a:prstGeom prst="rect">
              <a:avLst/>
            </a:prstGeom>
            <a:solidFill>
              <a:srgbClr val="FECBB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914400" y="3429000"/>
              <a:ext cx="304800" cy="228600"/>
            </a:xfrm>
            <a:prstGeom prst="rect">
              <a:avLst/>
            </a:prstGeom>
            <a:solidFill>
              <a:srgbClr val="FF8A4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14400" y="3733800"/>
              <a:ext cx="304800" cy="228600"/>
            </a:xfrm>
            <a:prstGeom prst="rect">
              <a:avLst/>
            </a:pr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14400" y="4038600"/>
              <a:ext cx="304800" cy="228600"/>
            </a:xfrm>
            <a:prstGeom prst="rect">
              <a:avLst/>
            </a:pr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53" name="TextBox 165"/>
            <p:cNvSpPr txBox="1">
              <a:spLocks noChangeArrowheads="1"/>
            </p:cNvSpPr>
            <p:nvPr/>
          </p:nvSpPr>
          <p:spPr bwMode="auto">
            <a:xfrm>
              <a:off x="1371600" y="3048000"/>
              <a:ext cx="938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&lt; </a:t>
              </a:r>
              <a:r>
                <a:rPr lang="en-US" dirty="0" smtClean="0">
                  <a:solidFill>
                    <a:prstClr val="black"/>
                  </a:solidFill>
                </a:rPr>
                <a:t>$21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54" name="TextBox 166"/>
            <p:cNvSpPr txBox="1">
              <a:spLocks noChangeArrowheads="1"/>
            </p:cNvSpPr>
            <p:nvPr/>
          </p:nvSpPr>
          <p:spPr bwMode="auto">
            <a:xfrm>
              <a:off x="1371600" y="3668713"/>
              <a:ext cx="1974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$27.50 </a:t>
              </a:r>
              <a:r>
                <a:rPr lang="en-US" dirty="0">
                  <a:solidFill>
                    <a:prstClr val="black"/>
                  </a:solidFill>
                </a:rPr>
                <a:t>to </a:t>
              </a:r>
              <a:r>
                <a:rPr lang="en-US" dirty="0" smtClean="0">
                  <a:solidFill>
                    <a:prstClr val="black"/>
                  </a:solidFill>
                </a:rPr>
                <a:t>$33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55" name="TextBox 167"/>
            <p:cNvSpPr txBox="1">
              <a:spLocks noChangeArrowheads="1"/>
            </p:cNvSpPr>
            <p:nvPr/>
          </p:nvSpPr>
          <p:spPr bwMode="auto">
            <a:xfrm>
              <a:off x="1371600" y="3363913"/>
              <a:ext cx="1974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$21 </a:t>
              </a:r>
              <a:r>
                <a:rPr lang="en-US" dirty="0">
                  <a:solidFill>
                    <a:prstClr val="black"/>
                  </a:solidFill>
                </a:rPr>
                <a:t>to </a:t>
              </a:r>
              <a:r>
                <a:rPr lang="en-US" dirty="0" smtClean="0">
                  <a:solidFill>
                    <a:prstClr val="black"/>
                  </a:solidFill>
                </a:rPr>
                <a:t>$27.50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56" name="TextBox 168"/>
            <p:cNvSpPr txBox="1">
              <a:spLocks noChangeArrowheads="1"/>
            </p:cNvSpPr>
            <p:nvPr/>
          </p:nvSpPr>
          <p:spPr bwMode="auto">
            <a:xfrm>
              <a:off x="1371600" y="3973513"/>
              <a:ext cx="938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$33 </a:t>
              </a:r>
              <a:r>
                <a:rPr lang="en-US" dirty="0">
                  <a:solidFill>
                    <a:prstClr val="black"/>
                  </a:solidFill>
                </a:rPr>
                <a:t>+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64809" y="588950"/>
              <a:ext cx="7550516" cy="534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solidFill>
                    <a:prstClr val="black"/>
                  </a:solidFill>
                  <a:latin typeface="Comic Sans MS" pitchFamily="66" charset="0"/>
                </a:rPr>
                <a:t>2019 </a:t>
              </a:r>
              <a:r>
                <a:rPr lang="en-US" sz="2400" dirty="0">
                  <a:solidFill>
                    <a:prstClr val="black"/>
                  </a:solidFill>
                  <a:latin typeface="Comic Sans MS" pitchFamily="66" charset="0"/>
                </a:rPr>
                <a:t>Rental Rates for </a:t>
              </a:r>
              <a:r>
                <a:rPr lang="en-US" sz="2400" dirty="0" smtClean="0">
                  <a:solidFill>
                    <a:prstClr val="black"/>
                  </a:solidFill>
                  <a:latin typeface="Comic Sans MS" pitchFamily="66" charset="0"/>
                </a:rPr>
                <a:t>Non-irrigated Cropland</a:t>
              </a:r>
              <a:r>
                <a:rPr lang="en-US" sz="2800" dirty="0" smtClean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360" name="TextBox 169"/>
            <p:cNvSpPr txBox="1">
              <a:spLocks noChangeArrowheads="1"/>
            </p:cNvSpPr>
            <p:nvPr/>
          </p:nvSpPr>
          <p:spPr bwMode="auto">
            <a:xfrm>
              <a:off x="914400" y="5943601"/>
              <a:ext cx="6705600" cy="66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Source:  </a:t>
              </a:r>
              <a:r>
                <a:rPr lang="en-US" dirty="0" smtClean="0">
                  <a:solidFill>
                    <a:prstClr val="black"/>
                  </a:solidFill>
                </a:rPr>
                <a:t>USDA-NASS</a:t>
              </a:r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*  Indicates rate for Other (Combined) Counties</a:t>
              </a:r>
            </a:p>
          </p:txBody>
        </p:sp>
      </p:grpSp>
      <p:sp>
        <p:nvSpPr>
          <p:cNvPr id="183" name="TextBox 171"/>
          <p:cNvSpPr txBox="1">
            <a:spLocks noChangeArrowheads="1"/>
          </p:cNvSpPr>
          <p:nvPr/>
        </p:nvSpPr>
        <p:spPr bwMode="auto">
          <a:xfrm>
            <a:off x="6005587" y="4765946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84" name="TextBox 171"/>
          <p:cNvSpPr txBox="1">
            <a:spLocks noChangeArrowheads="1"/>
          </p:cNvSpPr>
          <p:nvPr/>
        </p:nvSpPr>
        <p:spPr bwMode="auto">
          <a:xfrm>
            <a:off x="5704848" y="4314828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85" name="TextBox 171"/>
          <p:cNvSpPr txBox="1">
            <a:spLocks noChangeArrowheads="1"/>
          </p:cNvSpPr>
          <p:nvPr/>
        </p:nvSpPr>
        <p:spPr bwMode="auto">
          <a:xfrm>
            <a:off x="4808642" y="4330957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87" name="TextBox 171"/>
          <p:cNvSpPr txBox="1">
            <a:spLocks noChangeArrowheads="1"/>
          </p:cNvSpPr>
          <p:nvPr/>
        </p:nvSpPr>
        <p:spPr bwMode="auto">
          <a:xfrm>
            <a:off x="4282210" y="4120586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3" name="TextBox 171"/>
          <p:cNvSpPr txBox="1">
            <a:spLocks noChangeArrowheads="1"/>
          </p:cNvSpPr>
          <p:nvPr/>
        </p:nvSpPr>
        <p:spPr bwMode="auto">
          <a:xfrm>
            <a:off x="6301384" y="4289853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4" name="TextBox 171"/>
          <p:cNvSpPr txBox="1">
            <a:spLocks noChangeArrowheads="1"/>
          </p:cNvSpPr>
          <p:nvPr/>
        </p:nvSpPr>
        <p:spPr bwMode="auto">
          <a:xfrm>
            <a:off x="5704848" y="4069299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5" name="TextBox 171"/>
          <p:cNvSpPr txBox="1">
            <a:spLocks noChangeArrowheads="1"/>
          </p:cNvSpPr>
          <p:nvPr/>
        </p:nvSpPr>
        <p:spPr bwMode="auto">
          <a:xfrm>
            <a:off x="3228294" y="3920181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6" name="TextBox 171"/>
          <p:cNvSpPr txBox="1">
            <a:spLocks noChangeArrowheads="1"/>
          </p:cNvSpPr>
          <p:nvPr/>
        </p:nvSpPr>
        <p:spPr bwMode="auto">
          <a:xfrm>
            <a:off x="3379279" y="3163609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7" name="TextBox 171"/>
          <p:cNvSpPr txBox="1">
            <a:spLocks noChangeArrowheads="1"/>
          </p:cNvSpPr>
          <p:nvPr/>
        </p:nvSpPr>
        <p:spPr bwMode="auto">
          <a:xfrm>
            <a:off x="3851773" y="3333676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8" name="TextBox 171"/>
          <p:cNvSpPr txBox="1">
            <a:spLocks noChangeArrowheads="1"/>
          </p:cNvSpPr>
          <p:nvPr/>
        </p:nvSpPr>
        <p:spPr bwMode="auto">
          <a:xfrm>
            <a:off x="3701829" y="2110314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199" name="TextBox 171"/>
          <p:cNvSpPr txBox="1">
            <a:spLocks noChangeArrowheads="1"/>
          </p:cNvSpPr>
          <p:nvPr/>
        </p:nvSpPr>
        <p:spPr bwMode="auto">
          <a:xfrm>
            <a:off x="4071797" y="1749182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*</a:t>
            </a:r>
          </a:p>
        </p:txBody>
      </p:sp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9303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 smtClean="0">
                <a:latin typeface="Comic Sans MS" pitchFamily="66" charset="0"/>
              </a:rPr>
              <a:t>Average Annual Dryland Cash Rental Rates for Wheat ($/ac.)</a:t>
            </a:r>
          </a:p>
        </p:txBody>
      </p:sp>
      <p:sp>
        <p:nvSpPr>
          <p:cNvPr id="20541" name="Text Box 79"/>
          <p:cNvSpPr txBox="1">
            <a:spLocks noChangeArrowheads="1"/>
          </p:cNvSpPr>
          <p:nvPr/>
        </p:nvSpPr>
        <p:spPr bwMode="auto">
          <a:xfrm>
            <a:off x="3066149" y="6377985"/>
            <a:ext cx="3640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Source:  </a:t>
            </a:r>
            <a:r>
              <a:rPr lang="en-US" dirty="0" smtClean="0">
                <a:solidFill>
                  <a:prstClr val="black"/>
                </a:solidFill>
              </a:rPr>
              <a:t>OSU Current Report-230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3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9738609"/>
              </p:ext>
            </p:extLst>
          </p:nvPr>
        </p:nvGraphicFramePr>
        <p:xfrm>
          <a:off x="685800" y="1602317"/>
          <a:ext cx="7855950" cy="1603248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Wheat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2018 vs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2018 mean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Median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2016 mean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37.07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34.01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39.21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32.90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36.01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-9%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286000" y="3886200"/>
            <a:ext cx="4343400" cy="2351850"/>
            <a:chOff x="381000" y="600075"/>
            <a:chExt cx="8458200" cy="4689475"/>
          </a:xfrm>
        </p:grpSpPr>
        <p:sp>
          <p:nvSpPr>
            <p:cNvPr id="6" name="Rectangle 90"/>
            <p:cNvSpPr>
              <a:spLocks noChangeArrowheads="1"/>
            </p:cNvSpPr>
            <p:nvPr/>
          </p:nvSpPr>
          <p:spPr bwMode="auto">
            <a:xfrm>
              <a:off x="8326438" y="1598613"/>
              <a:ext cx="319087" cy="1357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8467725" y="1981200"/>
              <a:ext cx="325438" cy="714375"/>
            </a:xfrm>
            <a:custGeom>
              <a:avLst/>
              <a:gdLst>
                <a:gd name="T0" fmla="*/ 0 w 452"/>
                <a:gd name="T1" fmla="*/ 2147483647 h 928"/>
                <a:gd name="T2" fmla="*/ 2147483647 w 452"/>
                <a:gd name="T3" fmla="*/ 0 h 928"/>
                <a:gd name="T4" fmla="*/ 2147483647 w 452"/>
                <a:gd name="T5" fmla="*/ 2147483647 h 928"/>
                <a:gd name="T6" fmla="*/ 2147483647 w 452"/>
                <a:gd name="T7" fmla="*/ 2147483647 h 928"/>
                <a:gd name="T8" fmla="*/ 2147483647 w 452"/>
                <a:gd name="T9" fmla="*/ 2147483647 h 928"/>
                <a:gd name="T10" fmla="*/ 2147483647 w 452"/>
                <a:gd name="T11" fmla="*/ 2147483647 h 928"/>
                <a:gd name="T12" fmla="*/ 0 w 452"/>
                <a:gd name="T13" fmla="*/ 2147483647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928"/>
                <a:gd name="T23" fmla="*/ 452 w 452"/>
                <a:gd name="T24" fmla="*/ 928 h 9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4784725" y="858838"/>
              <a:ext cx="430213" cy="722312"/>
            </a:xfrm>
            <a:custGeom>
              <a:avLst/>
              <a:gdLst>
                <a:gd name="T0" fmla="*/ 0 w 597"/>
                <a:gd name="T1" fmla="*/ 2147483647 h 939"/>
                <a:gd name="T2" fmla="*/ 2147483647 w 597"/>
                <a:gd name="T3" fmla="*/ 0 h 939"/>
                <a:gd name="T4" fmla="*/ 2147483647 w 597"/>
                <a:gd name="T5" fmla="*/ 2147483647 h 939"/>
                <a:gd name="T6" fmla="*/ 2147483647 w 597"/>
                <a:gd name="T7" fmla="*/ 2147483647 h 939"/>
                <a:gd name="T8" fmla="*/ 2147483647 w 597"/>
                <a:gd name="T9" fmla="*/ 2147483647 h 939"/>
                <a:gd name="T10" fmla="*/ 2147483647 w 597"/>
                <a:gd name="T11" fmla="*/ 2147483647 h 939"/>
                <a:gd name="T12" fmla="*/ 0 w 597"/>
                <a:gd name="T13" fmla="*/ 21474836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939"/>
                <a:gd name="T23" fmla="*/ 597 w 597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4976813" y="2571750"/>
              <a:ext cx="638175" cy="550863"/>
            </a:xfrm>
            <a:custGeom>
              <a:avLst/>
              <a:gdLst>
                <a:gd name="T0" fmla="*/ 0 w 887"/>
                <a:gd name="T1" fmla="*/ 2147483647 h 716"/>
                <a:gd name="T2" fmla="*/ 0 w 887"/>
                <a:gd name="T3" fmla="*/ 2147483647 h 716"/>
                <a:gd name="T4" fmla="*/ 2147483647 w 887"/>
                <a:gd name="T5" fmla="*/ 0 h 716"/>
                <a:gd name="T6" fmla="*/ 2147483647 w 887"/>
                <a:gd name="T7" fmla="*/ 2147483647 h 716"/>
                <a:gd name="T8" fmla="*/ 2147483647 w 887"/>
                <a:gd name="T9" fmla="*/ 2147483647 h 716"/>
                <a:gd name="T10" fmla="*/ 2147483647 w 887"/>
                <a:gd name="T11" fmla="*/ 2147483647 h 716"/>
                <a:gd name="T12" fmla="*/ 2147483647 w 887"/>
                <a:gd name="T13" fmla="*/ 2147483647 h 716"/>
                <a:gd name="T14" fmla="*/ 2147483647 w 887"/>
                <a:gd name="T15" fmla="*/ 2147483647 h 716"/>
                <a:gd name="T16" fmla="*/ 0 w 887"/>
                <a:gd name="T17" fmla="*/ 2147483647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7"/>
                <a:gd name="T28" fmla="*/ 0 h 716"/>
                <a:gd name="T29" fmla="*/ 887 w 887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7962900" y="1981200"/>
              <a:ext cx="511175" cy="711200"/>
            </a:xfrm>
            <a:custGeom>
              <a:avLst/>
              <a:gdLst>
                <a:gd name="T0" fmla="*/ 0 w 708"/>
                <a:gd name="T1" fmla="*/ 2147483647 h 923"/>
                <a:gd name="T2" fmla="*/ 2147483647 w 708"/>
                <a:gd name="T3" fmla="*/ 2147483647 h 923"/>
                <a:gd name="T4" fmla="*/ 2147483647 w 708"/>
                <a:gd name="T5" fmla="*/ 2147483647 h 923"/>
                <a:gd name="T6" fmla="*/ 2147483647 w 708"/>
                <a:gd name="T7" fmla="*/ 2147483647 h 923"/>
                <a:gd name="T8" fmla="*/ 2147483647 w 708"/>
                <a:gd name="T9" fmla="*/ 2147483647 h 923"/>
                <a:gd name="T10" fmla="*/ 2147483647 w 708"/>
                <a:gd name="T11" fmla="*/ 0 h 923"/>
                <a:gd name="T12" fmla="*/ 2147483647 w 708"/>
                <a:gd name="T13" fmla="*/ 2147483647 h 923"/>
                <a:gd name="T14" fmla="*/ 2147483647 w 708"/>
                <a:gd name="T15" fmla="*/ 2147483647 h 923"/>
                <a:gd name="T16" fmla="*/ 2147483647 w 708"/>
                <a:gd name="T17" fmla="*/ 2147483647 h 923"/>
                <a:gd name="T18" fmla="*/ 2147483647 w 708"/>
                <a:gd name="T19" fmla="*/ 2147483647 h 923"/>
                <a:gd name="T20" fmla="*/ 2147483647 w 708"/>
                <a:gd name="T21" fmla="*/ 2147483647 h 923"/>
                <a:gd name="T22" fmla="*/ 0 w 708"/>
                <a:gd name="T23" fmla="*/ 2147483647 h 9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923"/>
                <a:gd name="T38" fmla="*/ 708 w 708"/>
                <a:gd name="T39" fmla="*/ 923 h 9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8251825" y="1314450"/>
              <a:ext cx="442913" cy="681038"/>
            </a:xfrm>
            <a:custGeom>
              <a:avLst/>
              <a:gdLst>
                <a:gd name="T0" fmla="*/ 0 w 614"/>
                <a:gd name="T1" fmla="*/ 2147483647 h 887"/>
                <a:gd name="T2" fmla="*/ 2147483647 w 614"/>
                <a:gd name="T3" fmla="*/ 2147483647 h 887"/>
                <a:gd name="T4" fmla="*/ 2147483647 w 614"/>
                <a:gd name="T5" fmla="*/ 0 h 887"/>
                <a:gd name="T6" fmla="*/ 2147483647 w 614"/>
                <a:gd name="T7" fmla="*/ 2147483647 h 887"/>
                <a:gd name="T8" fmla="*/ 2147483647 w 614"/>
                <a:gd name="T9" fmla="*/ 2147483647 h 887"/>
                <a:gd name="T10" fmla="*/ 2147483647 w 614"/>
                <a:gd name="T11" fmla="*/ 2147483647 h 887"/>
                <a:gd name="T12" fmla="*/ 2147483647 w 614"/>
                <a:gd name="T13" fmla="*/ 2147483647 h 887"/>
                <a:gd name="T14" fmla="*/ 0 w 614"/>
                <a:gd name="T15" fmla="*/ 2147483647 h 8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887"/>
                <a:gd name="T26" fmla="*/ 614 w 614"/>
                <a:gd name="T27" fmla="*/ 887 h 8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5197475" y="1420813"/>
              <a:ext cx="647700" cy="596900"/>
            </a:xfrm>
            <a:custGeom>
              <a:avLst/>
              <a:gdLst>
                <a:gd name="T0" fmla="*/ 0 w 899"/>
                <a:gd name="T1" fmla="*/ 2147483647 h 777"/>
                <a:gd name="T2" fmla="*/ 2147483647 w 899"/>
                <a:gd name="T3" fmla="*/ 2147483647 h 777"/>
                <a:gd name="T4" fmla="*/ 2147483647 w 899"/>
                <a:gd name="T5" fmla="*/ 0 h 777"/>
                <a:gd name="T6" fmla="*/ 2147483647 w 899"/>
                <a:gd name="T7" fmla="*/ 2147483647 h 777"/>
                <a:gd name="T8" fmla="*/ 2147483647 w 899"/>
                <a:gd name="T9" fmla="*/ 2147483647 h 777"/>
                <a:gd name="T10" fmla="*/ 2147483647 w 899"/>
                <a:gd name="T11" fmla="*/ 2147483647 h 777"/>
                <a:gd name="T12" fmla="*/ 0 w 899"/>
                <a:gd name="T13" fmla="*/ 2147483647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9"/>
                <a:gd name="T22" fmla="*/ 0 h 777"/>
                <a:gd name="T23" fmla="*/ 899 w 899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5210175" y="879475"/>
              <a:ext cx="638175" cy="558800"/>
            </a:xfrm>
            <a:custGeom>
              <a:avLst/>
              <a:gdLst>
                <a:gd name="T0" fmla="*/ 0 w 884"/>
                <a:gd name="T1" fmla="*/ 2147483647 h 726"/>
                <a:gd name="T2" fmla="*/ 2147483647 w 884"/>
                <a:gd name="T3" fmla="*/ 0 h 726"/>
                <a:gd name="T4" fmla="*/ 2147483647 w 884"/>
                <a:gd name="T5" fmla="*/ 2147483647 h 726"/>
                <a:gd name="T6" fmla="*/ 2147483647 w 884"/>
                <a:gd name="T7" fmla="*/ 2147483647 h 726"/>
                <a:gd name="T8" fmla="*/ 2147483647 w 884"/>
                <a:gd name="T9" fmla="*/ 2147483647 h 726"/>
                <a:gd name="T10" fmla="*/ 0 w 884"/>
                <a:gd name="T11" fmla="*/ 2147483647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4"/>
                <a:gd name="T19" fmla="*/ 0 h 726"/>
                <a:gd name="T20" fmla="*/ 884 w 884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5845175" y="889000"/>
              <a:ext cx="711200" cy="549275"/>
            </a:xfrm>
            <a:custGeom>
              <a:avLst/>
              <a:gdLst>
                <a:gd name="T0" fmla="*/ 0 w 985"/>
                <a:gd name="T1" fmla="*/ 2147483647 h 713"/>
                <a:gd name="T2" fmla="*/ 2147483647 w 985"/>
                <a:gd name="T3" fmla="*/ 0 h 713"/>
                <a:gd name="T4" fmla="*/ 2147483647 w 985"/>
                <a:gd name="T5" fmla="*/ 2147483647 h 713"/>
                <a:gd name="T6" fmla="*/ 2147483647 w 985"/>
                <a:gd name="T7" fmla="*/ 2147483647 h 713"/>
                <a:gd name="T8" fmla="*/ 2147483647 w 985"/>
                <a:gd name="T9" fmla="*/ 2147483647 h 713"/>
                <a:gd name="T10" fmla="*/ 2147483647 w 985"/>
                <a:gd name="T11" fmla="*/ 2147483647 h 713"/>
                <a:gd name="T12" fmla="*/ 2147483647 w 985"/>
                <a:gd name="T13" fmla="*/ 2147483647 h 713"/>
                <a:gd name="T14" fmla="*/ 0 w 985"/>
                <a:gd name="T15" fmla="*/ 2147483647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13"/>
                <a:gd name="T26" fmla="*/ 985 w 985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5084763" y="1992313"/>
              <a:ext cx="542925" cy="608012"/>
            </a:xfrm>
            <a:custGeom>
              <a:avLst/>
              <a:gdLst>
                <a:gd name="T0" fmla="*/ 0 w 755"/>
                <a:gd name="T1" fmla="*/ 2147483647 h 789"/>
                <a:gd name="T2" fmla="*/ 2147483647 w 755"/>
                <a:gd name="T3" fmla="*/ 2147483647 h 789"/>
                <a:gd name="T4" fmla="*/ 2147483647 w 755"/>
                <a:gd name="T5" fmla="*/ 0 h 789"/>
                <a:gd name="T6" fmla="*/ 2147483647 w 755"/>
                <a:gd name="T7" fmla="*/ 2147483647 h 789"/>
                <a:gd name="T8" fmla="*/ 2147483647 w 755"/>
                <a:gd name="T9" fmla="*/ 2147483647 h 789"/>
                <a:gd name="T10" fmla="*/ 0 w 755"/>
                <a:gd name="T11" fmla="*/ 2147483647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789"/>
                <a:gd name="T20" fmla="*/ 755 w 755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CC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5614988" y="2014538"/>
              <a:ext cx="525462" cy="593725"/>
            </a:xfrm>
            <a:custGeom>
              <a:avLst/>
              <a:gdLst>
                <a:gd name="T0" fmla="*/ 0 w 729"/>
                <a:gd name="T1" fmla="*/ 2147483647 h 771"/>
                <a:gd name="T2" fmla="*/ 2147483647 w 729"/>
                <a:gd name="T3" fmla="*/ 2147483647 h 771"/>
                <a:gd name="T4" fmla="*/ 2147483647 w 729"/>
                <a:gd name="T5" fmla="*/ 0 h 771"/>
                <a:gd name="T6" fmla="*/ 2147483647 w 729"/>
                <a:gd name="T7" fmla="*/ 2147483647 h 771"/>
                <a:gd name="T8" fmla="*/ 2147483647 w 729"/>
                <a:gd name="T9" fmla="*/ 2147483647 h 771"/>
                <a:gd name="T10" fmla="*/ 2147483647 w 729"/>
                <a:gd name="T11" fmla="*/ 2147483647 h 771"/>
                <a:gd name="T12" fmla="*/ 2147483647 w 729"/>
                <a:gd name="T13" fmla="*/ 2147483647 h 771"/>
                <a:gd name="T14" fmla="*/ 0 w 729"/>
                <a:gd name="T15" fmla="*/ 2147483647 h 7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771"/>
                <a:gd name="T26" fmla="*/ 729 w 729"/>
                <a:gd name="T27" fmla="*/ 771 h 7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5834063" y="1416050"/>
              <a:ext cx="576262" cy="601663"/>
            </a:xfrm>
            <a:custGeom>
              <a:avLst/>
              <a:gdLst>
                <a:gd name="T0" fmla="*/ 0 w 799"/>
                <a:gd name="T1" fmla="*/ 2147483647 h 783"/>
                <a:gd name="T2" fmla="*/ 2147483647 w 799"/>
                <a:gd name="T3" fmla="*/ 2147483647 h 783"/>
                <a:gd name="T4" fmla="*/ 2147483647 w 799"/>
                <a:gd name="T5" fmla="*/ 0 h 783"/>
                <a:gd name="T6" fmla="*/ 2147483647 w 799"/>
                <a:gd name="T7" fmla="*/ 2147483647 h 783"/>
                <a:gd name="T8" fmla="*/ 2147483647 w 799"/>
                <a:gd name="T9" fmla="*/ 2147483647 h 783"/>
                <a:gd name="T10" fmla="*/ 2147483647 w 799"/>
                <a:gd name="T11" fmla="*/ 2147483647 h 783"/>
                <a:gd name="T12" fmla="*/ 2147483647 w 799"/>
                <a:gd name="T13" fmla="*/ 2147483647 h 783"/>
                <a:gd name="T14" fmla="*/ 2147483647 w 799"/>
                <a:gd name="T15" fmla="*/ 2147483647 h 783"/>
                <a:gd name="T16" fmla="*/ 2147483647 w 799"/>
                <a:gd name="T17" fmla="*/ 2147483647 h 783"/>
                <a:gd name="T18" fmla="*/ 2147483647 w 799"/>
                <a:gd name="T19" fmla="*/ 2147483647 h 783"/>
                <a:gd name="T20" fmla="*/ 2147483647 w 799"/>
                <a:gd name="T21" fmla="*/ 2147483647 h 783"/>
                <a:gd name="T22" fmla="*/ 0 w 799"/>
                <a:gd name="T23" fmla="*/ 2147483647 h 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783"/>
                <a:gd name="T38" fmla="*/ 799 w 799"/>
                <a:gd name="T39" fmla="*/ 783 h 7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5611813" y="2600325"/>
              <a:ext cx="523875" cy="465138"/>
            </a:xfrm>
            <a:custGeom>
              <a:avLst/>
              <a:gdLst>
                <a:gd name="T0" fmla="*/ 0 w 726"/>
                <a:gd name="T1" fmla="*/ 2147483647 h 606"/>
                <a:gd name="T2" fmla="*/ 2147483647 w 726"/>
                <a:gd name="T3" fmla="*/ 0 h 606"/>
                <a:gd name="T4" fmla="*/ 2147483647 w 726"/>
                <a:gd name="T5" fmla="*/ 2147483647 h 606"/>
                <a:gd name="T6" fmla="*/ 2147483647 w 726"/>
                <a:gd name="T7" fmla="*/ 2147483647 h 606"/>
                <a:gd name="T8" fmla="*/ 2147483647 w 726"/>
                <a:gd name="T9" fmla="*/ 2147483647 h 606"/>
                <a:gd name="T10" fmla="*/ 0 w 726"/>
                <a:gd name="T11" fmla="*/ 2147483647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6"/>
                <a:gd name="T19" fmla="*/ 0 h 606"/>
                <a:gd name="T20" fmla="*/ 726 w 726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927725" y="1909763"/>
              <a:ext cx="741363" cy="417512"/>
            </a:xfrm>
            <a:custGeom>
              <a:avLst/>
              <a:gdLst>
                <a:gd name="T0" fmla="*/ 0 w 1028"/>
                <a:gd name="T1" fmla="*/ 2147483647 h 544"/>
                <a:gd name="T2" fmla="*/ 2147483647 w 1028"/>
                <a:gd name="T3" fmla="*/ 2147483647 h 544"/>
                <a:gd name="T4" fmla="*/ 2147483647 w 1028"/>
                <a:gd name="T5" fmla="*/ 2147483647 h 544"/>
                <a:gd name="T6" fmla="*/ 2147483647 w 1028"/>
                <a:gd name="T7" fmla="*/ 0 h 544"/>
                <a:gd name="T8" fmla="*/ 2147483647 w 1028"/>
                <a:gd name="T9" fmla="*/ 2147483647 h 544"/>
                <a:gd name="T10" fmla="*/ 2147483647 w 1028"/>
                <a:gd name="T11" fmla="*/ 2147483647 h 544"/>
                <a:gd name="T12" fmla="*/ 2147483647 w 1028"/>
                <a:gd name="T13" fmla="*/ 2147483647 h 544"/>
                <a:gd name="T14" fmla="*/ 2147483647 w 1028"/>
                <a:gd name="T15" fmla="*/ 2147483647 h 544"/>
                <a:gd name="T16" fmla="*/ 2147483647 w 1028"/>
                <a:gd name="T17" fmla="*/ 2147483647 h 544"/>
                <a:gd name="T18" fmla="*/ 2147483647 w 1028"/>
                <a:gd name="T19" fmla="*/ 2147483647 h 544"/>
                <a:gd name="T20" fmla="*/ 0 w 1028"/>
                <a:gd name="T21" fmla="*/ 2147483647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8"/>
                <a:gd name="T34" fmla="*/ 0 h 544"/>
                <a:gd name="T35" fmla="*/ 1028 w 1028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775450" y="3824288"/>
              <a:ext cx="444500" cy="461962"/>
            </a:xfrm>
            <a:custGeom>
              <a:avLst/>
              <a:gdLst>
                <a:gd name="T0" fmla="*/ 0 w 617"/>
                <a:gd name="T1" fmla="*/ 2147483647 h 603"/>
                <a:gd name="T2" fmla="*/ 2147483647 w 617"/>
                <a:gd name="T3" fmla="*/ 2147483647 h 603"/>
                <a:gd name="T4" fmla="*/ 2147483647 w 617"/>
                <a:gd name="T5" fmla="*/ 2147483647 h 603"/>
                <a:gd name="T6" fmla="*/ 2147483647 w 617"/>
                <a:gd name="T7" fmla="*/ 2147483647 h 603"/>
                <a:gd name="T8" fmla="*/ 2147483647 w 617"/>
                <a:gd name="T9" fmla="*/ 0 h 603"/>
                <a:gd name="T10" fmla="*/ 2147483647 w 617"/>
                <a:gd name="T11" fmla="*/ 2147483647 h 603"/>
                <a:gd name="T12" fmla="*/ 2147483647 w 617"/>
                <a:gd name="T13" fmla="*/ 2147483647 h 603"/>
                <a:gd name="T14" fmla="*/ 2147483647 w 617"/>
                <a:gd name="T15" fmla="*/ 2147483647 h 603"/>
                <a:gd name="T16" fmla="*/ 2147483647 w 617"/>
                <a:gd name="T17" fmla="*/ 2147483647 h 603"/>
                <a:gd name="T18" fmla="*/ 0 w 617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"/>
                <a:gd name="T31" fmla="*/ 0 h 603"/>
                <a:gd name="T32" fmla="*/ 617 w 617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6862763" y="3924300"/>
              <a:ext cx="735012" cy="714375"/>
            </a:xfrm>
            <a:custGeom>
              <a:avLst/>
              <a:gdLst>
                <a:gd name="T0" fmla="*/ 0 w 1019"/>
                <a:gd name="T1" fmla="*/ 2147483647 h 931"/>
                <a:gd name="T2" fmla="*/ 2147483647 w 1019"/>
                <a:gd name="T3" fmla="*/ 2147483647 h 931"/>
                <a:gd name="T4" fmla="*/ 2147483647 w 1019"/>
                <a:gd name="T5" fmla="*/ 2147483647 h 931"/>
                <a:gd name="T6" fmla="*/ 2147483647 w 1019"/>
                <a:gd name="T7" fmla="*/ 0 h 931"/>
                <a:gd name="T8" fmla="*/ 2147483647 w 1019"/>
                <a:gd name="T9" fmla="*/ 2147483647 h 931"/>
                <a:gd name="T10" fmla="*/ 2147483647 w 1019"/>
                <a:gd name="T11" fmla="*/ 2147483647 h 931"/>
                <a:gd name="T12" fmla="*/ 2147483647 w 1019"/>
                <a:gd name="T13" fmla="*/ 2147483647 h 931"/>
                <a:gd name="T14" fmla="*/ 2147483647 w 1019"/>
                <a:gd name="T15" fmla="*/ 2147483647 h 931"/>
                <a:gd name="T16" fmla="*/ 2147483647 w 1019"/>
                <a:gd name="T17" fmla="*/ 2147483647 h 931"/>
                <a:gd name="T18" fmla="*/ 2147483647 w 1019"/>
                <a:gd name="T19" fmla="*/ 2147483647 h 931"/>
                <a:gd name="T20" fmla="*/ 2147483647 w 1019"/>
                <a:gd name="T21" fmla="*/ 2147483647 h 931"/>
                <a:gd name="T22" fmla="*/ 0 w 1019"/>
                <a:gd name="T23" fmla="*/ 2147483647 h 9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9"/>
                <a:gd name="T37" fmla="*/ 0 h 931"/>
                <a:gd name="T38" fmla="*/ 1019 w 1019"/>
                <a:gd name="T39" fmla="*/ 931 h 9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6653213" y="4633913"/>
              <a:ext cx="812800" cy="579437"/>
            </a:xfrm>
            <a:custGeom>
              <a:avLst/>
              <a:gdLst>
                <a:gd name="T0" fmla="*/ 0 w 1126"/>
                <a:gd name="T1" fmla="*/ 2147483647 h 751"/>
                <a:gd name="T2" fmla="*/ 2147483647 w 1126"/>
                <a:gd name="T3" fmla="*/ 2147483647 h 751"/>
                <a:gd name="T4" fmla="*/ 2147483647 w 1126"/>
                <a:gd name="T5" fmla="*/ 2147483647 h 751"/>
                <a:gd name="T6" fmla="*/ 2147483647 w 1126"/>
                <a:gd name="T7" fmla="*/ 0 h 751"/>
                <a:gd name="T8" fmla="*/ 2147483647 w 1126"/>
                <a:gd name="T9" fmla="*/ 2147483647 h 751"/>
                <a:gd name="T10" fmla="*/ 2147483647 w 1126"/>
                <a:gd name="T11" fmla="*/ 2147483647 h 751"/>
                <a:gd name="T12" fmla="*/ 2147483647 w 1126"/>
                <a:gd name="T13" fmla="*/ 2147483647 h 751"/>
                <a:gd name="T14" fmla="*/ 2147483647 w 1126"/>
                <a:gd name="T15" fmla="*/ 2147483647 h 751"/>
                <a:gd name="T16" fmla="*/ 2147483647 w 1126"/>
                <a:gd name="T17" fmla="*/ 2147483647 h 751"/>
                <a:gd name="T18" fmla="*/ 2147483647 w 1126"/>
                <a:gd name="T19" fmla="*/ 2147483647 h 751"/>
                <a:gd name="T20" fmla="*/ 2147483647 w 1126"/>
                <a:gd name="T21" fmla="*/ 2147483647 h 751"/>
                <a:gd name="T22" fmla="*/ 0 w 1126"/>
                <a:gd name="T23" fmla="*/ 2147483647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6"/>
                <a:gd name="T37" fmla="*/ 0 h 751"/>
                <a:gd name="T38" fmla="*/ 1126 w 1126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7335838" y="4594225"/>
              <a:ext cx="787400" cy="425450"/>
            </a:xfrm>
            <a:custGeom>
              <a:avLst/>
              <a:gdLst>
                <a:gd name="T0" fmla="*/ 0 w 1091"/>
                <a:gd name="T1" fmla="*/ 2147483647 h 556"/>
                <a:gd name="T2" fmla="*/ 2147483647 w 1091"/>
                <a:gd name="T3" fmla="*/ 2147483647 h 556"/>
                <a:gd name="T4" fmla="*/ 2147483647 w 1091"/>
                <a:gd name="T5" fmla="*/ 2147483647 h 556"/>
                <a:gd name="T6" fmla="*/ 2147483647 w 1091"/>
                <a:gd name="T7" fmla="*/ 2147483647 h 556"/>
                <a:gd name="T8" fmla="*/ 2147483647 w 1091"/>
                <a:gd name="T9" fmla="*/ 2147483647 h 556"/>
                <a:gd name="T10" fmla="*/ 2147483647 w 1091"/>
                <a:gd name="T11" fmla="*/ 2147483647 h 556"/>
                <a:gd name="T12" fmla="*/ 2147483647 w 1091"/>
                <a:gd name="T13" fmla="*/ 2147483647 h 556"/>
                <a:gd name="T14" fmla="*/ 2147483647 w 1091"/>
                <a:gd name="T15" fmla="*/ 0 h 556"/>
                <a:gd name="T16" fmla="*/ 2147483647 w 1091"/>
                <a:gd name="T17" fmla="*/ 2147483647 h 556"/>
                <a:gd name="T18" fmla="*/ 0 w 1091"/>
                <a:gd name="T19" fmla="*/ 214748364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1"/>
                <a:gd name="T31" fmla="*/ 0 h 556"/>
                <a:gd name="T32" fmla="*/ 1091 w 1091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7824788" y="2882900"/>
              <a:ext cx="638175" cy="531813"/>
            </a:xfrm>
            <a:custGeom>
              <a:avLst/>
              <a:gdLst>
                <a:gd name="T0" fmla="*/ 0 w 885"/>
                <a:gd name="T1" fmla="*/ 2147483647 h 694"/>
                <a:gd name="T2" fmla="*/ 0 w 885"/>
                <a:gd name="T3" fmla="*/ 2147483647 h 694"/>
                <a:gd name="T4" fmla="*/ 2147483647 w 885"/>
                <a:gd name="T5" fmla="*/ 2147483647 h 694"/>
                <a:gd name="T6" fmla="*/ 2147483647 w 885"/>
                <a:gd name="T7" fmla="*/ 2147483647 h 694"/>
                <a:gd name="T8" fmla="*/ 2147483647 w 885"/>
                <a:gd name="T9" fmla="*/ 0 h 694"/>
                <a:gd name="T10" fmla="*/ 2147483647 w 885"/>
                <a:gd name="T11" fmla="*/ 2147483647 h 694"/>
                <a:gd name="T12" fmla="*/ 2147483647 w 885"/>
                <a:gd name="T13" fmla="*/ 2147483647 h 694"/>
                <a:gd name="T14" fmla="*/ 2147483647 w 885"/>
                <a:gd name="T15" fmla="*/ 2147483647 h 694"/>
                <a:gd name="T16" fmla="*/ 2147483647 w 885"/>
                <a:gd name="T17" fmla="*/ 2147483647 h 694"/>
                <a:gd name="T18" fmla="*/ 2147483647 w 885"/>
                <a:gd name="T19" fmla="*/ 2147483647 h 694"/>
                <a:gd name="T20" fmla="*/ 2147483647 w 885"/>
                <a:gd name="T21" fmla="*/ 2147483647 h 694"/>
                <a:gd name="T22" fmla="*/ 0 w 885"/>
                <a:gd name="T23" fmla="*/ 2147483647 h 6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5"/>
                <a:gd name="T37" fmla="*/ 0 h 694"/>
                <a:gd name="T38" fmla="*/ 885 w 885"/>
                <a:gd name="T39" fmla="*/ 694 h 6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6797675" y="3132138"/>
              <a:ext cx="509588" cy="695325"/>
            </a:xfrm>
            <a:custGeom>
              <a:avLst/>
              <a:gdLst>
                <a:gd name="T0" fmla="*/ 0 w 707"/>
                <a:gd name="T1" fmla="*/ 2147483647 h 903"/>
                <a:gd name="T2" fmla="*/ 2147483647 w 707"/>
                <a:gd name="T3" fmla="*/ 0 h 903"/>
                <a:gd name="T4" fmla="*/ 2147483647 w 707"/>
                <a:gd name="T5" fmla="*/ 2147483647 h 903"/>
                <a:gd name="T6" fmla="*/ 2147483647 w 707"/>
                <a:gd name="T7" fmla="*/ 2147483647 h 903"/>
                <a:gd name="T8" fmla="*/ 2147483647 w 707"/>
                <a:gd name="T9" fmla="*/ 2147483647 h 903"/>
                <a:gd name="T10" fmla="*/ 2147483647 w 707"/>
                <a:gd name="T11" fmla="*/ 2147483647 h 903"/>
                <a:gd name="T12" fmla="*/ 2147483647 w 707"/>
                <a:gd name="T13" fmla="*/ 2147483647 h 903"/>
                <a:gd name="T14" fmla="*/ 2147483647 w 707"/>
                <a:gd name="T15" fmla="*/ 2147483647 h 903"/>
                <a:gd name="T16" fmla="*/ 0 w 707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903"/>
                <a:gd name="T29" fmla="*/ 707 w 707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6332538" y="4167188"/>
              <a:ext cx="539750" cy="528637"/>
            </a:xfrm>
            <a:custGeom>
              <a:avLst/>
              <a:gdLst>
                <a:gd name="T0" fmla="*/ 0 w 748"/>
                <a:gd name="T1" fmla="*/ 2147483647 h 688"/>
                <a:gd name="T2" fmla="*/ 2147483647 w 748"/>
                <a:gd name="T3" fmla="*/ 2147483647 h 688"/>
                <a:gd name="T4" fmla="*/ 2147483647 w 748"/>
                <a:gd name="T5" fmla="*/ 2147483647 h 688"/>
                <a:gd name="T6" fmla="*/ 2147483647 w 748"/>
                <a:gd name="T7" fmla="*/ 0 h 688"/>
                <a:gd name="T8" fmla="*/ 2147483647 w 748"/>
                <a:gd name="T9" fmla="*/ 2147483647 h 688"/>
                <a:gd name="T10" fmla="*/ 2147483647 w 748"/>
                <a:gd name="T11" fmla="*/ 2147483647 h 688"/>
                <a:gd name="T12" fmla="*/ 2147483647 w 748"/>
                <a:gd name="T13" fmla="*/ 2147483647 h 688"/>
                <a:gd name="T14" fmla="*/ 2147483647 w 748"/>
                <a:gd name="T15" fmla="*/ 2147483647 h 688"/>
                <a:gd name="T16" fmla="*/ 2147483647 w 748"/>
                <a:gd name="T17" fmla="*/ 2147483647 h 688"/>
                <a:gd name="T18" fmla="*/ 2147483647 w 748"/>
                <a:gd name="T19" fmla="*/ 2147483647 h 688"/>
                <a:gd name="T20" fmla="*/ 2147483647 w 748"/>
                <a:gd name="T21" fmla="*/ 2147483647 h 688"/>
                <a:gd name="T22" fmla="*/ 0 w 748"/>
                <a:gd name="T23" fmla="*/ 2147483647 h 6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8"/>
                <a:gd name="T37" fmla="*/ 0 h 688"/>
                <a:gd name="T38" fmla="*/ 748 w 748"/>
                <a:gd name="T39" fmla="*/ 688 h 6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7742238" y="3411538"/>
              <a:ext cx="595312" cy="504825"/>
            </a:xfrm>
            <a:custGeom>
              <a:avLst/>
              <a:gdLst>
                <a:gd name="T0" fmla="*/ 0 w 822"/>
                <a:gd name="T1" fmla="*/ 2147483647 h 657"/>
                <a:gd name="T2" fmla="*/ 2147483647 w 822"/>
                <a:gd name="T3" fmla="*/ 2147483647 h 657"/>
                <a:gd name="T4" fmla="*/ 2147483647 w 822"/>
                <a:gd name="T5" fmla="*/ 2147483647 h 657"/>
                <a:gd name="T6" fmla="*/ 2147483647 w 822"/>
                <a:gd name="T7" fmla="*/ 0 h 657"/>
                <a:gd name="T8" fmla="*/ 2147483647 w 822"/>
                <a:gd name="T9" fmla="*/ 2147483647 h 657"/>
                <a:gd name="T10" fmla="*/ 2147483647 w 822"/>
                <a:gd name="T11" fmla="*/ 2147483647 h 657"/>
                <a:gd name="T12" fmla="*/ 2147483647 w 822"/>
                <a:gd name="T13" fmla="*/ 2147483647 h 657"/>
                <a:gd name="T14" fmla="*/ 0 w 822"/>
                <a:gd name="T15" fmla="*/ 2147483647 h 6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657"/>
                <a:gd name="T26" fmla="*/ 822 w 822"/>
                <a:gd name="T27" fmla="*/ 657 h 6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8215313" y="2994025"/>
              <a:ext cx="623887" cy="1146175"/>
            </a:xfrm>
            <a:custGeom>
              <a:avLst/>
              <a:gdLst>
                <a:gd name="T0" fmla="*/ 0 w 863"/>
                <a:gd name="T1" fmla="*/ 2147483647 h 1493"/>
                <a:gd name="T2" fmla="*/ 2147483647 w 863"/>
                <a:gd name="T3" fmla="*/ 2147483647 h 1493"/>
                <a:gd name="T4" fmla="*/ 2147483647 w 863"/>
                <a:gd name="T5" fmla="*/ 2147483647 h 1493"/>
                <a:gd name="T6" fmla="*/ 2147483647 w 863"/>
                <a:gd name="T7" fmla="*/ 2147483647 h 1493"/>
                <a:gd name="T8" fmla="*/ 2147483647 w 863"/>
                <a:gd name="T9" fmla="*/ 2147483647 h 1493"/>
                <a:gd name="T10" fmla="*/ 2147483647 w 863"/>
                <a:gd name="T11" fmla="*/ 2147483647 h 1493"/>
                <a:gd name="T12" fmla="*/ 2147483647 w 863"/>
                <a:gd name="T13" fmla="*/ 2147483647 h 1493"/>
                <a:gd name="T14" fmla="*/ 2147483647 w 863"/>
                <a:gd name="T15" fmla="*/ 0 h 1493"/>
                <a:gd name="T16" fmla="*/ 2147483647 w 863"/>
                <a:gd name="T17" fmla="*/ 2147483647 h 1493"/>
                <a:gd name="T18" fmla="*/ 2147483647 w 863"/>
                <a:gd name="T19" fmla="*/ 2147483647 h 1493"/>
                <a:gd name="T20" fmla="*/ 2147483647 w 863"/>
                <a:gd name="T21" fmla="*/ 2147483647 h 1493"/>
                <a:gd name="T22" fmla="*/ 2147483647 w 863"/>
                <a:gd name="T23" fmla="*/ 2147483647 h 1493"/>
                <a:gd name="T24" fmla="*/ 2147483647 w 863"/>
                <a:gd name="T25" fmla="*/ 2147483647 h 1493"/>
                <a:gd name="T26" fmla="*/ 2147483647 w 863"/>
                <a:gd name="T27" fmla="*/ 2147483647 h 1493"/>
                <a:gd name="T28" fmla="*/ 2147483647 w 863"/>
                <a:gd name="T29" fmla="*/ 2147483647 h 1493"/>
                <a:gd name="T30" fmla="*/ 0 w 863"/>
                <a:gd name="T31" fmla="*/ 2147483647 h 1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3"/>
                <a:gd name="T49" fmla="*/ 0 h 1493"/>
                <a:gd name="T50" fmla="*/ 863 w 863"/>
                <a:gd name="T51" fmla="*/ 1493 h 1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8121650" y="4130675"/>
              <a:ext cx="688975" cy="1158875"/>
            </a:xfrm>
            <a:custGeom>
              <a:avLst/>
              <a:gdLst>
                <a:gd name="T0" fmla="*/ 0 w 955"/>
                <a:gd name="T1" fmla="*/ 2147483647 h 1507"/>
                <a:gd name="T2" fmla="*/ 2147483647 w 955"/>
                <a:gd name="T3" fmla="*/ 2147483647 h 1507"/>
                <a:gd name="T4" fmla="*/ 2147483647 w 955"/>
                <a:gd name="T5" fmla="*/ 2147483647 h 1507"/>
                <a:gd name="T6" fmla="*/ 2147483647 w 955"/>
                <a:gd name="T7" fmla="*/ 2147483647 h 1507"/>
                <a:gd name="T8" fmla="*/ 2147483647 w 955"/>
                <a:gd name="T9" fmla="*/ 2147483647 h 1507"/>
                <a:gd name="T10" fmla="*/ 2147483647 w 955"/>
                <a:gd name="T11" fmla="*/ 2147483647 h 1507"/>
                <a:gd name="T12" fmla="*/ 2147483647 w 955"/>
                <a:gd name="T13" fmla="*/ 2147483647 h 1507"/>
                <a:gd name="T14" fmla="*/ 2147483647 w 955"/>
                <a:gd name="T15" fmla="*/ 0 h 1507"/>
                <a:gd name="T16" fmla="*/ 2147483647 w 955"/>
                <a:gd name="T17" fmla="*/ 0 h 1507"/>
                <a:gd name="T18" fmla="*/ 2147483647 w 955"/>
                <a:gd name="T19" fmla="*/ 2147483647 h 1507"/>
                <a:gd name="T20" fmla="*/ 2147483647 w 955"/>
                <a:gd name="T21" fmla="*/ 2147483647 h 1507"/>
                <a:gd name="T22" fmla="*/ 0 w 955"/>
                <a:gd name="T23" fmla="*/ 2147483647 h 15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5"/>
                <a:gd name="T37" fmla="*/ 0 h 1507"/>
                <a:gd name="T38" fmla="*/ 955 w 955"/>
                <a:gd name="T39" fmla="*/ 1507 h 15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6316663" y="4616450"/>
              <a:ext cx="396875" cy="469900"/>
            </a:xfrm>
            <a:custGeom>
              <a:avLst/>
              <a:gdLst>
                <a:gd name="T0" fmla="*/ 0 w 549"/>
                <a:gd name="T1" fmla="*/ 2147483647 h 611"/>
                <a:gd name="T2" fmla="*/ 2147483647 w 549"/>
                <a:gd name="T3" fmla="*/ 2147483647 h 611"/>
                <a:gd name="T4" fmla="*/ 2147483647 w 549"/>
                <a:gd name="T5" fmla="*/ 0 h 611"/>
                <a:gd name="T6" fmla="*/ 2147483647 w 549"/>
                <a:gd name="T7" fmla="*/ 2147483647 h 611"/>
                <a:gd name="T8" fmla="*/ 2147483647 w 549"/>
                <a:gd name="T9" fmla="*/ 2147483647 h 611"/>
                <a:gd name="T10" fmla="*/ 2147483647 w 549"/>
                <a:gd name="T11" fmla="*/ 2147483647 h 611"/>
                <a:gd name="T12" fmla="*/ 2147483647 w 549"/>
                <a:gd name="T13" fmla="*/ 2147483647 h 611"/>
                <a:gd name="T14" fmla="*/ 2147483647 w 549"/>
                <a:gd name="T15" fmla="*/ 2147483647 h 611"/>
                <a:gd name="T16" fmla="*/ 2147483647 w 549"/>
                <a:gd name="T17" fmla="*/ 2147483647 h 611"/>
                <a:gd name="T18" fmla="*/ 0 w 549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9"/>
                <a:gd name="T31" fmla="*/ 0 h 611"/>
                <a:gd name="T32" fmla="*/ 549 w 549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5913438" y="3979863"/>
              <a:ext cx="530225" cy="422275"/>
            </a:xfrm>
            <a:custGeom>
              <a:avLst/>
              <a:gdLst>
                <a:gd name="T0" fmla="*/ 0 w 737"/>
                <a:gd name="T1" fmla="*/ 2147483647 h 550"/>
                <a:gd name="T2" fmla="*/ 2147483647 w 737"/>
                <a:gd name="T3" fmla="*/ 2147483647 h 550"/>
                <a:gd name="T4" fmla="*/ 2147483647 w 737"/>
                <a:gd name="T5" fmla="*/ 2147483647 h 550"/>
                <a:gd name="T6" fmla="*/ 2147483647 w 737"/>
                <a:gd name="T7" fmla="*/ 2147483647 h 550"/>
                <a:gd name="T8" fmla="*/ 2147483647 w 737"/>
                <a:gd name="T9" fmla="*/ 0 h 550"/>
                <a:gd name="T10" fmla="*/ 2147483647 w 737"/>
                <a:gd name="T11" fmla="*/ 2147483647 h 550"/>
                <a:gd name="T12" fmla="*/ 2147483647 w 737"/>
                <a:gd name="T13" fmla="*/ 2147483647 h 550"/>
                <a:gd name="T14" fmla="*/ 2147483647 w 737"/>
                <a:gd name="T15" fmla="*/ 2147483647 h 550"/>
                <a:gd name="T16" fmla="*/ 2147483647 w 737"/>
                <a:gd name="T17" fmla="*/ 2147483647 h 550"/>
                <a:gd name="T18" fmla="*/ 2147483647 w 737"/>
                <a:gd name="T19" fmla="*/ 2147483647 h 550"/>
                <a:gd name="T20" fmla="*/ 2147483647 w 737"/>
                <a:gd name="T21" fmla="*/ 2147483647 h 550"/>
                <a:gd name="T22" fmla="*/ 2147483647 w 737"/>
                <a:gd name="T23" fmla="*/ 2147483647 h 550"/>
                <a:gd name="T24" fmla="*/ 0 w 737"/>
                <a:gd name="T25" fmla="*/ 214748364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7"/>
                <a:gd name="T40" fmla="*/ 0 h 550"/>
                <a:gd name="T41" fmla="*/ 737 w 737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7192963" y="3097213"/>
              <a:ext cx="736600" cy="936625"/>
            </a:xfrm>
            <a:custGeom>
              <a:avLst/>
              <a:gdLst>
                <a:gd name="T0" fmla="*/ 0 w 1019"/>
                <a:gd name="T1" fmla="*/ 2147483647 h 1217"/>
                <a:gd name="T2" fmla="*/ 2147483647 w 1019"/>
                <a:gd name="T3" fmla="*/ 2147483647 h 1217"/>
                <a:gd name="T4" fmla="*/ 2147483647 w 1019"/>
                <a:gd name="T5" fmla="*/ 2147483647 h 1217"/>
                <a:gd name="T6" fmla="*/ 2147483647 w 1019"/>
                <a:gd name="T7" fmla="*/ 2147483647 h 1217"/>
                <a:gd name="T8" fmla="*/ 2147483647 w 1019"/>
                <a:gd name="T9" fmla="*/ 2147483647 h 1217"/>
                <a:gd name="T10" fmla="*/ 2147483647 w 1019"/>
                <a:gd name="T11" fmla="*/ 2147483647 h 1217"/>
                <a:gd name="T12" fmla="*/ 2147483647 w 1019"/>
                <a:gd name="T13" fmla="*/ 2147483647 h 1217"/>
                <a:gd name="T14" fmla="*/ 2147483647 w 1019"/>
                <a:gd name="T15" fmla="*/ 2147483647 h 1217"/>
                <a:gd name="T16" fmla="*/ 2147483647 w 1019"/>
                <a:gd name="T17" fmla="*/ 2147483647 h 1217"/>
                <a:gd name="T18" fmla="*/ 2147483647 w 1019"/>
                <a:gd name="T19" fmla="*/ 2147483647 h 1217"/>
                <a:gd name="T20" fmla="*/ 2147483647 w 1019"/>
                <a:gd name="T21" fmla="*/ 2147483647 h 1217"/>
                <a:gd name="T22" fmla="*/ 2147483647 w 1019"/>
                <a:gd name="T23" fmla="*/ 0 h 1217"/>
                <a:gd name="T24" fmla="*/ 2147483647 w 1019"/>
                <a:gd name="T25" fmla="*/ 2147483647 h 1217"/>
                <a:gd name="T26" fmla="*/ 2147483647 w 1019"/>
                <a:gd name="T27" fmla="*/ 2147483647 h 1217"/>
                <a:gd name="T28" fmla="*/ 0 w 1019"/>
                <a:gd name="T29" fmla="*/ 2147483647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9"/>
                <a:gd name="T46" fmla="*/ 0 h 1217"/>
                <a:gd name="T47" fmla="*/ 1019 w 1019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auto">
            <a:xfrm>
              <a:off x="6342063" y="3573463"/>
              <a:ext cx="536575" cy="606425"/>
            </a:xfrm>
            <a:custGeom>
              <a:avLst/>
              <a:gdLst>
                <a:gd name="T0" fmla="*/ 0 w 745"/>
                <a:gd name="T1" fmla="*/ 2147483647 h 788"/>
                <a:gd name="T2" fmla="*/ 2147483647 w 745"/>
                <a:gd name="T3" fmla="*/ 2147483647 h 788"/>
                <a:gd name="T4" fmla="*/ 0 w 745"/>
                <a:gd name="T5" fmla="*/ 0 h 788"/>
                <a:gd name="T6" fmla="*/ 2147483647 w 745"/>
                <a:gd name="T7" fmla="*/ 2147483647 h 788"/>
                <a:gd name="T8" fmla="*/ 2147483647 w 745"/>
                <a:gd name="T9" fmla="*/ 2147483647 h 788"/>
                <a:gd name="T10" fmla="*/ 2147483647 w 745"/>
                <a:gd name="T11" fmla="*/ 2147483647 h 788"/>
                <a:gd name="T12" fmla="*/ 2147483647 w 745"/>
                <a:gd name="T13" fmla="*/ 2147483647 h 788"/>
                <a:gd name="T14" fmla="*/ 2147483647 w 745"/>
                <a:gd name="T15" fmla="*/ 2147483647 h 788"/>
                <a:gd name="T16" fmla="*/ 2147483647 w 745"/>
                <a:gd name="T17" fmla="*/ 2147483647 h 788"/>
                <a:gd name="T18" fmla="*/ 2147483647 w 745"/>
                <a:gd name="T19" fmla="*/ 2147483647 h 788"/>
                <a:gd name="T20" fmla="*/ 2147483647 w 745"/>
                <a:gd name="T21" fmla="*/ 2147483647 h 788"/>
                <a:gd name="T22" fmla="*/ 2147483647 w 745"/>
                <a:gd name="T23" fmla="*/ 2147483647 h 788"/>
                <a:gd name="T24" fmla="*/ 2147483647 w 745"/>
                <a:gd name="T25" fmla="*/ 2147483647 h 788"/>
                <a:gd name="T26" fmla="*/ 2147483647 w 745"/>
                <a:gd name="T27" fmla="*/ 2147483647 h 788"/>
                <a:gd name="T28" fmla="*/ 2147483647 w 745"/>
                <a:gd name="T29" fmla="*/ 2147483647 h 788"/>
                <a:gd name="T30" fmla="*/ 0 w 745"/>
                <a:gd name="T31" fmla="*/ 2147483647 h 7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5"/>
                <a:gd name="T49" fmla="*/ 0 h 788"/>
                <a:gd name="T50" fmla="*/ 745 w 745"/>
                <a:gd name="T51" fmla="*/ 788 h 7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7481888" y="3894138"/>
              <a:ext cx="858837" cy="715962"/>
            </a:xfrm>
            <a:custGeom>
              <a:avLst/>
              <a:gdLst>
                <a:gd name="T0" fmla="*/ 0 w 1191"/>
                <a:gd name="T1" fmla="*/ 2147483647 h 929"/>
                <a:gd name="T2" fmla="*/ 2147483647 w 1191"/>
                <a:gd name="T3" fmla="*/ 2147483647 h 929"/>
                <a:gd name="T4" fmla="*/ 2147483647 w 1191"/>
                <a:gd name="T5" fmla="*/ 2147483647 h 929"/>
                <a:gd name="T6" fmla="*/ 2147483647 w 1191"/>
                <a:gd name="T7" fmla="*/ 2147483647 h 929"/>
                <a:gd name="T8" fmla="*/ 2147483647 w 1191"/>
                <a:gd name="T9" fmla="*/ 2147483647 h 929"/>
                <a:gd name="T10" fmla="*/ 2147483647 w 1191"/>
                <a:gd name="T11" fmla="*/ 2147483647 h 929"/>
                <a:gd name="T12" fmla="*/ 2147483647 w 1191"/>
                <a:gd name="T13" fmla="*/ 2147483647 h 929"/>
                <a:gd name="T14" fmla="*/ 2147483647 w 1191"/>
                <a:gd name="T15" fmla="*/ 0 h 929"/>
                <a:gd name="T16" fmla="*/ 2147483647 w 1191"/>
                <a:gd name="T17" fmla="*/ 2147483647 h 929"/>
                <a:gd name="T18" fmla="*/ 2147483647 w 1191"/>
                <a:gd name="T19" fmla="*/ 2147483647 h 929"/>
                <a:gd name="T20" fmla="*/ 2147483647 w 1191"/>
                <a:gd name="T21" fmla="*/ 2147483647 h 929"/>
                <a:gd name="T22" fmla="*/ 2147483647 w 1191"/>
                <a:gd name="T23" fmla="*/ 2147483647 h 929"/>
                <a:gd name="T24" fmla="*/ 2147483647 w 1191"/>
                <a:gd name="T25" fmla="*/ 2147483647 h 929"/>
                <a:gd name="T26" fmla="*/ 0 w 1191"/>
                <a:gd name="T27" fmla="*/ 2147483647 h 9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1"/>
                <a:gd name="T43" fmla="*/ 0 h 929"/>
                <a:gd name="T44" fmla="*/ 1191 w 1191"/>
                <a:gd name="T45" fmla="*/ 929 h 9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auto">
            <a:xfrm>
              <a:off x="8137525" y="2684463"/>
              <a:ext cx="698500" cy="498475"/>
            </a:xfrm>
            <a:custGeom>
              <a:avLst/>
              <a:gdLst>
                <a:gd name="T0" fmla="*/ 0 w 970"/>
                <a:gd name="T1" fmla="*/ 2147483647 h 650"/>
                <a:gd name="T2" fmla="*/ 2147483647 w 970"/>
                <a:gd name="T3" fmla="*/ 2147483647 h 650"/>
                <a:gd name="T4" fmla="*/ 2147483647 w 970"/>
                <a:gd name="T5" fmla="*/ 2147483647 h 650"/>
                <a:gd name="T6" fmla="*/ 2147483647 w 970"/>
                <a:gd name="T7" fmla="*/ 2147483647 h 650"/>
                <a:gd name="T8" fmla="*/ 2147483647 w 970"/>
                <a:gd name="T9" fmla="*/ 2147483647 h 650"/>
                <a:gd name="T10" fmla="*/ 2147483647 w 970"/>
                <a:gd name="T11" fmla="*/ 2147483647 h 650"/>
                <a:gd name="T12" fmla="*/ 2147483647 w 970"/>
                <a:gd name="T13" fmla="*/ 2147483647 h 650"/>
                <a:gd name="T14" fmla="*/ 2147483647 w 970"/>
                <a:gd name="T15" fmla="*/ 2147483647 h 650"/>
                <a:gd name="T16" fmla="*/ 2147483647 w 970"/>
                <a:gd name="T17" fmla="*/ 0 h 650"/>
                <a:gd name="T18" fmla="*/ 0 w 970"/>
                <a:gd name="T19" fmla="*/ 2147483647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0"/>
                <a:gd name="T31" fmla="*/ 0 h 650"/>
                <a:gd name="T32" fmla="*/ 970 w 970"/>
                <a:gd name="T33" fmla="*/ 650 h 6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auto">
            <a:xfrm>
              <a:off x="5611813" y="3062288"/>
              <a:ext cx="517525" cy="582612"/>
            </a:xfrm>
            <a:custGeom>
              <a:avLst/>
              <a:gdLst>
                <a:gd name="T0" fmla="*/ 0 w 719"/>
                <a:gd name="T1" fmla="*/ 2147483647 h 759"/>
                <a:gd name="T2" fmla="*/ 2147483647 w 719"/>
                <a:gd name="T3" fmla="*/ 0 h 759"/>
                <a:gd name="T4" fmla="*/ 2147483647 w 719"/>
                <a:gd name="T5" fmla="*/ 2147483647 h 759"/>
                <a:gd name="T6" fmla="*/ 2147483647 w 719"/>
                <a:gd name="T7" fmla="*/ 2147483647 h 759"/>
                <a:gd name="T8" fmla="*/ 2147483647 w 719"/>
                <a:gd name="T9" fmla="*/ 2147483647 h 759"/>
                <a:gd name="T10" fmla="*/ 0 w 719"/>
                <a:gd name="T11" fmla="*/ 2147483647 h 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9"/>
                <a:gd name="T19" fmla="*/ 0 h 759"/>
                <a:gd name="T20" fmla="*/ 719 w 719"/>
                <a:gd name="T21" fmla="*/ 759 h 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auto">
            <a:xfrm>
              <a:off x="4645025" y="2782888"/>
              <a:ext cx="531813" cy="936625"/>
            </a:xfrm>
            <a:custGeom>
              <a:avLst/>
              <a:gdLst>
                <a:gd name="T0" fmla="*/ 0 w 738"/>
                <a:gd name="T1" fmla="*/ 2147483647 h 1220"/>
                <a:gd name="T2" fmla="*/ 2147483647 w 738"/>
                <a:gd name="T3" fmla="*/ 2147483647 h 1220"/>
                <a:gd name="T4" fmla="*/ 2147483647 w 738"/>
                <a:gd name="T5" fmla="*/ 2147483647 h 1220"/>
                <a:gd name="T6" fmla="*/ 2147483647 w 738"/>
                <a:gd name="T7" fmla="*/ 0 h 1220"/>
                <a:gd name="T8" fmla="*/ 2147483647 w 738"/>
                <a:gd name="T9" fmla="*/ 2147483647 h 1220"/>
                <a:gd name="T10" fmla="*/ 2147483647 w 738"/>
                <a:gd name="T11" fmla="*/ 2147483647 h 1220"/>
                <a:gd name="T12" fmla="*/ 2147483647 w 738"/>
                <a:gd name="T13" fmla="*/ 2147483647 h 1220"/>
                <a:gd name="T14" fmla="*/ 2147483647 w 738"/>
                <a:gd name="T15" fmla="*/ 2147483647 h 1220"/>
                <a:gd name="T16" fmla="*/ 0 w 738"/>
                <a:gd name="T17" fmla="*/ 2147483647 h 1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8"/>
                <a:gd name="T28" fmla="*/ 0 h 1220"/>
                <a:gd name="T29" fmla="*/ 738 w 738"/>
                <a:gd name="T30" fmla="*/ 1220 h 1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auto">
            <a:xfrm>
              <a:off x="5691188" y="4137025"/>
              <a:ext cx="642937" cy="596900"/>
            </a:xfrm>
            <a:custGeom>
              <a:avLst/>
              <a:gdLst>
                <a:gd name="T0" fmla="*/ 0 w 890"/>
                <a:gd name="T1" fmla="*/ 2147483647 h 775"/>
                <a:gd name="T2" fmla="*/ 2147483647 w 890"/>
                <a:gd name="T3" fmla="*/ 2147483647 h 775"/>
                <a:gd name="T4" fmla="*/ 2147483647 w 890"/>
                <a:gd name="T5" fmla="*/ 2147483647 h 775"/>
                <a:gd name="T6" fmla="*/ 2147483647 w 890"/>
                <a:gd name="T7" fmla="*/ 2147483647 h 775"/>
                <a:gd name="T8" fmla="*/ 2147483647 w 890"/>
                <a:gd name="T9" fmla="*/ 2147483647 h 775"/>
                <a:gd name="T10" fmla="*/ 2147483647 w 890"/>
                <a:gd name="T11" fmla="*/ 2147483647 h 775"/>
                <a:gd name="T12" fmla="*/ 2147483647 w 890"/>
                <a:gd name="T13" fmla="*/ 2147483647 h 775"/>
                <a:gd name="T14" fmla="*/ 2147483647 w 890"/>
                <a:gd name="T15" fmla="*/ 2147483647 h 775"/>
                <a:gd name="T16" fmla="*/ 2147483647 w 890"/>
                <a:gd name="T17" fmla="*/ 0 h 775"/>
                <a:gd name="T18" fmla="*/ 0 w 890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0"/>
                <a:gd name="T31" fmla="*/ 0 h 775"/>
                <a:gd name="T32" fmla="*/ 890 w 890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5594350" y="3694113"/>
              <a:ext cx="747713" cy="471487"/>
            </a:xfrm>
            <a:custGeom>
              <a:avLst/>
              <a:gdLst>
                <a:gd name="T0" fmla="*/ 0 w 1040"/>
                <a:gd name="T1" fmla="*/ 2147483647 h 612"/>
                <a:gd name="T2" fmla="*/ 2147483647 w 1040"/>
                <a:gd name="T3" fmla="*/ 0 h 612"/>
                <a:gd name="T4" fmla="*/ 2147483647 w 1040"/>
                <a:gd name="T5" fmla="*/ 2147483647 h 612"/>
                <a:gd name="T6" fmla="*/ 2147483647 w 1040"/>
                <a:gd name="T7" fmla="*/ 2147483647 h 612"/>
                <a:gd name="T8" fmla="*/ 2147483647 w 1040"/>
                <a:gd name="T9" fmla="*/ 2147483647 h 612"/>
                <a:gd name="T10" fmla="*/ 2147483647 w 1040"/>
                <a:gd name="T11" fmla="*/ 2147483647 h 612"/>
                <a:gd name="T12" fmla="*/ 2147483647 w 1040"/>
                <a:gd name="T13" fmla="*/ 2147483647 h 612"/>
                <a:gd name="T14" fmla="*/ 2147483647 w 1040"/>
                <a:gd name="T15" fmla="*/ 2147483647 h 612"/>
                <a:gd name="T16" fmla="*/ 2147483647 w 1040"/>
                <a:gd name="T17" fmla="*/ 2147483647 h 612"/>
                <a:gd name="T18" fmla="*/ 2147483647 w 1040"/>
                <a:gd name="T19" fmla="*/ 2147483647 h 612"/>
                <a:gd name="T20" fmla="*/ 0 w 1040"/>
                <a:gd name="T21" fmla="*/ 2147483647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0"/>
                <a:gd name="T34" fmla="*/ 0 h 612"/>
                <a:gd name="T35" fmla="*/ 1040 w 1040"/>
                <a:gd name="T36" fmla="*/ 612 h 6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auto">
            <a:xfrm>
              <a:off x="5157788" y="3044825"/>
              <a:ext cx="454025" cy="922338"/>
            </a:xfrm>
            <a:custGeom>
              <a:avLst/>
              <a:gdLst>
                <a:gd name="T0" fmla="*/ 0 w 626"/>
                <a:gd name="T1" fmla="*/ 2147483647 h 1201"/>
                <a:gd name="T2" fmla="*/ 2147483647 w 626"/>
                <a:gd name="T3" fmla="*/ 2147483647 h 1201"/>
                <a:gd name="T4" fmla="*/ 2147483647 w 626"/>
                <a:gd name="T5" fmla="*/ 2147483647 h 1201"/>
                <a:gd name="T6" fmla="*/ 2147483647 w 626"/>
                <a:gd name="T7" fmla="*/ 2147483647 h 1201"/>
                <a:gd name="T8" fmla="*/ 2147483647 w 626"/>
                <a:gd name="T9" fmla="*/ 2147483647 h 1201"/>
                <a:gd name="T10" fmla="*/ 2147483647 w 626"/>
                <a:gd name="T11" fmla="*/ 0 h 1201"/>
                <a:gd name="T12" fmla="*/ 0 w 626"/>
                <a:gd name="T13" fmla="*/ 2147483647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201"/>
                <a:gd name="T23" fmla="*/ 626 w 626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auto">
            <a:xfrm>
              <a:off x="5099050" y="4359275"/>
              <a:ext cx="598488" cy="606425"/>
            </a:xfrm>
            <a:custGeom>
              <a:avLst/>
              <a:gdLst>
                <a:gd name="T0" fmla="*/ 0 w 831"/>
                <a:gd name="T1" fmla="*/ 0 h 788"/>
                <a:gd name="T2" fmla="*/ 2147483647 w 831"/>
                <a:gd name="T3" fmla="*/ 2147483647 h 788"/>
                <a:gd name="T4" fmla="*/ 2147483647 w 831"/>
                <a:gd name="T5" fmla="*/ 2147483647 h 788"/>
                <a:gd name="T6" fmla="*/ 2147483647 w 831"/>
                <a:gd name="T7" fmla="*/ 2147483647 h 788"/>
                <a:gd name="T8" fmla="*/ 2147483647 w 831"/>
                <a:gd name="T9" fmla="*/ 2147483647 h 788"/>
                <a:gd name="T10" fmla="*/ 2147483647 w 831"/>
                <a:gd name="T11" fmla="*/ 2147483647 h 788"/>
                <a:gd name="T12" fmla="*/ 2147483647 w 831"/>
                <a:gd name="T13" fmla="*/ 2147483647 h 788"/>
                <a:gd name="T14" fmla="*/ 2147483647 w 831"/>
                <a:gd name="T15" fmla="*/ 2147483647 h 788"/>
                <a:gd name="T16" fmla="*/ 2147483647 w 831"/>
                <a:gd name="T17" fmla="*/ 2147483647 h 788"/>
                <a:gd name="T18" fmla="*/ 2147483647 w 831"/>
                <a:gd name="T19" fmla="*/ 2147483647 h 788"/>
                <a:gd name="T20" fmla="*/ 0 w 831"/>
                <a:gd name="T21" fmla="*/ 0 h 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1"/>
                <a:gd name="T34" fmla="*/ 0 h 788"/>
                <a:gd name="T35" fmla="*/ 831 w 831"/>
                <a:gd name="T36" fmla="*/ 788 h 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6"/>
            <p:cNvSpPr>
              <a:spLocks/>
            </p:cNvSpPr>
            <p:nvPr/>
          </p:nvSpPr>
          <p:spPr bwMode="auto">
            <a:xfrm>
              <a:off x="5689600" y="4654550"/>
              <a:ext cx="642938" cy="487363"/>
            </a:xfrm>
            <a:custGeom>
              <a:avLst/>
              <a:gdLst>
                <a:gd name="T0" fmla="*/ 0 w 893"/>
                <a:gd name="T1" fmla="*/ 2147483647 h 634"/>
                <a:gd name="T2" fmla="*/ 2147483647 w 893"/>
                <a:gd name="T3" fmla="*/ 0 h 634"/>
                <a:gd name="T4" fmla="*/ 2147483647 w 893"/>
                <a:gd name="T5" fmla="*/ 2147483647 h 634"/>
                <a:gd name="T6" fmla="*/ 2147483647 w 893"/>
                <a:gd name="T7" fmla="*/ 2147483647 h 634"/>
                <a:gd name="T8" fmla="*/ 2147483647 w 893"/>
                <a:gd name="T9" fmla="*/ 2147483647 h 634"/>
                <a:gd name="T10" fmla="*/ 2147483647 w 893"/>
                <a:gd name="T11" fmla="*/ 2147483647 h 634"/>
                <a:gd name="T12" fmla="*/ 2147483647 w 893"/>
                <a:gd name="T13" fmla="*/ 2147483647 h 634"/>
                <a:gd name="T14" fmla="*/ 2147483647 w 893"/>
                <a:gd name="T15" fmla="*/ 2147483647 h 634"/>
                <a:gd name="T16" fmla="*/ 2147483647 w 893"/>
                <a:gd name="T17" fmla="*/ 2147483647 h 634"/>
                <a:gd name="T18" fmla="*/ 2147483647 w 893"/>
                <a:gd name="T19" fmla="*/ 2147483647 h 634"/>
                <a:gd name="T20" fmla="*/ 2147483647 w 893"/>
                <a:gd name="T21" fmla="*/ 2147483647 h 634"/>
                <a:gd name="T22" fmla="*/ 2147483647 w 893"/>
                <a:gd name="T23" fmla="*/ 2147483647 h 634"/>
                <a:gd name="T24" fmla="*/ 0 w 893"/>
                <a:gd name="T25" fmla="*/ 2147483647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3"/>
                <a:gd name="T40" fmla="*/ 0 h 634"/>
                <a:gd name="T41" fmla="*/ 893 w 893"/>
                <a:gd name="T42" fmla="*/ 634 h 6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5597525" y="3103563"/>
              <a:ext cx="744538" cy="623887"/>
            </a:xfrm>
            <a:custGeom>
              <a:avLst/>
              <a:gdLst>
                <a:gd name="T0" fmla="*/ 0 w 1032"/>
                <a:gd name="T1" fmla="*/ 2147483647 h 810"/>
                <a:gd name="T2" fmla="*/ 2147483647 w 1032"/>
                <a:gd name="T3" fmla="*/ 0 h 810"/>
                <a:gd name="T4" fmla="*/ 2147483647 w 1032"/>
                <a:gd name="T5" fmla="*/ 2147483647 h 810"/>
                <a:gd name="T6" fmla="*/ 2147483647 w 1032"/>
                <a:gd name="T7" fmla="*/ 2147483647 h 810"/>
                <a:gd name="T8" fmla="*/ 2147483647 w 1032"/>
                <a:gd name="T9" fmla="*/ 2147483647 h 810"/>
                <a:gd name="T10" fmla="*/ 2147483647 w 1032"/>
                <a:gd name="T11" fmla="*/ 2147483647 h 810"/>
                <a:gd name="T12" fmla="*/ 2147483647 w 1032"/>
                <a:gd name="T13" fmla="*/ 2147483647 h 810"/>
                <a:gd name="T14" fmla="*/ 0 w 1032"/>
                <a:gd name="T15" fmla="*/ 2147483647 h 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810"/>
                <a:gd name="T26" fmla="*/ 1032 w 1032"/>
                <a:gd name="T27" fmla="*/ 810 h 8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5099050" y="3841750"/>
              <a:ext cx="598488" cy="539750"/>
            </a:xfrm>
            <a:custGeom>
              <a:avLst/>
              <a:gdLst>
                <a:gd name="T0" fmla="*/ 0 w 831"/>
                <a:gd name="T1" fmla="*/ 2147483647 h 702"/>
                <a:gd name="T2" fmla="*/ 2147483647 w 831"/>
                <a:gd name="T3" fmla="*/ 2147483647 h 702"/>
                <a:gd name="T4" fmla="*/ 2147483647 w 831"/>
                <a:gd name="T5" fmla="*/ 0 h 702"/>
                <a:gd name="T6" fmla="*/ 2147483647 w 831"/>
                <a:gd name="T7" fmla="*/ 2147483647 h 702"/>
                <a:gd name="T8" fmla="*/ 2147483647 w 831"/>
                <a:gd name="T9" fmla="*/ 2147483647 h 702"/>
                <a:gd name="T10" fmla="*/ 2147483647 w 831"/>
                <a:gd name="T11" fmla="*/ 2147483647 h 702"/>
                <a:gd name="T12" fmla="*/ 2147483647 w 831"/>
                <a:gd name="T13" fmla="*/ 2147483647 h 702"/>
                <a:gd name="T14" fmla="*/ 2147483647 w 831"/>
                <a:gd name="T15" fmla="*/ 2147483647 h 702"/>
                <a:gd name="T16" fmla="*/ 0 w 831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702"/>
                <a:gd name="T29" fmla="*/ 831 w 831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2405063" y="747713"/>
              <a:ext cx="950912" cy="727075"/>
            </a:xfrm>
            <a:custGeom>
              <a:avLst/>
              <a:gdLst>
                <a:gd name="T0" fmla="*/ 0 w 1319"/>
                <a:gd name="T1" fmla="*/ 2147483647 h 948"/>
                <a:gd name="T2" fmla="*/ 2147483647 w 1319"/>
                <a:gd name="T3" fmla="*/ 0 h 948"/>
                <a:gd name="T4" fmla="*/ 2147483647 w 1319"/>
                <a:gd name="T5" fmla="*/ 2147483647 h 948"/>
                <a:gd name="T6" fmla="*/ 2147483647 w 1319"/>
                <a:gd name="T7" fmla="*/ 2147483647 h 948"/>
                <a:gd name="T8" fmla="*/ 2147483647 w 1319"/>
                <a:gd name="T9" fmla="*/ 2147483647 h 948"/>
                <a:gd name="T10" fmla="*/ 2147483647 w 1319"/>
                <a:gd name="T11" fmla="*/ 2147483647 h 948"/>
                <a:gd name="T12" fmla="*/ 2147483647 w 1319"/>
                <a:gd name="T13" fmla="*/ 2147483647 h 948"/>
                <a:gd name="T14" fmla="*/ 2147483647 w 1319"/>
                <a:gd name="T15" fmla="*/ 2147483647 h 948"/>
                <a:gd name="T16" fmla="*/ 0 w 1319"/>
                <a:gd name="T17" fmla="*/ 2147483647 h 9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9"/>
                <a:gd name="T28" fmla="*/ 0 h 948"/>
                <a:gd name="T29" fmla="*/ 1319 w 1319"/>
                <a:gd name="T30" fmla="*/ 948 h 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381000" y="600075"/>
              <a:ext cx="1014413" cy="752475"/>
            </a:xfrm>
            <a:custGeom>
              <a:avLst/>
              <a:gdLst>
                <a:gd name="T0" fmla="*/ 0 w 1406"/>
                <a:gd name="T1" fmla="*/ 2147483647 h 980"/>
                <a:gd name="T2" fmla="*/ 2147483647 w 1406"/>
                <a:gd name="T3" fmla="*/ 0 h 980"/>
                <a:gd name="T4" fmla="*/ 2147483647 w 1406"/>
                <a:gd name="T5" fmla="*/ 2147483647 h 980"/>
                <a:gd name="T6" fmla="*/ 2147483647 w 1406"/>
                <a:gd name="T7" fmla="*/ 2147483647 h 980"/>
                <a:gd name="T8" fmla="*/ 2147483647 w 1406"/>
                <a:gd name="T9" fmla="*/ 2147483647 h 980"/>
                <a:gd name="T10" fmla="*/ 2147483647 w 1406"/>
                <a:gd name="T11" fmla="*/ 2147483647 h 980"/>
                <a:gd name="T12" fmla="*/ 0 w 1406"/>
                <a:gd name="T13" fmla="*/ 2147483647 h 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980"/>
                <a:gd name="T23" fmla="*/ 1406 w 1406"/>
                <a:gd name="T24" fmla="*/ 980 h 9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1350963" y="684213"/>
              <a:ext cx="1098550" cy="739775"/>
            </a:xfrm>
            <a:custGeom>
              <a:avLst/>
              <a:gdLst>
                <a:gd name="T0" fmla="*/ 0 w 1521"/>
                <a:gd name="T1" fmla="*/ 2147483647 h 963"/>
                <a:gd name="T2" fmla="*/ 2147483647 w 1521"/>
                <a:gd name="T3" fmla="*/ 0 h 963"/>
                <a:gd name="T4" fmla="*/ 2147483647 w 1521"/>
                <a:gd name="T5" fmla="*/ 2147483647 h 963"/>
                <a:gd name="T6" fmla="*/ 2147483647 w 1521"/>
                <a:gd name="T7" fmla="*/ 2147483647 h 963"/>
                <a:gd name="T8" fmla="*/ 2147483647 w 1521"/>
                <a:gd name="T9" fmla="*/ 2147483647 h 963"/>
                <a:gd name="T10" fmla="*/ 2147483647 w 1521"/>
                <a:gd name="T11" fmla="*/ 2147483647 h 963"/>
                <a:gd name="T12" fmla="*/ 2147483647 w 1521"/>
                <a:gd name="T13" fmla="*/ 2147483647 h 963"/>
                <a:gd name="T14" fmla="*/ 2147483647 w 1521"/>
                <a:gd name="T15" fmla="*/ 2147483647 h 963"/>
                <a:gd name="T16" fmla="*/ 0 w 1521"/>
                <a:gd name="T17" fmla="*/ 2147483647 h 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1"/>
                <a:gd name="T28" fmla="*/ 0 h 963"/>
                <a:gd name="T29" fmla="*/ 1521 w 1521"/>
                <a:gd name="T30" fmla="*/ 963 h 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6997700" y="1668463"/>
              <a:ext cx="511175" cy="771525"/>
            </a:xfrm>
            <a:custGeom>
              <a:avLst/>
              <a:gdLst>
                <a:gd name="T0" fmla="*/ 0 w 709"/>
                <a:gd name="T1" fmla="*/ 2147483647 h 1001"/>
                <a:gd name="T2" fmla="*/ 2147483647 w 709"/>
                <a:gd name="T3" fmla="*/ 2147483647 h 1001"/>
                <a:gd name="T4" fmla="*/ 2147483647 w 709"/>
                <a:gd name="T5" fmla="*/ 2147483647 h 1001"/>
                <a:gd name="T6" fmla="*/ 2147483647 w 709"/>
                <a:gd name="T7" fmla="*/ 2147483647 h 1001"/>
                <a:gd name="T8" fmla="*/ 2147483647 w 709"/>
                <a:gd name="T9" fmla="*/ 0 h 1001"/>
                <a:gd name="T10" fmla="*/ 2147483647 w 709"/>
                <a:gd name="T11" fmla="*/ 2147483647 h 1001"/>
                <a:gd name="T12" fmla="*/ 2147483647 w 709"/>
                <a:gd name="T13" fmla="*/ 2147483647 h 1001"/>
                <a:gd name="T14" fmla="*/ 2147483647 w 709"/>
                <a:gd name="T15" fmla="*/ 2147483647 h 1001"/>
                <a:gd name="T16" fmla="*/ 2147483647 w 709"/>
                <a:gd name="T17" fmla="*/ 2147483647 h 1001"/>
                <a:gd name="T18" fmla="*/ 2147483647 w 709"/>
                <a:gd name="T19" fmla="*/ 2147483647 h 1001"/>
                <a:gd name="T20" fmla="*/ 2147483647 w 709"/>
                <a:gd name="T21" fmla="*/ 2147483647 h 1001"/>
                <a:gd name="T22" fmla="*/ 2147483647 w 709"/>
                <a:gd name="T23" fmla="*/ 2147483647 h 1001"/>
                <a:gd name="T24" fmla="*/ 0 w 709"/>
                <a:gd name="T25" fmla="*/ 2147483647 h 10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9"/>
                <a:gd name="T40" fmla="*/ 0 h 1001"/>
                <a:gd name="T41" fmla="*/ 709 w 709"/>
                <a:gd name="T42" fmla="*/ 1001 h 10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7300913" y="2792413"/>
              <a:ext cx="628650" cy="554037"/>
            </a:xfrm>
            <a:custGeom>
              <a:avLst/>
              <a:gdLst>
                <a:gd name="T0" fmla="*/ 0 w 873"/>
                <a:gd name="T1" fmla="*/ 2147483647 h 720"/>
                <a:gd name="T2" fmla="*/ 2147483647 w 873"/>
                <a:gd name="T3" fmla="*/ 2147483647 h 720"/>
                <a:gd name="T4" fmla="*/ 2147483647 w 873"/>
                <a:gd name="T5" fmla="*/ 2147483647 h 720"/>
                <a:gd name="T6" fmla="*/ 2147483647 w 873"/>
                <a:gd name="T7" fmla="*/ 2147483647 h 720"/>
                <a:gd name="T8" fmla="*/ 2147483647 w 873"/>
                <a:gd name="T9" fmla="*/ 2147483647 h 720"/>
                <a:gd name="T10" fmla="*/ 2147483647 w 873"/>
                <a:gd name="T11" fmla="*/ 2147483647 h 720"/>
                <a:gd name="T12" fmla="*/ 2147483647 w 873"/>
                <a:gd name="T13" fmla="*/ 2147483647 h 720"/>
                <a:gd name="T14" fmla="*/ 2147483647 w 873"/>
                <a:gd name="T15" fmla="*/ 0 h 720"/>
                <a:gd name="T16" fmla="*/ 2147483647 w 873"/>
                <a:gd name="T17" fmla="*/ 2147483647 h 720"/>
                <a:gd name="T18" fmla="*/ 0 w 873"/>
                <a:gd name="T19" fmla="*/ 2147483647 h 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3"/>
                <a:gd name="T31" fmla="*/ 0 h 720"/>
                <a:gd name="T32" fmla="*/ 873 w 873"/>
                <a:gd name="T33" fmla="*/ 720 h 7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7091363" y="2425700"/>
              <a:ext cx="477837" cy="631825"/>
            </a:xfrm>
            <a:custGeom>
              <a:avLst/>
              <a:gdLst>
                <a:gd name="T0" fmla="*/ 0 w 663"/>
                <a:gd name="T1" fmla="*/ 2147483647 h 820"/>
                <a:gd name="T2" fmla="*/ 2147483647 w 663"/>
                <a:gd name="T3" fmla="*/ 2147483647 h 820"/>
                <a:gd name="T4" fmla="*/ 2147483647 w 663"/>
                <a:gd name="T5" fmla="*/ 2147483647 h 820"/>
                <a:gd name="T6" fmla="*/ 2147483647 w 663"/>
                <a:gd name="T7" fmla="*/ 2147483647 h 820"/>
                <a:gd name="T8" fmla="*/ 2147483647 w 663"/>
                <a:gd name="T9" fmla="*/ 2147483647 h 820"/>
                <a:gd name="T10" fmla="*/ 2147483647 w 663"/>
                <a:gd name="T11" fmla="*/ 2147483647 h 820"/>
                <a:gd name="T12" fmla="*/ 2147483647 w 663"/>
                <a:gd name="T13" fmla="*/ 2147483647 h 820"/>
                <a:gd name="T14" fmla="*/ 2147483647 w 663"/>
                <a:gd name="T15" fmla="*/ 2147483647 h 820"/>
                <a:gd name="T16" fmla="*/ 2147483647 w 663"/>
                <a:gd name="T17" fmla="*/ 2147483647 h 820"/>
                <a:gd name="T18" fmla="*/ 2147483647 w 663"/>
                <a:gd name="T19" fmla="*/ 0 h 820"/>
                <a:gd name="T20" fmla="*/ 2147483647 w 663"/>
                <a:gd name="T21" fmla="*/ 0 h 820"/>
                <a:gd name="T22" fmla="*/ 2147483647 w 663"/>
                <a:gd name="T23" fmla="*/ 0 h 820"/>
                <a:gd name="T24" fmla="*/ 0 w 663"/>
                <a:gd name="T25" fmla="*/ 2147483647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3"/>
                <a:gd name="T40" fmla="*/ 0 h 820"/>
                <a:gd name="T41" fmla="*/ 663 w 663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7839075" y="893763"/>
              <a:ext cx="422275" cy="631825"/>
            </a:xfrm>
            <a:custGeom>
              <a:avLst/>
              <a:gdLst>
                <a:gd name="T0" fmla="*/ 0 w 584"/>
                <a:gd name="T1" fmla="*/ 2147483647 h 824"/>
                <a:gd name="T2" fmla="*/ 2147483647 w 584"/>
                <a:gd name="T3" fmla="*/ 2147483647 h 824"/>
                <a:gd name="T4" fmla="*/ 2147483647 w 584"/>
                <a:gd name="T5" fmla="*/ 0 h 824"/>
                <a:gd name="T6" fmla="*/ 2147483647 w 584"/>
                <a:gd name="T7" fmla="*/ 0 h 824"/>
                <a:gd name="T8" fmla="*/ 2147483647 w 584"/>
                <a:gd name="T9" fmla="*/ 2147483647 h 824"/>
                <a:gd name="T10" fmla="*/ 2147483647 w 584"/>
                <a:gd name="T11" fmla="*/ 2147483647 h 824"/>
                <a:gd name="T12" fmla="*/ 2147483647 w 584"/>
                <a:gd name="T13" fmla="*/ 2147483647 h 824"/>
                <a:gd name="T14" fmla="*/ 2147483647 w 584"/>
                <a:gd name="T15" fmla="*/ 2147483647 h 824"/>
                <a:gd name="T16" fmla="*/ 0 w 584"/>
                <a:gd name="T17" fmla="*/ 2147483647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824"/>
                <a:gd name="T29" fmla="*/ 584 w 584"/>
                <a:gd name="T30" fmla="*/ 824 h 8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6665913" y="2027238"/>
              <a:ext cx="587375" cy="700087"/>
            </a:xfrm>
            <a:custGeom>
              <a:avLst/>
              <a:gdLst>
                <a:gd name="T0" fmla="*/ 0 w 814"/>
                <a:gd name="T1" fmla="*/ 2147483647 h 911"/>
                <a:gd name="T2" fmla="*/ 2147483647 w 814"/>
                <a:gd name="T3" fmla="*/ 2147483647 h 911"/>
                <a:gd name="T4" fmla="*/ 2147483647 w 814"/>
                <a:gd name="T5" fmla="*/ 2147483647 h 911"/>
                <a:gd name="T6" fmla="*/ 2147483647 w 814"/>
                <a:gd name="T7" fmla="*/ 2147483647 h 911"/>
                <a:gd name="T8" fmla="*/ 2147483647 w 814"/>
                <a:gd name="T9" fmla="*/ 2147483647 h 911"/>
                <a:gd name="T10" fmla="*/ 2147483647 w 814"/>
                <a:gd name="T11" fmla="*/ 2147483647 h 911"/>
                <a:gd name="T12" fmla="*/ 2147483647 w 814"/>
                <a:gd name="T13" fmla="*/ 2147483647 h 911"/>
                <a:gd name="T14" fmla="*/ 2147483647 w 814"/>
                <a:gd name="T15" fmla="*/ 0 h 911"/>
                <a:gd name="T16" fmla="*/ 2147483647 w 814"/>
                <a:gd name="T17" fmla="*/ 2147483647 h 911"/>
                <a:gd name="T18" fmla="*/ 0 w 814"/>
                <a:gd name="T19" fmla="*/ 2147483647 h 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911"/>
                <a:gd name="T32" fmla="*/ 814 w 814"/>
                <a:gd name="T33" fmla="*/ 911 h 9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6130925" y="2319338"/>
              <a:ext cx="536575" cy="641350"/>
            </a:xfrm>
            <a:custGeom>
              <a:avLst/>
              <a:gdLst>
                <a:gd name="T0" fmla="*/ 0 w 744"/>
                <a:gd name="T1" fmla="*/ 2147483647 h 832"/>
                <a:gd name="T2" fmla="*/ 2147483647 w 744"/>
                <a:gd name="T3" fmla="*/ 2147483647 h 832"/>
                <a:gd name="T4" fmla="*/ 2147483647 w 744"/>
                <a:gd name="T5" fmla="*/ 0 h 832"/>
                <a:gd name="T6" fmla="*/ 2147483647 w 744"/>
                <a:gd name="T7" fmla="*/ 2147483647 h 832"/>
                <a:gd name="T8" fmla="*/ 2147483647 w 744"/>
                <a:gd name="T9" fmla="*/ 2147483647 h 832"/>
                <a:gd name="T10" fmla="*/ 2147483647 w 744"/>
                <a:gd name="T11" fmla="*/ 2147483647 h 832"/>
                <a:gd name="T12" fmla="*/ 0 w 744"/>
                <a:gd name="T13" fmla="*/ 2147483647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4"/>
                <a:gd name="T22" fmla="*/ 0 h 832"/>
                <a:gd name="T23" fmla="*/ 744 w 74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7832725" y="1519238"/>
              <a:ext cx="422275" cy="579437"/>
            </a:xfrm>
            <a:custGeom>
              <a:avLst/>
              <a:gdLst>
                <a:gd name="T0" fmla="*/ 0 w 585"/>
                <a:gd name="T1" fmla="*/ 2147483647 h 752"/>
                <a:gd name="T2" fmla="*/ 0 w 585"/>
                <a:gd name="T3" fmla="*/ 2147483647 h 752"/>
                <a:gd name="T4" fmla="*/ 2147483647 w 585"/>
                <a:gd name="T5" fmla="*/ 0 h 752"/>
                <a:gd name="T6" fmla="*/ 2147483647 w 585"/>
                <a:gd name="T7" fmla="*/ 2147483647 h 752"/>
                <a:gd name="T8" fmla="*/ 2147483647 w 585"/>
                <a:gd name="T9" fmla="*/ 2147483647 h 752"/>
                <a:gd name="T10" fmla="*/ 2147483647 w 585"/>
                <a:gd name="T11" fmla="*/ 2147483647 h 752"/>
                <a:gd name="T12" fmla="*/ 2147483647 w 585"/>
                <a:gd name="T13" fmla="*/ 2147483647 h 752"/>
                <a:gd name="T14" fmla="*/ 2147483647 w 585"/>
                <a:gd name="T15" fmla="*/ 2147483647 h 752"/>
                <a:gd name="T16" fmla="*/ 0 w 585"/>
                <a:gd name="T17" fmla="*/ 2147483647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752"/>
                <a:gd name="T29" fmla="*/ 585 w 585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507288" y="2419350"/>
              <a:ext cx="696912" cy="746125"/>
            </a:xfrm>
            <a:custGeom>
              <a:avLst/>
              <a:gdLst>
                <a:gd name="T0" fmla="*/ 0 w 966"/>
                <a:gd name="T1" fmla="*/ 2147483647 h 969"/>
                <a:gd name="T2" fmla="*/ 2147483647 w 966"/>
                <a:gd name="T3" fmla="*/ 2147483647 h 969"/>
                <a:gd name="T4" fmla="*/ 2147483647 w 966"/>
                <a:gd name="T5" fmla="*/ 2147483647 h 969"/>
                <a:gd name="T6" fmla="*/ 2147483647 w 966"/>
                <a:gd name="T7" fmla="*/ 2147483647 h 969"/>
                <a:gd name="T8" fmla="*/ 2147483647 w 966"/>
                <a:gd name="T9" fmla="*/ 2147483647 h 969"/>
                <a:gd name="T10" fmla="*/ 2147483647 w 966"/>
                <a:gd name="T11" fmla="*/ 2147483647 h 969"/>
                <a:gd name="T12" fmla="*/ 2147483647 w 966"/>
                <a:gd name="T13" fmla="*/ 2147483647 h 969"/>
                <a:gd name="T14" fmla="*/ 2147483647 w 966"/>
                <a:gd name="T15" fmla="*/ 2147483647 h 969"/>
                <a:gd name="T16" fmla="*/ 2147483647 w 966"/>
                <a:gd name="T17" fmla="*/ 2147483647 h 969"/>
                <a:gd name="T18" fmla="*/ 2147483647 w 966"/>
                <a:gd name="T19" fmla="*/ 2147483647 h 969"/>
                <a:gd name="T20" fmla="*/ 2147483647 w 966"/>
                <a:gd name="T21" fmla="*/ 2147483647 h 969"/>
                <a:gd name="T22" fmla="*/ 2147483647 w 966"/>
                <a:gd name="T23" fmla="*/ 0 h 969"/>
                <a:gd name="T24" fmla="*/ 0 w 966"/>
                <a:gd name="T25" fmla="*/ 2147483647 h 9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6"/>
                <a:gd name="T40" fmla="*/ 0 h 969"/>
                <a:gd name="T41" fmla="*/ 966 w 966"/>
                <a:gd name="T42" fmla="*/ 969 h 9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7464425" y="887413"/>
              <a:ext cx="387350" cy="525462"/>
            </a:xfrm>
            <a:custGeom>
              <a:avLst/>
              <a:gdLst>
                <a:gd name="T0" fmla="*/ 0 w 538"/>
                <a:gd name="T1" fmla="*/ 2147483647 h 684"/>
                <a:gd name="T2" fmla="*/ 2147483647 w 538"/>
                <a:gd name="T3" fmla="*/ 2147483647 h 684"/>
                <a:gd name="T4" fmla="*/ 2147483647 w 538"/>
                <a:gd name="T5" fmla="*/ 0 h 684"/>
                <a:gd name="T6" fmla="*/ 2147483647 w 538"/>
                <a:gd name="T7" fmla="*/ 2147483647 h 684"/>
                <a:gd name="T8" fmla="*/ 2147483647 w 538"/>
                <a:gd name="T9" fmla="*/ 2147483647 h 684"/>
                <a:gd name="T10" fmla="*/ 0 w 538"/>
                <a:gd name="T11" fmla="*/ 2147483647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"/>
                <a:gd name="T19" fmla="*/ 0 h 684"/>
                <a:gd name="T20" fmla="*/ 538 w 53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662738" y="2724150"/>
              <a:ext cx="641350" cy="455613"/>
            </a:xfrm>
            <a:custGeom>
              <a:avLst/>
              <a:gdLst>
                <a:gd name="T0" fmla="*/ 0 w 890"/>
                <a:gd name="T1" fmla="*/ 2147483647 h 592"/>
                <a:gd name="T2" fmla="*/ 0 w 890"/>
                <a:gd name="T3" fmla="*/ 2147483647 h 592"/>
                <a:gd name="T4" fmla="*/ 2147483647 w 890"/>
                <a:gd name="T5" fmla="*/ 0 h 592"/>
                <a:gd name="T6" fmla="*/ 2147483647 w 890"/>
                <a:gd name="T7" fmla="*/ 2147483647 h 592"/>
                <a:gd name="T8" fmla="*/ 2147483647 w 890"/>
                <a:gd name="T9" fmla="*/ 2147483647 h 592"/>
                <a:gd name="T10" fmla="*/ 2147483647 w 890"/>
                <a:gd name="T11" fmla="*/ 2147483647 h 592"/>
                <a:gd name="T12" fmla="*/ 2147483647 w 890"/>
                <a:gd name="T13" fmla="*/ 2147483647 h 592"/>
                <a:gd name="T14" fmla="*/ 2147483647 w 890"/>
                <a:gd name="T15" fmla="*/ 2147483647 h 592"/>
                <a:gd name="T16" fmla="*/ 2147483647 w 890"/>
                <a:gd name="T17" fmla="*/ 2147483647 h 592"/>
                <a:gd name="T18" fmla="*/ 2147483647 w 890"/>
                <a:gd name="T19" fmla="*/ 2147483647 h 592"/>
                <a:gd name="T20" fmla="*/ 2147483647 w 890"/>
                <a:gd name="T21" fmla="*/ 2147483647 h 592"/>
                <a:gd name="T22" fmla="*/ 2147483647 w 890"/>
                <a:gd name="T23" fmla="*/ 2147483647 h 592"/>
                <a:gd name="T24" fmla="*/ 2147483647 w 890"/>
                <a:gd name="T25" fmla="*/ 2147483647 h 592"/>
                <a:gd name="T26" fmla="*/ 0 w 890"/>
                <a:gd name="T27" fmla="*/ 2147483647 h 5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0"/>
                <a:gd name="T43" fmla="*/ 0 h 592"/>
                <a:gd name="T44" fmla="*/ 890 w 890"/>
                <a:gd name="T45" fmla="*/ 592 h 5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6242050" y="901700"/>
              <a:ext cx="1035050" cy="1125538"/>
            </a:xfrm>
            <a:custGeom>
              <a:avLst/>
              <a:gdLst>
                <a:gd name="T0" fmla="*/ 0 w 1436"/>
                <a:gd name="T1" fmla="*/ 2147483647 h 1465"/>
                <a:gd name="T2" fmla="*/ 2147483647 w 1436"/>
                <a:gd name="T3" fmla="*/ 2147483647 h 1465"/>
                <a:gd name="T4" fmla="*/ 2147483647 w 1436"/>
                <a:gd name="T5" fmla="*/ 2147483647 h 1465"/>
                <a:gd name="T6" fmla="*/ 2147483647 w 1436"/>
                <a:gd name="T7" fmla="*/ 2147483647 h 1465"/>
                <a:gd name="T8" fmla="*/ 2147483647 w 1436"/>
                <a:gd name="T9" fmla="*/ 2147483647 h 1465"/>
                <a:gd name="T10" fmla="*/ 2147483647 w 1436"/>
                <a:gd name="T11" fmla="*/ 2147483647 h 1465"/>
                <a:gd name="T12" fmla="*/ 2147483647 w 1436"/>
                <a:gd name="T13" fmla="*/ 2147483647 h 1465"/>
                <a:gd name="T14" fmla="*/ 2147483647 w 1436"/>
                <a:gd name="T15" fmla="*/ 2147483647 h 1465"/>
                <a:gd name="T16" fmla="*/ 2147483647 w 1436"/>
                <a:gd name="T17" fmla="*/ 2147483647 h 1465"/>
                <a:gd name="T18" fmla="*/ 2147483647 w 1436"/>
                <a:gd name="T19" fmla="*/ 2147483647 h 1465"/>
                <a:gd name="T20" fmla="*/ 2147483647 w 1436"/>
                <a:gd name="T21" fmla="*/ 2147483647 h 1465"/>
                <a:gd name="T22" fmla="*/ 2147483647 w 1436"/>
                <a:gd name="T23" fmla="*/ 2147483647 h 1465"/>
                <a:gd name="T24" fmla="*/ 2147483647 w 1436"/>
                <a:gd name="T25" fmla="*/ 2147483647 h 1465"/>
                <a:gd name="T26" fmla="*/ 2147483647 w 1436"/>
                <a:gd name="T27" fmla="*/ 2147483647 h 1465"/>
                <a:gd name="T28" fmla="*/ 2147483647 w 1436"/>
                <a:gd name="T29" fmla="*/ 0 h 1465"/>
                <a:gd name="T30" fmla="*/ 2147483647 w 1436"/>
                <a:gd name="T31" fmla="*/ 2147483647 h 1465"/>
                <a:gd name="T32" fmla="*/ 2147483647 w 1436"/>
                <a:gd name="T33" fmla="*/ 2147483647 h 1465"/>
                <a:gd name="T34" fmla="*/ 2147483647 w 1436"/>
                <a:gd name="T35" fmla="*/ 2147483647 h 1465"/>
                <a:gd name="T36" fmla="*/ 0 w 1436"/>
                <a:gd name="T37" fmla="*/ 2147483647 h 1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6"/>
                <a:gd name="T58" fmla="*/ 0 h 1465"/>
                <a:gd name="T59" fmla="*/ 1436 w 1436"/>
                <a:gd name="T60" fmla="*/ 1465 h 14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8258175" y="876300"/>
              <a:ext cx="373063" cy="449263"/>
            </a:xfrm>
            <a:custGeom>
              <a:avLst/>
              <a:gdLst>
                <a:gd name="T0" fmla="*/ 0 w 516"/>
                <a:gd name="T1" fmla="*/ 2147483647 h 584"/>
                <a:gd name="T2" fmla="*/ 2147483647 w 516"/>
                <a:gd name="T3" fmla="*/ 2147483647 h 584"/>
                <a:gd name="T4" fmla="*/ 2147483647 w 516"/>
                <a:gd name="T5" fmla="*/ 2147483647 h 584"/>
                <a:gd name="T6" fmla="*/ 2147483647 w 516"/>
                <a:gd name="T7" fmla="*/ 2147483647 h 584"/>
                <a:gd name="T8" fmla="*/ 2147483647 w 516"/>
                <a:gd name="T9" fmla="*/ 0 h 584"/>
                <a:gd name="T10" fmla="*/ 0 w 516"/>
                <a:gd name="T11" fmla="*/ 2147483647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584"/>
                <a:gd name="T20" fmla="*/ 516 w 516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6257925" y="1479550"/>
              <a:ext cx="768350" cy="549275"/>
            </a:xfrm>
            <a:custGeom>
              <a:avLst/>
              <a:gdLst>
                <a:gd name="T0" fmla="*/ 0 w 1066"/>
                <a:gd name="T1" fmla="*/ 2147483647 h 715"/>
                <a:gd name="T2" fmla="*/ 2147483647 w 1066"/>
                <a:gd name="T3" fmla="*/ 2147483647 h 715"/>
                <a:gd name="T4" fmla="*/ 2147483647 w 1066"/>
                <a:gd name="T5" fmla="*/ 2147483647 h 715"/>
                <a:gd name="T6" fmla="*/ 2147483647 w 1066"/>
                <a:gd name="T7" fmla="*/ 0 h 715"/>
                <a:gd name="T8" fmla="*/ 2147483647 w 1066"/>
                <a:gd name="T9" fmla="*/ 2147483647 h 715"/>
                <a:gd name="T10" fmla="*/ 2147483647 w 1066"/>
                <a:gd name="T11" fmla="*/ 2147483647 h 715"/>
                <a:gd name="T12" fmla="*/ 2147483647 w 1066"/>
                <a:gd name="T13" fmla="*/ 2147483647 h 715"/>
                <a:gd name="T14" fmla="*/ 2147483647 w 1066"/>
                <a:gd name="T15" fmla="*/ 2147483647 h 715"/>
                <a:gd name="T16" fmla="*/ 2147483647 w 1066"/>
                <a:gd name="T17" fmla="*/ 2147483647 h 715"/>
                <a:gd name="T18" fmla="*/ 2147483647 w 1066"/>
                <a:gd name="T19" fmla="*/ 2147483647 h 715"/>
                <a:gd name="T20" fmla="*/ 2147483647 w 1066"/>
                <a:gd name="T21" fmla="*/ 2147483647 h 715"/>
                <a:gd name="T22" fmla="*/ 2147483647 w 1066"/>
                <a:gd name="T23" fmla="*/ 2147483647 h 715"/>
                <a:gd name="T24" fmla="*/ 2147483647 w 1066"/>
                <a:gd name="T25" fmla="*/ 2147483647 h 715"/>
                <a:gd name="T26" fmla="*/ 2147483647 w 1066"/>
                <a:gd name="T27" fmla="*/ 2147483647 h 715"/>
                <a:gd name="T28" fmla="*/ 2147483647 w 1066"/>
                <a:gd name="T29" fmla="*/ 2147483647 h 715"/>
                <a:gd name="T30" fmla="*/ 0 w 1066"/>
                <a:gd name="T31" fmla="*/ 2147483647 h 7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6"/>
                <a:gd name="T49" fmla="*/ 0 h 715"/>
                <a:gd name="T50" fmla="*/ 1066 w 1066"/>
                <a:gd name="T51" fmla="*/ 715 h 7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6113463" y="2952750"/>
              <a:ext cx="549275" cy="744538"/>
            </a:xfrm>
            <a:custGeom>
              <a:avLst/>
              <a:gdLst>
                <a:gd name="T0" fmla="*/ 0 w 763"/>
                <a:gd name="T1" fmla="*/ 2147483647 h 969"/>
                <a:gd name="T2" fmla="*/ 2147483647 w 763"/>
                <a:gd name="T3" fmla="*/ 2147483647 h 969"/>
                <a:gd name="T4" fmla="*/ 2147483647 w 763"/>
                <a:gd name="T5" fmla="*/ 0 h 969"/>
                <a:gd name="T6" fmla="*/ 2147483647 w 763"/>
                <a:gd name="T7" fmla="*/ 2147483647 h 969"/>
                <a:gd name="T8" fmla="*/ 2147483647 w 763"/>
                <a:gd name="T9" fmla="*/ 2147483647 h 969"/>
                <a:gd name="T10" fmla="*/ 2147483647 w 763"/>
                <a:gd name="T11" fmla="*/ 2147483647 h 969"/>
                <a:gd name="T12" fmla="*/ 2147483647 w 763"/>
                <a:gd name="T13" fmla="*/ 2147483647 h 969"/>
                <a:gd name="T14" fmla="*/ 2147483647 w 763"/>
                <a:gd name="T15" fmla="*/ 2147483647 h 969"/>
                <a:gd name="T16" fmla="*/ 2147483647 w 763"/>
                <a:gd name="T17" fmla="*/ 2147483647 h 969"/>
                <a:gd name="T18" fmla="*/ 0 w 763"/>
                <a:gd name="T19" fmla="*/ 2147483647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3"/>
                <a:gd name="T31" fmla="*/ 0 h 969"/>
                <a:gd name="T32" fmla="*/ 763 w 763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7458075" y="1411288"/>
              <a:ext cx="482600" cy="687387"/>
            </a:xfrm>
            <a:custGeom>
              <a:avLst/>
              <a:gdLst>
                <a:gd name="T0" fmla="*/ 0 w 670"/>
                <a:gd name="T1" fmla="*/ 2147483647 h 891"/>
                <a:gd name="T2" fmla="*/ 2147483647 w 670"/>
                <a:gd name="T3" fmla="*/ 2147483647 h 891"/>
                <a:gd name="T4" fmla="*/ 2147483647 w 670"/>
                <a:gd name="T5" fmla="*/ 0 h 891"/>
                <a:gd name="T6" fmla="*/ 2147483647 w 670"/>
                <a:gd name="T7" fmla="*/ 2147483647 h 891"/>
                <a:gd name="T8" fmla="*/ 2147483647 w 670"/>
                <a:gd name="T9" fmla="*/ 2147483647 h 891"/>
                <a:gd name="T10" fmla="*/ 2147483647 w 670"/>
                <a:gd name="T11" fmla="*/ 2147483647 h 891"/>
                <a:gd name="T12" fmla="*/ 2147483647 w 670"/>
                <a:gd name="T13" fmla="*/ 2147483647 h 891"/>
                <a:gd name="T14" fmla="*/ 2147483647 w 670"/>
                <a:gd name="T15" fmla="*/ 2147483647 h 891"/>
                <a:gd name="T16" fmla="*/ 2147483647 w 670"/>
                <a:gd name="T17" fmla="*/ 2147483647 h 891"/>
                <a:gd name="T18" fmla="*/ 2147483647 w 670"/>
                <a:gd name="T19" fmla="*/ 2147483647 h 891"/>
                <a:gd name="T20" fmla="*/ 2147483647 w 670"/>
                <a:gd name="T21" fmla="*/ 2147483647 h 891"/>
                <a:gd name="T22" fmla="*/ 0 w 670"/>
                <a:gd name="T23" fmla="*/ 2147483647 h 8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0"/>
                <a:gd name="T37" fmla="*/ 0 h 891"/>
                <a:gd name="T38" fmla="*/ 670 w 670"/>
                <a:gd name="T39" fmla="*/ 891 h 8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6505575" y="2947988"/>
              <a:ext cx="339725" cy="795337"/>
            </a:xfrm>
            <a:custGeom>
              <a:avLst/>
              <a:gdLst>
                <a:gd name="T0" fmla="*/ 0 w 472"/>
                <a:gd name="T1" fmla="*/ 2147483647 h 1033"/>
                <a:gd name="T2" fmla="*/ 2147483647 w 472"/>
                <a:gd name="T3" fmla="*/ 2147483647 h 1033"/>
                <a:gd name="T4" fmla="*/ 2147483647 w 472"/>
                <a:gd name="T5" fmla="*/ 2147483647 h 1033"/>
                <a:gd name="T6" fmla="*/ 2147483647 w 472"/>
                <a:gd name="T7" fmla="*/ 2147483647 h 1033"/>
                <a:gd name="T8" fmla="*/ 2147483647 w 472"/>
                <a:gd name="T9" fmla="*/ 2147483647 h 1033"/>
                <a:gd name="T10" fmla="*/ 2147483647 w 472"/>
                <a:gd name="T11" fmla="*/ 0 h 1033"/>
                <a:gd name="T12" fmla="*/ 2147483647 w 472"/>
                <a:gd name="T13" fmla="*/ 2147483647 h 1033"/>
                <a:gd name="T14" fmla="*/ 2147483647 w 472"/>
                <a:gd name="T15" fmla="*/ 2147483647 h 1033"/>
                <a:gd name="T16" fmla="*/ 2147483647 w 472"/>
                <a:gd name="T17" fmla="*/ 2147483647 h 1033"/>
                <a:gd name="T18" fmla="*/ 2147483647 w 472"/>
                <a:gd name="T19" fmla="*/ 2147483647 h 1033"/>
                <a:gd name="T20" fmla="*/ 2147483647 w 472"/>
                <a:gd name="T21" fmla="*/ 2147483647 h 1033"/>
                <a:gd name="T22" fmla="*/ 0 w 472"/>
                <a:gd name="T23" fmla="*/ 2147483647 h 10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2"/>
                <a:gd name="T37" fmla="*/ 0 h 1033"/>
                <a:gd name="T38" fmla="*/ 472 w 472"/>
                <a:gd name="T39" fmla="*/ 1033 h 10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7451725" y="1985963"/>
              <a:ext cx="579438" cy="515937"/>
            </a:xfrm>
            <a:custGeom>
              <a:avLst/>
              <a:gdLst>
                <a:gd name="T0" fmla="*/ 0 w 804"/>
                <a:gd name="T1" fmla="*/ 2147483647 h 671"/>
                <a:gd name="T2" fmla="*/ 2147483647 w 804"/>
                <a:gd name="T3" fmla="*/ 2147483647 h 671"/>
                <a:gd name="T4" fmla="*/ 2147483647 w 804"/>
                <a:gd name="T5" fmla="*/ 2147483647 h 671"/>
                <a:gd name="T6" fmla="*/ 2147483647 w 804"/>
                <a:gd name="T7" fmla="*/ 2147483647 h 671"/>
                <a:gd name="T8" fmla="*/ 2147483647 w 804"/>
                <a:gd name="T9" fmla="*/ 2147483647 h 671"/>
                <a:gd name="T10" fmla="*/ 2147483647 w 804"/>
                <a:gd name="T11" fmla="*/ 2147483647 h 671"/>
                <a:gd name="T12" fmla="*/ 2147483647 w 804"/>
                <a:gd name="T13" fmla="*/ 2147483647 h 671"/>
                <a:gd name="T14" fmla="*/ 2147483647 w 804"/>
                <a:gd name="T15" fmla="*/ 2147483647 h 671"/>
                <a:gd name="T16" fmla="*/ 2147483647 w 804"/>
                <a:gd name="T17" fmla="*/ 2147483647 h 671"/>
                <a:gd name="T18" fmla="*/ 2147483647 w 804"/>
                <a:gd name="T19" fmla="*/ 2147483647 h 671"/>
                <a:gd name="T20" fmla="*/ 2147483647 w 804"/>
                <a:gd name="T21" fmla="*/ 2147483647 h 671"/>
                <a:gd name="T22" fmla="*/ 2147483647 w 804"/>
                <a:gd name="T23" fmla="*/ 2147483647 h 671"/>
                <a:gd name="T24" fmla="*/ 2147483647 w 804"/>
                <a:gd name="T25" fmla="*/ 0 h 671"/>
                <a:gd name="T26" fmla="*/ 2147483647 w 804"/>
                <a:gd name="T27" fmla="*/ 2147483647 h 671"/>
                <a:gd name="T28" fmla="*/ 2147483647 w 804"/>
                <a:gd name="T29" fmla="*/ 2147483647 h 671"/>
                <a:gd name="T30" fmla="*/ 0 w 804"/>
                <a:gd name="T31" fmla="*/ 2147483647 h 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4"/>
                <a:gd name="T49" fmla="*/ 0 h 671"/>
                <a:gd name="T50" fmla="*/ 804 w 804"/>
                <a:gd name="T51" fmla="*/ 671 h 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7272338" y="893763"/>
              <a:ext cx="204787" cy="769937"/>
            </a:xfrm>
            <a:custGeom>
              <a:avLst/>
              <a:gdLst>
                <a:gd name="T0" fmla="*/ 0 w 285"/>
                <a:gd name="T1" fmla="*/ 2147483647 h 1000"/>
                <a:gd name="T2" fmla="*/ 2147483647 w 285"/>
                <a:gd name="T3" fmla="*/ 2147483647 h 1000"/>
                <a:gd name="T4" fmla="*/ 2147483647 w 285"/>
                <a:gd name="T5" fmla="*/ 0 h 1000"/>
                <a:gd name="T6" fmla="*/ 2147483647 w 285"/>
                <a:gd name="T7" fmla="*/ 2147483647 h 1000"/>
                <a:gd name="T8" fmla="*/ 2147483647 w 285"/>
                <a:gd name="T9" fmla="*/ 2147483647 h 1000"/>
                <a:gd name="T10" fmla="*/ 2147483647 w 285"/>
                <a:gd name="T11" fmla="*/ 2147483647 h 1000"/>
                <a:gd name="T12" fmla="*/ 0 w 285"/>
                <a:gd name="T13" fmla="*/ 2147483647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1000"/>
                <a:gd name="T23" fmla="*/ 285 w 285"/>
                <a:gd name="T24" fmla="*/ 1000 h 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3408363" y="3241675"/>
              <a:ext cx="646112" cy="527050"/>
            </a:xfrm>
            <a:custGeom>
              <a:avLst/>
              <a:gdLst>
                <a:gd name="T0" fmla="*/ 0 w 895"/>
                <a:gd name="T1" fmla="*/ 2147483647 h 682"/>
                <a:gd name="T2" fmla="*/ 2147483647 w 895"/>
                <a:gd name="T3" fmla="*/ 2147483647 h 682"/>
                <a:gd name="T4" fmla="*/ 2147483647 w 895"/>
                <a:gd name="T5" fmla="*/ 2147483647 h 682"/>
                <a:gd name="T6" fmla="*/ 2147483647 w 895"/>
                <a:gd name="T7" fmla="*/ 0 h 682"/>
                <a:gd name="T8" fmla="*/ 2147483647 w 895"/>
                <a:gd name="T9" fmla="*/ 2147483647 h 682"/>
                <a:gd name="T10" fmla="*/ 2147483647 w 895"/>
                <a:gd name="T11" fmla="*/ 2147483647 h 682"/>
                <a:gd name="T12" fmla="*/ 2147483647 w 895"/>
                <a:gd name="T13" fmla="*/ 2147483647 h 682"/>
                <a:gd name="T14" fmla="*/ 2147483647 w 895"/>
                <a:gd name="T15" fmla="*/ 2147483647 h 682"/>
                <a:gd name="T16" fmla="*/ 2147483647 w 895"/>
                <a:gd name="T17" fmla="*/ 2147483647 h 682"/>
                <a:gd name="T18" fmla="*/ 2147483647 w 895"/>
                <a:gd name="T19" fmla="*/ 2147483647 h 682"/>
                <a:gd name="T20" fmla="*/ 2147483647 w 895"/>
                <a:gd name="T21" fmla="*/ 2147483647 h 682"/>
                <a:gd name="T22" fmla="*/ 2147483647 w 895"/>
                <a:gd name="T23" fmla="*/ 2147483647 h 682"/>
                <a:gd name="T24" fmla="*/ 0 w 895"/>
                <a:gd name="T25" fmla="*/ 2147483647 h 6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5"/>
                <a:gd name="T40" fmla="*/ 0 h 682"/>
                <a:gd name="T41" fmla="*/ 895 w 895"/>
                <a:gd name="T42" fmla="*/ 682 h 6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3282950" y="2738438"/>
              <a:ext cx="669925" cy="615950"/>
            </a:xfrm>
            <a:custGeom>
              <a:avLst/>
              <a:gdLst>
                <a:gd name="T0" fmla="*/ 0 w 928"/>
                <a:gd name="T1" fmla="*/ 2147483647 h 801"/>
                <a:gd name="T2" fmla="*/ 2147483647 w 928"/>
                <a:gd name="T3" fmla="*/ 2147483647 h 801"/>
                <a:gd name="T4" fmla="*/ 2147483647 w 928"/>
                <a:gd name="T5" fmla="*/ 2147483647 h 801"/>
                <a:gd name="T6" fmla="*/ 2147483647 w 928"/>
                <a:gd name="T7" fmla="*/ 2147483647 h 801"/>
                <a:gd name="T8" fmla="*/ 2147483647 w 928"/>
                <a:gd name="T9" fmla="*/ 0 h 801"/>
                <a:gd name="T10" fmla="*/ 2147483647 w 928"/>
                <a:gd name="T11" fmla="*/ 2147483647 h 801"/>
                <a:gd name="T12" fmla="*/ 2147483647 w 928"/>
                <a:gd name="T13" fmla="*/ 2147483647 h 801"/>
                <a:gd name="T14" fmla="*/ 2147483647 w 928"/>
                <a:gd name="T15" fmla="*/ 2147483647 h 801"/>
                <a:gd name="T16" fmla="*/ 2147483647 w 928"/>
                <a:gd name="T17" fmla="*/ 2147483647 h 801"/>
                <a:gd name="T18" fmla="*/ 2147483647 w 928"/>
                <a:gd name="T19" fmla="*/ 2147483647 h 801"/>
                <a:gd name="T20" fmla="*/ 2147483647 w 928"/>
                <a:gd name="T21" fmla="*/ 2147483647 h 801"/>
                <a:gd name="T22" fmla="*/ 0 w 928"/>
                <a:gd name="T23" fmla="*/ 2147483647 h 8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8"/>
                <a:gd name="T37" fmla="*/ 0 h 801"/>
                <a:gd name="T38" fmla="*/ 928 w 928"/>
                <a:gd name="T39" fmla="*/ 801 h 8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52"/>
            <p:cNvSpPr>
              <a:spLocks/>
            </p:cNvSpPr>
            <p:nvPr/>
          </p:nvSpPr>
          <p:spPr bwMode="auto">
            <a:xfrm>
              <a:off x="4408488" y="3621088"/>
              <a:ext cx="744537" cy="620712"/>
            </a:xfrm>
            <a:custGeom>
              <a:avLst/>
              <a:gdLst>
                <a:gd name="T0" fmla="*/ 0 w 1031"/>
                <a:gd name="T1" fmla="*/ 2147483647 h 807"/>
                <a:gd name="T2" fmla="*/ 2147483647 w 1031"/>
                <a:gd name="T3" fmla="*/ 2147483647 h 807"/>
                <a:gd name="T4" fmla="*/ 2147483647 w 1031"/>
                <a:gd name="T5" fmla="*/ 2147483647 h 807"/>
                <a:gd name="T6" fmla="*/ 2147483647 w 1031"/>
                <a:gd name="T7" fmla="*/ 2147483647 h 807"/>
                <a:gd name="T8" fmla="*/ 2147483647 w 1031"/>
                <a:gd name="T9" fmla="*/ 2147483647 h 807"/>
                <a:gd name="T10" fmla="*/ 2147483647 w 1031"/>
                <a:gd name="T11" fmla="*/ 2147483647 h 807"/>
                <a:gd name="T12" fmla="*/ 2147483647 w 1031"/>
                <a:gd name="T13" fmla="*/ 2147483647 h 807"/>
                <a:gd name="T14" fmla="*/ 2147483647 w 1031"/>
                <a:gd name="T15" fmla="*/ 2147483647 h 807"/>
                <a:gd name="T16" fmla="*/ 2147483647 w 1031"/>
                <a:gd name="T17" fmla="*/ 2147483647 h 807"/>
                <a:gd name="T18" fmla="*/ 2147483647 w 1031"/>
                <a:gd name="T19" fmla="*/ 0 h 807"/>
                <a:gd name="T20" fmla="*/ 0 w 1031"/>
                <a:gd name="T21" fmla="*/ 2147483647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1"/>
                <a:gd name="T34" fmla="*/ 0 h 807"/>
                <a:gd name="T35" fmla="*/ 1031 w 1031"/>
                <a:gd name="T36" fmla="*/ 807 h 8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53"/>
            <p:cNvSpPr>
              <a:spLocks/>
            </p:cNvSpPr>
            <p:nvPr/>
          </p:nvSpPr>
          <p:spPr bwMode="auto">
            <a:xfrm>
              <a:off x="4572000" y="4124325"/>
              <a:ext cx="528638" cy="573088"/>
            </a:xfrm>
            <a:custGeom>
              <a:avLst/>
              <a:gdLst>
                <a:gd name="T0" fmla="*/ 0 w 733"/>
                <a:gd name="T1" fmla="*/ 2147483647 h 745"/>
                <a:gd name="T2" fmla="*/ 2147483647 w 733"/>
                <a:gd name="T3" fmla="*/ 2147483647 h 745"/>
                <a:gd name="T4" fmla="*/ 2147483647 w 733"/>
                <a:gd name="T5" fmla="*/ 0 h 745"/>
                <a:gd name="T6" fmla="*/ 2147483647 w 733"/>
                <a:gd name="T7" fmla="*/ 2147483647 h 745"/>
                <a:gd name="T8" fmla="*/ 2147483647 w 733"/>
                <a:gd name="T9" fmla="*/ 2147483647 h 745"/>
                <a:gd name="T10" fmla="*/ 2147483647 w 733"/>
                <a:gd name="T11" fmla="*/ 2147483647 h 745"/>
                <a:gd name="T12" fmla="*/ 2147483647 w 733"/>
                <a:gd name="T13" fmla="*/ 2147483647 h 745"/>
                <a:gd name="T14" fmla="*/ 2147483647 w 733"/>
                <a:gd name="T15" fmla="*/ 2147483647 h 745"/>
                <a:gd name="T16" fmla="*/ 2147483647 w 733"/>
                <a:gd name="T17" fmla="*/ 2147483647 h 745"/>
                <a:gd name="T18" fmla="*/ 2147483647 w 733"/>
                <a:gd name="T19" fmla="*/ 2147483647 h 745"/>
                <a:gd name="T20" fmla="*/ 2147483647 w 733"/>
                <a:gd name="T21" fmla="*/ 2147483647 h 745"/>
                <a:gd name="T22" fmla="*/ 0 w 733"/>
                <a:gd name="T23" fmla="*/ 2147483647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"/>
                <a:gd name="T37" fmla="*/ 0 h 745"/>
                <a:gd name="T38" fmla="*/ 733 w 733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4"/>
            <p:cNvSpPr>
              <a:spLocks/>
            </p:cNvSpPr>
            <p:nvPr/>
          </p:nvSpPr>
          <p:spPr bwMode="auto">
            <a:xfrm>
              <a:off x="3282950" y="3333750"/>
              <a:ext cx="344488" cy="700088"/>
            </a:xfrm>
            <a:custGeom>
              <a:avLst/>
              <a:gdLst>
                <a:gd name="T0" fmla="*/ 0 w 479"/>
                <a:gd name="T1" fmla="*/ 2147483647 h 910"/>
                <a:gd name="T2" fmla="*/ 2147483647 w 479"/>
                <a:gd name="T3" fmla="*/ 2147483647 h 910"/>
                <a:gd name="T4" fmla="*/ 2147483647 w 479"/>
                <a:gd name="T5" fmla="*/ 2147483647 h 910"/>
                <a:gd name="T6" fmla="*/ 2147483647 w 479"/>
                <a:gd name="T7" fmla="*/ 2147483647 h 910"/>
                <a:gd name="T8" fmla="*/ 2147483647 w 479"/>
                <a:gd name="T9" fmla="*/ 2147483647 h 910"/>
                <a:gd name="T10" fmla="*/ 2147483647 w 479"/>
                <a:gd name="T11" fmla="*/ 2147483647 h 910"/>
                <a:gd name="T12" fmla="*/ 2147483647 w 479"/>
                <a:gd name="T13" fmla="*/ 2147483647 h 910"/>
                <a:gd name="T14" fmla="*/ 2147483647 w 479"/>
                <a:gd name="T15" fmla="*/ 2147483647 h 910"/>
                <a:gd name="T16" fmla="*/ 2147483647 w 479"/>
                <a:gd name="T17" fmla="*/ 2147483647 h 910"/>
                <a:gd name="T18" fmla="*/ 2147483647 w 479"/>
                <a:gd name="T19" fmla="*/ 0 h 910"/>
                <a:gd name="T20" fmla="*/ 0 w 479"/>
                <a:gd name="T21" fmla="*/ 2147483647 h 9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9"/>
                <a:gd name="T34" fmla="*/ 0 h 910"/>
                <a:gd name="T35" fmla="*/ 479 w 479"/>
                <a:gd name="T36" fmla="*/ 910 h 9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5"/>
            <p:cNvSpPr>
              <a:spLocks/>
            </p:cNvSpPr>
            <p:nvPr/>
          </p:nvSpPr>
          <p:spPr bwMode="auto">
            <a:xfrm>
              <a:off x="3421063" y="3554413"/>
              <a:ext cx="787400" cy="674687"/>
            </a:xfrm>
            <a:custGeom>
              <a:avLst/>
              <a:gdLst>
                <a:gd name="T0" fmla="*/ 0 w 1090"/>
                <a:gd name="T1" fmla="*/ 2147483647 h 879"/>
                <a:gd name="T2" fmla="*/ 2147483647 w 1090"/>
                <a:gd name="T3" fmla="*/ 2147483647 h 879"/>
                <a:gd name="T4" fmla="*/ 2147483647 w 1090"/>
                <a:gd name="T5" fmla="*/ 2147483647 h 879"/>
                <a:gd name="T6" fmla="*/ 2147483647 w 1090"/>
                <a:gd name="T7" fmla="*/ 2147483647 h 879"/>
                <a:gd name="T8" fmla="*/ 2147483647 w 1090"/>
                <a:gd name="T9" fmla="*/ 2147483647 h 879"/>
                <a:gd name="T10" fmla="*/ 2147483647 w 1090"/>
                <a:gd name="T11" fmla="*/ 2147483647 h 879"/>
                <a:gd name="T12" fmla="*/ 2147483647 w 1090"/>
                <a:gd name="T13" fmla="*/ 2147483647 h 879"/>
                <a:gd name="T14" fmla="*/ 2147483647 w 1090"/>
                <a:gd name="T15" fmla="*/ 2147483647 h 879"/>
                <a:gd name="T16" fmla="*/ 2147483647 w 1090"/>
                <a:gd name="T17" fmla="*/ 2147483647 h 879"/>
                <a:gd name="T18" fmla="*/ 2147483647 w 1090"/>
                <a:gd name="T19" fmla="*/ 2147483647 h 879"/>
                <a:gd name="T20" fmla="*/ 2147483647 w 1090"/>
                <a:gd name="T21" fmla="*/ 0 h 879"/>
                <a:gd name="T22" fmla="*/ 2147483647 w 1090"/>
                <a:gd name="T23" fmla="*/ 2147483647 h 879"/>
                <a:gd name="T24" fmla="*/ 2147483647 w 1090"/>
                <a:gd name="T25" fmla="*/ 2147483647 h 879"/>
                <a:gd name="T26" fmla="*/ 2147483647 w 1090"/>
                <a:gd name="T27" fmla="*/ 2147483647 h 879"/>
                <a:gd name="T28" fmla="*/ 2147483647 w 1090"/>
                <a:gd name="T29" fmla="*/ 2147483647 h 879"/>
                <a:gd name="T30" fmla="*/ 2147483647 w 1090"/>
                <a:gd name="T31" fmla="*/ 2147483647 h 879"/>
                <a:gd name="T32" fmla="*/ 0 w 1090"/>
                <a:gd name="T33" fmla="*/ 2147483647 h 8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0"/>
                <a:gd name="T52" fmla="*/ 0 h 879"/>
                <a:gd name="T53" fmla="*/ 1090 w 1090"/>
                <a:gd name="T54" fmla="*/ 879 h 8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6"/>
            <p:cNvSpPr>
              <a:spLocks/>
            </p:cNvSpPr>
            <p:nvPr/>
          </p:nvSpPr>
          <p:spPr bwMode="auto">
            <a:xfrm>
              <a:off x="3895725" y="3263900"/>
              <a:ext cx="773113" cy="714375"/>
            </a:xfrm>
            <a:custGeom>
              <a:avLst/>
              <a:gdLst>
                <a:gd name="T0" fmla="*/ 0 w 1069"/>
                <a:gd name="T1" fmla="*/ 0 h 929"/>
                <a:gd name="T2" fmla="*/ 2147483647 w 1069"/>
                <a:gd name="T3" fmla="*/ 2147483647 h 929"/>
                <a:gd name="T4" fmla="*/ 2147483647 w 1069"/>
                <a:gd name="T5" fmla="*/ 2147483647 h 929"/>
                <a:gd name="T6" fmla="*/ 2147483647 w 1069"/>
                <a:gd name="T7" fmla="*/ 2147483647 h 929"/>
                <a:gd name="T8" fmla="*/ 2147483647 w 1069"/>
                <a:gd name="T9" fmla="*/ 2147483647 h 929"/>
                <a:gd name="T10" fmla="*/ 2147483647 w 1069"/>
                <a:gd name="T11" fmla="*/ 2147483647 h 929"/>
                <a:gd name="T12" fmla="*/ 2147483647 w 1069"/>
                <a:gd name="T13" fmla="*/ 2147483647 h 929"/>
                <a:gd name="T14" fmla="*/ 2147483647 w 1069"/>
                <a:gd name="T15" fmla="*/ 2147483647 h 929"/>
                <a:gd name="T16" fmla="*/ 2147483647 w 1069"/>
                <a:gd name="T17" fmla="*/ 2147483647 h 929"/>
                <a:gd name="T18" fmla="*/ 2147483647 w 1069"/>
                <a:gd name="T19" fmla="*/ 2147483647 h 929"/>
                <a:gd name="T20" fmla="*/ 2147483647 w 1069"/>
                <a:gd name="T21" fmla="*/ 2147483647 h 929"/>
                <a:gd name="T22" fmla="*/ 0 w 1069"/>
                <a:gd name="T23" fmla="*/ 0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9"/>
                <a:gd name="T37" fmla="*/ 0 h 929"/>
                <a:gd name="T38" fmla="*/ 1069 w 1069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7"/>
            <p:cNvSpPr>
              <a:spLocks/>
            </p:cNvSpPr>
            <p:nvPr/>
          </p:nvSpPr>
          <p:spPr bwMode="auto">
            <a:xfrm>
              <a:off x="3270250" y="2070100"/>
              <a:ext cx="647700" cy="774700"/>
            </a:xfrm>
            <a:custGeom>
              <a:avLst/>
              <a:gdLst>
                <a:gd name="T0" fmla="*/ 0 w 899"/>
                <a:gd name="T1" fmla="*/ 2147483647 h 1008"/>
                <a:gd name="T2" fmla="*/ 2147483647 w 899"/>
                <a:gd name="T3" fmla="*/ 2147483647 h 1008"/>
                <a:gd name="T4" fmla="*/ 2147483647 w 899"/>
                <a:gd name="T5" fmla="*/ 2147483647 h 1008"/>
                <a:gd name="T6" fmla="*/ 2147483647 w 899"/>
                <a:gd name="T7" fmla="*/ 0 h 1008"/>
                <a:gd name="T8" fmla="*/ 2147483647 w 899"/>
                <a:gd name="T9" fmla="*/ 2147483647 h 1008"/>
                <a:gd name="T10" fmla="*/ 2147483647 w 899"/>
                <a:gd name="T11" fmla="*/ 2147483647 h 1008"/>
                <a:gd name="T12" fmla="*/ 2147483647 w 899"/>
                <a:gd name="T13" fmla="*/ 2147483647 h 1008"/>
                <a:gd name="T14" fmla="*/ 2147483647 w 899"/>
                <a:gd name="T15" fmla="*/ 2147483647 h 1008"/>
                <a:gd name="T16" fmla="*/ 2147483647 w 899"/>
                <a:gd name="T17" fmla="*/ 2147483647 h 1008"/>
                <a:gd name="T18" fmla="*/ 2147483647 w 899"/>
                <a:gd name="T19" fmla="*/ 2147483647 h 1008"/>
                <a:gd name="T20" fmla="*/ 2147483647 w 899"/>
                <a:gd name="T21" fmla="*/ 2147483647 h 1008"/>
                <a:gd name="T22" fmla="*/ 2147483647 w 899"/>
                <a:gd name="T23" fmla="*/ 2147483647 h 1008"/>
                <a:gd name="T24" fmla="*/ 0 w 899"/>
                <a:gd name="T25" fmla="*/ 2147483647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9"/>
                <a:gd name="T40" fmla="*/ 0 h 1008"/>
                <a:gd name="T41" fmla="*/ 899 w 899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8"/>
            <p:cNvSpPr>
              <a:spLocks/>
            </p:cNvSpPr>
            <p:nvPr/>
          </p:nvSpPr>
          <p:spPr bwMode="auto">
            <a:xfrm>
              <a:off x="4019550" y="3849688"/>
              <a:ext cx="611188" cy="674687"/>
            </a:xfrm>
            <a:custGeom>
              <a:avLst/>
              <a:gdLst>
                <a:gd name="T0" fmla="*/ 0 w 849"/>
                <a:gd name="T1" fmla="*/ 2147483647 h 878"/>
                <a:gd name="T2" fmla="*/ 2147483647 w 849"/>
                <a:gd name="T3" fmla="*/ 2147483647 h 878"/>
                <a:gd name="T4" fmla="*/ 2147483647 w 849"/>
                <a:gd name="T5" fmla="*/ 2147483647 h 878"/>
                <a:gd name="T6" fmla="*/ 2147483647 w 849"/>
                <a:gd name="T7" fmla="*/ 2147483647 h 878"/>
                <a:gd name="T8" fmla="*/ 2147483647 w 849"/>
                <a:gd name="T9" fmla="*/ 2147483647 h 878"/>
                <a:gd name="T10" fmla="*/ 2147483647 w 849"/>
                <a:gd name="T11" fmla="*/ 2147483647 h 878"/>
                <a:gd name="T12" fmla="*/ 2147483647 w 849"/>
                <a:gd name="T13" fmla="*/ 2147483647 h 878"/>
                <a:gd name="T14" fmla="*/ 2147483647 w 849"/>
                <a:gd name="T15" fmla="*/ 2147483647 h 878"/>
                <a:gd name="T16" fmla="*/ 2147483647 w 849"/>
                <a:gd name="T17" fmla="*/ 2147483647 h 878"/>
                <a:gd name="T18" fmla="*/ 2147483647 w 849"/>
                <a:gd name="T19" fmla="*/ 2147483647 h 878"/>
                <a:gd name="T20" fmla="*/ 2147483647 w 849"/>
                <a:gd name="T21" fmla="*/ 2147483647 h 878"/>
                <a:gd name="T22" fmla="*/ 2147483647 w 849"/>
                <a:gd name="T23" fmla="*/ 2147483647 h 878"/>
                <a:gd name="T24" fmla="*/ 2147483647 w 849"/>
                <a:gd name="T25" fmla="*/ 0 h 878"/>
                <a:gd name="T26" fmla="*/ 0 w 849"/>
                <a:gd name="T27" fmla="*/ 2147483647 h 8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9"/>
                <a:gd name="T43" fmla="*/ 0 h 878"/>
                <a:gd name="T44" fmla="*/ 849 w 849"/>
                <a:gd name="T45" fmla="*/ 878 h 8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9"/>
            <p:cNvSpPr>
              <a:spLocks/>
            </p:cNvSpPr>
            <p:nvPr/>
          </p:nvSpPr>
          <p:spPr bwMode="auto">
            <a:xfrm>
              <a:off x="3884613" y="2808288"/>
              <a:ext cx="774700" cy="501650"/>
            </a:xfrm>
            <a:custGeom>
              <a:avLst/>
              <a:gdLst>
                <a:gd name="T0" fmla="*/ 0 w 1073"/>
                <a:gd name="T1" fmla="*/ 2147483647 h 651"/>
                <a:gd name="T2" fmla="*/ 2147483647 w 1073"/>
                <a:gd name="T3" fmla="*/ 0 h 651"/>
                <a:gd name="T4" fmla="*/ 2147483647 w 1073"/>
                <a:gd name="T5" fmla="*/ 2147483647 h 651"/>
                <a:gd name="T6" fmla="*/ 2147483647 w 1073"/>
                <a:gd name="T7" fmla="*/ 2147483647 h 651"/>
                <a:gd name="T8" fmla="*/ 0 w 1073"/>
                <a:gd name="T9" fmla="*/ 2147483647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3"/>
                <a:gd name="T16" fmla="*/ 0 h 651"/>
                <a:gd name="T17" fmla="*/ 1073 w 1073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60"/>
            <p:cNvSpPr>
              <a:spLocks/>
            </p:cNvSpPr>
            <p:nvPr/>
          </p:nvSpPr>
          <p:spPr bwMode="auto">
            <a:xfrm>
              <a:off x="4660900" y="1976438"/>
              <a:ext cx="428625" cy="815975"/>
            </a:xfrm>
            <a:custGeom>
              <a:avLst/>
              <a:gdLst>
                <a:gd name="T0" fmla="*/ 0 w 594"/>
                <a:gd name="T1" fmla="*/ 2147483647 h 1062"/>
                <a:gd name="T2" fmla="*/ 2147483647 w 594"/>
                <a:gd name="T3" fmla="*/ 2147483647 h 1062"/>
                <a:gd name="T4" fmla="*/ 2147483647 w 594"/>
                <a:gd name="T5" fmla="*/ 0 h 1062"/>
                <a:gd name="T6" fmla="*/ 2147483647 w 594"/>
                <a:gd name="T7" fmla="*/ 2147483647 h 1062"/>
                <a:gd name="T8" fmla="*/ 2147483647 w 594"/>
                <a:gd name="T9" fmla="*/ 2147483647 h 1062"/>
                <a:gd name="T10" fmla="*/ 2147483647 w 594"/>
                <a:gd name="T11" fmla="*/ 2147483647 h 1062"/>
                <a:gd name="T12" fmla="*/ 2147483647 w 594"/>
                <a:gd name="T13" fmla="*/ 2147483647 h 1062"/>
                <a:gd name="T14" fmla="*/ 0 w 594"/>
                <a:gd name="T15" fmla="*/ 2147483647 h 10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4"/>
                <a:gd name="T25" fmla="*/ 0 h 1062"/>
                <a:gd name="T26" fmla="*/ 594 w 594"/>
                <a:gd name="T27" fmla="*/ 1062 h 10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61"/>
            <p:cNvSpPr>
              <a:spLocks/>
            </p:cNvSpPr>
            <p:nvPr/>
          </p:nvSpPr>
          <p:spPr bwMode="auto">
            <a:xfrm>
              <a:off x="3913188" y="2411413"/>
              <a:ext cx="754062" cy="493712"/>
            </a:xfrm>
            <a:custGeom>
              <a:avLst/>
              <a:gdLst>
                <a:gd name="T0" fmla="*/ 0 w 1045"/>
                <a:gd name="T1" fmla="*/ 2147483647 h 643"/>
                <a:gd name="T2" fmla="*/ 2147483647 w 1045"/>
                <a:gd name="T3" fmla="*/ 2147483647 h 643"/>
                <a:gd name="T4" fmla="*/ 2147483647 w 1045"/>
                <a:gd name="T5" fmla="*/ 0 h 643"/>
                <a:gd name="T6" fmla="*/ 2147483647 w 1045"/>
                <a:gd name="T7" fmla="*/ 2147483647 h 643"/>
                <a:gd name="T8" fmla="*/ 2147483647 w 1045"/>
                <a:gd name="T9" fmla="*/ 2147483647 h 643"/>
                <a:gd name="T10" fmla="*/ 2147483647 w 1045"/>
                <a:gd name="T11" fmla="*/ 2147483647 h 643"/>
                <a:gd name="T12" fmla="*/ 0 w 1045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5"/>
                <a:gd name="T22" fmla="*/ 0 h 643"/>
                <a:gd name="T23" fmla="*/ 1045 w 1045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2"/>
            <p:cNvSpPr>
              <a:spLocks/>
            </p:cNvSpPr>
            <p:nvPr/>
          </p:nvSpPr>
          <p:spPr bwMode="auto">
            <a:xfrm>
              <a:off x="3914775" y="1946275"/>
              <a:ext cx="766763" cy="495300"/>
            </a:xfrm>
            <a:custGeom>
              <a:avLst/>
              <a:gdLst>
                <a:gd name="T0" fmla="*/ 0 w 1063"/>
                <a:gd name="T1" fmla="*/ 2147483647 h 643"/>
                <a:gd name="T2" fmla="*/ 2147483647 w 1063"/>
                <a:gd name="T3" fmla="*/ 2147483647 h 643"/>
                <a:gd name="T4" fmla="*/ 2147483647 w 1063"/>
                <a:gd name="T5" fmla="*/ 0 h 643"/>
                <a:gd name="T6" fmla="*/ 2147483647 w 1063"/>
                <a:gd name="T7" fmla="*/ 2147483647 h 643"/>
                <a:gd name="T8" fmla="*/ 2147483647 w 1063"/>
                <a:gd name="T9" fmla="*/ 2147483647 h 643"/>
                <a:gd name="T10" fmla="*/ 2147483647 w 1063"/>
                <a:gd name="T11" fmla="*/ 2147483647 h 643"/>
                <a:gd name="T12" fmla="*/ 0 w 1063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3"/>
                <a:gd name="T22" fmla="*/ 0 h 643"/>
                <a:gd name="T23" fmla="*/ 1063 w 1063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3"/>
            <p:cNvSpPr>
              <a:spLocks/>
            </p:cNvSpPr>
            <p:nvPr/>
          </p:nvSpPr>
          <p:spPr bwMode="auto">
            <a:xfrm>
              <a:off x="3297238" y="1362075"/>
              <a:ext cx="635000" cy="998538"/>
            </a:xfrm>
            <a:custGeom>
              <a:avLst/>
              <a:gdLst>
                <a:gd name="T0" fmla="*/ 0 w 879"/>
                <a:gd name="T1" fmla="*/ 2147483647 h 1298"/>
                <a:gd name="T2" fmla="*/ 2147483647 w 879"/>
                <a:gd name="T3" fmla="*/ 2147483647 h 1298"/>
                <a:gd name="T4" fmla="*/ 2147483647 w 879"/>
                <a:gd name="T5" fmla="*/ 2147483647 h 1298"/>
                <a:gd name="T6" fmla="*/ 2147483647 w 879"/>
                <a:gd name="T7" fmla="*/ 0 h 1298"/>
                <a:gd name="T8" fmla="*/ 2147483647 w 879"/>
                <a:gd name="T9" fmla="*/ 2147483647 h 1298"/>
                <a:gd name="T10" fmla="*/ 2147483647 w 879"/>
                <a:gd name="T11" fmla="*/ 2147483647 h 1298"/>
                <a:gd name="T12" fmla="*/ 2147483647 w 879"/>
                <a:gd name="T13" fmla="*/ 2147483647 h 1298"/>
                <a:gd name="T14" fmla="*/ 2147483647 w 879"/>
                <a:gd name="T15" fmla="*/ 2147483647 h 1298"/>
                <a:gd name="T16" fmla="*/ 2147483647 w 879"/>
                <a:gd name="T17" fmla="*/ 2147483647 h 1298"/>
                <a:gd name="T18" fmla="*/ 2147483647 w 879"/>
                <a:gd name="T19" fmla="*/ 2147483647 h 1298"/>
                <a:gd name="T20" fmla="*/ 2147483647 w 879"/>
                <a:gd name="T21" fmla="*/ 2147483647 h 1298"/>
                <a:gd name="T22" fmla="*/ 2147483647 w 879"/>
                <a:gd name="T23" fmla="*/ 2147483647 h 1298"/>
                <a:gd name="T24" fmla="*/ 0 w 879"/>
                <a:gd name="T25" fmla="*/ 2147483647 h 12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9"/>
                <a:gd name="T40" fmla="*/ 0 h 1298"/>
                <a:gd name="T41" fmla="*/ 879 w 879"/>
                <a:gd name="T42" fmla="*/ 1298 h 12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4"/>
            <p:cNvSpPr>
              <a:spLocks/>
            </p:cNvSpPr>
            <p:nvPr/>
          </p:nvSpPr>
          <p:spPr bwMode="auto">
            <a:xfrm>
              <a:off x="3338513" y="806450"/>
              <a:ext cx="711200" cy="574675"/>
            </a:xfrm>
            <a:custGeom>
              <a:avLst/>
              <a:gdLst>
                <a:gd name="T0" fmla="*/ 0 w 985"/>
                <a:gd name="T1" fmla="*/ 2147483647 h 745"/>
                <a:gd name="T2" fmla="*/ 2147483647 w 985"/>
                <a:gd name="T3" fmla="*/ 0 h 745"/>
                <a:gd name="T4" fmla="*/ 2147483647 w 985"/>
                <a:gd name="T5" fmla="*/ 2147483647 h 745"/>
                <a:gd name="T6" fmla="*/ 2147483647 w 985"/>
                <a:gd name="T7" fmla="*/ 2147483647 h 745"/>
                <a:gd name="T8" fmla="*/ 2147483647 w 985"/>
                <a:gd name="T9" fmla="*/ 2147483647 h 745"/>
                <a:gd name="T10" fmla="*/ 2147483647 w 985"/>
                <a:gd name="T11" fmla="*/ 2147483647 h 745"/>
                <a:gd name="T12" fmla="*/ 2147483647 w 985"/>
                <a:gd name="T13" fmla="*/ 2147483647 h 745"/>
                <a:gd name="T14" fmla="*/ 0 w 985"/>
                <a:gd name="T15" fmla="*/ 2147483647 h 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45"/>
                <a:gd name="T26" fmla="*/ 985 w 985"/>
                <a:gd name="T27" fmla="*/ 745 h 7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5"/>
            <p:cNvSpPr>
              <a:spLocks/>
            </p:cNvSpPr>
            <p:nvPr/>
          </p:nvSpPr>
          <p:spPr bwMode="auto">
            <a:xfrm>
              <a:off x="4368800" y="1500188"/>
              <a:ext cx="844550" cy="496887"/>
            </a:xfrm>
            <a:custGeom>
              <a:avLst/>
              <a:gdLst>
                <a:gd name="T0" fmla="*/ 0 w 1170"/>
                <a:gd name="T1" fmla="*/ 2147483647 h 647"/>
                <a:gd name="T2" fmla="*/ 2147483647 w 1170"/>
                <a:gd name="T3" fmla="*/ 0 h 647"/>
                <a:gd name="T4" fmla="*/ 2147483647 w 1170"/>
                <a:gd name="T5" fmla="*/ 2147483647 h 647"/>
                <a:gd name="T6" fmla="*/ 2147483647 w 1170"/>
                <a:gd name="T7" fmla="*/ 2147483647 h 647"/>
                <a:gd name="T8" fmla="*/ 2147483647 w 1170"/>
                <a:gd name="T9" fmla="*/ 2147483647 h 647"/>
                <a:gd name="T10" fmla="*/ 2147483647 w 1170"/>
                <a:gd name="T11" fmla="*/ 2147483647 h 647"/>
                <a:gd name="T12" fmla="*/ 2147483647 w 1170"/>
                <a:gd name="T13" fmla="*/ 2147483647 h 647"/>
                <a:gd name="T14" fmla="*/ 2147483647 w 1170"/>
                <a:gd name="T15" fmla="*/ 2147483647 h 647"/>
                <a:gd name="T16" fmla="*/ 2147483647 w 1170"/>
                <a:gd name="T17" fmla="*/ 2147483647 h 647"/>
                <a:gd name="T18" fmla="*/ 0 w 1170"/>
                <a:gd name="T19" fmla="*/ 2147483647 h 6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0"/>
                <a:gd name="T31" fmla="*/ 0 h 647"/>
                <a:gd name="T32" fmla="*/ 1170 w 1170"/>
                <a:gd name="T33" fmla="*/ 647 h 6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6"/>
            <p:cNvSpPr>
              <a:spLocks/>
            </p:cNvSpPr>
            <p:nvPr/>
          </p:nvSpPr>
          <p:spPr bwMode="auto">
            <a:xfrm>
              <a:off x="3879850" y="831850"/>
              <a:ext cx="914400" cy="823913"/>
            </a:xfrm>
            <a:custGeom>
              <a:avLst/>
              <a:gdLst>
                <a:gd name="T0" fmla="*/ 0 w 1269"/>
                <a:gd name="T1" fmla="*/ 0 h 1071"/>
                <a:gd name="T2" fmla="*/ 2147483647 w 1269"/>
                <a:gd name="T3" fmla="*/ 2147483647 h 1071"/>
                <a:gd name="T4" fmla="*/ 2147483647 w 1269"/>
                <a:gd name="T5" fmla="*/ 2147483647 h 1071"/>
                <a:gd name="T6" fmla="*/ 2147483647 w 1269"/>
                <a:gd name="T7" fmla="*/ 2147483647 h 1071"/>
                <a:gd name="T8" fmla="*/ 2147483647 w 1269"/>
                <a:gd name="T9" fmla="*/ 2147483647 h 1071"/>
                <a:gd name="T10" fmla="*/ 2147483647 w 1269"/>
                <a:gd name="T11" fmla="*/ 2147483647 h 1071"/>
                <a:gd name="T12" fmla="*/ 2147483647 w 1269"/>
                <a:gd name="T13" fmla="*/ 2147483647 h 1071"/>
                <a:gd name="T14" fmla="*/ 2147483647 w 1269"/>
                <a:gd name="T15" fmla="*/ 2147483647 h 1071"/>
                <a:gd name="T16" fmla="*/ 2147483647 w 1269"/>
                <a:gd name="T17" fmla="*/ 2147483647 h 1071"/>
                <a:gd name="T18" fmla="*/ 0 w 1269"/>
                <a:gd name="T19" fmla="*/ 0 h 10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9"/>
                <a:gd name="T31" fmla="*/ 0 h 1071"/>
                <a:gd name="T32" fmla="*/ 1269 w 1269"/>
                <a:gd name="T33" fmla="*/ 1071 h 10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7"/>
            <p:cNvSpPr>
              <a:spLocks/>
            </p:cNvSpPr>
            <p:nvPr/>
          </p:nvSpPr>
          <p:spPr bwMode="auto">
            <a:xfrm>
              <a:off x="3722688" y="1096963"/>
              <a:ext cx="650875" cy="860425"/>
            </a:xfrm>
            <a:custGeom>
              <a:avLst/>
              <a:gdLst>
                <a:gd name="T0" fmla="*/ 0 w 902"/>
                <a:gd name="T1" fmla="*/ 2147483647 h 1116"/>
                <a:gd name="T2" fmla="*/ 2147483647 w 902"/>
                <a:gd name="T3" fmla="*/ 2147483647 h 1116"/>
                <a:gd name="T4" fmla="*/ 2147483647 w 902"/>
                <a:gd name="T5" fmla="*/ 2147483647 h 1116"/>
                <a:gd name="T6" fmla="*/ 2147483647 w 902"/>
                <a:gd name="T7" fmla="*/ 0 h 1116"/>
                <a:gd name="T8" fmla="*/ 2147483647 w 902"/>
                <a:gd name="T9" fmla="*/ 2147483647 h 1116"/>
                <a:gd name="T10" fmla="*/ 2147483647 w 902"/>
                <a:gd name="T11" fmla="*/ 2147483647 h 1116"/>
                <a:gd name="T12" fmla="*/ 2147483647 w 902"/>
                <a:gd name="T13" fmla="*/ 2147483647 h 1116"/>
                <a:gd name="T14" fmla="*/ 2147483647 w 902"/>
                <a:gd name="T15" fmla="*/ 2147483647 h 1116"/>
                <a:gd name="T16" fmla="*/ 0 w 902"/>
                <a:gd name="T17" fmla="*/ 2147483647 h 1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1116"/>
                <a:gd name="T29" fmla="*/ 902 w 902"/>
                <a:gd name="T30" fmla="*/ 1116 h 1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9"/>
            <p:cNvSpPr>
              <a:spLocks noChangeArrowheads="1"/>
            </p:cNvSpPr>
            <p:nvPr/>
          </p:nvSpPr>
          <p:spPr bwMode="auto">
            <a:xfrm>
              <a:off x="3581400" y="1895475"/>
              <a:ext cx="1246188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Text Box 170"/>
            <p:cNvSpPr txBox="1">
              <a:spLocks noChangeArrowheads="1"/>
            </p:cNvSpPr>
            <p:nvPr/>
          </p:nvSpPr>
          <p:spPr bwMode="auto">
            <a:xfrm>
              <a:off x="3698876" y="1701797"/>
              <a:ext cx="1578977" cy="5696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7" name="Rectangle 171"/>
            <p:cNvSpPr>
              <a:spLocks noChangeArrowheads="1"/>
            </p:cNvSpPr>
            <p:nvPr/>
          </p:nvSpPr>
          <p:spPr bwMode="auto">
            <a:xfrm>
              <a:off x="3581400" y="3444875"/>
              <a:ext cx="9144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Text Box 172"/>
            <p:cNvSpPr txBox="1">
              <a:spLocks noChangeArrowheads="1"/>
            </p:cNvSpPr>
            <p:nvPr/>
          </p:nvSpPr>
          <p:spPr bwMode="auto">
            <a:xfrm>
              <a:off x="3629024" y="3473447"/>
              <a:ext cx="1945606" cy="552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Southwest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9" name="Rectangle 173"/>
            <p:cNvSpPr>
              <a:spLocks noChangeArrowheads="1"/>
            </p:cNvSpPr>
            <p:nvPr/>
          </p:nvSpPr>
          <p:spPr bwMode="auto">
            <a:xfrm>
              <a:off x="6934200" y="1849438"/>
              <a:ext cx="4572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Text Box 174"/>
            <p:cNvSpPr txBox="1">
              <a:spLocks noChangeArrowheads="1"/>
            </p:cNvSpPr>
            <p:nvPr/>
          </p:nvSpPr>
          <p:spPr bwMode="auto">
            <a:xfrm>
              <a:off x="6953248" y="1663651"/>
              <a:ext cx="1440782" cy="55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East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91" name="Rectangle 175"/>
            <p:cNvSpPr>
              <a:spLocks noChangeArrowheads="1"/>
            </p:cNvSpPr>
            <p:nvPr/>
          </p:nvSpPr>
          <p:spPr bwMode="auto">
            <a:xfrm>
              <a:off x="4945063" y="1111250"/>
              <a:ext cx="1246187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Text Box 176"/>
            <p:cNvSpPr txBox="1">
              <a:spLocks noChangeArrowheads="1"/>
            </p:cNvSpPr>
            <p:nvPr/>
          </p:nvSpPr>
          <p:spPr bwMode="auto">
            <a:xfrm>
              <a:off x="5129463" y="1055892"/>
              <a:ext cx="1187114" cy="9205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 central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93" name="TextBox 168"/>
          <p:cNvSpPr txBox="1">
            <a:spLocks noChangeArrowheads="1"/>
          </p:cNvSpPr>
          <p:nvPr/>
        </p:nvSpPr>
        <p:spPr bwMode="auto">
          <a:xfrm>
            <a:off x="6705600" y="3349394"/>
            <a:ext cx="24136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Previous State Averages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2008 $33.14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2010 $31.78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2012 $32.80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2014 $35.54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2016 $36.01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67864" y="211007"/>
            <a:ext cx="6934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Comic Sans MS" pitchFamily="66" charset="0"/>
              </a:rPr>
              <a:t>Wheat – Monthly Average Price</a:t>
            </a: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</a:rPr>
              <a:t>Received by Oklahoma farmers during the marketing year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1879" y="6400800"/>
            <a:ext cx="48747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Source:  USDA-NASS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53000" y="1600200"/>
            <a:ext cx="15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$6.58 1</a:t>
            </a:r>
            <a:r>
              <a:rPr lang="en-US" kern="0" baseline="30000" dirty="0" smtClean="0">
                <a:solidFill>
                  <a:srgbClr val="000000"/>
                </a:solidFill>
                <a:latin typeface="+mn-lt"/>
              </a:rPr>
              <a:t>st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half of decade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86601" y="2362200"/>
            <a:ext cx="1829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$5.10 2018/19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06549" y="2775140"/>
            <a:ext cx="1789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$4.47 for 2020 harvest*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8"/>
          <p:cNvSpPr txBox="1">
            <a:spLocks noChangeArrowheads="1"/>
          </p:cNvSpPr>
          <p:nvPr/>
        </p:nvSpPr>
        <p:spPr bwMode="auto">
          <a:xfrm>
            <a:off x="2919654" y="5469015"/>
            <a:ext cx="363354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</a:t>
            </a:r>
            <a:r>
              <a:rPr lang="en-US" sz="1600" dirty="0" smtClean="0">
                <a:solidFill>
                  <a:prstClr val="black"/>
                </a:solidFill>
              </a:rPr>
              <a:t>Forward contract price based on Feb 24 KC July wheat price minus 20 cent basis.</a:t>
            </a: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909763"/>
              </p:ext>
            </p:extLst>
          </p:nvPr>
        </p:nvGraphicFramePr>
        <p:xfrm>
          <a:off x="1818639" y="1472890"/>
          <a:ext cx="5496561" cy="393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45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76711"/>
              </p:ext>
            </p:extLst>
          </p:nvPr>
        </p:nvGraphicFramePr>
        <p:xfrm>
          <a:off x="228600" y="6858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636810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USDA/NASS (http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://quickstats.nass.usda.gov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/)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8"/>
          <p:cNvGrpSpPr/>
          <p:nvPr/>
        </p:nvGrpSpPr>
        <p:grpSpPr>
          <a:xfrm>
            <a:off x="685800" y="563754"/>
            <a:ext cx="7261145" cy="5912051"/>
            <a:chOff x="685800" y="562751"/>
            <a:chExt cx="7629525" cy="6041313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7875588" y="2419350"/>
              <a:ext cx="288925" cy="622300"/>
            </a:xfrm>
            <a:custGeom>
              <a:avLst/>
              <a:gdLst/>
              <a:ahLst/>
              <a:cxnLst>
                <a:cxn ang="0">
                  <a:pos x="0" y="824"/>
                </a:cxn>
                <a:cxn ang="0">
                  <a:pos x="8" y="0"/>
                </a:cxn>
                <a:cxn ang="0">
                  <a:pos x="288" y="15"/>
                </a:cxn>
                <a:cxn ang="0">
                  <a:pos x="303" y="122"/>
                </a:cxn>
                <a:cxn ang="0">
                  <a:pos x="380" y="668"/>
                </a:cxn>
                <a:cxn ang="0">
                  <a:pos x="411" y="838"/>
                </a:cxn>
                <a:cxn ang="0">
                  <a:pos x="0" y="824"/>
                </a:cxn>
              </a:cxnLst>
              <a:rect l="0" t="0" r="r" b="b"/>
              <a:pathLst>
                <a:path w="411" h="838">
                  <a:moveTo>
                    <a:pt x="0" y="824"/>
                  </a:moveTo>
                  <a:lnTo>
                    <a:pt x="8" y="0"/>
                  </a:lnTo>
                  <a:lnTo>
                    <a:pt x="288" y="15"/>
                  </a:lnTo>
                  <a:lnTo>
                    <a:pt x="303" y="122"/>
                  </a:lnTo>
                  <a:lnTo>
                    <a:pt x="380" y="668"/>
                  </a:lnTo>
                  <a:lnTo>
                    <a:pt x="411" y="838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600575" y="1446213"/>
              <a:ext cx="382588" cy="625475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12" y="0"/>
                </a:cxn>
                <a:cxn ang="0">
                  <a:pos x="246" y="17"/>
                </a:cxn>
                <a:cxn ang="0">
                  <a:pos x="541" y="23"/>
                </a:cxn>
                <a:cxn ang="0">
                  <a:pos x="538" y="661"/>
                </a:cxn>
                <a:cxn ang="0">
                  <a:pos x="540" y="848"/>
                </a:cxn>
                <a:cxn ang="0">
                  <a:pos x="0" y="841"/>
                </a:cxn>
              </a:cxnLst>
              <a:rect l="0" t="0" r="r" b="b"/>
              <a:pathLst>
                <a:path w="541" h="848">
                  <a:moveTo>
                    <a:pt x="0" y="841"/>
                  </a:moveTo>
                  <a:lnTo>
                    <a:pt x="12" y="0"/>
                  </a:lnTo>
                  <a:lnTo>
                    <a:pt x="246" y="17"/>
                  </a:lnTo>
                  <a:lnTo>
                    <a:pt x="541" y="23"/>
                  </a:lnTo>
                  <a:lnTo>
                    <a:pt x="538" y="661"/>
                  </a:lnTo>
                  <a:lnTo>
                    <a:pt x="540" y="848"/>
                  </a:lnTo>
                  <a:lnTo>
                    <a:pt x="0" y="84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96" name="Freeform 5"/>
            <p:cNvSpPr>
              <a:spLocks/>
            </p:cNvSpPr>
            <p:nvPr/>
          </p:nvSpPr>
          <p:spPr bwMode="auto">
            <a:xfrm>
              <a:off x="2484438" y="1349375"/>
              <a:ext cx="847725" cy="633413"/>
            </a:xfrm>
            <a:custGeom>
              <a:avLst/>
              <a:gdLst>
                <a:gd name="T0" fmla="*/ 0 w 1197"/>
                <a:gd name="T1" fmla="*/ 796 h 855"/>
                <a:gd name="T2" fmla="*/ 53 w 1197"/>
                <a:gd name="T3" fmla="*/ 0 h 855"/>
                <a:gd name="T4" fmla="*/ 441 w 1197"/>
                <a:gd name="T5" fmla="*/ 21 h 855"/>
                <a:gd name="T6" fmla="*/ 1105 w 1197"/>
                <a:gd name="T7" fmla="*/ 56 h 855"/>
                <a:gd name="T8" fmla="*/ 1197 w 1197"/>
                <a:gd name="T9" fmla="*/ 70 h 855"/>
                <a:gd name="T10" fmla="*/ 1173 w 1197"/>
                <a:gd name="T11" fmla="*/ 722 h 855"/>
                <a:gd name="T12" fmla="*/ 1166 w 1197"/>
                <a:gd name="T13" fmla="*/ 855 h 855"/>
                <a:gd name="T14" fmla="*/ 499 w 1197"/>
                <a:gd name="T15" fmla="*/ 820 h 855"/>
                <a:gd name="T16" fmla="*/ 0 w 1197"/>
                <a:gd name="T17" fmla="*/ 796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7"/>
                <a:gd name="T28" fmla="*/ 0 h 855"/>
                <a:gd name="T29" fmla="*/ 1197 w 119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7" h="855">
                  <a:moveTo>
                    <a:pt x="0" y="796"/>
                  </a:moveTo>
                  <a:lnTo>
                    <a:pt x="53" y="0"/>
                  </a:lnTo>
                  <a:lnTo>
                    <a:pt x="441" y="21"/>
                  </a:lnTo>
                  <a:lnTo>
                    <a:pt x="1105" y="56"/>
                  </a:lnTo>
                  <a:lnTo>
                    <a:pt x="1197" y="70"/>
                  </a:lnTo>
                  <a:lnTo>
                    <a:pt x="1173" y="722"/>
                  </a:lnTo>
                  <a:lnTo>
                    <a:pt x="1166" y="855"/>
                  </a:lnTo>
                  <a:lnTo>
                    <a:pt x="499" y="820"/>
                  </a:lnTo>
                  <a:lnTo>
                    <a:pt x="0" y="79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235325" y="3136900"/>
              <a:ext cx="593725" cy="534988"/>
            </a:xfrm>
            <a:custGeom>
              <a:avLst/>
              <a:gdLst/>
              <a:ahLst/>
              <a:cxnLst>
                <a:cxn ang="0">
                  <a:pos x="0" y="717"/>
                </a:cxn>
                <a:cxn ang="0">
                  <a:pos x="3" y="485"/>
                </a:cxn>
                <a:cxn ang="0">
                  <a:pos x="28" y="117"/>
                </a:cxn>
                <a:cxn ang="0">
                  <a:pos x="561" y="127"/>
                </a:cxn>
                <a:cxn ang="0">
                  <a:pos x="567" y="0"/>
                </a:cxn>
                <a:cxn ang="0">
                  <a:pos x="842" y="9"/>
                </a:cxn>
                <a:cxn ang="0">
                  <a:pos x="837" y="82"/>
                </a:cxn>
                <a:cxn ang="0">
                  <a:pos x="802" y="618"/>
                </a:cxn>
                <a:cxn ang="0">
                  <a:pos x="289" y="588"/>
                </a:cxn>
                <a:cxn ang="0">
                  <a:pos x="276" y="712"/>
                </a:cxn>
                <a:cxn ang="0">
                  <a:pos x="152" y="723"/>
                </a:cxn>
                <a:cxn ang="0">
                  <a:pos x="0" y="717"/>
                </a:cxn>
              </a:cxnLst>
              <a:rect l="0" t="0" r="r" b="b"/>
              <a:pathLst>
                <a:path w="842" h="723">
                  <a:moveTo>
                    <a:pt x="0" y="717"/>
                  </a:moveTo>
                  <a:lnTo>
                    <a:pt x="3" y="485"/>
                  </a:lnTo>
                  <a:lnTo>
                    <a:pt x="28" y="117"/>
                  </a:lnTo>
                  <a:lnTo>
                    <a:pt x="561" y="127"/>
                  </a:lnTo>
                  <a:lnTo>
                    <a:pt x="567" y="0"/>
                  </a:lnTo>
                  <a:lnTo>
                    <a:pt x="842" y="9"/>
                  </a:lnTo>
                  <a:lnTo>
                    <a:pt x="837" y="82"/>
                  </a:lnTo>
                  <a:lnTo>
                    <a:pt x="802" y="618"/>
                  </a:lnTo>
                  <a:lnTo>
                    <a:pt x="289" y="588"/>
                  </a:lnTo>
                  <a:lnTo>
                    <a:pt x="276" y="712"/>
                  </a:lnTo>
                  <a:lnTo>
                    <a:pt x="152" y="723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98" name="Freeform 7"/>
            <p:cNvSpPr>
              <a:spLocks/>
            </p:cNvSpPr>
            <p:nvPr/>
          </p:nvSpPr>
          <p:spPr bwMode="auto">
            <a:xfrm>
              <a:off x="4491038" y="2416175"/>
              <a:ext cx="381000" cy="708025"/>
            </a:xfrm>
            <a:custGeom>
              <a:avLst/>
              <a:gdLst>
                <a:gd name="T0" fmla="*/ 0 w 538"/>
                <a:gd name="T1" fmla="*/ 948 h 960"/>
                <a:gd name="T2" fmla="*/ 7 w 538"/>
                <a:gd name="T3" fmla="*/ 547 h 960"/>
                <a:gd name="T4" fmla="*/ 26 w 538"/>
                <a:gd name="T5" fmla="*/ 0 h 960"/>
                <a:gd name="T6" fmla="*/ 538 w 538"/>
                <a:gd name="T7" fmla="*/ 26 h 960"/>
                <a:gd name="T8" fmla="*/ 533 w 538"/>
                <a:gd name="T9" fmla="*/ 706 h 960"/>
                <a:gd name="T10" fmla="*/ 406 w 538"/>
                <a:gd name="T11" fmla="*/ 703 h 960"/>
                <a:gd name="T12" fmla="*/ 396 w 538"/>
                <a:gd name="T13" fmla="*/ 960 h 960"/>
                <a:gd name="T14" fmla="*/ 0 w 538"/>
                <a:gd name="T15" fmla="*/ 948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8"/>
                <a:gd name="T25" fmla="*/ 0 h 960"/>
                <a:gd name="T26" fmla="*/ 538 w 538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8" h="960">
                  <a:moveTo>
                    <a:pt x="0" y="948"/>
                  </a:moveTo>
                  <a:lnTo>
                    <a:pt x="7" y="547"/>
                  </a:lnTo>
                  <a:lnTo>
                    <a:pt x="26" y="0"/>
                  </a:lnTo>
                  <a:lnTo>
                    <a:pt x="538" y="26"/>
                  </a:lnTo>
                  <a:lnTo>
                    <a:pt x="533" y="706"/>
                  </a:lnTo>
                  <a:lnTo>
                    <a:pt x="406" y="703"/>
                  </a:lnTo>
                  <a:lnTo>
                    <a:pt x="396" y="960"/>
                  </a:lnTo>
                  <a:lnTo>
                    <a:pt x="0" y="948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476750" y="3116263"/>
              <a:ext cx="471488" cy="812800"/>
            </a:xfrm>
            <a:custGeom>
              <a:avLst/>
              <a:gdLst/>
              <a:ahLst/>
              <a:cxnLst>
                <a:cxn ang="0">
                  <a:pos x="0" y="1083"/>
                </a:cxn>
                <a:cxn ang="0">
                  <a:pos x="15" y="699"/>
                </a:cxn>
                <a:cxn ang="0">
                  <a:pos x="19" y="144"/>
                </a:cxn>
                <a:cxn ang="0">
                  <a:pos x="21" y="0"/>
                </a:cxn>
                <a:cxn ang="0">
                  <a:pos x="417" y="12"/>
                </a:cxn>
                <a:cxn ang="0">
                  <a:pos x="417" y="291"/>
                </a:cxn>
                <a:cxn ang="0">
                  <a:pos x="670" y="307"/>
                </a:cxn>
                <a:cxn ang="0">
                  <a:pos x="647" y="1102"/>
                </a:cxn>
                <a:cxn ang="0">
                  <a:pos x="0" y="1083"/>
                </a:cxn>
              </a:cxnLst>
              <a:rect l="0" t="0" r="r" b="b"/>
              <a:pathLst>
                <a:path w="670" h="1102">
                  <a:moveTo>
                    <a:pt x="0" y="1083"/>
                  </a:moveTo>
                  <a:lnTo>
                    <a:pt x="15" y="699"/>
                  </a:lnTo>
                  <a:lnTo>
                    <a:pt x="19" y="144"/>
                  </a:lnTo>
                  <a:lnTo>
                    <a:pt x="21" y="0"/>
                  </a:lnTo>
                  <a:lnTo>
                    <a:pt x="417" y="12"/>
                  </a:lnTo>
                  <a:lnTo>
                    <a:pt x="417" y="291"/>
                  </a:lnTo>
                  <a:lnTo>
                    <a:pt x="670" y="307"/>
                  </a:lnTo>
                  <a:lnTo>
                    <a:pt x="647" y="1102"/>
                  </a:lnTo>
                  <a:lnTo>
                    <a:pt x="0" y="108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5407025" y="4340225"/>
              <a:ext cx="571500" cy="515938"/>
            </a:xfrm>
            <a:custGeom>
              <a:avLst/>
              <a:gdLst>
                <a:gd name="T0" fmla="*/ 0 w 808"/>
                <a:gd name="T1" fmla="*/ 349 h 700"/>
                <a:gd name="T2" fmla="*/ 8 w 808"/>
                <a:gd name="T3" fmla="*/ 687 h 700"/>
                <a:gd name="T4" fmla="*/ 758 w 808"/>
                <a:gd name="T5" fmla="*/ 700 h 700"/>
                <a:gd name="T6" fmla="*/ 804 w 808"/>
                <a:gd name="T7" fmla="*/ 550 h 700"/>
                <a:gd name="T8" fmla="*/ 808 w 808"/>
                <a:gd name="T9" fmla="*/ 300 h 700"/>
                <a:gd name="T10" fmla="*/ 640 w 808"/>
                <a:gd name="T11" fmla="*/ 217 h 700"/>
                <a:gd name="T12" fmla="*/ 275 w 808"/>
                <a:gd name="T13" fmla="*/ 210 h 700"/>
                <a:gd name="T14" fmla="*/ 278 w 808"/>
                <a:gd name="T15" fmla="*/ 14 h 700"/>
                <a:gd name="T16" fmla="*/ 8 w 808"/>
                <a:gd name="T17" fmla="*/ 0 h 700"/>
                <a:gd name="T18" fmla="*/ 0 w 808"/>
                <a:gd name="T19" fmla="*/ 349 h 7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8"/>
                <a:gd name="T31" fmla="*/ 0 h 700"/>
                <a:gd name="T32" fmla="*/ 808 w 808"/>
                <a:gd name="T33" fmla="*/ 700 h 7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8" h="700">
                  <a:moveTo>
                    <a:pt x="0" y="349"/>
                  </a:moveTo>
                  <a:lnTo>
                    <a:pt x="8" y="687"/>
                  </a:lnTo>
                  <a:lnTo>
                    <a:pt x="758" y="700"/>
                  </a:lnTo>
                  <a:lnTo>
                    <a:pt x="804" y="550"/>
                  </a:lnTo>
                  <a:lnTo>
                    <a:pt x="808" y="300"/>
                  </a:lnTo>
                  <a:lnTo>
                    <a:pt x="640" y="217"/>
                  </a:lnTo>
                  <a:lnTo>
                    <a:pt x="275" y="210"/>
                  </a:lnTo>
                  <a:lnTo>
                    <a:pt x="278" y="14"/>
                  </a:lnTo>
                  <a:lnTo>
                    <a:pt x="8" y="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869113" y="4724400"/>
              <a:ext cx="701675" cy="371475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1" y="331"/>
                </a:cxn>
                <a:cxn ang="0">
                  <a:pos x="136" y="503"/>
                </a:cxn>
                <a:cxn ang="0">
                  <a:pos x="403" y="367"/>
                </a:cxn>
                <a:cxn ang="0">
                  <a:pos x="521" y="468"/>
                </a:cxn>
                <a:cxn ang="0">
                  <a:pos x="785" y="440"/>
                </a:cxn>
                <a:cxn ang="0">
                  <a:pos x="991" y="343"/>
                </a:cxn>
                <a:cxn ang="0">
                  <a:pos x="990" y="0"/>
                </a:cxn>
                <a:cxn ang="0">
                  <a:pos x="190" y="18"/>
                </a:cxn>
                <a:cxn ang="0">
                  <a:pos x="0" y="53"/>
                </a:cxn>
              </a:cxnLst>
              <a:rect l="0" t="0" r="r" b="b"/>
              <a:pathLst>
                <a:path w="991" h="503">
                  <a:moveTo>
                    <a:pt x="0" y="53"/>
                  </a:moveTo>
                  <a:lnTo>
                    <a:pt x="21" y="331"/>
                  </a:lnTo>
                  <a:lnTo>
                    <a:pt x="136" y="503"/>
                  </a:lnTo>
                  <a:lnTo>
                    <a:pt x="403" y="367"/>
                  </a:lnTo>
                  <a:lnTo>
                    <a:pt x="521" y="468"/>
                  </a:lnTo>
                  <a:lnTo>
                    <a:pt x="785" y="440"/>
                  </a:lnTo>
                  <a:lnTo>
                    <a:pt x="991" y="343"/>
                  </a:lnTo>
                  <a:lnTo>
                    <a:pt x="990" y="0"/>
                  </a:lnTo>
                  <a:lnTo>
                    <a:pt x="190" y="1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02" name="Freeform 11"/>
            <p:cNvSpPr>
              <a:spLocks/>
            </p:cNvSpPr>
            <p:nvPr/>
          </p:nvSpPr>
          <p:spPr bwMode="auto">
            <a:xfrm>
              <a:off x="685800" y="1219200"/>
              <a:ext cx="901700" cy="654050"/>
            </a:xfrm>
            <a:custGeom>
              <a:avLst/>
              <a:gdLst>
                <a:gd name="T0" fmla="*/ 0 w 1275"/>
                <a:gd name="T1" fmla="*/ 815 h 885"/>
                <a:gd name="T2" fmla="*/ 59 w 1275"/>
                <a:gd name="T3" fmla="*/ 0 h 885"/>
                <a:gd name="T4" fmla="*/ 1235 w 1275"/>
                <a:gd name="T5" fmla="*/ 87 h 885"/>
                <a:gd name="T6" fmla="*/ 1275 w 1275"/>
                <a:gd name="T7" fmla="*/ 100 h 885"/>
                <a:gd name="T8" fmla="*/ 1221 w 1275"/>
                <a:gd name="T9" fmla="*/ 885 h 885"/>
                <a:gd name="T10" fmla="*/ 1046 w 1275"/>
                <a:gd name="T11" fmla="*/ 874 h 885"/>
                <a:gd name="T12" fmla="*/ 0 w 1275"/>
                <a:gd name="T13" fmla="*/ 815 h 8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5"/>
                <a:gd name="T22" fmla="*/ 0 h 885"/>
                <a:gd name="T23" fmla="*/ 1275 w 1275"/>
                <a:gd name="T24" fmla="*/ 885 h 8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5" h="885">
                  <a:moveTo>
                    <a:pt x="0" y="815"/>
                  </a:moveTo>
                  <a:lnTo>
                    <a:pt x="59" y="0"/>
                  </a:lnTo>
                  <a:lnTo>
                    <a:pt x="1235" y="87"/>
                  </a:lnTo>
                  <a:lnTo>
                    <a:pt x="1275" y="100"/>
                  </a:lnTo>
                  <a:lnTo>
                    <a:pt x="1221" y="885"/>
                  </a:lnTo>
                  <a:lnTo>
                    <a:pt x="1046" y="874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2"/>
            <p:cNvSpPr>
              <a:spLocks/>
            </p:cNvSpPr>
            <p:nvPr/>
          </p:nvSpPr>
          <p:spPr bwMode="auto">
            <a:xfrm>
              <a:off x="6348413" y="4057650"/>
              <a:ext cx="396875" cy="404813"/>
            </a:xfrm>
            <a:custGeom>
              <a:avLst/>
              <a:gdLst>
                <a:gd name="T0" fmla="*/ 0 w 561"/>
                <a:gd name="T1" fmla="*/ 535 h 546"/>
                <a:gd name="T2" fmla="*/ 12 w 561"/>
                <a:gd name="T3" fmla="*/ 420 h 546"/>
                <a:gd name="T4" fmla="*/ 15 w 561"/>
                <a:gd name="T5" fmla="*/ 135 h 546"/>
                <a:gd name="T6" fmla="*/ 152 w 561"/>
                <a:gd name="T7" fmla="*/ 119 h 546"/>
                <a:gd name="T8" fmla="*/ 154 w 561"/>
                <a:gd name="T9" fmla="*/ 0 h 546"/>
                <a:gd name="T10" fmla="*/ 552 w 561"/>
                <a:gd name="T11" fmla="*/ 4 h 546"/>
                <a:gd name="T12" fmla="*/ 561 w 561"/>
                <a:gd name="T13" fmla="*/ 120 h 546"/>
                <a:gd name="T14" fmla="*/ 485 w 561"/>
                <a:gd name="T15" fmla="*/ 541 h 546"/>
                <a:gd name="T16" fmla="*/ 149 w 561"/>
                <a:gd name="T17" fmla="*/ 546 h 546"/>
                <a:gd name="T18" fmla="*/ 0 w 561"/>
                <a:gd name="T19" fmla="*/ 535 h 5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1"/>
                <a:gd name="T31" fmla="*/ 0 h 546"/>
                <a:gd name="T32" fmla="*/ 561 w 561"/>
                <a:gd name="T33" fmla="*/ 546 h 5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1" h="546">
                  <a:moveTo>
                    <a:pt x="0" y="535"/>
                  </a:moveTo>
                  <a:lnTo>
                    <a:pt x="12" y="420"/>
                  </a:lnTo>
                  <a:lnTo>
                    <a:pt x="15" y="135"/>
                  </a:lnTo>
                  <a:lnTo>
                    <a:pt x="152" y="119"/>
                  </a:lnTo>
                  <a:lnTo>
                    <a:pt x="154" y="0"/>
                  </a:lnTo>
                  <a:lnTo>
                    <a:pt x="552" y="4"/>
                  </a:lnTo>
                  <a:lnTo>
                    <a:pt x="561" y="120"/>
                  </a:lnTo>
                  <a:lnTo>
                    <a:pt x="485" y="541"/>
                  </a:lnTo>
                  <a:lnTo>
                    <a:pt x="149" y="546"/>
                  </a:lnTo>
                  <a:lnTo>
                    <a:pt x="0" y="53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276725" y="3902075"/>
              <a:ext cx="661988" cy="539750"/>
            </a:xfrm>
            <a:custGeom>
              <a:avLst/>
              <a:gdLst/>
              <a:ahLst/>
              <a:cxnLst>
                <a:cxn ang="0">
                  <a:pos x="0" y="421"/>
                </a:cxn>
                <a:cxn ang="0">
                  <a:pos x="2" y="555"/>
                </a:cxn>
                <a:cxn ang="0">
                  <a:pos x="199" y="563"/>
                </a:cxn>
                <a:cxn ang="0">
                  <a:pos x="193" y="731"/>
                </a:cxn>
                <a:cxn ang="0">
                  <a:pos x="856" y="592"/>
                </a:cxn>
                <a:cxn ang="0">
                  <a:pos x="866" y="305"/>
                </a:cxn>
                <a:cxn ang="0">
                  <a:pos x="935" y="316"/>
                </a:cxn>
                <a:cxn ang="0">
                  <a:pos x="929" y="38"/>
                </a:cxn>
                <a:cxn ang="0">
                  <a:pos x="282" y="19"/>
                </a:cxn>
                <a:cxn ang="0">
                  <a:pos x="14" y="0"/>
                </a:cxn>
                <a:cxn ang="0">
                  <a:pos x="0" y="421"/>
                </a:cxn>
              </a:cxnLst>
              <a:rect l="0" t="0" r="r" b="b"/>
              <a:pathLst>
                <a:path w="935" h="731">
                  <a:moveTo>
                    <a:pt x="0" y="421"/>
                  </a:moveTo>
                  <a:lnTo>
                    <a:pt x="2" y="555"/>
                  </a:lnTo>
                  <a:lnTo>
                    <a:pt x="199" y="563"/>
                  </a:lnTo>
                  <a:lnTo>
                    <a:pt x="193" y="731"/>
                  </a:lnTo>
                  <a:lnTo>
                    <a:pt x="856" y="592"/>
                  </a:lnTo>
                  <a:lnTo>
                    <a:pt x="866" y="305"/>
                  </a:lnTo>
                  <a:lnTo>
                    <a:pt x="935" y="316"/>
                  </a:lnTo>
                  <a:lnTo>
                    <a:pt x="929" y="38"/>
                  </a:lnTo>
                  <a:lnTo>
                    <a:pt x="282" y="19"/>
                  </a:lnTo>
                  <a:lnTo>
                    <a:pt x="14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08488" y="4343400"/>
              <a:ext cx="468312" cy="498475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" y="139"/>
                </a:cxn>
                <a:cxn ang="0">
                  <a:pos x="666" y="0"/>
                </a:cxn>
                <a:cxn ang="0">
                  <a:pos x="664" y="331"/>
                </a:cxn>
                <a:cxn ang="0">
                  <a:pos x="666" y="543"/>
                </a:cxn>
                <a:cxn ang="0">
                  <a:pos x="560" y="593"/>
                </a:cxn>
                <a:cxn ang="0">
                  <a:pos x="343" y="524"/>
                </a:cxn>
                <a:cxn ang="0">
                  <a:pos x="288" y="641"/>
                </a:cxn>
                <a:cxn ang="0">
                  <a:pos x="205" y="673"/>
                </a:cxn>
                <a:cxn ang="0">
                  <a:pos x="59" y="491"/>
                </a:cxn>
                <a:cxn ang="0">
                  <a:pos x="74" y="240"/>
                </a:cxn>
                <a:cxn ang="0">
                  <a:pos x="0" y="238"/>
                </a:cxn>
              </a:cxnLst>
              <a:rect l="0" t="0" r="r" b="b"/>
              <a:pathLst>
                <a:path w="666" h="673">
                  <a:moveTo>
                    <a:pt x="0" y="238"/>
                  </a:moveTo>
                  <a:lnTo>
                    <a:pt x="3" y="139"/>
                  </a:lnTo>
                  <a:lnTo>
                    <a:pt x="666" y="0"/>
                  </a:lnTo>
                  <a:lnTo>
                    <a:pt x="664" y="331"/>
                  </a:lnTo>
                  <a:lnTo>
                    <a:pt x="666" y="543"/>
                  </a:lnTo>
                  <a:lnTo>
                    <a:pt x="560" y="593"/>
                  </a:lnTo>
                  <a:lnTo>
                    <a:pt x="343" y="524"/>
                  </a:lnTo>
                  <a:lnTo>
                    <a:pt x="288" y="641"/>
                  </a:lnTo>
                  <a:lnTo>
                    <a:pt x="205" y="673"/>
                  </a:lnTo>
                  <a:lnTo>
                    <a:pt x="59" y="491"/>
                  </a:lnTo>
                  <a:lnTo>
                    <a:pt x="74" y="24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7316788" y="1474788"/>
              <a:ext cx="373062" cy="552450"/>
            </a:xfrm>
            <a:custGeom>
              <a:avLst/>
              <a:gdLst/>
              <a:ahLst/>
              <a:cxnLst>
                <a:cxn ang="0">
                  <a:pos x="0" y="612"/>
                </a:cxn>
                <a:cxn ang="0">
                  <a:pos x="17" y="2"/>
                </a:cxn>
                <a:cxn ang="0">
                  <a:pos x="428" y="0"/>
                </a:cxn>
                <a:cxn ang="0">
                  <a:pos x="529" y="0"/>
                </a:cxn>
                <a:cxn ang="0">
                  <a:pos x="531" y="494"/>
                </a:cxn>
                <a:cxn ang="0">
                  <a:pos x="524" y="745"/>
                </a:cxn>
                <a:cxn ang="0">
                  <a:pos x="129" y="737"/>
                </a:cxn>
                <a:cxn ang="0">
                  <a:pos x="129" y="612"/>
                </a:cxn>
                <a:cxn ang="0">
                  <a:pos x="0" y="612"/>
                </a:cxn>
              </a:cxnLst>
              <a:rect l="0" t="0" r="r" b="b"/>
              <a:pathLst>
                <a:path w="531" h="745">
                  <a:moveTo>
                    <a:pt x="0" y="612"/>
                  </a:moveTo>
                  <a:lnTo>
                    <a:pt x="17" y="2"/>
                  </a:lnTo>
                  <a:lnTo>
                    <a:pt x="428" y="0"/>
                  </a:lnTo>
                  <a:lnTo>
                    <a:pt x="529" y="0"/>
                  </a:lnTo>
                  <a:lnTo>
                    <a:pt x="531" y="494"/>
                  </a:lnTo>
                  <a:lnTo>
                    <a:pt x="524" y="745"/>
                  </a:lnTo>
                  <a:lnTo>
                    <a:pt x="129" y="737"/>
                  </a:lnTo>
                  <a:lnTo>
                    <a:pt x="12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07" name="Freeform 16"/>
            <p:cNvSpPr>
              <a:spLocks/>
            </p:cNvSpPr>
            <p:nvPr/>
          </p:nvSpPr>
          <p:spPr bwMode="auto">
            <a:xfrm>
              <a:off x="3825875" y="2389188"/>
              <a:ext cx="681038" cy="430212"/>
            </a:xfrm>
            <a:custGeom>
              <a:avLst/>
              <a:gdLst>
                <a:gd name="T0" fmla="*/ 0 w 967"/>
                <a:gd name="T1" fmla="*/ 546 h 581"/>
                <a:gd name="T2" fmla="*/ 5 w 967"/>
                <a:gd name="T3" fmla="*/ 252 h 581"/>
                <a:gd name="T4" fmla="*/ 23 w 967"/>
                <a:gd name="T5" fmla="*/ 0 h 581"/>
                <a:gd name="T6" fmla="*/ 573 w 967"/>
                <a:gd name="T7" fmla="*/ 12 h 581"/>
                <a:gd name="T8" fmla="*/ 967 w 967"/>
                <a:gd name="T9" fmla="*/ 34 h 581"/>
                <a:gd name="T10" fmla="*/ 948 w 967"/>
                <a:gd name="T11" fmla="*/ 581 h 581"/>
                <a:gd name="T12" fmla="*/ 0 w 967"/>
                <a:gd name="T13" fmla="*/ 546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7"/>
                <a:gd name="T22" fmla="*/ 0 h 581"/>
                <a:gd name="T23" fmla="*/ 967 w 967"/>
                <a:gd name="T24" fmla="*/ 581 h 5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7" h="581">
                  <a:moveTo>
                    <a:pt x="0" y="546"/>
                  </a:moveTo>
                  <a:lnTo>
                    <a:pt x="5" y="252"/>
                  </a:lnTo>
                  <a:lnTo>
                    <a:pt x="23" y="0"/>
                  </a:lnTo>
                  <a:lnTo>
                    <a:pt x="573" y="12"/>
                  </a:lnTo>
                  <a:lnTo>
                    <a:pt x="967" y="34"/>
                  </a:lnTo>
                  <a:lnTo>
                    <a:pt x="948" y="581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7"/>
            <p:cNvSpPr>
              <a:spLocks/>
            </p:cNvSpPr>
            <p:nvPr/>
          </p:nvSpPr>
          <p:spPr bwMode="auto">
            <a:xfrm>
              <a:off x="3279775" y="1881188"/>
              <a:ext cx="561975" cy="868362"/>
            </a:xfrm>
            <a:custGeom>
              <a:avLst/>
              <a:gdLst>
                <a:gd name="T0" fmla="*/ 0 w 798"/>
                <a:gd name="T1" fmla="*/ 1089 h 1173"/>
                <a:gd name="T2" fmla="*/ 10 w 798"/>
                <a:gd name="T3" fmla="*/ 833 h 1173"/>
                <a:gd name="T4" fmla="*/ 44 w 798"/>
                <a:gd name="T5" fmla="*/ 133 h 1173"/>
                <a:gd name="T6" fmla="*/ 51 w 798"/>
                <a:gd name="T7" fmla="*/ 0 h 1173"/>
                <a:gd name="T8" fmla="*/ 547 w 798"/>
                <a:gd name="T9" fmla="*/ 22 h 1173"/>
                <a:gd name="T10" fmla="*/ 533 w 798"/>
                <a:gd name="T11" fmla="*/ 666 h 1173"/>
                <a:gd name="T12" fmla="*/ 798 w 798"/>
                <a:gd name="T13" fmla="*/ 686 h 1173"/>
                <a:gd name="T14" fmla="*/ 780 w 798"/>
                <a:gd name="T15" fmla="*/ 938 h 1173"/>
                <a:gd name="T16" fmla="*/ 629 w 798"/>
                <a:gd name="T17" fmla="*/ 975 h 1173"/>
                <a:gd name="T18" fmla="*/ 454 w 798"/>
                <a:gd name="T19" fmla="*/ 1173 h 1173"/>
                <a:gd name="T20" fmla="*/ 286 w 798"/>
                <a:gd name="T21" fmla="*/ 1086 h 1173"/>
                <a:gd name="T22" fmla="*/ 186 w 798"/>
                <a:gd name="T23" fmla="*/ 910 h 1173"/>
                <a:gd name="T24" fmla="*/ 0 w 798"/>
                <a:gd name="T25" fmla="*/ 1089 h 1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8"/>
                <a:gd name="T40" fmla="*/ 0 h 1173"/>
                <a:gd name="T41" fmla="*/ 798 w 798"/>
                <a:gd name="T42" fmla="*/ 1173 h 1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8" h="1173">
                  <a:moveTo>
                    <a:pt x="0" y="1089"/>
                  </a:moveTo>
                  <a:lnTo>
                    <a:pt x="10" y="833"/>
                  </a:lnTo>
                  <a:lnTo>
                    <a:pt x="44" y="133"/>
                  </a:lnTo>
                  <a:lnTo>
                    <a:pt x="51" y="0"/>
                  </a:lnTo>
                  <a:lnTo>
                    <a:pt x="547" y="22"/>
                  </a:lnTo>
                  <a:lnTo>
                    <a:pt x="533" y="666"/>
                  </a:lnTo>
                  <a:lnTo>
                    <a:pt x="798" y="686"/>
                  </a:lnTo>
                  <a:lnTo>
                    <a:pt x="780" y="938"/>
                  </a:lnTo>
                  <a:lnTo>
                    <a:pt x="629" y="975"/>
                  </a:lnTo>
                  <a:lnTo>
                    <a:pt x="454" y="1173"/>
                  </a:lnTo>
                  <a:lnTo>
                    <a:pt x="286" y="1086"/>
                  </a:lnTo>
                  <a:lnTo>
                    <a:pt x="186" y="910"/>
                  </a:lnTo>
                  <a:lnTo>
                    <a:pt x="0" y="1089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967288" y="1933575"/>
              <a:ext cx="576262" cy="5191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20" y="187"/>
                </a:cxn>
                <a:cxn ang="0">
                  <a:pos x="18" y="0"/>
                </a:cxn>
                <a:cxn ang="0">
                  <a:pos x="815" y="20"/>
                </a:cxn>
                <a:cxn ang="0">
                  <a:pos x="801" y="699"/>
                </a:cxn>
                <a:cxn ang="0">
                  <a:pos x="543" y="702"/>
                </a:cxn>
                <a:cxn ang="0">
                  <a:pos x="0" y="671"/>
                </a:cxn>
              </a:cxnLst>
              <a:rect l="0" t="0" r="r" b="b"/>
              <a:pathLst>
                <a:path w="815" h="702">
                  <a:moveTo>
                    <a:pt x="0" y="671"/>
                  </a:moveTo>
                  <a:lnTo>
                    <a:pt x="20" y="187"/>
                  </a:lnTo>
                  <a:lnTo>
                    <a:pt x="18" y="0"/>
                  </a:lnTo>
                  <a:lnTo>
                    <a:pt x="815" y="20"/>
                  </a:lnTo>
                  <a:lnTo>
                    <a:pt x="801" y="699"/>
                  </a:lnTo>
                  <a:lnTo>
                    <a:pt x="543" y="702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5319713" y="3940175"/>
              <a:ext cx="665162" cy="409575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5" y="0"/>
                </a:cxn>
                <a:cxn ang="0">
                  <a:pos x="941" y="18"/>
                </a:cxn>
                <a:cxn ang="0">
                  <a:pos x="937" y="367"/>
                </a:cxn>
                <a:cxn ang="0">
                  <a:pos x="652" y="343"/>
                </a:cxn>
                <a:cxn ang="0">
                  <a:pos x="574" y="378"/>
                </a:cxn>
                <a:cxn ang="0">
                  <a:pos x="642" y="540"/>
                </a:cxn>
                <a:cxn ang="0">
                  <a:pos x="401" y="553"/>
                </a:cxn>
                <a:cxn ang="0">
                  <a:pos x="131" y="539"/>
                </a:cxn>
                <a:cxn ang="0">
                  <a:pos x="131" y="273"/>
                </a:cxn>
                <a:cxn ang="0">
                  <a:pos x="0" y="277"/>
                </a:cxn>
              </a:cxnLst>
              <a:rect l="0" t="0" r="r" b="b"/>
              <a:pathLst>
                <a:path w="941" h="553">
                  <a:moveTo>
                    <a:pt x="0" y="277"/>
                  </a:moveTo>
                  <a:lnTo>
                    <a:pt x="5" y="0"/>
                  </a:lnTo>
                  <a:lnTo>
                    <a:pt x="941" y="18"/>
                  </a:lnTo>
                  <a:lnTo>
                    <a:pt x="937" y="367"/>
                  </a:lnTo>
                  <a:lnTo>
                    <a:pt x="652" y="343"/>
                  </a:lnTo>
                  <a:lnTo>
                    <a:pt x="574" y="378"/>
                  </a:lnTo>
                  <a:lnTo>
                    <a:pt x="642" y="540"/>
                  </a:lnTo>
                  <a:lnTo>
                    <a:pt x="401" y="553"/>
                  </a:lnTo>
                  <a:lnTo>
                    <a:pt x="131" y="539"/>
                  </a:lnTo>
                  <a:lnTo>
                    <a:pt x="131" y="273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981575" y="1462088"/>
              <a:ext cx="565150" cy="487362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3" y="0"/>
                </a:cxn>
                <a:cxn ang="0">
                  <a:pos x="379" y="12"/>
                </a:cxn>
                <a:cxn ang="0">
                  <a:pos x="802" y="12"/>
                </a:cxn>
                <a:cxn ang="0">
                  <a:pos x="797" y="658"/>
                </a:cxn>
                <a:cxn ang="0">
                  <a:pos x="0" y="638"/>
                </a:cxn>
              </a:cxnLst>
              <a:rect l="0" t="0" r="r" b="b"/>
              <a:pathLst>
                <a:path w="802" h="658">
                  <a:moveTo>
                    <a:pt x="0" y="638"/>
                  </a:moveTo>
                  <a:lnTo>
                    <a:pt x="3" y="0"/>
                  </a:lnTo>
                  <a:lnTo>
                    <a:pt x="379" y="12"/>
                  </a:lnTo>
                  <a:lnTo>
                    <a:pt x="802" y="12"/>
                  </a:lnTo>
                  <a:lnTo>
                    <a:pt x="797" y="658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12" name="Freeform 21"/>
            <p:cNvSpPr>
              <a:spLocks/>
            </p:cNvSpPr>
            <p:nvPr/>
          </p:nvSpPr>
          <p:spPr bwMode="auto">
            <a:xfrm>
              <a:off x="3332163" y="3571875"/>
              <a:ext cx="574675" cy="455613"/>
            </a:xfrm>
            <a:custGeom>
              <a:avLst/>
              <a:gdLst>
                <a:gd name="T0" fmla="*/ 0 w 812"/>
                <a:gd name="T1" fmla="*/ 261 h 616"/>
                <a:gd name="T2" fmla="*/ 14 w 812"/>
                <a:gd name="T3" fmla="*/ 135 h 616"/>
                <a:gd name="T4" fmla="*/ 138 w 812"/>
                <a:gd name="T5" fmla="*/ 124 h 616"/>
                <a:gd name="T6" fmla="*/ 151 w 812"/>
                <a:gd name="T7" fmla="*/ 0 h 616"/>
                <a:gd name="T8" fmla="*/ 664 w 812"/>
                <a:gd name="T9" fmla="*/ 30 h 616"/>
                <a:gd name="T10" fmla="*/ 714 w 812"/>
                <a:gd name="T11" fmla="*/ 407 h 616"/>
                <a:gd name="T12" fmla="*/ 812 w 812"/>
                <a:gd name="T13" fmla="*/ 501 h 616"/>
                <a:gd name="T14" fmla="*/ 601 w 812"/>
                <a:gd name="T15" fmla="*/ 492 h 616"/>
                <a:gd name="T16" fmla="*/ 574 w 812"/>
                <a:gd name="T17" fmla="*/ 616 h 616"/>
                <a:gd name="T18" fmla="*/ 276 w 812"/>
                <a:gd name="T19" fmla="*/ 612 h 616"/>
                <a:gd name="T20" fmla="*/ 199 w 812"/>
                <a:gd name="T21" fmla="*/ 528 h 616"/>
                <a:gd name="T22" fmla="*/ 211 w 812"/>
                <a:gd name="T23" fmla="*/ 270 h 616"/>
                <a:gd name="T24" fmla="*/ 0 w 812"/>
                <a:gd name="T25" fmla="*/ 261 h 6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2"/>
                <a:gd name="T40" fmla="*/ 0 h 616"/>
                <a:gd name="T41" fmla="*/ 812 w 812"/>
                <a:gd name="T42" fmla="*/ 616 h 6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2" h="616">
                  <a:moveTo>
                    <a:pt x="0" y="261"/>
                  </a:moveTo>
                  <a:lnTo>
                    <a:pt x="14" y="135"/>
                  </a:lnTo>
                  <a:lnTo>
                    <a:pt x="138" y="124"/>
                  </a:lnTo>
                  <a:lnTo>
                    <a:pt x="151" y="0"/>
                  </a:lnTo>
                  <a:lnTo>
                    <a:pt x="664" y="30"/>
                  </a:lnTo>
                  <a:lnTo>
                    <a:pt x="714" y="407"/>
                  </a:lnTo>
                  <a:lnTo>
                    <a:pt x="812" y="501"/>
                  </a:lnTo>
                  <a:lnTo>
                    <a:pt x="601" y="492"/>
                  </a:lnTo>
                  <a:lnTo>
                    <a:pt x="574" y="616"/>
                  </a:lnTo>
                  <a:lnTo>
                    <a:pt x="276" y="612"/>
                  </a:lnTo>
                  <a:lnTo>
                    <a:pt x="199" y="528"/>
                  </a:lnTo>
                  <a:lnTo>
                    <a:pt x="211" y="27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2"/>
            <p:cNvSpPr>
              <a:spLocks/>
            </p:cNvSpPr>
            <p:nvPr/>
          </p:nvSpPr>
          <p:spPr bwMode="auto">
            <a:xfrm>
              <a:off x="3219450" y="3667125"/>
              <a:ext cx="307975" cy="609600"/>
            </a:xfrm>
            <a:custGeom>
              <a:avLst/>
              <a:gdLst>
                <a:gd name="T0" fmla="*/ 0 w 435"/>
                <a:gd name="T1" fmla="*/ 437 h 823"/>
                <a:gd name="T2" fmla="*/ 8 w 435"/>
                <a:gd name="T3" fmla="*/ 725 h 823"/>
                <a:gd name="T4" fmla="*/ 216 w 435"/>
                <a:gd name="T5" fmla="*/ 823 h 823"/>
                <a:gd name="T6" fmla="*/ 413 w 435"/>
                <a:gd name="T7" fmla="*/ 823 h 823"/>
                <a:gd name="T8" fmla="*/ 435 w 435"/>
                <a:gd name="T9" fmla="*/ 483 h 823"/>
                <a:gd name="T10" fmla="*/ 358 w 435"/>
                <a:gd name="T11" fmla="*/ 399 h 823"/>
                <a:gd name="T12" fmla="*/ 370 w 435"/>
                <a:gd name="T13" fmla="*/ 141 h 823"/>
                <a:gd name="T14" fmla="*/ 159 w 435"/>
                <a:gd name="T15" fmla="*/ 132 h 823"/>
                <a:gd name="T16" fmla="*/ 173 w 435"/>
                <a:gd name="T17" fmla="*/ 6 h 823"/>
                <a:gd name="T18" fmla="*/ 21 w 435"/>
                <a:gd name="T19" fmla="*/ 0 h 823"/>
                <a:gd name="T20" fmla="*/ 0 w 435"/>
                <a:gd name="T21" fmla="*/ 437 h 8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5"/>
                <a:gd name="T34" fmla="*/ 0 h 823"/>
                <a:gd name="T35" fmla="*/ 435 w 435"/>
                <a:gd name="T36" fmla="*/ 823 h 8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5" h="823">
                  <a:moveTo>
                    <a:pt x="0" y="437"/>
                  </a:moveTo>
                  <a:lnTo>
                    <a:pt x="8" y="725"/>
                  </a:lnTo>
                  <a:lnTo>
                    <a:pt x="216" y="823"/>
                  </a:lnTo>
                  <a:lnTo>
                    <a:pt x="413" y="823"/>
                  </a:lnTo>
                  <a:lnTo>
                    <a:pt x="435" y="483"/>
                  </a:lnTo>
                  <a:lnTo>
                    <a:pt x="358" y="399"/>
                  </a:lnTo>
                  <a:lnTo>
                    <a:pt x="370" y="141"/>
                  </a:lnTo>
                  <a:lnTo>
                    <a:pt x="159" y="132"/>
                  </a:lnTo>
                  <a:lnTo>
                    <a:pt x="173" y="6"/>
                  </a:lnTo>
                  <a:lnTo>
                    <a:pt x="21" y="0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3"/>
            <p:cNvSpPr>
              <a:spLocks/>
            </p:cNvSpPr>
            <p:nvPr/>
          </p:nvSpPr>
          <p:spPr bwMode="auto">
            <a:xfrm>
              <a:off x="3316288" y="1400175"/>
              <a:ext cx="631825" cy="496888"/>
            </a:xfrm>
            <a:custGeom>
              <a:avLst/>
              <a:gdLst>
                <a:gd name="T0" fmla="*/ 0 w 895"/>
                <a:gd name="T1" fmla="*/ 652 h 674"/>
                <a:gd name="T2" fmla="*/ 24 w 895"/>
                <a:gd name="T3" fmla="*/ 0 h 674"/>
                <a:gd name="T4" fmla="*/ 589 w 895"/>
                <a:gd name="T5" fmla="*/ 24 h 674"/>
                <a:gd name="T6" fmla="*/ 682 w 895"/>
                <a:gd name="T7" fmla="*/ 27 h 674"/>
                <a:gd name="T8" fmla="*/ 895 w 895"/>
                <a:gd name="T9" fmla="*/ 341 h 674"/>
                <a:gd name="T10" fmla="*/ 882 w 895"/>
                <a:gd name="T11" fmla="*/ 673 h 674"/>
                <a:gd name="T12" fmla="*/ 496 w 895"/>
                <a:gd name="T13" fmla="*/ 674 h 674"/>
                <a:gd name="T14" fmla="*/ 0 w 895"/>
                <a:gd name="T15" fmla="*/ 652 h 6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5"/>
                <a:gd name="T25" fmla="*/ 0 h 674"/>
                <a:gd name="T26" fmla="*/ 895 w 895"/>
                <a:gd name="T27" fmla="*/ 674 h 6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5" h="674">
                  <a:moveTo>
                    <a:pt x="0" y="652"/>
                  </a:moveTo>
                  <a:lnTo>
                    <a:pt x="24" y="0"/>
                  </a:lnTo>
                  <a:lnTo>
                    <a:pt x="589" y="24"/>
                  </a:lnTo>
                  <a:lnTo>
                    <a:pt x="682" y="27"/>
                  </a:lnTo>
                  <a:lnTo>
                    <a:pt x="895" y="341"/>
                  </a:lnTo>
                  <a:lnTo>
                    <a:pt x="882" y="673"/>
                  </a:lnTo>
                  <a:lnTo>
                    <a:pt x="496" y="674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4"/>
            <p:cNvSpPr>
              <a:spLocks/>
            </p:cNvSpPr>
            <p:nvPr/>
          </p:nvSpPr>
          <p:spPr bwMode="auto">
            <a:xfrm>
              <a:off x="7300913" y="3241675"/>
              <a:ext cx="566737" cy="461963"/>
            </a:xfrm>
            <a:custGeom>
              <a:avLst/>
              <a:gdLst>
                <a:gd name="T0" fmla="*/ 0 w 802"/>
                <a:gd name="T1" fmla="*/ 458 h 625"/>
                <a:gd name="T2" fmla="*/ 0 w 802"/>
                <a:gd name="T3" fmla="*/ 251 h 625"/>
                <a:gd name="T4" fmla="*/ 135 w 802"/>
                <a:gd name="T5" fmla="*/ 251 h 625"/>
                <a:gd name="T6" fmla="*/ 303 w 802"/>
                <a:gd name="T7" fmla="*/ 278 h 625"/>
                <a:gd name="T8" fmla="*/ 482 w 802"/>
                <a:gd name="T9" fmla="*/ 0 h 625"/>
                <a:gd name="T10" fmla="*/ 799 w 802"/>
                <a:gd name="T11" fmla="*/ 186 h 625"/>
                <a:gd name="T12" fmla="*/ 802 w 802"/>
                <a:gd name="T13" fmla="*/ 374 h 625"/>
                <a:gd name="T14" fmla="*/ 665 w 802"/>
                <a:gd name="T15" fmla="*/ 383 h 625"/>
                <a:gd name="T16" fmla="*/ 665 w 802"/>
                <a:gd name="T17" fmla="*/ 615 h 625"/>
                <a:gd name="T18" fmla="*/ 131 w 802"/>
                <a:gd name="T19" fmla="*/ 625 h 625"/>
                <a:gd name="T20" fmla="*/ 128 w 802"/>
                <a:gd name="T21" fmla="*/ 458 h 625"/>
                <a:gd name="T22" fmla="*/ 0 w 802"/>
                <a:gd name="T23" fmla="*/ 458 h 6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2"/>
                <a:gd name="T37" fmla="*/ 0 h 625"/>
                <a:gd name="T38" fmla="*/ 802 w 802"/>
                <a:gd name="T39" fmla="*/ 625 h 6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2" h="625">
                  <a:moveTo>
                    <a:pt x="0" y="458"/>
                  </a:moveTo>
                  <a:lnTo>
                    <a:pt x="0" y="251"/>
                  </a:lnTo>
                  <a:lnTo>
                    <a:pt x="135" y="251"/>
                  </a:lnTo>
                  <a:lnTo>
                    <a:pt x="303" y="278"/>
                  </a:lnTo>
                  <a:lnTo>
                    <a:pt x="482" y="0"/>
                  </a:lnTo>
                  <a:lnTo>
                    <a:pt x="799" y="186"/>
                  </a:lnTo>
                  <a:lnTo>
                    <a:pt x="802" y="374"/>
                  </a:lnTo>
                  <a:lnTo>
                    <a:pt x="665" y="383"/>
                  </a:lnTo>
                  <a:lnTo>
                    <a:pt x="665" y="615"/>
                  </a:lnTo>
                  <a:lnTo>
                    <a:pt x="131" y="625"/>
                  </a:lnTo>
                  <a:lnTo>
                    <a:pt x="128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5"/>
            <p:cNvSpPr>
              <a:spLocks/>
            </p:cNvSpPr>
            <p:nvPr/>
          </p:nvSpPr>
          <p:spPr bwMode="auto">
            <a:xfrm>
              <a:off x="6388100" y="3457575"/>
              <a:ext cx="455613" cy="604838"/>
            </a:xfrm>
            <a:custGeom>
              <a:avLst/>
              <a:gdLst>
                <a:gd name="T0" fmla="*/ 0 w 643"/>
                <a:gd name="T1" fmla="*/ 598 h 816"/>
                <a:gd name="T2" fmla="*/ 65 w 643"/>
                <a:gd name="T3" fmla="*/ 0 h 816"/>
                <a:gd name="T4" fmla="*/ 643 w 643"/>
                <a:gd name="T5" fmla="*/ 4 h 816"/>
                <a:gd name="T6" fmla="*/ 640 w 643"/>
                <a:gd name="T7" fmla="*/ 199 h 816"/>
                <a:gd name="T8" fmla="*/ 524 w 643"/>
                <a:gd name="T9" fmla="*/ 323 h 816"/>
                <a:gd name="T10" fmla="*/ 498 w 643"/>
                <a:gd name="T11" fmla="*/ 816 h 816"/>
                <a:gd name="T12" fmla="*/ 100 w 643"/>
                <a:gd name="T13" fmla="*/ 812 h 816"/>
                <a:gd name="T14" fmla="*/ 102 w 643"/>
                <a:gd name="T15" fmla="*/ 555 h 816"/>
                <a:gd name="T16" fmla="*/ 0 w 643"/>
                <a:gd name="T17" fmla="*/ 598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3"/>
                <a:gd name="T28" fmla="*/ 0 h 816"/>
                <a:gd name="T29" fmla="*/ 643 w 643"/>
                <a:gd name="T30" fmla="*/ 816 h 8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3" h="816">
                  <a:moveTo>
                    <a:pt x="0" y="598"/>
                  </a:moveTo>
                  <a:lnTo>
                    <a:pt x="65" y="0"/>
                  </a:lnTo>
                  <a:lnTo>
                    <a:pt x="643" y="4"/>
                  </a:lnTo>
                  <a:lnTo>
                    <a:pt x="640" y="199"/>
                  </a:lnTo>
                  <a:lnTo>
                    <a:pt x="524" y="323"/>
                  </a:lnTo>
                  <a:lnTo>
                    <a:pt x="498" y="816"/>
                  </a:lnTo>
                  <a:lnTo>
                    <a:pt x="100" y="812"/>
                  </a:lnTo>
                  <a:lnTo>
                    <a:pt x="102" y="55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6"/>
            <p:cNvSpPr>
              <a:spLocks/>
            </p:cNvSpPr>
            <p:nvPr/>
          </p:nvSpPr>
          <p:spPr bwMode="auto">
            <a:xfrm>
              <a:off x="3371850" y="3902075"/>
              <a:ext cx="700088" cy="590550"/>
            </a:xfrm>
            <a:custGeom>
              <a:avLst/>
              <a:gdLst>
                <a:gd name="T0" fmla="*/ 0 w 988"/>
                <a:gd name="T1" fmla="*/ 502 h 794"/>
                <a:gd name="T2" fmla="*/ 158 w 988"/>
                <a:gd name="T3" fmla="*/ 715 h 794"/>
                <a:gd name="T4" fmla="*/ 437 w 988"/>
                <a:gd name="T5" fmla="*/ 672 h 794"/>
                <a:gd name="T6" fmla="*/ 517 w 988"/>
                <a:gd name="T7" fmla="*/ 729 h 794"/>
                <a:gd name="T8" fmla="*/ 587 w 988"/>
                <a:gd name="T9" fmla="*/ 608 h 794"/>
                <a:gd name="T10" fmla="*/ 792 w 988"/>
                <a:gd name="T11" fmla="*/ 794 h 794"/>
                <a:gd name="T12" fmla="*/ 773 w 988"/>
                <a:gd name="T13" fmla="*/ 500 h 794"/>
                <a:gd name="T14" fmla="*/ 925 w 988"/>
                <a:gd name="T15" fmla="*/ 351 h 794"/>
                <a:gd name="T16" fmla="*/ 988 w 988"/>
                <a:gd name="T17" fmla="*/ 221 h 794"/>
                <a:gd name="T18" fmla="*/ 857 w 988"/>
                <a:gd name="T19" fmla="*/ 197 h 794"/>
                <a:gd name="T20" fmla="*/ 874 w 988"/>
                <a:gd name="T21" fmla="*/ 0 h 794"/>
                <a:gd name="T22" fmla="*/ 755 w 988"/>
                <a:gd name="T23" fmla="*/ 51 h 794"/>
                <a:gd name="T24" fmla="*/ 544 w 988"/>
                <a:gd name="T25" fmla="*/ 42 h 794"/>
                <a:gd name="T26" fmla="*/ 517 w 988"/>
                <a:gd name="T27" fmla="*/ 166 h 794"/>
                <a:gd name="T28" fmla="*/ 219 w 988"/>
                <a:gd name="T29" fmla="*/ 162 h 794"/>
                <a:gd name="T30" fmla="*/ 197 w 988"/>
                <a:gd name="T31" fmla="*/ 502 h 794"/>
                <a:gd name="T32" fmla="*/ 0 w 988"/>
                <a:gd name="T33" fmla="*/ 502 h 7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8"/>
                <a:gd name="T52" fmla="*/ 0 h 794"/>
                <a:gd name="T53" fmla="*/ 988 w 988"/>
                <a:gd name="T54" fmla="*/ 794 h 7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8" h="794">
                  <a:moveTo>
                    <a:pt x="0" y="502"/>
                  </a:moveTo>
                  <a:lnTo>
                    <a:pt x="158" y="715"/>
                  </a:lnTo>
                  <a:lnTo>
                    <a:pt x="437" y="672"/>
                  </a:lnTo>
                  <a:lnTo>
                    <a:pt x="517" y="729"/>
                  </a:lnTo>
                  <a:lnTo>
                    <a:pt x="587" y="608"/>
                  </a:lnTo>
                  <a:lnTo>
                    <a:pt x="792" y="794"/>
                  </a:lnTo>
                  <a:lnTo>
                    <a:pt x="773" y="500"/>
                  </a:lnTo>
                  <a:lnTo>
                    <a:pt x="925" y="351"/>
                  </a:lnTo>
                  <a:lnTo>
                    <a:pt x="988" y="221"/>
                  </a:lnTo>
                  <a:lnTo>
                    <a:pt x="857" y="197"/>
                  </a:lnTo>
                  <a:lnTo>
                    <a:pt x="874" y="0"/>
                  </a:lnTo>
                  <a:lnTo>
                    <a:pt x="755" y="51"/>
                  </a:lnTo>
                  <a:lnTo>
                    <a:pt x="544" y="42"/>
                  </a:lnTo>
                  <a:lnTo>
                    <a:pt x="517" y="166"/>
                  </a:lnTo>
                  <a:lnTo>
                    <a:pt x="219" y="162"/>
                  </a:lnTo>
                  <a:lnTo>
                    <a:pt x="197" y="502"/>
                  </a:lnTo>
                  <a:lnTo>
                    <a:pt x="0" y="502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7"/>
            <p:cNvSpPr>
              <a:spLocks/>
            </p:cNvSpPr>
            <p:nvPr/>
          </p:nvSpPr>
          <p:spPr bwMode="auto">
            <a:xfrm>
              <a:off x="4879975" y="4584700"/>
              <a:ext cx="533400" cy="527050"/>
            </a:xfrm>
            <a:custGeom>
              <a:avLst/>
              <a:gdLst>
                <a:gd name="T0" fmla="*/ 0 w 754"/>
                <a:gd name="T1" fmla="*/ 0 h 713"/>
                <a:gd name="T2" fmla="*/ 2 w 754"/>
                <a:gd name="T3" fmla="*/ 212 h 713"/>
                <a:gd name="T4" fmla="*/ 70 w 754"/>
                <a:gd name="T5" fmla="*/ 439 h 713"/>
                <a:gd name="T6" fmla="*/ 229 w 754"/>
                <a:gd name="T7" fmla="*/ 486 h 713"/>
                <a:gd name="T8" fmla="*/ 190 w 754"/>
                <a:gd name="T9" fmla="*/ 592 h 713"/>
                <a:gd name="T10" fmla="*/ 334 w 754"/>
                <a:gd name="T11" fmla="*/ 713 h 713"/>
                <a:gd name="T12" fmla="*/ 553 w 754"/>
                <a:gd name="T13" fmla="*/ 486 h 713"/>
                <a:gd name="T14" fmla="*/ 741 w 754"/>
                <a:gd name="T15" fmla="*/ 589 h 713"/>
                <a:gd name="T16" fmla="*/ 754 w 754"/>
                <a:gd name="T17" fmla="*/ 356 h 713"/>
                <a:gd name="T18" fmla="*/ 746 w 754"/>
                <a:gd name="T19" fmla="*/ 18 h 713"/>
                <a:gd name="T20" fmla="*/ 0 w 754"/>
                <a:gd name="T21" fmla="*/ 0 h 7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4"/>
                <a:gd name="T34" fmla="*/ 0 h 713"/>
                <a:gd name="T35" fmla="*/ 754 w 754"/>
                <a:gd name="T36" fmla="*/ 713 h 7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4" h="713">
                  <a:moveTo>
                    <a:pt x="0" y="0"/>
                  </a:moveTo>
                  <a:lnTo>
                    <a:pt x="2" y="212"/>
                  </a:lnTo>
                  <a:lnTo>
                    <a:pt x="70" y="439"/>
                  </a:lnTo>
                  <a:lnTo>
                    <a:pt x="229" y="486"/>
                  </a:lnTo>
                  <a:lnTo>
                    <a:pt x="190" y="592"/>
                  </a:lnTo>
                  <a:lnTo>
                    <a:pt x="334" y="713"/>
                  </a:lnTo>
                  <a:lnTo>
                    <a:pt x="553" y="486"/>
                  </a:lnTo>
                  <a:lnTo>
                    <a:pt x="741" y="589"/>
                  </a:lnTo>
                  <a:lnTo>
                    <a:pt x="754" y="356"/>
                  </a:lnTo>
                  <a:lnTo>
                    <a:pt x="74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8"/>
            <p:cNvSpPr>
              <a:spLocks/>
            </p:cNvSpPr>
            <p:nvPr/>
          </p:nvSpPr>
          <p:spPr bwMode="auto">
            <a:xfrm>
              <a:off x="5975350" y="4357688"/>
              <a:ext cx="477838" cy="460375"/>
            </a:xfrm>
            <a:custGeom>
              <a:avLst/>
              <a:gdLst>
                <a:gd name="T0" fmla="*/ 0 w 679"/>
                <a:gd name="T1" fmla="*/ 526 h 621"/>
                <a:gd name="T2" fmla="*/ 4 w 679"/>
                <a:gd name="T3" fmla="*/ 276 h 621"/>
                <a:gd name="T4" fmla="*/ 68 w 679"/>
                <a:gd name="T5" fmla="*/ 259 h 621"/>
                <a:gd name="T6" fmla="*/ 80 w 679"/>
                <a:gd name="T7" fmla="*/ 0 h 621"/>
                <a:gd name="T8" fmla="*/ 137 w 679"/>
                <a:gd name="T9" fmla="*/ 11 h 621"/>
                <a:gd name="T10" fmla="*/ 542 w 679"/>
                <a:gd name="T11" fmla="*/ 15 h 621"/>
                <a:gd name="T12" fmla="*/ 530 w 679"/>
                <a:gd name="T13" fmla="*/ 130 h 621"/>
                <a:gd name="T14" fmla="*/ 679 w 679"/>
                <a:gd name="T15" fmla="*/ 141 h 621"/>
                <a:gd name="T16" fmla="*/ 667 w 679"/>
                <a:gd name="T17" fmla="*/ 551 h 621"/>
                <a:gd name="T18" fmla="*/ 453 w 679"/>
                <a:gd name="T19" fmla="*/ 621 h 621"/>
                <a:gd name="T20" fmla="*/ 351 w 679"/>
                <a:gd name="T21" fmla="*/ 523 h 621"/>
                <a:gd name="T22" fmla="*/ 0 w 679"/>
                <a:gd name="T23" fmla="*/ 526 h 6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9"/>
                <a:gd name="T37" fmla="*/ 0 h 621"/>
                <a:gd name="T38" fmla="*/ 679 w 679"/>
                <a:gd name="T39" fmla="*/ 621 h 6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9" h="621">
                  <a:moveTo>
                    <a:pt x="0" y="526"/>
                  </a:moveTo>
                  <a:lnTo>
                    <a:pt x="4" y="276"/>
                  </a:lnTo>
                  <a:lnTo>
                    <a:pt x="68" y="259"/>
                  </a:lnTo>
                  <a:lnTo>
                    <a:pt x="80" y="0"/>
                  </a:lnTo>
                  <a:lnTo>
                    <a:pt x="137" y="11"/>
                  </a:lnTo>
                  <a:lnTo>
                    <a:pt x="542" y="15"/>
                  </a:lnTo>
                  <a:lnTo>
                    <a:pt x="530" y="130"/>
                  </a:lnTo>
                  <a:lnTo>
                    <a:pt x="679" y="141"/>
                  </a:lnTo>
                  <a:lnTo>
                    <a:pt x="667" y="551"/>
                  </a:lnTo>
                  <a:lnTo>
                    <a:pt x="453" y="621"/>
                  </a:lnTo>
                  <a:lnTo>
                    <a:pt x="351" y="523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5543550" y="1470025"/>
              <a:ext cx="631825" cy="479425"/>
            </a:xfrm>
            <a:custGeom>
              <a:avLst/>
              <a:gdLst/>
              <a:ahLst/>
              <a:cxnLst>
                <a:cxn ang="0">
                  <a:pos x="0" y="646"/>
                </a:cxn>
                <a:cxn ang="0">
                  <a:pos x="5" y="0"/>
                </a:cxn>
                <a:cxn ang="0">
                  <a:pos x="366" y="18"/>
                </a:cxn>
                <a:cxn ang="0">
                  <a:pos x="894" y="23"/>
                </a:cxn>
                <a:cxn ang="0">
                  <a:pos x="885" y="337"/>
                </a:cxn>
                <a:cxn ang="0">
                  <a:pos x="499" y="476"/>
                </a:cxn>
                <a:cxn ang="0">
                  <a:pos x="503" y="618"/>
                </a:cxn>
                <a:cxn ang="0">
                  <a:pos x="0" y="646"/>
                </a:cxn>
              </a:cxnLst>
              <a:rect l="0" t="0" r="r" b="b"/>
              <a:pathLst>
                <a:path w="894" h="646">
                  <a:moveTo>
                    <a:pt x="0" y="646"/>
                  </a:moveTo>
                  <a:lnTo>
                    <a:pt x="5" y="0"/>
                  </a:lnTo>
                  <a:lnTo>
                    <a:pt x="366" y="18"/>
                  </a:lnTo>
                  <a:lnTo>
                    <a:pt x="894" y="23"/>
                  </a:lnTo>
                  <a:lnTo>
                    <a:pt x="885" y="337"/>
                  </a:lnTo>
                  <a:lnTo>
                    <a:pt x="499" y="476"/>
                  </a:lnTo>
                  <a:lnTo>
                    <a:pt x="503" y="618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867275" y="2428875"/>
              <a:ext cx="485775" cy="528638"/>
            </a:xfrm>
            <a:custGeom>
              <a:avLst/>
              <a:gdLst/>
              <a:ahLst/>
              <a:cxnLst>
                <a:cxn ang="0">
                  <a:pos x="0" y="685"/>
                </a:cxn>
                <a:cxn ang="0">
                  <a:pos x="5" y="5"/>
                </a:cxn>
                <a:cxn ang="0">
                  <a:pos x="142" y="0"/>
                </a:cxn>
                <a:cxn ang="0">
                  <a:pos x="685" y="31"/>
                </a:cxn>
                <a:cxn ang="0">
                  <a:pos x="669" y="713"/>
                </a:cxn>
                <a:cxn ang="0">
                  <a:pos x="0" y="685"/>
                </a:cxn>
              </a:cxnLst>
              <a:rect l="0" t="0" r="r" b="b"/>
              <a:pathLst>
                <a:path w="685" h="713">
                  <a:moveTo>
                    <a:pt x="0" y="685"/>
                  </a:moveTo>
                  <a:lnTo>
                    <a:pt x="5" y="5"/>
                  </a:lnTo>
                  <a:lnTo>
                    <a:pt x="142" y="0"/>
                  </a:lnTo>
                  <a:lnTo>
                    <a:pt x="685" y="31"/>
                  </a:lnTo>
                  <a:lnTo>
                    <a:pt x="669" y="713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22" name="Freeform 31"/>
            <p:cNvSpPr>
              <a:spLocks/>
            </p:cNvSpPr>
            <p:nvPr/>
          </p:nvSpPr>
          <p:spPr bwMode="auto">
            <a:xfrm>
              <a:off x="3802063" y="3594100"/>
              <a:ext cx="684212" cy="619125"/>
            </a:xfrm>
            <a:custGeom>
              <a:avLst/>
              <a:gdLst>
                <a:gd name="T0" fmla="*/ 0 w 971"/>
                <a:gd name="T1" fmla="*/ 0 h 839"/>
                <a:gd name="T2" fmla="*/ 50 w 971"/>
                <a:gd name="T3" fmla="*/ 377 h 839"/>
                <a:gd name="T4" fmla="*/ 148 w 971"/>
                <a:gd name="T5" fmla="*/ 471 h 839"/>
                <a:gd name="T6" fmla="*/ 267 w 971"/>
                <a:gd name="T7" fmla="*/ 420 h 839"/>
                <a:gd name="T8" fmla="*/ 250 w 971"/>
                <a:gd name="T9" fmla="*/ 617 h 839"/>
                <a:gd name="T10" fmla="*/ 381 w 971"/>
                <a:gd name="T11" fmla="*/ 641 h 839"/>
                <a:gd name="T12" fmla="*/ 318 w 971"/>
                <a:gd name="T13" fmla="*/ 771 h 839"/>
                <a:gd name="T14" fmla="*/ 674 w 971"/>
                <a:gd name="T15" fmla="*/ 839 h 839"/>
                <a:gd name="T16" fmla="*/ 688 w 971"/>
                <a:gd name="T17" fmla="*/ 418 h 839"/>
                <a:gd name="T18" fmla="*/ 956 w 971"/>
                <a:gd name="T19" fmla="*/ 437 h 839"/>
                <a:gd name="T20" fmla="*/ 971 w 971"/>
                <a:gd name="T21" fmla="*/ 53 h 839"/>
                <a:gd name="T22" fmla="*/ 0 w 971"/>
                <a:gd name="T23" fmla="*/ 0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1"/>
                <a:gd name="T37" fmla="*/ 0 h 839"/>
                <a:gd name="T38" fmla="*/ 971 w 971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1" h="839">
                  <a:moveTo>
                    <a:pt x="0" y="0"/>
                  </a:moveTo>
                  <a:lnTo>
                    <a:pt x="50" y="377"/>
                  </a:lnTo>
                  <a:lnTo>
                    <a:pt x="148" y="471"/>
                  </a:lnTo>
                  <a:lnTo>
                    <a:pt x="267" y="420"/>
                  </a:lnTo>
                  <a:lnTo>
                    <a:pt x="250" y="617"/>
                  </a:lnTo>
                  <a:lnTo>
                    <a:pt x="381" y="641"/>
                  </a:lnTo>
                  <a:lnTo>
                    <a:pt x="318" y="771"/>
                  </a:lnTo>
                  <a:lnTo>
                    <a:pt x="674" y="839"/>
                  </a:lnTo>
                  <a:lnTo>
                    <a:pt x="688" y="418"/>
                  </a:lnTo>
                  <a:lnTo>
                    <a:pt x="956" y="437"/>
                  </a:lnTo>
                  <a:lnTo>
                    <a:pt x="97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7242175" y="3697288"/>
              <a:ext cx="528638" cy="439737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7" y="49"/>
                </a:cxn>
                <a:cxn ang="0">
                  <a:pos x="212" y="10"/>
                </a:cxn>
                <a:cxn ang="0">
                  <a:pos x="746" y="0"/>
                </a:cxn>
                <a:cxn ang="0">
                  <a:pos x="741" y="164"/>
                </a:cxn>
                <a:cxn ang="0">
                  <a:pos x="574" y="314"/>
                </a:cxn>
                <a:cxn ang="0">
                  <a:pos x="582" y="576"/>
                </a:cxn>
                <a:cxn ang="0">
                  <a:pos x="0" y="594"/>
                </a:cxn>
              </a:cxnLst>
              <a:rect l="0" t="0" r="r" b="b"/>
              <a:pathLst>
                <a:path w="746" h="594">
                  <a:moveTo>
                    <a:pt x="0" y="594"/>
                  </a:moveTo>
                  <a:lnTo>
                    <a:pt x="7" y="49"/>
                  </a:lnTo>
                  <a:lnTo>
                    <a:pt x="212" y="10"/>
                  </a:lnTo>
                  <a:lnTo>
                    <a:pt x="746" y="0"/>
                  </a:lnTo>
                  <a:lnTo>
                    <a:pt x="741" y="164"/>
                  </a:lnTo>
                  <a:lnTo>
                    <a:pt x="574" y="314"/>
                  </a:lnTo>
                  <a:lnTo>
                    <a:pt x="582" y="576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24" name="Freeform 33"/>
            <p:cNvSpPr>
              <a:spLocks/>
            </p:cNvSpPr>
            <p:nvPr/>
          </p:nvSpPr>
          <p:spPr bwMode="auto">
            <a:xfrm>
              <a:off x="7566025" y="4324350"/>
              <a:ext cx="611188" cy="1009650"/>
            </a:xfrm>
            <a:custGeom>
              <a:avLst/>
              <a:gdLst>
                <a:gd name="T0" fmla="*/ 0 w 866"/>
                <a:gd name="T1" fmla="*/ 544 h 1363"/>
                <a:gd name="T2" fmla="*/ 1 w 866"/>
                <a:gd name="T3" fmla="*/ 887 h 1363"/>
                <a:gd name="T4" fmla="*/ 532 w 866"/>
                <a:gd name="T5" fmla="*/ 1239 h 1363"/>
                <a:gd name="T6" fmla="*/ 861 w 866"/>
                <a:gd name="T7" fmla="*/ 1363 h 1363"/>
                <a:gd name="T8" fmla="*/ 863 w 866"/>
                <a:gd name="T9" fmla="*/ 897 h 1363"/>
                <a:gd name="T10" fmla="*/ 865 w 866"/>
                <a:gd name="T11" fmla="*/ 505 h 1363"/>
                <a:gd name="T12" fmla="*/ 866 w 866"/>
                <a:gd name="T13" fmla="*/ 12 h 1363"/>
                <a:gd name="T14" fmla="*/ 276 w 866"/>
                <a:gd name="T15" fmla="*/ 0 h 1363"/>
                <a:gd name="T16" fmla="*/ 143 w 866"/>
                <a:gd name="T17" fmla="*/ 0 h 1363"/>
                <a:gd name="T18" fmla="*/ 139 w 866"/>
                <a:gd name="T19" fmla="*/ 403 h 1363"/>
                <a:gd name="T20" fmla="*/ 8 w 866"/>
                <a:gd name="T21" fmla="*/ 413 h 1363"/>
                <a:gd name="T22" fmla="*/ 0 w 866"/>
                <a:gd name="T23" fmla="*/ 544 h 1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6"/>
                <a:gd name="T37" fmla="*/ 0 h 1363"/>
                <a:gd name="T38" fmla="*/ 866 w 866"/>
                <a:gd name="T39" fmla="*/ 1363 h 13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6" h="1363">
                  <a:moveTo>
                    <a:pt x="0" y="544"/>
                  </a:moveTo>
                  <a:lnTo>
                    <a:pt x="1" y="887"/>
                  </a:lnTo>
                  <a:lnTo>
                    <a:pt x="532" y="1239"/>
                  </a:lnTo>
                  <a:lnTo>
                    <a:pt x="861" y="1363"/>
                  </a:lnTo>
                  <a:lnTo>
                    <a:pt x="863" y="897"/>
                  </a:lnTo>
                  <a:lnTo>
                    <a:pt x="865" y="505"/>
                  </a:lnTo>
                  <a:lnTo>
                    <a:pt x="866" y="12"/>
                  </a:lnTo>
                  <a:lnTo>
                    <a:pt x="276" y="0"/>
                  </a:lnTo>
                  <a:lnTo>
                    <a:pt x="143" y="0"/>
                  </a:lnTo>
                  <a:lnTo>
                    <a:pt x="139" y="403"/>
                  </a:lnTo>
                  <a:lnTo>
                    <a:pt x="8" y="413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835775" y="3124200"/>
              <a:ext cx="560388" cy="481013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8" y="455"/>
                </a:cxn>
                <a:cxn ang="0">
                  <a:pos x="5" y="650"/>
                </a:cxn>
                <a:cxn ang="0">
                  <a:pos x="658" y="410"/>
                </a:cxn>
                <a:cxn ang="0">
                  <a:pos x="793" y="410"/>
                </a:cxn>
                <a:cxn ang="0">
                  <a:pos x="793" y="8"/>
                </a:cxn>
                <a:cxn ang="0">
                  <a:pos x="341" y="17"/>
                </a:cxn>
                <a:cxn ang="0">
                  <a:pos x="204" y="0"/>
                </a:cxn>
                <a:cxn ang="0">
                  <a:pos x="129" y="293"/>
                </a:cxn>
                <a:cxn ang="0">
                  <a:pos x="0" y="311"/>
                </a:cxn>
              </a:cxnLst>
              <a:rect l="0" t="0" r="r" b="b"/>
              <a:pathLst>
                <a:path w="793" h="650">
                  <a:moveTo>
                    <a:pt x="0" y="311"/>
                  </a:moveTo>
                  <a:lnTo>
                    <a:pt x="8" y="455"/>
                  </a:lnTo>
                  <a:lnTo>
                    <a:pt x="5" y="650"/>
                  </a:lnTo>
                  <a:lnTo>
                    <a:pt x="658" y="410"/>
                  </a:lnTo>
                  <a:lnTo>
                    <a:pt x="793" y="410"/>
                  </a:lnTo>
                  <a:lnTo>
                    <a:pt x="793" y="8"/>
                  </a:lnTo>
                  <a:lnTo>
                    <a:pt x="341" y="17"/>
                  </a:lnTo>
                  <a:lnTo>
                    <a:pt x="204" y="0"/>
                  </a:lnTo>
                  <a:lnTo>
                    <a:pt x="129" y="293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26" name="Freeform 35"/>
            <p:cNvSpPr>
              <a:spLocks/>
            </p:cNvSpPr>
            <p:nvPr/>
          </p:nvSpPr>
          <p:spPr bwMode="auto">
            <a:xfrm>
              <a:off x="4232275" y="2001838"/>
              <a:ext cx="750888" cy="431800"/>
            </a:xfrm>
            <a:custGeom>
              <a:avLst/>
              <a:gdLst>
                <a:gd name="T0" fmla="*/ 0 w 1063"/>
                <a:gd name="T1" fmla="*/ 536 h 584"/>
                <a:gd name="T2" fmla="*/ 7 w 1063"/>
                <a:gd name="T3" fmla="*/ 0 h 584"/>
                <a:gd name="T4" fmla="*/ 364 w 1063"/>
                <a:gd name="T5" fmla="*/ 182 h 584"/>
                <a:gd name="T6" fmla="*/ 520 w 1063"/>
                <a:gd name="T7" fmla="*/ 179 h 584"/>
                <a:gd name="T8" fmla="*/ 523 w 1063"/>
                <a:gd name="T9" fmla="*/ 88 h 584"/>
                <a:gd name="T10" fmla="*/ 1063 w 1063"/>
                <a:gd name="T11" fmla="*/ 95 h 584"/>
                <a:gd name="T12" fmla="*/ 1043 w 1063"/>
                <a:gd name="T13" fmla="*/ 579 h 584"/>
                <a:gd name="T14" fmla="*/ 906 w 1063"/>
                <a:gd name="T15" fmla="*/ 584 h 584"/>
                <a:gd name="T16" fmla="*/ 394 w 1063"/>
                <a:gd name="T17" fmla="*/ 558 h 584"/>
                <a:gd name="T18" fmla="*/ 0 w 1063"/>
                <a:gd name="T19" fmla="*/ 536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3"/>
                <a:gd name="T31" fmla="*/ 0 h 584"/>
                <a:gd name="T32" fmla="*/ 1063 w 1063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3" h="584">
                  <a:moveTo>
                    <a:pt x="0" y="536"/>
                  </a:moveTo>
                  <a:lnTo>
                    <a:pt x="7" y="0"/>
                  </a:lnTo>
                  <a:lnTo>
                    <a:pt x="364" y="182"/>
                  </a:lnTo>
                  <a:lnTo>
                    <a:pt x="520" y="179"/>
                  </a:lnTo>
                  <a:lnTo>
                    <a:pt x="523" y="88"/>
                  </a:lnTo>
                  <a:lnTo>
                    <a:pt x="1063" y="95"/>
                  </a:lnTo>
                  <a:lnTo>
                    <a:pt x="1043" y="579"/>
                  </a:lnTo>
                  <a:lnTo>
                    <a:pt x="906" y="584"/>
                  </a:lnTo>
                  <a:lnTo>
                    <a:pt x="394" y="558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36"/>
            <p:cNvSpPr>
              <a:spLocks/>
            </p:cNvSpPr>
            <p:nvPr/>
          </p:nvSpPr>
          <p:spPr bwMode="auto">
            <a:xfrm>
              <a:off x="5600700" y="4195763"/>
              <a:ext cx="473075" cy="366712"/>
            </a:xfrm>
            <a:custGeom>
              <a:avLst/>
              <a:gdLst>
                <a:gd name="T0" fmla="*/ 0 w 667"/>
                <a:gd name="T1" fmla="*/ 406 h 496"/>
                <a:gd name="T2" fmla="*/ 3 w 667"/>
                <a:gd name="T3" fmla="*/ 210 h 496"/>
                <a:gd name="T4" fmla="*/ 244 w 667"/>
                <a:gd name="T5" fmla="*/ 197 h 496"/>
                <a:gd name="T6" fmla="*/ 176 w 667"/>
                <a:gd name="T7" fmla="*/ 35 h 496"/>
                <a:gd name="T8" fmla="*/ 254 w 667"/>
                <a:gd name="T9" fmla="*/ 0 h 496"/>
                <a:gd name="T10" fmla="*/ 539 w 667"/>
                <a:gd name="T11" fmla="*/ 24 h 496"/>
                <a:gd name="T12" fmla="*/ 667 w 667"/>
                <a:gd name="T13" fmla="*/ 78 h 496"/>
                <a:gd name="T14" fmla="*/ 666 w 667"/>
                <a:gd name="T15" fmla="*/ 231 h 496"/>
                <a:gd name="T16" fmla="*/ 609 w 667"/>
                <a:gd name="T17" fmla="*/ 220 h 496"/>
                <a:gd name="T18" fmla="*/ 597 w 667"/>
                <a:gd name="T19" fmla="*/ 479 h 496"/>
                <a:gd name="T20" fmla="*/ 533 w 667"/>
                <a:gd name="T21" fmla="*/ 496 h 496"/>
                <a:gd name="T22" fmla="*/ 365 w 667"/>
                <a:gd name="T23" fmla="*/ 413 h 496"/>
                <a:gd name="T24" fmla="*/ 0 w 667"/>
                <a:gd name="T25" fmla="*/ 406 h 4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7"/>
                <a:gd name="T40" fmla="*/ 0 h 496"/>
                <a:gd name="T41" fmla="*/ 667 w 667"/>
                <a:gd name="T42" fmla="*/ 496 h 4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7" h="496">
                  <a:moveTo>
                    <a:pt x="0" y="406"/>
                  </a:moveTo>
                  <a:lnTo>
                    <a:pt x="3" y="210"/>
                  </a:lnTo>
                  <a:lnTo>
                    <a:pt x="244" y="197"/>
                  </a:lnTo>
                  <a:lnTo>
                    <a:pt x="176" y="35"/>
                  </a:lnTo>
                  <a:lnTo>
                    <a:pt x="254" y="0"/>
                  </a:lnTo>
                  <a:lnTo>
                    <a:pt x="539" y="24"/>
                  </a:lnTo>
                  <a:lnTo>
                    <a:pt x="667" y="78"/>
                  </a:lnTo>
                  <a:lnTo>
                    <a:pt x="666" y="231"/>
                  </a:lnTo>
                  <a:lnTo>
                    <a:pt x="609" y="220"/>
                  </a:lnTo>
                  <a:lnTo>
                    <a:pt x="597" y="479"/>
                  </a:lnTo>
                  <a:lnTo>
                    <a:pt x="533" y="496"/>
                  </a:lnTo>
                  <a:lnTo>
                    <a:pt x="365" y="413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532438" y="1928813"/>
              <a:ext cx="512762" cy="522287"/>
            </a:xfrm>
            <a:custGeom>
              <a:avLst/>
              <a:gdLst/>
              <a:ahLst/>
              <a:cxnLst>
                <a:cxn ang="0">
                  <a:pos x="0" y="707"/>
                </a:cxn>
                <a:cxn ang="0">
                  <a:pos x="14" y="28"/>
                </a:cxn>
                <a:cxn ang="0">
                  <a:pos x="517" y="0"/>
                </a:cxn>
                <a:cxn ang="0">
                  <a:pos x="725" y="57"/>
                </a:cxn>
                <a:cxn ang="0">
                  <a:pos x="571" y="180"/>
                </a:cxn>
                <a:cxn ang="0">
                  <a:pos x="533" y="440"/>
                </a:cxn>
                <a:cxn ang="0">
                  <a:pos x="675" y="441"/>
                </a:cxn>
                <a:cxn ang="0">
                  <a:pos x="681" y="593"/>
                </a:cxn>
                <a:cxn ang="0">
                  <a:pos x="393" y="580"/>
                </a:cxn>
                <a:cxn ang="0">
                  <a:pos x="385" y="695"/>
                </a:cxn>
                <a:cxn ang="0">
                  <a:pos x="120" y="709"/>
                </a:cxn>
                <a:cxn ang="0">
                  <a:pos x="0" y="707"/>
                </a:cxn>
              </a:cxnLst>
              <a:rect l="0" t="0" r="r" b="b"/>
              <a:pathLst>
                <a:path w="725" h="709">
                  <a:moveTo>
                    <a:pt x="0" y="707"/>
                  </a:moveTo>
                  <a:lnTo>
                    <a:pt x="14" y="28"/>
                  </a:lnTo>
                  <a:lnTo>
                    <a:pt x="517" y="0"/>
                  </a:lnTo>
                  <a:lnTo>
                    <a:pt x="725" y="57"/>
                  </a:lnTo>
                  <a:lnTo>
                    <a:pt x="571" y="180"/>
                  </a:lnTo>
                  <a:lnTo>
                    <a:pt x="533" y="440"/>
                  </a:lnTo>
                  <a:lnTo>
                    <a:pt x="675" y="441"/>
                  </a:lnTo>
                  <a:lnTo>
                    <a:pt x="681" y="593"/>
                  </a:lnTo>
                  <a:lnTo>
                    <a:pt x="393" y="580"/>
                  </a:lnTo>
                  <a:lnTo>
                    <a:pt x="385" y="695"/>
                  </a:lnTo>
                  <a:lnTo>
                    <a:pt x="120" y="709"/>
                  </a:lnTo>
                  <a:lnTo>
                    <a:pt x="0" y="707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83413" y="1470025"/>
              <a:ext cx="344487" cy="458788"/>
            </a:xfrm>
            <a:custGeom>
              <a:avLst/>
              <a:gdLst/>
              <a:ahLst/>
              <a:cxnLst>
                <a:cxn ang="0">
                  <a:pos x="0" y="617"/>
                </a:cxn>
                <a:cxn ang="0">
                  <a:pos x="16" y="8"/>
                </a:cxn>
                <a:cxn ang="0">
                  <a:pos x="356" y="0"/>
                </a:cxn>
                <a:cxn ang="0">
                  <a:pos x="487" y="8"/>
                </a:cxn>
                <a:cxn ang="0">
                  <a:pos x="470" y="618"/>
                </a:cxn>
                <a:cxn ang="0">
                  <a:pos x="0" y="617"/>
                </a:cxn>
              </a:cxnLst>
              <a:rect l="0" t="0" r="r" b="b"/>
              <a:pathLst>
                <a:path w="487" h="618">
                  <a:moveTo>
                    <a:pt x="0" y="617"/>
                  </a:moveTo>
                  <a:lnTo>
                    <a:pt x="16" y="8"/>
                  </a:lnTo>
                  <a:lnTo>
                    <a:pt x="356" y="0"/>
                  </a:lnTo>
                  <a:lnTo>
                    <a:pt x="487" y="8"/>
                  </a:lnTo>
                  <a:lnTo>
                    <a:pt x="470" y="618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30" name="Freeform 39"/>
            <p:cNvSpPr>
              <a:spLocks/>
            </p:cNvSpPr>
            <p:nvPr/>
          </p:nvSpPr>
          <p:spPr bwMode="auto">
            <a:xfrm>
              <a:off x="6651625" y="2806700"/>
              <a:ext cx="425450" cy="549275"/>
            </a:xfrm>
            <a:custGeom>
              <a:avLst/>
              <a:gdLst>
                <a:gd name="T0" fmla="*/ 0 w 603"/>
                <a:gd name="T1" fmla="*/ 6 h 741"/>
                <a:gd name="T2" fmla="*/ 6 w 603"/>
                <a:gd name="T3" fmla="*/ 355 h 741"/>
                <a:gd name="T4" fmla="*/ 5 w 603"/>
                <a:gd name="T5" fmla="*/ 472 h 741"/>
                <a:gd name="T6" fmla="*/ 125 w 603"/>
                <a:gd name="T7" fmla="*/ 472 h 741"/>
                <a:gd name="T8" fmla="*/ 132 w 603"/>
                <a:gd name="T9" fmla="*/ 723 h 741"/>
                <a:gd name="T10" fmla="*/ 262 w 603"/>
                <a:gd name="T11" fmla="*/ 741 h 741"/>
                <a:gd name="T12" fmla="*/ 391 w 603"/>
                <a:gd name="T13" fmla="*/ 723 h 741"/>
                <a:gd name="T14" fmla="*/ 466 w 603"/>
                <a:gd name="T15" fmla="*/ 430 h 741"/>
                <a:gd name="T16" fmla="*/ 603 w 603"/>
                <a:gd name="T17" fmla="*/ 447 h 741"/>
                <a:gd name="T18" fmla="*/ 525 w 603"/>
                <a:gd name="T19" fmla="*/ 0 h 741"/>
                <a:gd name="T20" fmla="*/ 458 w 603"/>
                <a:gd name="T21" fmla="*/ 0 h 741"/>
                <a:gd name="T22" fmla="*/ 202 w 603"/>
                <a:gd name="T23" fmla="*/ 0 h 741"/>
                <a:gd name="T24" fmla="*/ 0 w 603"/>
                <a:gd name="T25" fmla="*/ 6 h 7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3"/>
                <a:gd name="T40" fmla="*/ 0 h 741"/>
                <a:gd name="T41" fmla="*/ 603 w 603"/>
                <a:gd name="T42" fmla="*/ 741 h 7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3" h="741">
                  <a:moveTo>
                    <a:pt x="0" y="6"/>
                  </a:moveTo>
                  <a:lnTo>
                    <a:pt x="6" y="355"/>
                  </a:lnTo>
                  <a:lnTo>
                    <a:pt x="5" y="472"/>
                  </a:lnTo>
                  <a:lnTo>
                    <a:pt x="125" y="472"/>
                  </a:lnTo>
                  <a:lnTo>
                    <a:pt x="132" y="723"/>
                  </a:lnTo>
                  <a:lnTo>
                    <a:pt x="262" y="741"/>
                  </a:lnTo>
                  <a:lnTo>
                    <a:pt x="391" y="723"/>
                  </a:lnTo>
                  <a:lnTo>
                    <a:pt x="466" y="430"/>
                  </a:lnTo>
                  <a:lnTo>
                    <a:pt x="603" y="447"/>
                  </a:lnTo>
                  <a:lnTo>
                    <a:pt x="525" y="0"/>
                  </a:lnTo>
                  <a:lnTo>
                    <a:pt x="458" y="0"/>
                  </a:lnTo>
                  <a:lnTo>
                    <a:pt x="20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7689850" y="1458913"/>
              <a:ext cx="331788" cy="39211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514"/>
                </a:cxn>
                <a:cxn ang="0">
                  <a:pos x="464" y="528"/>
                </a:cxn>
                <a:cxn ang="0">
                  <a:pos x="469" y="374"/>
                </a:cxn>
                <a:cxn ang="0">
                  <a:pos x="458" y="0"/>
                </a:cxn>
                <a:cxn ang="0">
                  <a:pos x="0" y="20"/>
                </a:cxn>
              </a:cxnLst>
              <a:rect l="0" t="0" r="r" b="b"/>
              <a:pathLst>
                <a:path w="469" h="528">
                  <a:moveTo>
                    <a:pt x="0" y="20"/>
                  </a:moveTo>
                  <a:lnTo>
                    <a:pt x="2" y="514"/>
                  </a:lnTo>
                  <a:lnTo>
                    <a:pt x="464" y="528"/>
                  </a:lnTo>
                  <a:lnTo>
                    <a:pt x="469" y="374"/>
                  </a:lnTo>
                  <a:lnTo>
                    <a:pt x="45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616575" y="2357438"/>
              <a:ext cx="657225" cy="365125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4" y="129"/>
                </a:cxn>
                <a:cxn ang="0">
                  <a:pos x="269" y="115"/>
                </a:cxn>
                <a:cxn ang="0">
                  <a:pos x="277" y="0"/>
                </a:cxn>
                <a:cxn ang="0">
                  <a:pos x="565" y="13"/>
                </a:cxn>
                <a:cxn ang="0">
                  <a:pos x="691" y="6"/>
                </a:cxn>
                <a:cxn ang="0">
                  <a:pos x="698" y="132"/>
                </a:cxn>
                <a:cxn ang="0">
                  <a:pos x="934" y="142"/>
                </a:cxn>
                <a:cxn ang="0">
                  <a:pos x="930" y="491"/>
                </a:cxn>
                <a:cxn ang="0">
                  <a:pos x="270" y="484"/>
                </a:cxn>
                <a:cxn ang="0">
                  <a:pos x="0" y="379"/>
                </a:cxn>
              </a:cxnLst>
              <a:rect l="0" t="0" r="r" b="b"/>
              <a:pathLst>
                <a:path w="934" h="491">
                  <a:moveTo>
                    <a:pt x="0" y="379"/>
                  </a:moveTo>
                  <a:lnTo>
                    <a:pt x="4" y="129"/>
                  </a:lnTo>
                  <a:lnTo>
                    <a:pt x="269" y="115"/>
                  </a:lnTo>
                  <a:lnTo>
                    <a:pt x="277" y="0"/>
                  </a:lnTo>
                  <a:lnTo>
                    <a:pt x="565" y="13"/>
                  </a:lnTo>
                  <a:lnTo>
                    <a:pt x="691" y="6"/>
                  </a:lnTo>
                  <a:lnTo>
                    <a:pt x="698" y="132"/>
                  </a:lnTo>
                  <a:lnTo>
                    <a:pt x="934" y="142"/>
                  </a:lnTo>
                  <a:lnTo>
                    <a:pt x="930" y="491"/>
                  </a:lnTo>
                  <a:lnTo>
                    <a:pt x="270" y="484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33" name="Freeform 42"/>
            <p:cNvSpPr>
              <a:spLocks/>
            </p:cNvSpPr>
            <p:nvPr/>
          </p:nvSpPr>
          <p:spPr bwMode="auto">
            <a:xfrm>
              <a:off x="6738938" y="3429000"/>
              <a:ext cx="652462" cy="812800"/>
            </a:xfrm>
            <a:custGeom>
              <a:avLst/>
              <a:gdLst>
                <a:gd name="T0" fmla="*/ 0 w 926"/>
                <a:gd name="T1" fmla="*/ 857 h 1100"/>
                <a:gd name="T2" fmla="*/ 9 w 926"/>
                <a:gd name="T3" fmla="*/ 973 h 1100"/>
                <a:gd name="T4" fmla="*/ 255 w 926"/>
                <a:gd name="T5" fmla="*/ 974 h 1100"/>
                <a:gd name="T6" fmla="*/ 255 w 926"/>
                <a:gd name="T7" fmla="*/ 1091 h 1100"/>
                <a:gd name="T8" fmla="*/ 503 w 926"/>
                <a:gd name="T9" fmla="*/ 1100 h 1100"/>
                <a:gd name="T10" fmla="*/ 714 w 926"/>
                <a:gd name="T11" fmla="*/ 1074 h 1100"/>
                <a:gd name="T12" fmla="*/ 714 w 926"/>
                <a:gd name="T13" fmla="*/ 958 h 1100"/>
                <a:gd name="T14" fmla="*/ 721 w 926"/>
                <a:gd name="T15" fmla="*/ 413 h 1100"/>
                <a:gd name="T16" fmla="*/ 926 w 926"/>
                <a:gd name="T17" fmla="*/ 374 h 1100"/>
                <a:gd name="T18" fmla="*/ 923 w 926"/>
                <a:gd name="T19" fmla="*/ 207 h 1100"/>
                <a:gd name="T20" fmla="*/ 795 w 926"/>
                <a:gd name="T21" fmla="*/ 207 h 1100"/>
                <a:gd name="T22" fmla="*/ 795 w 926"/>
                <a:gd name="T23" fmla="*/ 0 h 1100"/>
                <a:gd name="T24" fmla="*/ 142 w 926"/>
                <a:gd name="T25" fmla="*/ 240 h 1100"/>
                <a:gd name="T26" fmla="*/ 26 w 926"/>
                <a:gd name="T27" fmla="*/ 364 h 1100"/>
                <a:gd name="T28" fmla="*/ 0 w 926"/>
                <a:gd name="T29" fmla="*/ 857 h 1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6"/>
                <a:gd name="T46" fmla="*/ 0 h 1100"/>
                <a:gd name="T47" fmla="*/ 926 w 926"/>
                <a:gd name="T48" fmla="*/ 1100 h 1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6" h="1100">
                  <a:moveTo>
                    <a:pt x="0" y="857"/>
                  </a:moveTo>
                  <a:lnTo>
                    <a:pt x="9" y="973"/>
                  </a:lnTo>
                  <a:lnTo>
                    <a:pt x="255" y="974"/>
                  </a:lnTo>
                  <a:lnTo>
                    <a:pt x="255" y="1091"/>
                  </a:lnTo>
                  <a:lnTo>
                    <a:pt x="503" y="1100"/>
                  </a:lnTo>
                  <a:lnTo>
                    <a:pt x="714" y="1074"/>
                  </a:lnTo>
                  <a:lnTo>
                    <a:pt x="714" y="958"/>
                  </a:lnTo>
                  <a:lnTo>
                    <a:pt x="721" y="413"/>
                  </a:lnTo>
                  <a:lnTo>
                    <a:pt x="926" y="374"/>
                  </a:lnTo>
                  <a:lnTo>
                    <a:pt x="923" y="207"/>
                  </a:lnTo>
                  <a:lnTo>
                    <a:pt x="795" y="207"/>
                  </a:lnTo>
                  <a:lnTo>
                    <a:pt x="795" y="0"/>
                  </a:lnTo>
                  <a:lnTo>
                    <a:pt x="142" y="240"/>
                  </a:lnTo>
                  <a:lnTo>
                    <a:pt x="26" y="36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Freeform 43"/>
            <p:cNvSpPr>
              <a:spLocks/>
            </p:cNvSpPr>
            <p:nvPr/>
          </p:nvSpPr>
          <p:spPr bwMode="auto">
            <a:xfrm>
              <a:off x="6996113" y="4121150"/>
              <a:ext cx="763587" cy="622300"/>
            </a:xfrm>
            <a:custGeom>
              <a:avLst/>
              <a:gdLst>
                <a:gd name="T0" fmla="*/ 0 w 1081"/>
                <a:gd name="T1" fmla="*/ 287 h 838"/>
                <a:gd name="T2" fmla="*/ 5 w 1081"/>
                <a:gd name="T3" fmla="*/ 838 h 838"/>
                <a:gd name="T4" fmla="*/ 805 w 1081"/>
                <a:gd name="T5" fmla="*/ 820 h 838"/>
                <a:gd name="T6" fmla="*/ 813 w 1081"/>
                <a:gd name="T7" fmla="*/ 689 h 838"/>
                <a:gd name="T8" fmla="*/ 944 w 1081"/>
                <a:gd name="T9" fmla="*/ 679 h 838"/>
                <a:gd name="T10" fmla="*/ 948 w 1081"/>
                <a:gd name="T11" fmla="*/ 276 h 838"/>
                <a:gd name="T12" fmla="*/ 1081 w 1081"/>
                <a:gd name="T13" fmla="*/ 276 h 838"/>
                <a:gd name="T14" fmla="*/ 1079 w 1081"/>
                <a:gd name="T15" fmla="*/ 0 h 838"/>
                <a:gd name="T16" fmla="*/ 932 w 1081"/>
                <a:gd name="T17" fmla="*/ 1 h 838"/>
                <a:gd name="T18" fmla="*/ 350 w 1081"/>
                <a:gd name="T19" fmla="*/ 19 h 838"/>
                <a:gd name="T20" fmla="*/ 350 w 1081"/>
                <a:gd name="T21" fmla="*/ 135 h 838"/>
                <a:gd name="T22" fmla="*/ 139 w 1081"/>
                <a:gd name="T23" fmla="*/ 161 h 838"/>
                <a:gd name="T24" fmla="*/ 146 w 1081"/>
                <a:gd name="T25" fmla="*/ 278 h 838"/>
                <a:gd name="T26" fmla="*/ 0 w 1081"/>
                <a:gd name="T27" fmla="*/ 287 h 8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1"/>
                <a:gd name="T43" fmla="*/ 0 h 838"/>
                <a:gd name="T44" fmla="*/ 1081 w 1081"/>
                <a:gd name="T45" fmla="*/ 838 h 8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1" h="838">
                  <a:moveTo>
                    <a:pt x="0" y="287"/>
                  </a:moveTo>
                  <a:lnTo>
                    <a:pt x="5" y="838"/>
                  </a:lnTo>
                  <a:lnTo>
                    <a:pt x="805" y="820"/>
                  </a:lnTo>
                  <a:lnTo>
                    <a:pt x="813" y="689"/>
                  </a:lnTo>
                  <a:lnTo>
                    <a:pt x="944" y="679"/>
                  </a:lnTo>
                  <a:lnTo>
                    <a:pt x="948" y="276"/>
                  </a:lnTo>
                  <a:lnTo>
                    <a:pt x="1081" y="276"/>
                  </a:lnTo>
                  <a:lnTo>
                    <a:pt x="1079" y="0"/>
                  </a:lnTo>
                  <a:lnTo>
                    <a:pt x="932" y="1"/>
                  </a:lnTo>
                  <a:lnTo>
                    <a:pt x="350" y="19"/>
                  </a:lnTo>
                  <a:lnTo>
                    <a:pt x="350" y="135"/>
                  </a:lnTo>
                  <a:lnTo>
                    <a:pt x="139" y="161"/>
                  </a:lnTo>
                  <a:lnTo>
                    <a:pt x="146" y="278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Freeform 44"/>
            <p:cNvSpPr>
              <a:spLocks/>
            </p:cNvSpPr>
            <p:nvPr/>
          </p:nvSpPr>
          <p:spPr bwMode="auto">
            <a:xfrm>
              <a:off x="3252788" y="2555875"/>
              <a:ext cx="576262" cy="673100"/>
            </a:xfrm>
            <a:custGeom>
              <a:avLst/>
              <a:gdLst>
                <a:gd name="T0" fmla="*/ 0 w 815"/>
                <a:gd name="T1" fmla="*/ 903 h 913"/>
                <a:gd name="T2" fmla="*/ 7 w 815"/>
                <a:gd name="T3" fmla="*/ 591 h 913"/>
                <a:gd name="T4" fmla="*/ 35 w 815"/>
                <a:gd name="T5" fmla="*/ 179 h 913"/>
                <a:gd name="T6" fmla="*/ 221 w 815"/>
                <a:gd name="T7" fmla="*/ 0 h 913"/>
                <a:gd name="T8" fmla="*/ 321 w 815"/>
                <a:gd name="T9" fmla="*/ 176 h 913"/>
                <a:gd name="T10" fmla="*/ 489 w 815"/>
                <a:gd name="T11" fmla="*/ 263 h 913"/>
                <a:gd name="T12" fmla="*/ 664 w 815"/>
                <a:gd name="T13" fmla="*/ 65 h 913"/>
                <a:gd name="T14" fmla="*/ 815 w 815"/>
                <a:gd name="T15" fmla="*/ 28 h 913"/>
                <a:gd name="T16" fmla="*/ 810 w 815"/>
                <a:gd name="T17" fmla="*/ 322 h 913"/>
                <a:gd name="T18" fmla="*/ 814 w 815"/>
                <a:gd name="T19" fmla="*/ 795 h 913"/>
                <a:gd name="T20" fmla="*/ 539 w 815"/>
                <a:gd name="T21" fmla="*/ 786 h 913"/>
                <a:gd name="T22" fmla="*/ 533 w 815"/>
                <a:gd name="T23" fmla="*/ 913 h 913"/>
                <a:gd name="T24" fmla="*/ 0 w 815"/>
                <a:gd name="T25" fmla="*/ 903 h 9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5"/>
                <a:gd name="T40" fmla="*/ 0 h 913"/>
                <a:gd name="T41" fmla="*/ 815 w 815"/>
                <a:gd name="T42" fmla="*/ 913 h 9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5" h="913">
                  <a:moveTo>
                    <a:pt x="0" y="903"/>
                  </a:moveTo>
                  <a:lnTo>
                    <a:pt x="7" y="591"/>
                  </a:lnTo>
                  <a:lnTo>
                    <a:pt x="35" y="179"/>
                  </a:lnTo>
                  <a:lnTo>
                    <a:pt x="221" y="0"/>
                  </a:lnTo>
                  <a:lnTo>
                    <a:pt x="321" y="176"/>
                  </a:lnTo>
                  <a:lnTo>
                    <a:pt x="489" y="263"/>
                  </a:lnTo>
                  <a:lnTo>
                    <a:pt x="664" y="65"/>
                  </a:lnTo>
                  <a:lnTo>
                    <a:pt x="815" y="28"/>
                  </a:lnTo>
                  <a:lnTo>
                    <a:pt x="810" y="322"/>
                  </a:lnTo>
                  <a:lnTo>
                    <a:pt x="814" y="795"/>
                  </a:lnTo>
                  <a:lnTo>
                    <a:pt x="539" y="786"/>
                  </a:lnTo>
                  <a:lnTo>
                    <a:pt x="533" y="913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Freeform 45"/>
            <p:cNvSpPr>
              <a:spLocks/>
            </p:cNvSpPr>
            <p:nvPr/>
          </p:nvSpPr>
          <p:spPr bwMode="auto">
            <a:xfrm>
              <a:off x="6129338" y="3259138"/>
              <a:ext cx="304800" cy="690562"/>
            </a:xfrm>
            <a:custGeom>
              <a:avLst/>
              <a:gdLst>
                <a:gd name="T0" fmla="*/ 0 w 430"/>
                <a:gd name="T1" fmla="*/ 880 h 933"/>
                <a:gd name="T2" fmla="*/ 19 w 430"/>
                <a:gd name="T3" fmla="*/ 92 h 933"/>
                <a:gd name="T4" fmla="*/ 198 w 430"/>
                <a:gd name="T5" fmla="*/ 103 h 933"/>
                <a:gd name="T6" fmla="*/ 313 w 430"/>
                <a:gd name="T7" fmla="*/ 114 h 933"/>
                <a:gd name="T8" fmla="*/ 287 w 430"/>
                <a:gd name="T9" fmla="*/ 15 h 933"/>
                <a:gd name="T10" fmla="*/ 424 w 430"/>
                <a:gd name="T11" fmla="*/ 0 h 933"/>
                <a:gd name="T12" fmla="*/ 430 w 430"/>
                <a:gd name="T13" fmla="*/ 268 h 933"/>
                <a:gd name="T14" fmla="*/ 365 w 430"/>
                <a:gd name="T15" fmla="*/ 866 h 933"/>
                <a:gd name="T16" fmla="*/ 313 w 430"/>
                <a:gd name="T17" fmla="*/ 927 h 933"/>
                <a:gd name="T18" fmla="*/ 104 w 430"/>
                <a:gd name="T19" fmla="*/ 828 h 933"/>
                <a:gd name="T20" fmla="*/ 89 w 430"/>
                <a:gd name="T21" fmla="*/ 933 h 933"/>
                <a:gd name="T22" fmla="*/ 0 w 430"/>
                <a:gd name="T23" fmla="*/ 880 h 9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933"/>
                <a:gd name="T38" fmla="*/ 430 w 430"/>
                <a:gd name="T39" fmla="*/ 933 h 9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933">
                  <a:moveTo>
                    <a:pt x="0" y="880"/>
                  </a:moveTo>
                  <a:lnTo>
                    <a:pt x="19" y="92"/>
                  </a:lnTo>
                  <a:lnTo>
                    <a:pt x="198" y="103"/>
                  </a:lnTo>
                  <a:lnTo>
                    <a:pt x="313" y="114"/>
                  </a:lnTo>
                  <a:lnTo>
                    <a:pt x="287" y="15"/>
                  </a:lnTo>
                  <a:lnTo>
                    <a:pt x="424" y="0"/>
                  </a:lnTo>
                  <a:lnTo>
                    <a:pt x="430" y="268"/>
                  </a:lnTo>
                  <a:lnTo>
                    <a:pt x="365" y="866"/>
                  </a:lnTo>
                  <a:lnTo>
                    <a:pt x="313" y="927"/>
                  </a:lnTo>
                  <a:lnTo>
                    <a:pt x="104" y="828"/>
                  </a:lnTo>
                  <a:lnTo>
                    <a:pt x="89" y="933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879975" y="4129088"/>
              <a:ext cx="533400" cy="468312"/>
            </a:xfrm>
            <a:custGeom>
              <a:avLst/>
              <a:gdLst/>
              <a:ahLst/>
              <a:cxnLst>
                <a:cxn ang="0">
                  <a:pos x="0" y="618"/>
                </a:cxn>
                <a:cxn ang="0">
                  <a:pos x="2" y="287"/>
                </a:cxn>
                <a:cxn ang="0">
                  <a:pos x="12" y="0"/>
                </a:cxn>
                <a:cxn ang="0">
                  <a:pos x="81" y="11"/>
                </a:cxn>
                <a:cxn ang="0">
                  <a:pos x="623" y="25"/>
                </a:cxn>
                <a:cxn ang="0">
                  <a:pos x="754" y="21"/>
                </a:cxn>
                <a:cxn ang="0">
                  <a:pos x="754" y="287"/>
                </a:cxn>
                <a:cxn ang="0">
                  <a:pos x="746" y="636"/>
                </a:cxn>
                <a:cxn ang="0">
                  <a:pos x="0" y="618"/>
                </a:cxn>
              </a:cxnLst>
              <a:rect l="0" t="0" r="r" b="b"/>
              <a:pathLst>
                <a:path w="754" h="636">
                  <a:moveTo>
                    <a:pt x="0" y="618"/>
                  </a:moveTo>
                  <a:lnTo>
                    <a:pt x="2" y="287"/>
                  </a:lnTo>
                  <a:lnTo>
                    <a:pt x="12" y="0"/>
                  </a:lnTo>
                  <a:lnTo>
                    <a:pt x="81" y="11"/>
                  </a:lnTo>
                  <a:lnTo>
                    <a:pt x="623" y="25"/>
                  </a:lnTo>
                  <a:lnTo>
                    <a:pt x="754" y="21"/>
                  </a:lnTo>
                  <a:lnTo>
                    <a:pt x="754" y="287"/>
                  </a:lnTo>
                  <a:lnTo>
                    <a:pt x="746" y="636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38" name="Freeform 47"/>
            <p:cNvSpPr>
              <a:spLocks/>
            </p:cNvSpPr>
            <p:nvPr/>
          </p:nvSpPr>
          <p:spPr bwMode="auto">
            <a:xfrm>
              <a:off x="1547813" y="1292225"/>
              <a:ext cx="976312" cy="646113"/>
            </a:xfrm>
            <a:custGeom>
              <a:avLst/>
              <a:gdLst>
                <a:gd name="T0" fmla="*/ 0 w 1381"/>
                <a:gd name="T1" fmla="*/ 785 h 870"/>
                <a:gd name="T2" fmla="*/ 54 w 1381"/>
                <a:gd name="T3" fmla="*/ 0 h 870"/>
                <a:gd name="T4" fmla="*/ 620 w 1381"/>
                <a:gd name="T5" fmla="*/ 27 h 870"/>
                <a:gd name="T6" fmla="*/ 1220 w 1381"/>
                <a:gd name="T7" fmla="*/ 65 h 870"/>
                <a:gd name="T8" fmla="*/ 1381 w 1381"/>
                <a:gd name="T9" fmla="*/ 74 h 870"/>
                <a:gd name="T10" fmla="*/ 1328 w 1381"/>
                <a:gd name="T11" fmla="*/ 870 h 870"/>
                <a:gd name="T12" fmla="*/ 1165 w 1381"/>
                <a:gd name="T13" fmla="*/ 870 h 870"/>
                <a:gd name="T14" fmla="*/ 486 w 1381"/>
                <a:gd name="T15" fmla="*/ 818 h 870"/>
                <a:gd name="T16" fmla="*/ 0 w 1381"/>
                <a:gd name="T17" fmla="*/ 785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1"/>
                <a:gd name="T28" fmla="*/ 0 h 870"/>
                <a:gd name="T29" fmla="*/ 1381 w 1381"/>
                <a:gd name="T30" fmla="*/ 870 h 8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1" h="870">
                  <a:moveTo>
                    <a:pt x="0" y="785"/>
                  </a:moveTo>
                  <a:lnTo>
                    <a:pt x="54" y="0"/>
                  </a:lnTo>
                  <a:lnTo>
                    <a:pt x="620" y="27"/>
                  </a:lnTo>
                  <a:lnTo>
                    <a:pt x="1220" y="65"/>
                  </a:lnTo>
                  <a:lnTo>
                    <a:pt x="1381" y="74"/>
                  </a:lnTo>
                  <a:lnTo>
                    <a:pt x="1328" y="870"/>
                  </a:lnTo>
                  <a:lnTo>
                    <a:pt x="1165" y="870"/>
                  </a:lnTo>
                  <a:lnTo>
                    <a:pt x="486" y="818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48"/>
            <p:cNvSpPr>
              <a:spLocks/>
            </p:cNvSpPr>
            <p:nvPr/>
          </p:nvSpPr>
          <p:spPr bwMode="auto">
            <a:xfrm>
              <a:off x="3917950" y="4165600"/>
              <a:ext cx="546100" cy="584200"/>
            </a:xfrm>
            <a:custGeom>
              <a:avLst/>
              <a:gdLst>
                <a:gd name="T0" fmla="*/ 0 w 772"/>
                <a:gd name="T1" fmla="*/ 149 h 794"/>
                <a:gd name="T2" fmla="*/ 19 w 772"/>
                <a:gd name="T3" fmla="*/ 443 h 794"/>
                <a:gd name="T4" fmla="*/ 12 w 772"/>
                <a:gd name="T5" fmla="*/ 631 h 794"/>
                <a:gd name="T6" fmla="*/ 319 w 772"/>
                <a:gd name="T7" fmla="*/ 659 h 794"/>
                <a:gd name="T8" fmla="*/ 570 w 772"/>
                <a:gd name="T9" fmla="*/ 794 h 794"/>
                <a:gd name="T10" fmla="*/ 757 w 772"/>
                <a:gd name="T11" fmla="*/ 730 h 794"/>
                <a:gd name="T12" fmla="*/ 772 w 772"/>
                <a:gd name="T13" fmla="*/ 479 h 794"/>
                <a:gd name="T14" fmla="*/ 698 w 772"/>
                <a:gd name="T15" fmla="*/ 477 h 794"/>
                <a:gd name="T16" fmla="*/ 701 w 772"/>
                <a:gd name="T17" fmla="*/ 378 h 794"/>
                <a:gd name="T18" fmla="*/ 707 w 772"/>
                <a:gd name="T19" fmla="*/ 210 h 794"/>
                <a:gd name="T20" fmla="*/ 510 w 772"/>
                <a:gd name="T21" fmla="*/ 202 h 794"/>
                <a:gd name="T22" fmla="*/ 508 w 772"/>
                <a:gd name="T23" fmla="*/ 68 h 794"/>
                <a:gd name="T24" fmla="*/ 152 w 772"/>
                <a:gd name="T25" fmla="*/ 0 h 794"/>
                <a:gd name="T26" fmla="*/ 0 w 772"/>
                <a:gd name="T27" fmla="*/ 149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2"/>
                <a:gd name="T43" fmla="*/ 0 h 794"/>
                <a:gd name="T44" fmla="*/ 772 w 772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2" h="794">
                  <a:moveTo>
                    <a:pt x="0" y="149"/>
                  </a:moveTo>
                  <a:lnTo>
                    <a:pt x="19" y="443"/>
                  </a:lnTo>
                  <a:lnTo>
                    <a:pt x="12" y="631"/>
                  </a:lnTo>
                  <a:lnTo>
                    <a:pt x="319" y="659"/>
                  </a:lnTo>
                  <a:lnTo>
                    <a:pt x="570" y="794"/>
                  </a:lnTo>
                  <a:lnTo>
                    <a:pt x="757" y="730"/>
                  </a:lnTo>
                  <a:lnTo>
                    <a:pt x="772" y="479"/>
                  </a:lnTo>
                  <a:lnTo>
                    <a:pt x="698" y="477"/>
                  </a:lnTo>
                  <a:lnTo>
                    <a:pt x="701" y="378"/>
                  </a:lnTo>
                  <a:lnTo>
                    <a:pt x="707" y="210"/>
                  </a:lnTo>
                  <a:lnTo>
                    <a:pt x="510" y="202"/>
                  </a:lnTo>
                  <a:lnTo>
                    <a:pt x="508" y="68"/>
                  </a:lnTo>
                  <a:lnTo>
                    <a:pt x="152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813550" y="1474788"/>
              <a:ext cx="180975" cy="668337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7" y="9"/>
                </a:cxn>
                <a:cxn ang="0">
                  <a:pos x="48" y="0"/>
                </a:cxn>
                <a:cxn ang="0">
                  <a:pos x="259" y="2"/>
                </a:cxn>
                <a:cxn ang="0">
                  <a:pos x="243" y="611"/>
                </a:cxn>
                <a:cxn ang="0">
                  <a:pos x="233" y="896"/>
                </a:cxn>
                <a:cxn ang="0">
                  <a:pos x="0" y="905"/>
                </a:cxn>
              </a:cxnLst>
              <a:rect l="0" t="0" r="r" b="b"/>
              <a:pathLst>
                <a:path w="259" h="905">
                  <a:moveTo>
                    <a:pt x="0" y="905"/>
                  </a:moveTo>
                  <a:lnTo>
                    <a:pt x="7" y="9"/>
                  </a:lnTo>
                  <a:lnTo>
                    <a:pt x="48" y="0"/>
                  </a:lnTo>
                  <a:lnTo>
                    <a:pt x="259" y="2"/>
                  </a:lnTo>
                  <a:lnTo>
                    <a:pt x="243" y="611"/>
                  </a:lnTo>
                  <a:lnTo>
                    <a:pt x="233" y="896"/>
                  </a:lnTo>
                  <a:lnTo>
                    <a:pt x="0" y="905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3802063" y="3197225"/>
              <a:ext cx="685800" cy="436563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35" y="0"/>
                </a:cxn>
                <a:cxn ang="0">
                  <a:pos x="975" y="34"/>
                </a:cxn>
                <a:cxn ang="0">
                  <a:pos x="971" y="589"/>
                </a:cxn>
                <a:cxn ang="0">
                  <a:pos x="0" y="536"/>
                </a:cxn>
              </a:cxnLst>
              <a:rect l="0" t="0" r="r" b="b"/>
              <a:pathLst>
                <a:path w="975" h="589">
                  <a:moveTo>
                    <a:pt x="0" y="536"/>
                  </a:moveTo>
                  <a:lnTo>
                    <a:pt x="35" y="0"/>
                  </a:lnTo>
                  <a:lnTo>
                    <a:pt x="975" y="34"/>
                  </a:lnTo>
                  <a:lnTo>
                    <a:pt x="971" y="589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42" name="Freeform 51"/>
            <p:cNvSpPr>
              <a:spLocks/>
            </p:cNvSpPr>
            <p:nvPr/>
          </p:nvSpPr>
          <p:spPr bwMode="auto">
            <a:xfrm>
              <a:off x="3795713" y="1422400"/>
              <a:ext cx="814387" cy="715963"/>
            </a:xfrm>
            <a:custGeom>
              <a:avLst/>
              <a:gdLst>
                <a:gd name="T0" fmla="*/ 0 w 1150"/>
                <a:gd name="T1" fmla="*/ 0 h 969"/>
                <a:gd name="T2" fmla="*/ 213 w 1150"/>
                <a:gd name="T3" fmla="*/ 314 h 969"/>
                <a:gd name="T4" fmla="*/ 421 w 1150"/>
                <a:gd name="T5" fmla="*/ 394 h 969"/>
                <a:gd name="T6" fmla="*/ 622 w 1150"/>
                <a:gd name="T7" fmla="*/ 787 h 969"/>
                <a:gd name="T8" fmla="*/ 979 w 1150"/>
                <a:gd name="T9" fmla="*/ 969 h 969"/>
                <a:gd name="T10" fmla="*/ 1135 w 1150"/>
                <a:gd name="T11" fmla="*/ 966 h 969"/>
                <a:gd name="T12" fmla="*/ 1138 w 1150"/>
                <a:gd name="T13" fmla="*/ 875 h 969"/>
                <a:gd name="T14" fmla="*/ 1150 w 1150"/>
                <a:gd name="T15" fmla="*/ 34 h 969"/>
                <a:gd name="T16" fmla="*/ 571 w 1150"/>
                <a:gd name="T17" fmla="*/ 14 h 969"/>
                <a:gd name="T18" fmla="*/ 0 w 1150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50"/>
                <a:gd name="T31" fmla="*/ 0 h 969"/>
                <a:gd name="T32" fmla="*/ 1150 w 1150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50" h="969">
                  <a:moveTo>
                    <a:pt x="0" y="0"/>
                  </a:moveTo>
                  <a:lnTo>
                    <a:pt x="213" y="314"/>
                  </a:lnTo>
                  <a:lnTo>
                    <a:pt x="421" y="394"/>
                  </a:lnTo>
                  <a:lnTo>
                    <a:pt x="622" y="787"/>
                  </a:lnTo>
                  <a:lnTo>
                    <a:pt x="979" y="969"/>
                  </a:lnTo>
                  <a:lnTo>
                    <a:pt x="1135" y="966"/>
                  </a:lnTo>
                  <a:lnTo>
                    <a:pt x="1138" y="875"/>
                  </a:lnTo>
                  <a:lnTo>
                    <a:pt x="1150" y="34"/>
                  </a:lnTo>
                  <a:lnTo>
                    <a:pt x="57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52"/>
            <p:cNvSpPr>
              <a:spLocks/>
            </p:cNvSpPr>
            <p:nvPr/>
          </p:nvSpPr>
          <p:spPr bwMode="auto">
            <a:xfrm>
              <a:off x="3656013" y="1652588"/>
              <a:ext cx="581025" cy="744537"/>
            </a:xfrm>
            <a:custGeom>
              <a:avLst/>
              <a:gdLst>
                <a:gd name="T0" fmla="*/ 0 w 822"/>
                <a:gd name="T1" fmla="*/ 977 h 1009"/>
                <a:gd name="T2" fmla="*/ 14 w 822"/>
                <a:gd name="T3" fmla="*/ 333 h 1009"/>
                <a:gd name="T4" fmla="*/ 400 w 822"/>
                <a:gd name="T5" fmla="*/ 332 h 1009"/>
                <a:gd name="T6" fmla="*/ 413 w 822"/>
                <a:gd name="T7" fmla="*/ 0 h 1009"/>
                <a:gd name="T8" fmla="*/ 621 w 822"/>
                <a:gd name="T9" fmla="*/ 80 h 1009"/>
                <a:gd name="T10" fmla="*/ 822 w 822"/>
                <a:gd name="T11" fmla="*/ 473 h 1009"/>
                <a:gd name="T12" fmla="*/ 815 w 822"/>
                <a:gd name="T13" fmla="*/ 1009 h 1009"/>
                <a:gd name="T14" fmla="*/ 265 w 822"/>
                <a:gd name="T15" fmla="*/ 997 h 1009"/>
                <a:gd name="T16" fmla="*/ 0 w 822"/>
                <a:gd name="T17" fmla="*/ 977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1009"/>
                <a:gd name="T29" fmla="*/ 822 w 822"/>
                <a:gd name="T30" fmla="*/ 1009 h 10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1009">
                  <a:moveTo>
                    <a:pt x="0" y="977"/>
                  </a:moveTo>
                  <a:lnTo>
                    <a:pt x="14" y="333"/>
                  </a:lnTo>
                  <a:lnTo>
                    <a:pt x="400" y="332"/>
                  </a:lnTo>
                  <a:lnTo>
                    <a:pt x="413" y="0"/>
                  </a:lnTo>
                  <a:lnTo>
                    <a:pt x="621" y="80"/>
                  </a:lnTo>
                  <a:lnTo>
                    <a:pt x="822" y="473"/>
                  </a:lnTo>
                  <a:lnTo>
                    <a:pt x="815" y="1009"/>
                  </a:lnTo>
                  <a:lnTo>
                    <a:pt x="265" y="997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FECBB0"/>
            </a:solidFill>
            <a:ln w="15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53"/>
            <p:cNvSpPr>
              <a:spLocks/>
            </p:cNvSpPr>
            <p:nvPr/>
          </p:nvSpPr>
          <p:spPr bwMode="auto">
            <a:xfrm>
              <a:off x="6446838" y="4146550"/>
              <a:ext cx="652462" cy="620713"/>
            </a:xfrm>
            <a:custGeom>
              <a:avLst/>
              <a:gdLst>
                <a:gd name="T0" fmla="*/ 0 w 925"/>
                <a:gd name="T1" fmla="*/ 836 h 839"/>
                <a:gd name="T2" fmla="*/ 12 w 925"/>
                <a:gd name="T3" fmla="*/ 426 h 839"/>
                <a:gd name="T4" fmla="*/ 348 w 925"/>
                <a:gd name="T5" fmla="*/ 421 h 839"/>
                <a:gd name="T6" fmla="*/ 424 w 925"/>
                <a:gd name="T7" fmla="*/ 0 h 839"/>
                <a:gd name="T8" fmla="*/ 670 w 925"/>
                <a:gd name="T9" fmla="*/ 1 h 839"/>
                <a:gd name="T10" fmla="*/ 670 w 925"/>
                <a:gd name="T11" fmla="*/ 118 h 839"/>
                <a:gd name="T12" fmla="*/ 918 w 925"/>
                <a:gd name="T13" fmla="*/ 127 h 839"/>
                <a:gd name="T14" fmla="*/ 925 w 925"/>
                <a:gd name="T15" fmla="*/ 244 h 839"/>
                <a:gd name="T16" fmla="*/ 779 w 925"/>
                <a:gd name="T17" fmla="*/ 253 h 839"/>
                <a:gd name="T18" fmla="*/ 784 w 925"/>
                <a:gd name="T19" fmla="*/ 804 h 839"/>
                <a:gd name="T20" fmla="*/ 594 w 925"/>
                <a:gd name="T21" fmla="*/ 839 h 839"/>
                <a:gd name="T22" fmla="*/ 0 w 925"/>
                <a:gd name="T23" fmla="*/ 836 h 8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5"/>
                <a:gd name="T37" fmla="*/ 0 h 839"/>
                <a:gd name="T38" fmla="*/ 925 w 925"/>
                <a:gd name="T39" fmla="*/ 839 h 8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5" h="839">
                  <a:moveTo>
                    <a:pt x="0" y="836"/>
                  </a:moveTo>
                  <a:lnTo>
                    <a:pt x="12" y="426"/>
                  </a:lnTo>
                  <a:lnTo>
                    <a:pt x="348" y="421"/>
                  </a:lnTo>
                  <a:lnTo>
                    <a:pt x="424" y="0"/>
                  </a:lnTo>
                  <a:lnTo>
                    <a:pt x="670" y="1"/>
                  </a:lnTo>
                  <a:lnTo>
                    <a:pt x="670" y="118"/>
                  </a:lnTo>
                  <a:lnTo>
                    <a:pt x="918" y="127"/>
                  </a:lnTo>
                  <a:lnTo>
                    <a:pt x="925" y="244"/>
                  </a:lnTo>
                  <a:lnTo>
                    <a:pt x="779" y="253"/>
                  </a:lnTo>
                  <a:lnTo>
                    <a:pt x="784" y="804"/>
                  </a:lnTo>
                  <a:lnTo>
                    <a:pt x="594" y="839"/>
                  </a:lnTo>
                  <a:lnTo>
                    <a:pt x="0" y="836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54"/>
            <p:cNvSpPr>
              <a:spLocks/>
            </p:cNvSpPr>
            <p:nvPr/>
          </p:nvSpPr>
          <p:spPr bwMode="auto">
            <a:xfrm>
              <a:off x="6242050" y="4767263"/>
              <a:ext cx="720725" cy="503237"/>
            </a:xfrm>
            <a:custGeom>
              <a:avLst/>
              <a:gdLst>
                <a:gd name="T0" fmla="*/ 0 w 1022"/>
                <a:gd name="T1" fmla="*/ 526 h 680"/>
                <a:gd name="T2" fmla="*/ 37 w 1022"/>
                <a:gd name="T3" fmla="*/ 418 h 680"/>
                <a:gd name="T4" fmla="*/ 78 w 1022"/>
                <a:gd name="T5" fmla="*/ 70 h 680"/>
                <a:gd name="T6" fmla="*/ 292 w 1022"/>
                <a:gd name="T7" fmla="*/ 0 h 680"/>
                <a:gd name="T8" fmla="*/ 886 w 1022"/>
                <a:gd name="T9" fmla="*/ 3 h 680"/>
                <a:gd name="T10" fmla="*/ 907 w 1022"/>
                <a:gd name="T11" fmla="*/ 281 h 680"/>
                <a:gd name="T12" fmla="*/ 1022 w 1022"/>
                <a:gd name="T13" fmla="*/ 453 h 680"/>
                <a:gd name="T14" fmla="*/ 980 w 1022"/>
                <a:gd name="T15" fmla="*/ 453 h 680"/>
                <a:gd name="T16" fmla="*/ 714 w 1022"/>
                <a:gd name="T17" fmla="*/ 478 h 680"/>
                <a:gd name="T18" fmla="*/ 529 w 1022"/>
                <a:gd name="T19" fmla="*/ 638 h 680"/>
                <a:gd name="T20" fmla="*/ 300 w 1022"/>
                <a:gd name="T21" fmla="*/ 680 h 680"/>
                <a:gd name="T22" fmla="*/ 0 w 1022"/>
                <a:gd name="T23" fmla="*/ 526 h 6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2"/>
                <a:gd name="T37" fmla="*/ 0 h 680"/>
                <a:gd name="T38" fmla="*/ 1022 w 1022"/>
                <a:gd name="T39" fmla="*/ 680 h 6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2" h="680">
                  <a:moveTo>
                    <a:pt x="0" y="526"/>
                  </a:moveTo>
                  <a:lnTo>
                    <a:pt x="37" y="418"/>
                  </a:lnTo>
                  <a:lnTo>
                    <a:pt x="78" y="70"/>
                  </a:lnTo>
                  <a:lnTo>
                    <a:pt x="292" y="0"/>
                  </a:lnTo>
                  <a:lnTo>
                    <a:pt x="886" y="3"/>
                  </a:lnTo>
                  <a:lnTo>
                    <a:pt x="907" y="281"/>
                  </a:lnTo>
                  <a:lnTo>
                    <a:pt x="1022" y="453"/>
                  </a:lnTo>
                  <a:lnTo>
                    <a:pt x="980" y="453"/>
                  </a:lnTo>
                  <a:lnTo>
                    <a:pt x="714" y="478"/>
                  </a:lnTo>
                  <a:lnTo>
                    <a:pt x="529" y="638"/>
                  </a:lnTo>
                  <a:lnTo>
                    <a:pt x="300" y="68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55"/>
            <p:cNvSpPr>
              <a:spLocks/>
            </p:cNvSpPr>
            <p:nvPr/>
          </p:nvSpPr>
          <p:spPr bwMode="auto">
            <a:xfrm>
              <a:off x="5402263" y="4848225"/>
              <a:ext cx="573087" cy="423863"/>
            </a:xfrm>
            <a:custGeom>
              <a:avLst/>
              <a:gdLst>
                <a:gd name="T0" fmla="*/ 0 w 810"/>
                <a:gd name="T1" fmla="*/ 233 h 573"/>
                <a:gd name="T2" fmla="*/ 13 w 810"/>
                <a:gd name="T3" fmla="*/ 0 h 573"/>
                <a:gd name="T4" fmla="*/ 763 w 810"/>
                <a:gd name="T5" fmla="*/ 13 h 573"/>
                <a:gd name="T6" fmla="*/ 810 w 810"/>
                <a:gd name="T7" fmla="*/ 184 h 573"/>
                <a:gd name="T8" fmla="*/ 773 w 810"/>
                <a:gd name="T9" fmla="*/ 200 h 573"/>
                <a:gd name="T10" fmla="*/ 654 w 810"/>
                <a:gd name="T11" fmla="*/ 386 h 573"/>
                <a:gd name="T12" fmla="*/ 558 w 810"/>
                <a:gd name="T13" fmla="*/ 359 h 573"/>
                <a:gd name="T14" fmla="*/ 517 w 810"/>
                <a:gd name="T15" fmla="*/ 573 h 573"/>
                <a:gd name="T16" fmla="*/ 423 w 810"/>
                <a:gd name="T17" fmla="*/ 445 h 573"/>
                <a:gd name="T18" fmla="*/ 434 w 810"/>
                <a:gd name="T19" fmla="*/ 277 h 573"/>
                <a:gd name="T20" fmla="*/ 196 w 810"/>
                <a:gd name="T21" fmla="*/ 434 h 573"/>
                <a:gd name="T22" fmla="*/ 75 w 810"/>
                <a:gd name="T23" fmla="*/ 253 h 573"/>
                <a:gd name="T24" fmla="*/ 0 w 810"/>
                <a:gd name="T25" fmla="*/ 233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0"/>
                <a:gd name="T40" fmla="*/ 0 h 573"/>
                <a:gd name="T41" fmla="*/ 810 w 810"/>
                <a:gd name="T42" fmla="*/ 573 h 5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0" h="573">
                  <a:moveTo>
                    <a:pt x="0" y="233"/>
                  </a:moveTo>
                  <a:lnTo>
                    <a:pt x="13" y="0"/>
                  </a:lnTo>
                  <a:lnTo>
                    <a:pt x="763" y="13"/>
                  </a:lnTo>
                  <a:lnTo>
                    <a:pt x="810" y="184"/>
                  </a:lnTo>
                  <a:lnTo>
                    <a:pt x="773" y="200"/>
                  </a:lnTo>
                  <a:lnTo>
                    <a:pt x="654" y="386"/>
                  </a:lnTo>
                  <a:lnTo>
                    <a:pt x="558" y="359"/>
                  </a:lnTo>
                  <a:lnTo>
                    <a:pt x="517" y="573"/>
                  </a:lnTo>
                  <a:lnTo>
                    <a:pt x="423" y="445"/>
                  </a:lnTo>
                  <a:lnTo>
                    <a:pt x="434" y="277"/>
                  </a:lnTo>
                  <a:lnTo>
                    <a:pt x="196" y="434"/>
                  </a:lnTo>
                  <a:lnTo>
                    <a:pt x="75" y="25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56"/>
            <p:cNvSpPr>
              <a:spLocks/>
            </p:cNvSpPr>
            <p:nvPr/>
          </p:nvSpPr>
          <p:spPr bwMode="auto">
            <a:xfrm>
              <a:off x="5943600" y="4745038"/>
              <a:ext cx="349250" cy="409575"/>
            </a:xfrm>
            <a:custGeom>
              <a:avLst/>
              <a:gdLst>
                <a:gd name="T0" fmla="*/ 0 w 499"/>
                <a:gd name="T1" fmla="*/ 153 h 553"/>
                <a:gd name="T2" fmla="*/ 46 w 499"/>
                <a:gd name="T3" fmla="*/ 3 h 553"/>
                <a:gd name="T4" fmla="*/ 397 w 499"/>
                <a:gd name="T5" fmla="*/ 0 h 553"/>
                <a:gd name="T6" fmla="*/ 499 w 499"/>
                <a:gd name="T7" fmla="*/ 98 h 553"/>
                <a:gd name="T8" fmla="*/ 458 w 499"/>
                <a:gd name="T9" fmla="*/ 446 h 553"/>
                <a:gd name="T10" fmla="*/ 364 w 499"/>
                <a:gd name="T11" fmla="*/ 411 h 553"/>
                <a:gd name="T12" fmla="*/ 273 w 499"/>
                <a:gd name="T13" fmla="*/ 553 h 553"/>
                <a:gd name="T14" fmla="*/ 111 w 499"/>
                <a:gd name="T15" fmla="*/ 512 h 553"/>
                <a:gd name="T16" fmla="*/ 47 w 499"/>
                <a:gd name="T17" fmla="*/ 324 h 553"/>
                <a:gd name="T18" fmla="*/ 0 w 499"/>
                <a:gd name="T19" fmla="*/ 153 h 5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9"/>
                <a:gd name="T31" fmla="*/ 0 h 553"/>
                <a:gd name="T32" fmla="*/ 499 w 499"/>
                <a:gd name="T33" fmla="*/ 553 h 5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9" h="553">
                  <a:moveTo>
                    <a:pt x="0" y="153"/>
                  </a:moveTo>
                  <a:lnTo>
                    <a:pt x="46" y="3"/>
                  </a:lnTo>
                  <a:lnTo>
                    <a:pt x="397" y="0"/>
                  </a:lnTo>
                  <a:lnTo>
                    <a:pt x="499" y="98"/>
                  </a:lnTo>
                  <a:lnTo>
                    <a:pt x="458" y="446"/>
                  </a:lnTo>
                  <a:lnTo>
                    <a:pt x="364" y="411"/>
                  </a:lnTo>
                  <a:lnTo>
                    <a:pt x="273" y="553"/>
                  </a:lnTo>
                  <a:lnTo>
                    <a:pt x="111" y="512"/>
                  </a:lnTo>
                  <a:lnTo>
                    <a:pt x="47" y="32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Freeform 57"/>
            <p:cNvSpPr>
              <a:spLocks/>
            </p:cNvSpPr>
            <p:nvPr/>
          </p:nvSpPr>
          <p:spPr bwMode="auto">
            <a:xfrm>
              <a:off x="7651750" y="3338513"/>
              <a:ext cx="552450" cy="998537"/>
            </a:xfrm>
            <a:custGeom>
              <a:avLst/>
              <a:gdLst>
                <a:gd name="T0" fmla="*/ 0 w 783"/>
                <a:gd name="T1" fmla="*/ 799 h 1348"/>
                <a:gd name="T2" fmla="*/ 8 w 783"/>
                <a:gd name="T3" fmla="*/ 1061 h 1348"/>
                <a:gd name="T4" fmla="*/ 155 w 783"/>
                <a:gd name="T5" fmla="*/ 1060 h 1348"/>
                <a:gd name="T6" fmla="*/ 157 w 783"/>
                <a:gd name="T7" fmla="*/ 1336 h 1348"/>
                <a:gd name="T8" fmla="*/ 747 w 783"/>
                <a:gd name="T9" fmla="*/ 1348 h 1348"/>
                <a:gd name="T10" fmla="*/ 760 w 783"/>
                <a:gd name="T11" fmla="*/ 1008 h 1348"/>
                <a:gd name="T12" fmla="*/ 769 w 783"/>
                <a:gd name="T13" fmla="*/ 641 h 1348"/>
                <a:gd name="T14" fmla="*/ 783 w 783"/>
                <a:gd name="T15" fmla="*/ 0 h 1348"/>
                <a:gd name="T16" fmla="*/ 532 w 783"/>
                <a:gd name="T17" fmla="*/ 172 h 1348"/>
                <a:gd name="T18" fmla="*/ 430 w 783"/>
                <a:gd name="T19" fmla="*/ 29 h 1348"/>
                <a:gd name="T20" fmla="*/ 306 w 783"/>
                <a:gd name="T21" fmla="*/ 56 h 1348"/>
                <a:gd name="T22" fmla="*/ 309 w 783"/>
                <a:gd name="T23" fmla="*/ 244 h 1348"/>
                <a:gd name="T24" fmla="*/ 172 w 783"/>
                <a:gd name="T25" fmla="*/ 253 h 1348"/>
                <a:gd name="T26" fmla="*/ 172 w 783"/>
                <a:gd name="T27" fmla="*/ 485 h 1348"/>
                <a:gd name="T28" fmla="*/ 167 w 783"/>
                <a:gd name="T29" fmla="*/ 649 h 1348"/>
                <a:gd name="T30" fmla="*/ 0 w 783"/>
                <a:gd name="T31" fmla="*/ 799 h 13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83"/>
                <a:gd name="T49" fmla="*/ 0 h 1348"/>
                <a:gd name="T50" fmla="*/ 783 w 783"/>
                <a:gd name="T51" fmla="*/ 1348 h 13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83" h="1348">
                  <a:moveTo>
                    <a:pt x="0" y="799"/>
                  </a:moveTo>
                  <a:lnTo>
                    <a:pt x="8" y="1061"/>
                  </a:lnTo>
                  <a:lnTo>
                    <a:pt x="155" y="1060"/>
                  </a:lnTo>
                  <a:lnTo>
                    <a:pt x="157" y="1336"/>
                  </a:lnTo>
                  <a:lnTo>
                    <a:pt x="747" y="1348"/>
                  </a:lnTo>
                  <a:lnTo>
                    <a:pt x="760" y="1008"/>
                  </a:lnTo>
                  <a:lnTo>
                    <a:pt x="769" y="641"/>
                  </a:lnTo>
                  <a:lnTo>
                    <a:pt x="783" y="0"/>
                  </a:lnTo>
                  <a:lnTo>
                    <a:pt x="532" y="172"/>
                  </a:lnTo>
                  <a:lnTo>
                    <a:pt x="430" y="29"/>
                  </a:lnTo>
                  <a:lnTo>
                    <a:pt x="306" y="56"/>
                  </a:lnTo>
                  <a:lnTo>
                    <a:pt x="309" y="244"/>
                  </a:lnTo>
                  <a:lnTo>
                    <a:pt x="172" y="253"/>
                  </a:lnTo>
                  <a:lnTo>
                    <a:pt x="172" y="485"/>
                  </a:lnTo>
                  <a:lnTo>
                    <a:pt x="167" y="649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rgbClr val="FF8A4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7427913" y="2419350"/>
              <a:ext cx="452437" cy="617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57" y="137"/>
                </a:cxn>
                <a:cxn ang="0">
                  <a:pos x="236" y="126"/>
                </a:cxn>
                <a:cxn ang="0">
                  <a:pos x="236" y="2"/>
                </a:cxn>
                <a:cxn ang="0">
                  <a:pos x="363" y="2"/>
                </a:cxn>
                <a:cxn ang="0">
                  <a:pos x="641" y="0"/>
                </a:cxn>
                <a:cxn ang="0">
                  <a:pos x="633" y="824"/>
                </a:cxn>
                <a:cxn ang="0">
                  <a:pos x="217" y="834"/>
                </a:cxn>
                <a:cxn ang="0">
                  <a:pos x="215" y="566"/>
                </a:cxn>
                <a:cxn ang="0">
                  <a:pos x="43" y="566"/>
                </a:cxn>
                <a:cxn ang="0">
                  <a:pos x="85" y="245"/>
                </a:cxn>
                <a:cxn ang="0">
                  <a:pos x="0" y="209"/>
                </a:cxn>
              </a:cxnLst>
              <a:rect l="0" t="0" r="r" b="b"/>
              <a:pathLst>
                <a:path w="641" h="834">
                  <a:moveTo>
                    <a:pt x="0" y="209"/>
                  </a:moveTo>
                  <a:lnTo>
                    <a:pt x="57" y="137"/>
                  </a:lnTo>
                  <a:lnTo>
                    <a:pt x="236" y="126"/>
                  </a:lnTo>
                  <a:lnTo>
                    <a:pt x="236" y="2"/>
                  </a:lnTo>
                  <a:lnTo>
                    <a:pt x="363" y="2"/>
                  </a:lnTo>
                  <a:lnTo>
                    <a:pt x="641" y="0"/>
                  </a:lnTo>
                  <a:lnTo>
                    <a:pt x="633" y="824"/>
                  </a:lnTo>
                  <a:lnTo>
                    <a:pt x="217" y="834"/>
                  </a:lnTo>
                  <a:lnTo>
                    <a:pt x="215" y="566"/>
                  </a:lnTo>
                  <a:lnTo>
                    <a:pt x="43" y="566"/>
                  </a:lnTo>
                  <a:lnTo>
                    <a:pt x="85" y="245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7685088" y="1839913"/>
              <a:ext cx="393700" cy="593725"/>
            </a:xfrm>
            <a:custGeom>
              <a:avLst/>
              <a:gdLst/>
              <a:ahLst/>
              <a:cxnLst>
                <a:cxn ang="0">
                  <a:pos x="0" y="788"/>
                </a:cxn>
                <a:cxn ang="0">
                  <a:pos x="4" y="251"/>
                </a:cxn>
                <a:cxn ang="0">
                  <a:pos x="11" y="0"/>
                </a:cxn>
                <a:cxn ang="0">
                  <a:pos x="473" y="14"/>
                </a:cxn>
                <a:cxn ang="0">
                  <a:pos x="489" y="292"/>
                </a:cxn>
                <a:cxn ang="0">
                  <a:pos x="558" y="801"/>
                </a:cxn>
                <a:cxn ang="0">
                  <a:pos x="278" y="786"/>
                </a:cxn>
                <a:cxn ang="0">
                  <a:pos x="0" y="788"/>
                </a:cxn>
              </a:cxnLst>
              <a:rect l="0" t="0" r="r" b="b"/>
              <a:pathLst>
                <a:path w="558" h="801">
                  <a:moveTo>
                    <a:pt x="0" y="788"/>
                  </a:moveTo>
                  <a:lnTo>
                    <a:pt x="4" y="251"/>
                  </a:lnTo>
                  <a:lnTo>
                    <a:pt x="11" y="0"/>
                  </a:lnTo>
                  <a:lnTo>
                    <a:pt x="473" y="14"/>
                  </a:lnTo>
                  <a:lnTo>
                    <a:pt x="489" y="292"/>
                  </a:lnTo>
                  <a:lnTo>
                    <a:pt x="558" y="801"/>
                  </a:lnTo>
                  <a:lnTo>
                    <a:pt x="278" y="786"/>
                  </a:lnTo>
                  <a:lnTo>
                    <a:pt x="0" y="788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7312025" y="2019300"/>
              <a:ext cx="374650" cy="503238"/>
            </a:xfrm>
            <a:custGeom>
              <a:avLst/>
              <a:gdLst/>
              <a:ahLst/>
              <a:cxnLst>
                <a:cxn ang="0">
                  <a:pos x="0" y="680"/>
                </a:cxn>
                <a:cxn ang="0">
                  <a:pos x="0" y="8"/>
                </a:cxn>
                <a:cxn ang="0">
                  <a:pos x="136" y="0"/>
                </a:cxn>
                <a:cxn ang="0">
                  <a:pos x="531" y="8"/>
                </a:cxn>
                <a:cxn ang="0">
                  <a:pos x="527" y="545"/>
                </a:cxn>
                <a:cxn ang="0">
                  <a:pos x="400" y="545"/>
                </a:cxn>
                <a:cxn ang="0">
                  <a:pos x="400" y="669"/>
                </a:cxn>
                <a:cxn ang="0">
                  <a:pos x="221" y="680"/>
                </a:cxn>
                <a:cxn ang="0">
                  <a:pos x="0" y="680"/>
                </a:cxn>
              </a:cxnLst>
              <a:rect l="0" t="0" r="r" b="b"/>
              <a:pathLst>
                <a:path w="531" h="680">
                  <a:moveTo>
                    <a:pt x="0" y="680"/>
                  </a:moveTo>
                  <a:lnTo>
                    <a:pt x="0" y="8"/>
                  </a:lnTo>
                  <a:lnTo>
                    <a:pt x="136" y="0"/>
                  </a:lnTo>
                  <a:lnTo>
                    <a:pt x="531" y="8"/>
                  </a:lnTo>
                  <a:lnTo>
                    <a:pt x="527" y="545"/>
                  </a:lnTo>
                  <a:lnTo>
                    <a:pt x="400" y="545"/>
                  </a:lnTo>
                  <a:lnTo>
                    <a:pt x="400" y="669"/>
                  </a:lnTo>
                  <a:lnTo>
                    <a:pt x="221" y="680"/>
                  </a:lnTo>
                  <a:lnTo>
                    <a:pt x="0" y="680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7023100" y="2800350"/>
              <a:ext cx="617538" cy="64928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8" y="455"/>
                </a:cxn>
                <a:cxn ang="0">
                  <a:pos x="530" y="446"/>
                </a:cxn>
                <a:cxn ang="0">
                  <a:pos x="530" y="848"/>
                </a:cxn>
                <a:cxn ang="0">
                  <a:pos x="698" y="875"/>
                </a:cxn>
                <a:cxn ang="0">
                  <a:pos x="877" y="597"/>
                </a:cxn>
                <a:cxn ang="0">
                  <a:pos x="790" y="321"/>
                </a:cxn>
                <a:cxn ang="0">
                  <a:pos x="788" y="53"/>
                </a:cxn>
                <a:cxn ang="0">
                  <a:pos x="616" y="53"/>
                </a:cxn>
                <a:cxn ang="0">
                  <a:pos x="486" y="9"/>
                </a:cxn>
                <a:cxn ang="0">
                  <a:pos x="230" y="96"/>
                </a:cxn>
                <a:cxn ang="0">
                  <a:pos x="144" y="0"/>
                </a:cxn>
                <a:cxn ang="0">
                  <a:pos x="0" y="8"/>
                </a:cxn>
              </a:cxnLst>
              <a:rect l="0" t="0" r="r" b="b"/>
              <a:pathLst>
                <a:path w="877" h="875">
                  <a:moveTo>
                    <a:pt x="0" y="8"/>
                  </a:moveTo>
                  <a:lnTo>
                    <a:pt x="78" y="455"/>
                  </a:lnTo>
                  <a:lnTo>
                    <a:pt x="530" y="446"/>
                  </a:lnTo>
                  <a:lnTo>
                    <a:pt x="530" y="848"/>
                  </a:lnTo>
                  <a:lnTo>
                    <a:pt x="698" y="875"/>
                  </a:lnTo>
                  <a:lnTo>
                    <a:pt x="877" y="597"/>
                  </a:lnTo>
                  <a:lnTo>
                    <a:pt x="790" y="321"/>
                  </a:lnTo>
                  <a:lnTo>
                    <a:pt x="788" y="53"/>
                  </a:lnTo>
                  <a:lnTo>
                    <a:pt x="616" y="53"/>
                  </a:lnTo>
                  <a:lnTo>
                    <a:pt x="486" y="9"/>
                  </a:lnTo>
                  <a:lnTo>
                    <a:pt x="230" y="96"/>
                  </a:lnTo>
                  <a:lnTo>
                    <a:pt x="14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95975" y="1481138"/>
              <a:ext cx="920750" cy="977900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4" y="604"/>
                </a:cxn>
                <a:cxn ang="0">
                  <a:pos x="212" y="661"/>
                </a:cxn>
                <a:cxn ang="0">
                  <a:pos x="58" y="784"/>
                </a:cxn>
                <a:cxn ang="0">
                  <a:pos x="260" y="796"/>
                </a:cxn>
                <a:cxn ang="0">
                  <a:pos x="366" y="679"/>
                </a:cxn>
                <a:cxn ang="0">
                  <a:pos x="463" y="887"/>
                </a:cxn>
                <a:cxn ang="0">
                  <a:pos x="649" y="944"/>
                </a:cxn>
                <a:cxn ang="0">
                  <a:pos x="624" y="1098"/>
                </a:cxn>
                <a:cxn ang="0">
                  <a:pos x="731" y="1044"/>
                </a:cxn>
                <a:cxn ang="0">
                  <a:pos x="988" y="1216"/>
                </a:cxn>
                <a:cxn ang="0">
                  <a:pos x="957" y="1324"/>
                </a:cxn>
                <a:cxn ang="0">
                  <a:pos x="1296" y="1308"/>
                </a:cxn>
                <a:cxn ang="0">
                  <a:pos x="1297" y="896"/>
                </a:cxn>
                <a:cxn ang="0">
                  <a:pos x="1304" y="0"/>
                </a:cxn>
                <a:cxn ang="0">
                  <a:pos x="659" y="5"/>
                </a:cxn>
                <a:cxn ang="0">
                  <a:pos x="395" y="9"/>
                </a:cxn>
                <a:cxn ang="0">
                  <a:pos x="386" y="323"/>
                </a:cxn>
                <a:cxn ang="0">
                  <a:pos x="0" y="462"/>
                </a:cxn>
              </a:cxnLst>
              <a:rect l="0" t="0" r="r" b="b"/>
              <a:pathLst>
                <a:path w="1304" h="1324">
                  <a:moveTo>
                    <a:pt x="0" y="462"/>
                  </a:moveTo>
                  <a:lnTo>
                    <a:pt x="4" y="604"/>
                  </a:lnTo>
                  <a:lnTo>
                    <a:pt x="212" y="661"/>
                  </a:lnTo>
                  <a:lnTo>
                    <a:pt x="58" y="784"/>
                  </a:lnTo>
                  <a:lnTo>
                    <a:pt x="260" y="796"/>
                  </a:lnTo>
                  <a:lnTo>
                    <a:pt x="366" y="679"/>
                  </a:lnTo>
                  <a:lnTo>
                    <a:pt x="463" y="887"/>
                  </a:lnTo>
                  <a:lnTo>
                    <a:pt x="649" y="944"/>
                  </a:lnTo>
                  <a:lnTo>
                    <a:pt x="624" y="1098"/>
                  </a:lnTo>
                  <a:lnTo>
                    <a:pt x="731" y="1044"/>
                  </a:lnTo>
                  <a:lnTo>
                    <a:pt x="988" y="1216"/>
                  </a:lnTo>
                  <a:lnTo>
                    <a:pt x="957" y="1324"/>
                  </a:lnTo>
                  <a:lnTo>
                    <a:pt x="1296" y="1308"/>
                  </a:lnTo>
                  <a:lnTo>
                    <a:pt x="1297" y="896"/>
                  </a:lnTo>
                  <a:lnTo>
                    <a:pt x="1304" y="0"/>
                  </a:lnTo>
                  <a:lnTo>
                    <a:pt x="659" y="5"/>
                  </a:lnTo>
                  <a:lnTo>
                    <a:pt x="395" y="9"/>
                  </a:lnTo>
                  <a:lnTo>
                    <a:pt x="386" y="323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975475" y="1927225"/>
              <a:ext cx="431800" cy="595313"/>
            </a:xfrm>
            <a:custGeom>
              <a:avLst/>
              <a:gdLst/>
              <a:ahLst/>
              <a:cxnLst>
                <a:cxn ang="0">
                  <a:pos x="0" y="671"/>
                </a:cxn>
                <a:cxn ang="0">
                  <a:pos x="1" y="285"/>
                </a:cxn>
                <a:cxn ang="0">
                  <a:pos x="11" y="0"/>
                </a:cxn>
                <a:cxn ang="0">
                  <a:pos x="481" y="1"/>
                </a:cxn>
                <a:cxn ang="0">
                  <a:pos x="610" y="1"/>
                </a:cxn>
                <a:cxn ang="0">
                  <a:pos x="610" y="126"/>
                </a:cxn>
                <a:cxn ang="0">
                  <a:pos x="474" y="134"/>
                </a:cxn>
                <a:cxn ang="0">
                  <a:pos x="474" y="806"/>
                </a:cxn>
                <a:cxn ang="0">
                  <a:pos x="344" y="806"/>
                </a:cxn>
                <a:cxn ang="0">
                  <a:pos x="238" y="673"/>
                </a:cxn>
                <a:cxn ang="0">
                  <a:pos x="66" y="690"/>
                </a:cxn>
                <a:cxn ang="0">
                  <a:pos x="0" y="671"/>
                </a:cxn>
              </a:cxnLst>
              <a:rect l="0" t="0" r="r" b="b"/>
              <a:pathLst>
                <a:path w="610" h="806">
                  <a:moveTo>
                    <a:pt x="0" y="671"/>
                  </a:moveTo>
                  <a:lnTo>
                    <a:pt x="1" y="285"/>
                  </a:lnTo>
                  <a:lnTo>
                    <a:pt x="11" y="0"/>
                  </a:lnTo>
                  <a:lnTo>
                    <a:pt x="481" y="1"/>
                  </a:lnTo>
                  <a:lnTo>
                    <a:pt x="610" y="1"/>
                  </a:lnTo>
                  <a:lnTo>
                    <a:pt x="610" y="126"/>
                  </a:lnTo>
                  <a:lnTo>
                    <a:pt x="474" y="134"/>
                  </a:lnTo>
                  <a:lnTo>
                    <a:pt x="474" y="806"/>
                  </a:lnTo>
                  <a:lnTo>
                    <a:pt x="344" y="806"/>
                  </a:lnTo>
                  <a:lnTo>
                    <a:pt x="238" y="673"/>
                  </a:lnTo>
                  <a:lnTo>
                    <a:pt x="66" y="690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55" name="Freeform 64"/>
            <p:cNvSpPr>
              <a:spLocks/>
            </p:cNvSpPr>
            <p:nvPr/>
          </p:nvSpPr>
          <p:spPr bwMode="auto">
            <a:xfrm>
              <a:off x="7580313" y="3028950"/>
              <a:ext cx="623887" cy="434975"/>
            </a:xfrm>
            <a:custGeom>
              <a:avLst/>
              <a:gdLst>
                <a:gd name="T0" fmla="*/ 0 w 881"/>
                <a:gd name="T1" fmla="*/ 10 h 588"/>
                <a:gd name="T2" fmla="*/ 87 w 881"/>
                <a:gd name="T3" fmla="*/ 286 h 588"/>
                <a:gd name="T4" fmla="*/ 404 w 881"/>
                <a:gd name="T5" fmla="*/ 472 h 588"/>
                <a:gd name="T6" fmla="*/ 528 w 881"/>
                <a:gd name="T7" fmla="*/ 445 h 588"/>
                <a:gd name="T8" fmla="*/ 630 w 881"/>
                <a:gd name="T9" fmla="*/ 588 h 588"/>
                <a:gd name="T10" fmla="*/ 881 w 881"/>
                <a:gd name="T11" fmla="*/ 416 h 588"/>
                <a:gd name="T12" fmla="*/ 874 w 881"/>
                <a:gd name="T13" fmla="*/ 343 h 588"/>
                <a:gd name="T14" fmla="*/ 827 w 881"/>
                <a:gd name="T15" fmla="*/ 14 h 588"/>
                <a:gd name="T16" fmla="*/ 416 w 881"/>
                <a:gd name="T17" fmla="*/ 0 h 588"/>
                <a:gd name="T18" fmla="*/ 0 w 881"/>
                <a:gd name="T19" fmla="*/ 10 h 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"/>
                <a:gd name="T31" fmla="*/ 0 h 588"/>
                <a:gd name="T32" fmla="*/ 881 w 881"/>
                <a:gd name="T33" fmla="*/ 588 h 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" h="588">
                  <a:moveTo>
                    <a:pt x="0" y="10"/>
                  </a:moveTo>
                  <a:lnTo>
                    <a:pt x="87" y="286"/>
                  </a:lnTo>
                  <a:lnTo>
                    <a:pt x="404" y="472"/>
                  </a:lnTo>
                  <a:lnTo>
                    <a:pt x="528" y="445"/>
                  </a:lnTo>
                  <a:lnTo>
                    <a:pt x="630" y="588"/>
                  </a:lnTo>
                  <a:lnTo>
                    <a:pt x="881" y="416"/>
                  </a:lnTo>
                  <a:lnTo>
                    <a:pt x="874" y="343"/>
                  </a:lnTo>
                  <a:lnTo>
                    <a:pt x="827" y="14"/>
                  </a:lnTo>
                  <a:lnTo>
                    <a:pt x="4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65"/>
            <p:cNvSpPr>
              <a:spLocks/>
            </p:cNvSpPr>
            <p:nvPr/>
          </p:nvSpPr>
          <p:spPr bwMode="auto">
            <a:xfrm>
              <a:off x="6569075" y="2138363"/>
              <a:ext cx="454025" cy="668337"/>
            </a:xfrm>
            <a:custGeom>
              <a:avLst/>
              <a:gdLst>
                <a:gd name="T0" fmla="*/ 0 w 644"/>
                <a:gd name="T1" fmla="*/ 561 h 905"/>
                <a:gd name="T2" fmla="*/ 6 w 644"/>
                <a:gd name="T3" fmla="*/ 437 h 905"/>
                <a:gd name="T4" fmla="*/ 345 w 644"/>
                <a:gd name="T5" fmla="*/ 421 h 905"/>
                <a:gd name="T6" fmla="*/ 346 w 644"/>
                <a:gd name="T7" fmla="*/ 9 h 905"/>
                <a:gd name="T8" fmla="*/ 579 w 644"/>
                <a:gd name="T9" fmla="*/ 0 h 905"/>
                <a:gd name="T10" fmla="*/ 578 w 644"/>
                <a:gd name="T11" fmla="*/ 386 h 905"/>
                <a:gd name="T12" fmla="*/ 644 w 644"/>
                <a:gd name="T13" fmla="*/ 405 h 905"/>
                <a:gd name="T14" fmla="*/ 643 w 644"/>
                <a:gd name="T15" fmla="*/ 807 h 905"/>
                <a:gd name="T16" fmla="*/ 573 w 644"/>
                <a:gd name="T17" fmla="*/ 807 h 905"/>
                <a:gd name="T18" fmla="*/ 576 w 644"/>
                <a:gd name="T19" fmla="*/ 905 h 905"/>
                <a:gd name="T20" fmla="*/ 320 w 644"/>
                <a:gd name="T21" fmla="*/ 905 h 905"/>
                <a:gd name="T22" fmla="*/ 321 w 644"/>
                <a:gd name="T23" fmla="*/ 564 h 905"/>
                <a:gd name="T24" fmla="*/ 0 w 644"/>
                <a:gd name="T25" fmla="*/ 561 h 9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4"/>
                <a:gd name="T40" fmla="*/ 0 h 905"/>
                <a:gd name="T41" fmla="*/ 644 w 644"/>
                <a:gd name="T42" fmla="*/ 905 h 90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4" h="905">
                  <a:moveTo>
                    <a:pt x="0" y="561"/>
                  </a:moveTo>
                  <a:lnTo>
                    <a:pt x="6" y="437"/>
                  </a:lnTo>
                  <a:lnTo>
                    <a:pt x="345" y="421"/>
                  </a:lnTo>
                  <a:lnTo>
                    <a:pt x="346" y="9"/>
                  </a:lnTo>
                  <a:lnTo>
                    <a:pt x="579" y="0"/>
                  </a:lnTo>
                  <a:lnTo>
                    <a:pt x="578" y="386"/>
                  </a:lnTo>
                  <a:lnTo>
                    <a:pt x="644" y="405"/>
                  </a:lnTo>
                  <a:lnTo>
                    <a:pt x="643" y="807"/>
                  </a:lnTo>
                  <a:lnTo>
                    <a:pt x="573" y="807"/>
                  </a:lnTo>
                  <a:lnTo>
                    <a:pt x="576" y="905"/>
                  </a:lnTo>
                  <a:lnTo>
                    <a:pt x="320" y="905"/>
                  </a:lnTo>
                  <a:lnTo>
                    <a:pt x="321" y="564"/>
                  </a:lnTo>
                  <a:lnTo>
                    <a:pt x="0" y="56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972300" y="2424113"/>
              <a:ext cx="514350" cy="447675"/>
            </a:xfrm>
            <a:custGeom>
              <a:avLst/>
              <a:gdLst/>
              <a:ahLst/>
              <a:cxnLst>
                <a:cxn ang="0">
                  <a:pos x="0" y="419"/>
                </a:cxn>
                <a:cxn ang="0">
                  <a:pos x="3" y="517"/>
                </a:cxn>
                <a:cxn ang="0">
                  <a:pos x="70" y="517"/>
                </a:cxn>
                <a:cxn ang="0">
                  <a:pos x="214" y="509"/>
                </a:cxn>
                <a:cxn ang="0">
                  <a:pos x="300" y="605"/>
                </a:cxn>
                <a:cxn ang="0">
                  <a:pos x="556" y="518"/>
                </a:cxn>
                <a:cxn ang="0">
                  <a:pos x="686" y="562"/>
                </a:cxn>
                <a:cxn ang="0">
                  <a:pos x="728" y="241"/>
                </a:cxn>
                <a:cxn ang="0">
                  <a:pos x="643" y="205"/>
                </a:cxn>
                <a:cxn ang="0">
                  <a:pos x="700" y="133"/>
                </a:cxn>
                <a:cxn ang="0">
                  <a:pos x="479" y="133"/>
                </a:cxn>
                <a:cxn ang="0">
                  <a:pos x="349" y="133"/>
                </a:cxn>
                <a:cxn ang="0">
                  <a:pos x="243" y="0"/>
                </a:cxn>
                <a:cxn ang="0">
                  <a:pos x="71" y="17"/>
                </a:cxn>
                <a:cxn ang="0">
                  <a:pos x="70" y="419"/>
                </a:cxn>
                <a:cxn ang="0">
                  <a:pos x="0" y="419"/>
                </a:cxn>
              </a:cxnLst>
              <a:rect l="0" t="0" r="r" b="b"/>
              <a:pathLst>
                <a:path w="728" h="605">
                  <a:moveTo>
                    <a:pt x="0" y="419"/>
                  </a:moveTo>
                  <a:lnTo>
                    <a:pt x="3" y="517"/>
                  </a:lnTo>
                  <a:lnTo>
                    <a:pt x="70" y="517"/>
                  </a:lnTo>
                  <a:lnTo>
                    <a:pt x="214" y="509"/>
                  </a:lnTo>
                  <a:lnTo>
                    <a:pt x="300" y="605"/>
                  </a:lnTo>
                  <a:lnTo>
                    <a:pt x="556" y="518"/>
                  </a:lnTo>
                  <a:lnTo>
                    <a:pt x="686" y="562"/>
                  </a:lnTo>
                  <a:lnTo>
                    <a:pt x="728" y="241"/>
                  </a:lnTo>
                  <a:lnTo>
                    <a:pt x="643" y="205"/>
                  </a:lnTo>
                  <a:lnTo>
                    <a:pt x="700" y="133"/>
                  </a:lnTo>
                  <a:lnTo>
                    <a:pt x="479" y="133"/>
                  </a:lnTo>
                  <a:lnTo>
                    <a:pt x="349" y="133"/>
                  </a:lnTo>
                  <a:lnTo>
                    <a:pt x="243" y="0"/>
                  </a:lnTo>
                  <a:lnTo>
                    <a:pt x="71" y="17"/>
                  </a:lnTo>
                  <a:lnTo>
                    <a:pt x="70" y="419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270625" y="2459038"/>
              <a:ext cx="523875" cy="611187"/>
            </a:xfrm>
            <a:custGeom>
              <a:avLst/>
              <a:gdLst/>
              <a:ahLst/>
              <a:cxnLst>
                <a:cxn ang="0">
                  <a:pos x="0" y="351"/>
                </a:cxn>
                <a:cxn ang="0">
                  <a:pos x="1" y="818"/>
                </a:cxn>
                <a:cxn ang="0">
                  <a:pos x="542" y="823"/>
                </a:cxn>
                <a:cxn ang="0">
                  <a:pos x="536" y="474"/>
                </a:cxn>
                <a:cxn ang="0">
                  <a:pos x="738" y="468"/>
                </a:cxn>
                <a:cxn ang="0">
                  <a:pos x="739" y="127"/>
                </a:cxn>
                <a:cxn ang="0">
                  <a:pos x="418" y="124"/>
                </a:cxn>
                <a:cxn ang="0">
                  <a:pos x="424" y="0"/>
                </a:cxn>
                <a:cxn ang="0">
                  <a:pos x="4" y="2"/>
                </a:cxn>
                <a:cxn ang="0">
                  <a:pos x="0" y="351"/>
                </a:cxn>
              </a:cxnLst>
              <a:rect l="0" t="0" r="r" b="b"/>
              <a:pathLst>
                <a:path w="739" h="823">
                  <a:moveTo>
                    <a:pt x="0" y="351"/>
                  </a:moveTo>
                  <a:lnTo>
                    <a:pt x="1" y="818"/>
                  </a:lnTo>
                  <a:lnTo>
                    <a:pt x="542" y="823"/>
                  </a:lnTo>
                  <a:lnTo>
                    <a:pt x="536" y="474"/>
                  </a:lnTo>
                  <a:lnTo>
                    <a:pt x="738" y="468"/>
                  </a:lnTo>
                  <a:lnTo>
                    <a:pt x="739" y="127"/>
                  </a:lnTo>
                  <a:lnTo>
                    <a:pt x="418" y="124"/>
                  </a:lnTo>
                  <a:lnTo>
                    <a:pt x="424" y="0"/>
                  </a:lnTo>
                  <a:lnTo>
                    <a:pt x="4" y="2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59" name="Freeform 68"/>
            <p:cNvSpPr>
              <a:spLocks/>
            </p:cNvSpPr>
            <p:nvPr/>
          </p:nvSpPr>
          <p:spPr bwMode="auto">
            <a:xfrm>
              <a:off x="6270625" y="3063875"/>
              <a:ext cx="573088" cy="395288"/>
            </a:xfrm>
            <a:custGeom>
              <a:avLst/>
              <a:gdLst>
                <a:gd name="T0" fmla="*/ 0 w 810"/>
                <a:gd name="T1" fmla="*/ 366 h 535"/>
                <a:gd name="T2" fmla="*/ 0 w 810"/>
                <a:gd name="T3" fmla="*/ 278 h 535"/>
                <a:gd name="T4" fmla="*/ 5 w 810"/>
                <a:gd name="T5" fmla="*/ 0 h 535"/>
                <a:gd name="T6" fmla="*/ 546 w 810"/>
                <a:gd name="T7" fmla="*/ 5 h 535"/>
                <a:gd name="T8" fmla="*/ 545 w 810"/>
                <a:gd name="T9" fmla="*/ 122 h 535"/>
                <a:gd name="T10" fmla="*/ 665 w 810"/>
                <a:gd name="T11" fmla="*/ 122 h 535"/>
                <a:gd name="T12" fmla="*/ 672 w 810"/>
                <a:gd name="T13" fmla="*/ 373 h 535"/>
                <a:gd name="T14" fmla="*/ 802 w 810"/>
                <a:gd name="T15" fmla="*/ 391 h 535"/>
                <a:gd name="T16" fmla="*/ 810 w 810"/>
                <a:gd name="T17" fmla="*/ 535 h 535"/>
                <a:gd name="T18" fmla="*/ 232 w 810"/>
                <a:gd name="T19" fmla="*/ 531 h 535"/>
                <a:gd name="T20" fmla="*/ 226 w 810"/>
                <a:gd name="T21" fmla="*/ 263 h 535"/>
                <a:gd name="T22" fmla="*/ 89 w 810"/>
                <a:gd name="T23" fmla="*/ 278 h 535"/>
                <a:gd name="T24" fmla="*/ 115 w 810"/>
                <a:gd name="T25" fmla="*/ 377 h 535"/>
                <a:gd name="T26" fmla="*/ 0 w 810"/>
                <a:gd name="T27" fmla="*/ 366 h 5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0"/>
                <a:gd name="T43" fmla="*/ 0 h 535"/>
                <a:gd name="T44" fmla="*/ 810 w 810"/>
                <a:gd name="T45" fmla="*/ 535 h 5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0" h="535">
                  <a:moveTo>
                    <a:pt x="0" y="366"/>
                  </a:moveTo>
                  <a:lnTo>
                    <a:pt x="0" y="278"/>
                  </a:lnTo>
                  <a:lnTo>
                    <a:pt x="5" y="0"/>
                  </a:lnTo>
                  <a:lnTo>
                    <a:pt x="546" y="5"/>
                  </a:lnTo>
                  <a:lnTo>
                    <a:pt x="545" y="122"/>
                  </a:lnTo>
                  <a:lnTo>
                    <a:pt x="665" y="122"/>
                  </a:lnTo>
                  <a:lnTo>
                    <a:pt x="672" y="373"/>
                  </a:lnTo>
                  <a:lnTo>
                    <a:pt x="802" y="391"/>
                  </a:lnTo>
                  <a:lnTo>
                    <a:pt x="810" y="535"/>
                  </a:lnTo>
                  <a:lnTo>
                    <a:pt x="232" y="531"/>
                  </a:lnTo>
                  <a:lnTo>
                    <a:pt x="226" y="263"/>
                  </a:lnTo>
                  <a:lnTo>
                    <a:pt x="89" y="278"/>
                  </a:lnTo>
                  <a:lnTo>
                    <a:pt x="115" y="377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5910263" y="1984375"/>
              <a:ext cx="682625" cy="477838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38" y="105"/>
                </a:cxn>
                <a:cxn ang="0">
                  <a:pos x="240" y="117"/>
                </a:cxn>
                <a:cxn ang="0">
                  <a:pos x="346" y="0"/>
                </a:cxn>
                <a:cxn ang="0">
                  <a:pos x="443" y="208"/>
                </a:cxn>
                <a:cxn ang="0">
                  <a:pos x="629" y="265"/>
                </a:cxn>
                <a:cxn ang="0">
                  <a:pos x="604" y="419"/>
                </a:cxn>
                <a:cxn ang="0">
                  <a:pos x="711" y="365"/>
                </a:cxn>
                <a:cxn ang="0">
                  <a:pos x="968" y="537"/>
                </a:cxn>
                <a:cxn ang="0">
                  <a:pos x="937" y="645"/>
                </a:cxn>
                <a:cxn ang="0">
                  <a:pos x="517" y="647"/>
                </a:cxn>
                <a:cxn ang="0">
                  <a:pos x="281" y="637"/>
                </a:cxn>
                <a:cxn ang="0">
                  <a:pos x="274" y="511"/>
                </a:cxn>
                <a:cxn ang="0">
                  <a:pos x="148" y="518"/>
                </a:cxn>
                <a:cxn ang="0">
                  <a:pos x="142" y="366"/>
                </a:cxn>
                <a:cxn ang="0">
                  <a:pos x="0" y="365"/>
                </a:cxn>
              </a:cxnLst>
              <a:rect l="0" t="0" r="r" b="b"/>
              <a:pathLst>
                <a:path w="968" h="647">
                  <a:moveTo>
                    <a:pt x="0" y="365"/>
                  </a:moveTo>
                  <a:lnTo>
                    <a:pt x="38" y="105"/>
                  </a:lnTo>
                  <a:lnTo>
                    <a:pt x="240" y="117"/>
                  </a:lnTo>
                  <a:lnTo>
                    <a:pt x="346" y="0"/>
                  </a:lnTo>
                  <a:lnTo>
                    <a:pt x="443" y="208"/>
                  </a:lnTo>
                  <a:lnTo>
                    <a:pt x="629" y="265"/>
                  </a:lnTo>
                  <a:lnTo>
                    <a:pt x="604" y="419"/>
                  </a:lnTo>
                  <a:lnTo>
                    <a:pt x="711" y="365"/>
                  </a:lnTo>
                  <a:lnTo>
                    <a:pt x="968" y="537"/>
                  </a:lnTo>
                  <a:lnTo>
                    <a:pt x="937" y="645"/>
                  </a:lnTo>
                  <a:lnTo>
                    <a:pt x="517" y="647"/>
                  </a:lnTo>
                  <a:lnTo>
                    <a:pt x="281" y="637"/>
                  </a:lnTo>
                  <a:lnTo>
                    <a:pt x="274" y="511"/>
                  </a:lnTo>
                  <a:lnTo>
                    <a:pt x="148" y="518"/>
                  </a:lnTo>
                  <a:lnTo>
                    <a:pt x="142" y="366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5335588" y="3360738"/>
              <a:ext cx="460375" cy="5032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" y="0"/>
                </a:cxn>
                <a:cxn ang="0">
                  <a:pos x="652" y="3"/>
                </a:cxn>
                <a:cxn ang="0">
                  <a:pos x="631" y="685"/>
                </a:cxn>
                <a:cxn ang="0">
                  <a:pos x="438" y="625"/>
                </a:cxn>
                <a:cxn ang="0">
                  <a:pos x="0" y="73"/>
                </a:cxn>
              </a:cxnLst>
              <a:rect l="0" t="0" r="r" b="b"/>
              <a:pathLst>
                <a:path w="652" h="685">
                  <a:moveTo>
                    <a:pt x="0" y="73"/>
                  </a:moveTo>
                  <a:lnTo>
                    <a:pt x="1" y="0"/>
                  </a:lnTo>
                  <a:lnTo>
                    <a:pt x="652" y="3"/>
                  </a:lnTo>
                  <a:lnTo>
                    <a:pt x="631" y="685"/>
                  </a:lnTo>
                  <a:lnTo>
                    <a:pt x="438" y="62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770438" y="2933700"/>
              <a:ext cx="568325" cy="479425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0" y="257"/>
                </a:cxn>
                <a:cxn ang="0">
                  <a:pos x="10" y="0"/>
                </a:cxn>
                <a:cxn ang="0">
                  <a:pos x="137" y="3"/>
                </a:cxn>
                <a:cxn ang="0">
                  <a:pos x="806" y="31"/>
                </a:cxn>
                <a:cxn ang="0">
                  <a:pos x="800" y="575"/>
                </a:cxn>
                <a:cxn ang="0">
                  <a:pos x="799" y="648"/>
                </a:cxn>
                <a:cxn ang="0">
                  <a:pos x="253" y="552"/>
                </a:cxn>
                <a:cxn ang="0">
                  <a:pos x="0" y="536"/>
                </a:cxn>
              </a:cxnLst>
              <a:rect l="0" t="0" r="r" b="b"/>
              <a:pathLst>
                <a:path w="806" h="648">
                  <a:moveTo>
                    <a:pt x="0" y="536"/>
                  </a:moveTo>
                  <a:lnTo>
                    <a:pt x="0" y="257"/>
                  </a:lnTo>
                  <a:lnTo>
                    <a:pt x="10" y="0"/>
                  </a:lnTo>
                  <a:lnTo>
                    <a:pt x="137" y="3"/>
                  </a:lnTo>
                  <a:lnTo>
                    <a:pt x="806" y="31"/>
                  </a:lnTo>
                  <a:lnTo>
                    <a:pt x="800" y="575"/>
                  </a:lnTo>
                  <a:lnTo>
                    <a:pt x="799" y="648"/>
                  </a:lnTo>
                  <a:lnTo>
                    <a:pt x="253" y="552"/>
                  </a:lnTo>
                  <a:lnTo>
                    <a:pt x="0" y="536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63" name="Freeform 72"/>
            <p:cNvSpPr>
              <a:spLocks/>
            </p:cNvSpPr>
            <p:nvPr/>
          </p:nvSpPr>
          <p:spPr bwMode="auto">
            <a:xfrm>
              <a:off x="3825875" y="2794000"/>
              <a:ext cx="671513" cy="428625"/>
            </a:xfrm>
            <a:custGeom>
              <a:avLst/>
              <a:gdLst>
                <a:gd name="T0" fmla="*/ 0 w 949"/>
                <a:gd name="T1" fmla="*/ 546 h 580"/>
                <a:gd name="T2" fmla="*/ 5 w 949"/>
                <a:gd name="T3" fmla="*/ 473 h 580"/>
                <a:gd name="T4" fmla="*/ 1 w 949"/>
                <a:gd name="T5" fmla="*/ 0 h 580"/>
                <a:gd name="T6" fmla="*/ 949 w 949"/>
                <a:gd name="T7" fmla="*/ 35 h 580"/>
                <a:gd name="T8" fmla="*/ 942 w 949"/>
                <a:gd name="T9" fmla="*/ 436 h 580"/>
                <a:gd name="T10" fmla="*/ 940 w 949"/>
                <a:gd name="T11" fmla="*/ 580 h 580"/>
                <a:gd name="T12" fmla="*/ 0 w 949"/>
                <a:gd name="T13" fmla="*/ 546 h 5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9"/>
                <a:gd name="T22" fmla="*/ 0 h 580"/>
                <a:gd name="T23" fmla="*/ 949 w 949"/>
                <a:gd name="T24" fmla="*/ 580 h 5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9" h="580">
                  <a:moveTo>
                    <a:pt x="0" y="546"/>
                  </a:moveTo>
                  <a:lnTo>
                    <a:pt x="5" y="473"/>
                  </a:lnTo>
                  <a:lnTo>
                    <a:pt x="1" y="0"/>
                  </a:lnTo>
                  <a:lnTo>
                    <a:pt x="949" y="35"/>
                  </a:lnTo>
                  <a:lnTo>
                    <a:pt x="942" y="436"/>
                  </a:lnTo>
                  <a:lnTo>
                    <a:pt x="940" y="580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FECBB0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933950" y="3341688"/>
              <a:ext cx="401638" cy="804862"/>
            </a:xfrm>
            <a:custGeom>
              <a:avLst/>
              <a:gdLst/>
              <a:ahLst/>
              <a:cxnLst>
                <a:cxn ang="0">
                  <a:pos x="0" y="795"/>
                </a:cxn>
                <a:cxn ang="0">
                  <a:pos x="6" y="1073"/>
                </a:cxn>
                <a:cxn ang="0">
                  <a:pos x="548" y="1087"/>
                </a:cxn>
                <a:cxn ang="0">
                  <a:pos x="553" y="810"/>
                </a:cxn>
                <a:cxn ang="0">
                  <a:pos x="569" y="96"/>
                </a:cxn>
                <a:cxn ang="0">
                  <a:pos x="23" y="0"/>
                </a:cxn>
                <a:cxn ang="0">
                  <a:pos x="0" y="795"/>
                </a:cxn>
              </a:cxnLst>
              <a:rect l="0" t="0" r="r" b="b"/>
              <a:pathLst>
                <a:path w="569" h="1087">
                  <a:moveTo>
                    <a:pt x="0" y="795"/>
                  </a:moveTo>
                  <a:lnTo>
                    <a:pt x="6" y="1073"/>
                  </a:lnTo>
                  <a:lnTo>
                    <a:pt x="548" y="1087"/>
                  </a:lnTo>
                  <a:lnTo>
                    <a:pt x="553" y="810"/>
                  </a:lnTo>
                  <a:lnTo>
                    <a:pt x="569" y="96"/>
                  </a:lnTo>
                  <a:lnTo>
                    <a:pt x="23" y="0"/>
                  </a:lnTo>
                  <a:lnTo>
                    <a:pt x="0" y="795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65" name="Freeform 74"/>
            <p:cNvSpPr>
              <a:spLocks/>
            </p:cNvSpPr>
            <p:nvPr/>
          </p:nvSpPr>
          <p:spPr bwMode="auto">
            <a:xfrm>
              <a:off x="5795963" y="2716213"/>
              <a:ext cx="476250" cy="555625"/>
            </a:xfrm>
            <a:custGeom>
              <a:avLst/>
              <a:gdLst>
                <a:gd name="T0" fmla="*/ 0 w 675"/>
                <a:gd name="T1" fmla="*/ 741 h 752"/>
                <a:gd name="T2" fmla="*/ 8 w 675"/>
                <a:gd name="T3" fmla="*/ 338 h 752"/>
                <a:gd name="T4" fmla="*/ 14 w 675"/>
                <a:gd name="T5" fmla="*/ 0 h 752"/>
                <a:gd name="T6" fmla="*/ 674 w 675"/>
                <a:gd name="T7" fmla="*/ 7 h 752"/>
                <a:gd name="T8" fmla="*/ 675 w 675"/>
                <a:gd name="T9" fmla="*/ 474 h 752"/>
                <a:gd name="T10" fmla="*/ 670 w 675"/>
                <a:gd name="T11" fmla="*/ 752 h 752"/>
                <a:gd name="T12" fmla="*/ 0 w 675"/>
                <a:gd name="T13" fmla="*/ 741 h 7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5"/>
                <a:gd name="T22" fmla="*/ 0 h 752"/>
                <a:gd name="T23" fmla="*/ 675 w 675"/>
                <a:gd name="T24" fmla="*/ 752 h 7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5" h="752">
                  <a:moveTo>
                    <a:pt x="0" y="741"/>
                  </a:moveTo>
                  <a:lnTo>
                    <a:pt x="8" y="338"/>
                  </a:lnTo>
                  <a:lnTo>
                    <a:pt x="14" y="0"/>
                  </a:lnTo>
                  <a:lnTo>
                    <a:pt x="674" y="7"/>
                  </a:lnTo>
                  <a:lnTo>
                    <a:pt x="675" y="474"/>
                  </a:lnTo>
                  <a:lnTo>
                    <a:pt x="670" y="752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9A37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75"/>
            <p:cNvSpPr>
              <a:spLocks/>
            </p:cNvSpPr>
            <p:nvPr/>
          </p:nvSpPr>
          <p:spPr bwMode="auto">
            <a:xfrm>
              <a:off x="5338763" y="2451100"/>
              <a:ext cx="469900" cy="512763"/>
            </a:xfrm>
            <a:custGeom>
              <a:avLst/>
              <a:gdLst>
                <a:gd name="T0" fmla="*/ 0 w 660"/>
                <a:gd name="T1" fmla="*/ 685 h 695"/>
                <a:gd name="T2" fmla="*/ 16 w 660"/>
                <a:gd name="T3" fmla="*/ 3 h 695"/>
                <a:gd name="T4" fmla="*/ 274 w 660"/>
                <a:gd name="T5" fmla="*/ 0 h 695"/>
                <a:gd name="T6" fmla="*/ 394 w 660"/>
                <a:gd name="T7" fmla="*/ 2 h 695"/>
                <a:gd name="T8" fmla="*/ 390 w 660"/>
                <a:gd name="T9" fmla="*/ 252 h 695"/>
                <a:gd name="T10" fmla="*/ 660 w 660"/>
                <a:gd name="T11" fmla="*/ 357 h 695"/>
                <a:gd name="T12" fmla="*/ 654 w 660"/>
                <a:gd name="T13" fmla="*/ 695 h 695"/>
                <a:gd name="T14" fmla="*/ 0 w 660"/>
                <a:gd name="T15" fmla="*/ 685 h 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0"/>
                <a:gd name="T25" fmla="*/ 0 h 695"/>
                <a:gd name="T26" fmla="*/ 660 w 660"/>
                <a:gd name="T27" fmla="*/ 695 h 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0" h="695">
                  <a:moveTo>
                    <a:pt x="0" y="685"/>
                  </a:moveTo>
                  <a:lnTo>
                    <a:pt x="16" y="3"/>
                  </a:lnTo>
                  <a:lnTo>
                    <a:pt x="274" y="0"/>
                  </a:lnTo>
                  <a:lnTo>
                    <a:pt x="394" y="2"/>
                  </a:lnTo>
                  <a:lnTo>
                    <a:pt x="390" y="252"/>
                  </a:lnTo>
                  <a:lnTo>
                    <a:pt x="660" y="357"/>
                  </a:lnTo>
                  <a:lnTo>
                    <a:pt x="654" y="695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9A37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324475" y="3413125"/>
              <a:ext cx="660400" cy="542925"/>
            </a:xfrm>
            <a:custGeom>
              <a:avLst/>
              <a:gdLst/>
              <a:ahLst/>
              <a:cxnLst>
                <a:cxn ang="0">
                  <a:pos x="0" y="714"/>
                </a:cxn>
                <a:cxn ang="0">
                  <a:pos x="16" y="0"/>
                </a:cxn>
                <a:cxn ang="0">
                  <a:pos x="454" y="552"/>
                </a:cxn>
                <a:cxn ang="0">
                  <a:pos x="647" y="612"/>
                </a:cxn>
                <a:cxn ang="0">
                  <a:pos x="843" y="650"/>
                </a:cxn>
                <a:cxn ang="0">
                  <a:pos x="932" y="580"/>
                </a:cxn>
                <a:cxn ang="0">
                  <a:pos x="936" y="732"/>
                </a:cxn>
                <a:cxn ang="0">
                  <a:pos x="0" y="714"/>
                </a:cxn>
              </a:cxnLst>
              <a:rect l="0" t="0" r="r" b="b"/>
              <a:pathLst>
                <a:path w="936" h="732">
                  <a:moveTo>
                    <a:pt x="0" y="714"/>
                  </a:moveTo>
                  <a:lnTo>
                    <a:pt x="16" y="0"/>
                  </a:lnTo>
                  <a:lnTo>
                    <a:pt x="454" y="552"/>
                  </a:lnTo>
                  <a:lnTo>
                    <a:pt x="647" y="612"/>
                  </a:lnTo>
                  <a:lnTo>
                    <a:pt x="843" y="650"/>
                  </a:lnTo>
                  <a:lnTo>
                    <a:pt x="932" y="580"/>
                  </a:lnTo>
                  <a:lnTo>
                    <a:pt x="936" y="732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rgbClr val="9A3700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5335588" y="2957513"/>
              <a:ext cx="466725" cy="403225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6" y="0"/>
                </a:cxn>
                <a:cxn ang="0">
                  <a:pos x="660" y="10"/>
                </a:cxn>
                <a:cxn ang="0">
                  <a:pos x="652" y="413"/>
                </a:cxn>
                <a:cxn ang="0">
                  <a:pos x="651" y="547"/>
                </a:cxn>
                <a:cxn ang="0">
                  <a:pos x="0" y="544"/>
                </a:cxn>
              </a:cxnLst>
              <a:rect l="0" t="0" r="r" b="b"/>
              <a:pathLst>
                <a:path w="660" h="547">
                  <a:moveTo>
                    <a:pt x="0" y="544"/>
                  </a:moveTo>
                  <a:lnTo>
                    <a:pt x="6" y="0"/>
                  </a:lnTo>
                  <a:lnTo>
                    <a:pt x="660" y="10"/>
                  </a:lnTo>
                  <a:lnTo>
                    <a:pt x="652" y="413"/>
                  </a:lnTo>
                  <a:lnTo>
                    <a:pt x="651" y="547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5601"/>
            </a:solidFill>
            <a:ln w="1651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69" name="Freeform 78"/>
            <p:cNvSpPr>
              <a:spLocks/>
            </p:cNvSpPr>
            <p:nvPr/>
          </p:nvSpPr>
          <p:spPr bwMode="auto">
            <a:xfrm>
              <a:off x="5983288" y="3840163"/>
              <a:ext cx="476250" cy="527050"/>
            </a:xfrm>
            <a:custGeom>
              <a:avLst/>
              <a:gdLst>
                <a:gd name="T0" fmla="*/ 0 w 676"/>
                <a:gd name="T1" fmla="*/ 501 h 712"/>
                <a:gd name="T2" fmla="*/ 4 w 676"/>
                <a:gd name="T3" fmla="*/ 152 h 712"/>
                <a:gd name="T4" fmla="*/ 0 w 676"/>
                <a:gd name="T5" fmla="*/ 0 h 712"/>
                <a:gd name="T6" fmla="*/ 209 w 676"/>
                <a:gd name="T7" fmla="*/ 92 h 712"/>
                <a:gd name="T8" fmla="*/ 298 w 676"/>
                <a:gd name="T9" fmla="*/ 145 h 712"/>
                <a:gd name="T10" fmla="*/ 313 w 676"/>
                <a:gd name="T11" fmla="*/ 40 h 712"/>
                <a:gd name="T12" fmla="*/ 522 w 676"/>
                <a:gd name="T13" fmla="*/ 139 h 712"/>
                <a:gd name="T14" fmla="*/ 574 w 676"/>
                <a:gd name="T15" fmla="*/ 78 h 712"/>
                <a:gd name="T16" fmla="*/ 676 w 676"/>
                <a:gd name="T17" fmla="*/ 35 h 712"/>
                <a:gd name="T18" fmla="*/ 674 w 676"/>
                <a:gd name="T19" fmla="*/ 292 h 712"/>
                <a:gd name="T20" fmla="*/ 672 w 676"/>
                <a:gd name="T21" fmla="*/ 411 h 712"/>
                <a:gd name="T22" fmla="*/ 535 w 676"/>
                <a:gd name="T23" fmla="*/ 427 h 712"/>
                <a:gd name="T24" fmla="*/ 532 w 676"/>
                <a:gd name="T25" fmla="*/ 712 h 712"/>
                <a:gd name="T26" fmla="*/ 127 w 676"/>
                <a:gd name="T27" fmla="*/ 708 h 712"/>
                <a:gd name="T28" fmla="*/ 128 w 676"/>
                <a:gd name="T29" fmla="*/ 555 h 712"/>
                <a:gd name="T30" fmla="*/ 0 w 676"/>
                <a:gd name="T31" fmla="*/ 501 h 7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76"/>
                <a:gd name="T49" fmla="*/ 0 h 712"/>
                <a:gd name="T50" fmla="*/ 676 w 676"/>
                <a:gd name="T51" fmla="*/ 712 h 71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76" h="712">
                  <a:moveTo>
                    <a:pt x="0" y="501"/>
                  </a:moveTo>
                  <a:lnTo>
                    <a:pt x="4" y="152"/>
                  </a:lnTo>
                  <a:lnTo>
                    <a:pt x="0" y="0"/>
                  </a:lnTo>
                  <a:lnTo>
                    <a:pt x="209" y="92"/>
                  </a:lnTo>
                  <a:lnTo>
                    <a:pt x="298" y="145"/>
                  </a:lnTo>
                  <a:lnTo>
                    <a:pt x="313" y="40"/>
                  </a:lnTo>
                  <a:lnTo>
                    <a:pt x="522" y="139"/>
                  </a:lnTo>
                  <a:lnTo>
                    <a:pt x="574" y="78"/>
                  </a:lnTo>
                  <a:lnTo>
                    <a:pt x="676" y="35"/>
                  </a:lnTo>
                  <a:lnTo>
                    <a:pt x="674" y="292"/>
                  </a:lnTo>
                  <a:lnTo>
                    <a:pt x="672" y="411"/>
                  </a:lnTo>
                  <a:lnTo>
                    <a:pt x="535" y="427"/>
                  </a:lnTo>
                  <a:lnTo>
                    <a:pt x="532" y="712"/>
                  </a:lnTo>
                  <a:lnTo>
                    <a:pt x="127" y="708"/>
                  </a:lnTo>
                  <a:lnTo>
                    <a:pt x="128" y="555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Freeform 79"/>
            <p:cNvSpPr>
              <a:spLocks/>
            </p:cNvSpPr>
            <p:nvPr/>
          </p:nvSpPr>
          <p:spPr bwMode="auto">
            <a:xfrm>
              <a:off x="5781675" y="3262313"/>
              <a:ext cx="488950" cy="649287"/>
            </a:xfrm>
            <a:custGeom>
              <a:avLst/>
              <a:gdLst>
                <a:gd name="T0" fmla="*/ 0 w 692"/>
                <a:gd name="T1" fmla="*/ 816 h 876"/>
                <a:gd name="T2" fmla="*/ 21 w 692"/>
                <a:gd name="T3" fmla="*/ 134 h 876"/>
                <a:gd name="T4" fmla="*/ 22 w 692"/>
                <a:gd name="T5" fmla="*/ 0 h 876"/>
                <a:gd name="T6" fmla="*/ 692 w 692"/>
                <a:gd name="T7" fmla="*/ 11 h 876"/>
                <a:gd name="T8" fmla="*/ 692 w 692"/>
                <a:gd name="T9" fmla="*/ 99 h 876"/>
                <a:gd name="T10" fmla="*/ 513 w 692"/>
                <a:gd name="T11" fmla="*/ 88 h 876"/>
                <a:gd name="T12" fmla="*/ 494 w 692"/>
                <a:gd name="T13" fmla="*/ 876 h 876"/>
                <a:gd name="T14" fmla="*/ 285 w 692"/>
                <a:gd name="T15" fmla="*/ 784 h 876"/>
                <a:gd name="T16" fmla="*/ 196 w 692"/>
                <a:gd name="T17" fmla="*/ 854 h 876"/>
                <a:gd name="T18" fmla="*/ 0 w 692"/>
                <a:gd name="T19" fmla="*/ 816 h 8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876"/>
                <a:gd name="T32" fmla="*/ 692 w 692"/>
                <a:gd name="T33" fmla="*/ 876 h 8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876">
                  <a:moveTo>
                    <a:pt x="0" y="816"/>
                  </a:moveTo>
                  <a:lnTo>
                    <a:pt x="21" y="134"/>
                  </a:lnTo>
                  <a:lnTo>
                    <a:pt x="22" y="0"/>
                  </a:lnTo>
                  <a:lnTo>
                    <a:pt x="692" y="11"/>
                  </a:lnTo>
                  <a:lnTo>
                    <a:pt x="692" y="99"/>
                  </a:lnTo>
                  <a:lnTo>
                    <a:pt x="513" y="88"/>
                  </a:lnTo>
                  <a:lnTo>
                    <a:pt x="494" y="876"/>
                  </a:lnTo>
                  <a:lnTo>
                    <a:pt x="285" y="784"/>
                  </a:lnTo>
                  <a:lnTo>
                    <a:pt x="196" y="854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FF8A4F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Rectangle 80"/>
            <p:cNvSpPr>
              <a:spLocks noChangeArrowheads="1"/>
            </p:cNvSpPr>
            <p:nvPr/>
          </p:nvSpPr>
          <p:spPr bwMode="auto">
            <a:xfrm>
              <a:off x="7897813" y="2906713"/>
              <a:ext cx="417512" cy="63500"/>
            </a:xfrm>
            <a:prstGeom prst="rect">
              <a:avLst/>
            </a:prstGeom>
            <a:noFill/>
            <a:ln w="1651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ADAIR</a:t>
              </a:r>
              <a:endParaRPr lang="en-US" sz="800"/>
            </a:p>
          </p:txBody>
        </p:sp>
        <p:sp>
          <p:nvSpPr>
            <p:cNvPr id="8272" name="Rectangle 81"/>
            <p:cNvSpPr>
              <a:spLocks noChangeArrowheads="1"/>
            </p:cNvSpPr>
            <p:nvPr/>
          </p:nvSpPr>
          <p:spPr bwMode="auto">
            <a:xfrm rot="-5400000">
              <a:off x="4550569" y="1697831"/>
              <a:ext cx="463550" cy="1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ALFALFA</a:t>
              </a:r>
              <a:endParaRPr lang="en-US" sz="800"/>
            </a:p>
          </p:txBody>
        </p:sp>
        <p:sp>
          <p:nvSpPr>
            <p:cNvPr id="8273" name="Rectangle 82"/>
            <p:cNvSpPr>
              <a:spLocks noChangeArrowheads="1"/>
            </p:cNvSpPr>
            <p:nvPr/>
          </p:nvSpPr>
          <p:spPr bwMode="auto">
            <a:xfrm>
              <a:off x="6553200" y="4545013"/>
              <a:ext cx="328613" cy="103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ATOKA</a:t>
              </a:r>
              <a:endParaRPr lang="en-US" sz="800"/>
            </a:p>
          </p:txBody>
        </p:sp>
        <p:sp>
          <p:nvSpPr>
            <p:cNvPr id="8274" name="Rectangle 83"/>
            <p:cNvSpPr>
              <a:spLocks noChangeArrowheads="1"/>
            </p:cNvSpPr>
            <p:nvPr/>
          </p:nvSpPr>
          <p:spPr bwMode="auto">
            <a:xfrm>
              <a:off x="2667000" y="1584325"/>
              <a:ext cx="3778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BEAVER</a:t>
              </a:r>
              <a:endParaRPr lang="en-US" sz="800"/>
            </a:p>
          </p:txBody>
        </p:sp>
        <p:sp>
          <p:nvSpPr>
            <p:cNvPr id="8275" name="Rectangle 84"/>
            <p:cNvSpPr>
              <a:spLocks noChangeArrowheads="1"/>
            </p:cNvSpPr>
            <p:nvPr/>
          </p:nvSpPr>
          <p:spPr bwMode="auto">
            <a:xfrm>
              <a:off x="3319463" y="3400425"/>
              <a:ext cx="719137" cy="8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BECKHAM</a:t>
              </a:r>
              <a:endParaRPr lang="en-US" sz="800" dirty="0"/>
            </a:p>
          </p:txBody>
        </p:sp>
        <p:sp>
          <p:nvSpPr>
            <p:cNvPr id="8276" name="Rectangle 85"/>
            <p:cNvSpPr>
              <a:spLocks noChangeArrowheads="1"/>
            </p:cNvSpPr>
            <p:nvPr/>
          </p:nvSpPr>
          <p:spPr bwMode="auto">
            <a:xfrm>
              <a:off x="4495800" y="2743200"/>
              <a:ext cx="550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BLAINE</a:t>
              </a:r>
              <a:endParaRPr lang="en-US" sz="800"/>
            </a:p>
          </p:txBody>
        </p:sp>
        <p:sp>
          <p:nvSpPr>
            <p:cNvPr id="8277" name="Rectangle 86"/>
            <p:cNvSpPr>
              <a:spLocks noChangeArrowheads="1"/>
            </p:cNvSpPr>
            <p:nvPr/>
          </p:nvSpPr>
          <p:spPr bwMode="auto">
            <a:xfrm>
              <a:off x="6400800" y="5029200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BRYAN</a:t>
              </a:r>
              <a:endParaRPr lang="en-US" sz="800"/>
            </a:p>
          </p:txBody>
        </p:sp>
        <p:sp>
          <p:nvSpPr>
            <p:cNvPr id="8278" name="Rectangle 87"/>
            <p:cNvSpPr>
              <a:spLocks noChangeArrowheads="1"/>
            </p:cNvSpPr>
            <p:nvPr/>
          </p:nvSpPr>
          <p:spPr bwMode="auto">
            <a:xfrm>
              <a:off x="4592638" y="3448050"/>
              <a:ext cx="417512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CADDO</a:t>
              </a:r>
              <a:endParaRPr lang="en-US" sz="800"/>
            </a:p>
          </p:txBody>
        </p:sp>
        <p:sp>
          <p:nvSpPr>
            <p:cNvPr id="8279" name="Rectangle 88"/>
            <p:cNvSpPr>
              <a:spLocks noChangeArrowheads="1"/>
            </p:cNvSpPr>
            <p:nvPr/>
          </p:nvSpPr>
          <p:spPr bwMode="auto">
            <a:xfrm>
              <a:off x="4814888" y="3048000"/>
              <a:ext cx="519112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CANADIAN</a:t>
              </a:r>
              <a:endParaRPr lang="en-US" sz="800"/>
            </a:p>
          </p:txBody>
        </p:sp>
        <p:sp>
          <p:nvSpPr>
            <p:cNvPr id="8280" name="Rectangle 89"/>
            <p:cNvSpPr>
              <a:spLocks noChangeArrowheads="1"/>
            </p:cNvSpPr>
            <p:nvPr/>
          </p:nvSpPr>
          <p:spPr bwMode="auto">
            <a:xfrm>
              <a:off x="5559425" y="4640263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CARTER</a:t>
              </a:r>
              <a:endParaRPr lang="en-US" sz="800"/>
            </a:p>
          </p:txBody>
        </p:sp>
        <p:sp>
          <p:nvSpPr>
            <p:cNvPr id="8281" name="Rectangle 90"/>
            <p:cNvSpPr>
              <a:spLocks noChangeArrowheads="1"/>
            </p:cNvSpPr>
            <p:nvPr/>
          </p:nvSpPr>
          <p:spPr bwMode="auto">
            <a:xfrm rot="-5056077">
              <a:off x="7503319" y="2704307"/>
              <a:ext cx="496887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CHEROKEE</a:t>
              </a:r>
              <a:endParaRPr lang="en-US" sz="800"/>
            </a:p>
          </p:txBody>
        </p:sp>
        <p:sp>
          <p:nvSpPr>
            <p:cNvPr id="8282" name="Rectangle 91"/>
            <p:cNvSpPr>
              <a:spLocks noChangeArrowheads="1"/>
            </p:cNvSpPr>
            <p:nvPr/>
          </p:nvSpPr>
          <p:spPr bwMode="auto">
            <a:xfrm>
              <a:off x="6908800" y="4795838"/>
              <a:ext cx="558800" cy="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CHOCTAW</a:t>
              </a:r>
              <a:endParaRPr lang="en-US" sz="800"/>
            </a:p>
          </p:txBody>
        </p:sp>
        <p:sp>
          <p:nvSpPr>
            <p:cNvPr id="8283" name="Rectangle 92"/>
            <p:cNvSpPr>
              <a:spLocks noChangeArrowheads="1"/>
            </p:cNvSpPr>
            <p:nvPr/>
          </p:nvSpPr>
          <p:spPr bwMode="auto">
            <a:xfrm>
              <a:off x="842963" y="1470025"/>
              <a:ext cx="4730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CIMARRON</a:t>
              </a:r>
              <a:endParaRPr lang="en-US" sz="800"/>
            </a:p>
          </p:txBody>
        </p:sp>
        <p:sp>
          <p:nvSpPr>
            <p:cNvPr id="8284" name="Rectangle 93"/>
            <p:cNvSpPr>
              <a:spLocks noChangeArrowheads="1"/>
            </p:cNvSpPr>
            <p:nvPr/>
          </p:nvSpPr>
          <p:spPr bwMode="auto">
            <a:xfrm rot="2704169">
              <a:off x="5356225" y="3536950"/>
              <a:ext cx="5524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CLEVELAND</a:t>
              </a:r>
              <a:endParaRPr lang="en-US" sz="800"/>
            </a:p>
          </p:txBody>
        </p:sp>
        <p:sp>
          <p:nvSpPr>
            <p:cNvPr id="8285" name="Rectangle 94"/>
            <p:cNvSpPr>
              <a:spLocks noChangeArrowheads="1"/>
            </p:cNvSpPr>
            <p:nvPr/>
          </p:nvSpPr>
          <p:spPr bwMode="auto">
            <a:xfrm>
              <a:off x="6453188" y="4256088"/>
              <a:ext cx="417512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COAL</a:t>
              </a:r>
              <a:endParaRPr lang="en-US" sz="800"/>
            </a:p>
          </p:txBody>
        </p:sp>
        <p:sp>
          <p:nvSpPr>
            <p:cNvPr id="8286" name="Rectangle 95"/>
            <p:cNvSpPr>
              <a:spLocks noChangeArrowheads="1"/>
            </p:cNvSpPr>
            <p:nvPr/>
          </p:nvSpPr>
          <p:spPr bwMode="auto">
            <a:xfrm>
              <a:off x="4343400" y="4079875"/>
              <a:ext cx="609600" cy="11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COMANCHE</a:t>
              </a:r>
              <a:endParaRPr lang="en-US" sz="800"/>
            </a:p>
          </p:txBody>
        </p:sp>
        <p:sp>
          <p:nvSpPr>
            <p:cNvPr id="8287" name="Rectangle 96"/>
            <p:cNvSpPr>
              <a:spLocks noChangeArrowheads="1"/>
            </p:cNvSpPr>
            <p:nvPr/>
          </p:nvSpPr>
          <p:spPr bwMode="auto">
            <a:xfrm>
              <a:off x="4495800" y="4489450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COTTON</a:t>
              </a:r>
              <a:endParaRPr lang="en-US" sz="800"/>
            </a:p>
          </p:txBody>
        </p:sp>
        <p:sp>
          <p:nvSpPr>
            <p:cNvPr id="8288" name="Rectangle 97"/>
            <p:cNvSpPr>
              <a:spLocks noChangeArrowheads="1"/>
            </p:cNvSpPr>
            <p:nvPr/>
          </p:nvSpPr>
          <p:spPr bwMode="auto">
            <a:xfrm>
              <a:off x="7400925" y="1800225"/>
              <a:ext cx="357188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CRAIG</a:t>
              </a:r>
              <a:endParaRPr lang="en-US" sz="800"/>
            </a:p>
          </p:txBody>
        </p:sp>
        <p:sp>
          <p:nvSpPr>
            <p:cNvPr id="8289" name="Rectangle 98"/>
            <p:cNvSpPr>
              <a:spLocks noChangeArrowheads="1"/>
            </p:cNvSpPr>
            <p:nvPr/>
          </p:nvSpPr>
          <p:spPr bwMode="auto">
            <a:xfrm>
              <a:off x="6324600" y="2687638"/>
              <a:ext cx="31115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CREEK</a:t>
              </a:r>
              <a:endParaRPr lang="en-US" sz="800"/>
            </a:p>
          </p:txBody>
        </p:sp>
        <p:sp>
          <p:nvSpPr>
            <p:cNvPr id="8290" name="Rectangle 99"/>
            <p:cNvSpPr>
              <a:spLocks noChangeArrowheads="1"/>
            </p:cNvSpPr>
            <p:nvPr/>
          </p:nvSpPr>
          <p:spPr bwMode="auto">
            <a:xfrm>
              <a:off x="3975100" y="3052763"/>
              <a:ext cx="512763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CUSTER</a:t>
              </a:r>
              <a:endParaRPr lang="en-US" sz="800"/>
            </a:p>
          </p:txBody>
        </p:sp>
        <p:sp>
          <p:nvSpPr>
            <p:cNvPr id="1124" name="Rectangle 100"/>
            <p:cNvSpPr>
              <a:spLocks noChangeArrowheads="1"/>
            </p:cNvSpPr>
            <p:nvPr/>
          </p:nvSpPr>
          <p:spPr bwMode="auto">
            <a:xfrm>
              <a:off x="7811332" y="1829129"/>
              <a:ext cx="113564" cy="52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DELAWARE</a:t>
              </a:r>
              <a:endParaRPr lang="en-US" sz="800" dirty="0">
                <a:latin typeface="Arial" pitchFamily="34" charset="0"/>
              </a:endParaRPr>
            </a:p>
          </p:txBody>
        </p:sp>
        <p:sp>
          <p:nvSpPr>
            <p:cNvPr id="8292" name="Rectangle 101"/>
            <p:cNvSpPr>
              <a:spLocks noChangeArrowheads="1"/>
            </p:cNvSpPr>
            <p:nvPr/>
          </p:nvSpPr>
          <p:spPr bwMode="auto">
            <a:xfrm>
              <a:off x="3981450" y="2522538"/>
              <a:ext cx="484188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DEWEY</a:t>
              </a:r>
              <a:endParaRPr lang="en-US" sz="800"/>
            </a:p>
          </p:txBody>
        </p:sp>
        <p:sp>
          <p:nvSpPr>
            <p:cNvPr id="8293" name="Rectangle 102"/>
            <p:cNvSpPr>
              <a:spLocks noChangeArrowheads="1"/>
            </p:cNvSpPr>
            <p:nvPr/>
          </p:nvSpPr>
          <p:spPr bwMode="auto">
            <a:xfrm>
              <a:off x="3352800" y="2279650"/>
              <a:ext cx="263525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ELLIS</a:t>
              </a:r>
              <a:endParaRPr lang="en-US" sz="800" dirty="0"/>
            </a:p>
          </p:txBody>
        </p:sp>
        <p:sp>
          <p:nvSpPr>
            <p:cNvPr id="8294" name="Rectangle 103"/>
            <p:cNvSpPr>
              <a:spLocks noChangeArrowheads="1"/>
            </p:cNvSpPr>
            <p:nvPr/>
          </p:nvSpPr>
          <p:spPr bwMode="auto">
            <a:xfrm>
              <a:off x="5029200" y="2133600"/>
              <a:ext cx="5334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GARFIELD</a:t>
              </a:r>
              <a:endParaRPr lang="en-US" sz="800"/>
            </a:p>
          </p:txBody>
        </p:sp>
        <p:sp>
          <p:nvSpPr>
            <p:cNvPr id="8295" name="Rectangle 104"/>
            <p:cNvSpPr>
              <a:spLocks noChangeArrowheads="1"/>
            </p:cNvSpPr>
            <p:nvPr/>
          </p:nvSpPr>
          <p:spPr bwMode="auto">
            <a:xfrm>
              <a:off x="5495925" y="3983038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GARVIN</a:t>
              </a:r>
              <a:endParaRPr lang="en-US" sz="800"/>
            </a:p>
          </p:txBody>
        </p:sp>
        <p:sp>
          <p:nvSpPr>
            <p:cNvPr id="8296" name="Rectangle 105"/>
            <p:cNvSpPr>
              <a:spLocks noChangeArrowheads="1"/>
            </p:cNvSpPr>
            <p:nvPr/>
          </p:nvSpPr>
          <p:spPr bwMode="auto">
            <a:xfrm>
              <a:off x="5010150" y="36131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GRADY</a:t>
              </a:r>
              <a:endParaRPr lang="en-US" sz="800"/>
            </a:p>
          </p:txBody>
        </p:sp>
        <p:sp>
          <p:nvSpPr>
            <p:cNvPr id="8297" name="Rectangle 106"/>
            <p:cNvSpPr>
              <a:spLocks noChangeArrowheads="1"/>
            </p:cNvSpPr>
            <p:nvPr/>
          </p:nvSpPr>
          <p:spPr bwMode="auto">
            <a:xfrm>
              <a:off x="5094288" y="1628775"/>
              <a:ext cx="352425" cy="12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GRANT</a:t>
              </a:r>
              <a:endParaRPr lang="en-US" sz="800"/>
            </a:p>
          </p:txBody>
        </p:sp>
        <p:sp>
          <p:nvSpPr>
            <p:cNvPr id="8298" name="Rectangle 107"/>
            <p:cNvSpPr>
              <a:spLocks noChangeArrowheads="1"/>
            </p:cNvSpPr>
            <p:nvPr/>
          </p:nvSpPr>
          <p:spPr bwMode="auto">
            <a:xfrm>
              <a:off x="3479800" y="3619500"/>
              <a:ext cx="4381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GREER</a:t>
              </a:r>
              <a:endParaRPr lang="en-US" sz="800"/>
            </a:p>
          </p:txBody>
        </p:sp>
        <p:sp>
          <p:nvSpPr>
            <p:cNvPr id="8299" name="Rectangle 108"/>
            <p:cNvSpPr>
              <a:spLocks noChangeArrowheads="1"/>
            </p:cNvSpPr>
            <p:nvPr/>
          </p:nvSpPr>
          <p:spPr bwMode="auto">
            <a:xfrm rot="-5400000">
              <a:off x="3099593" y="3942557"/>
              <a:ext cx="417513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HARMON</a:t>
              </a:r>
              <a:endParaRPr lang="en-US" sz="800"/>
            </a:p>
          </p:txBody>
        </p:sp>
        <p:sp>
          <p:nvSpPr>
            <p:cNvPr id="8300" name="Rectangle 109"/>
            <p:cNvSpPr>
              <a:spLocks noChangeArrowheads="1"/>
            </p:cNvSpPr>
            <p:nvPr/>
          </p:nvSpPr>
          <p:spPr bwMode="auto">
            <a:xfrm>
              <a:off x="3352800" y="1579563"/>
              <a:ext cx="474663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HARPER</a:t>
              </a:r>
              <a:endParaRPr lang="en-US" sz="800"/>
            </a:p>
          </p:txBody>
        </p:sp>
        <p:sp>
          <p:nvSpPr>
            <p:cNvPr id="8301" name="Rectangle 110"/>
            <p:cNvSpPr>
              <a:spLocks noChangeArrowheads="1"/>
            </p:cNvSpPr>
            <p:nvPr/>
          </p:nvSpPr>
          <p:spPr bwMode="auto">
            <a:xfrm rot="366115">
              <a:off x="7307263" y="3452813"/>
              <a:ext cx="619125" cy="180975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800"/>
                <a:t>HASKELL</a:t>
              </a:r>
            </a:p>
          </p:txBody>
        </p:sp>
        <p:sp>
          <p:nvSpPr>
            <p:cNvPr id="8302" name="Rectangle 111"/>
            <p:cNvSpPr>
              <a:spLocks noChangeArrowheads="1"/>
            </p:cNvSpPr>
            <p:nvPr/>
          </p:nvSpPr>
          <p:spPr bwMode="auto">
            <a:xfrm>
              <a:off x="6477000" y="3533775"/>
              <a:ext cx="3810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HUGHES</a:t>
              </a:r>
              <a:endParaRPr lang="en-US" sz="800"/>
            </a:p>
          </p:txBody>
        </p:sp>
        <p:sp>
          <p:nvSpPr>
            <p:cNvPr id="8303" name="Rectangle 112"/>
            <p:cNvSpPr>
              <a:spLocks noChangeArrowheads="1"/>
            </p:cNvSpPr>
            <p:nvPr/>
          </p:nvSpPr>
          <p:spPr bwMode="auto">
            <a:xfrm>
              <a:off x="3548063" y="4151313"/>
              <a:ext cx="719137" cy="8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JACKSON</a:t>
              </a:r>
              <a:endParaRPr lang="en-US" sz="800"/>
            </a:p>
          </p:txBody>
        </p:sp>
        <p:sp>
          <p:nvSpPr>
            <p:cNvPr id="8304" name="Rectangle 113"/>
            <p:cNvSpPr>
              <a:spLocks noChangeArrowheads="1"/>
            </p:cNvSpPr>
            <p:nvPr/>
          </p:nvSpPr>
          <p:spPr bwMode="auto">
            <a:xfrm>
              <a:off x="4953000" y="4756150"/>
              <a:ext cx="5254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JEFFERSON</a:t>
              </a:r>
              <a:endParaRPr lang="en-US" sz="800"/>
            </a:p>
          </p:txBody>
        </p:sp>
        <p:sp>
          <p:nvSpPr>
            <p:cNvPr id="8305" name="Rectangle 114"/>
            <p:cNvSpPr>
              <a:spLocks noChangeArrowheads="1"/>
            </p:cNvSpPr>
            <p:nvPr/>
          </p:nvSpPr>
          <p:spPr bwMode="auto">
            <a:xfrm>
              <a:off x="5973763" y="4572000"/>
              <a:ext cx="503237" cy="8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JOHNSTON</a:t>
              </a:r>
              <a:endParaRPr lang="en-US" sz="800"/>
            </a:p>
          </p:txBody>
        </p:sp>
        <p:sp>
          <p:nvSpPr>
            <p:cNvPr id="8306" name="Rectangle 115"/>
            <p:cNvSpPr>
              <a:spLocks noChangeArrowheads="1"/>
            </p:cNvSpPr>
            <p:nvPr/>
          </p:nvSpPr>
          <p:spPr bwMode="auto">
            <a:xfrm>
              <a:off x="5783263" y="1628775"/>
              <a:ext cx="239712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KAY</a:t>
              </a:r>
              <a:endParaRPr lang="en-US" sz="800"/>
            </a:p>
          </p:txBody>
        </p:sp>
        <p:sp>
          <p:nvSpPr>
            <p:cNvPr id="8307" name="Rectangle 116"/>
            <p:cNvSpPr>
              <a:spLocks noChangeArrowheads="1"/>
            </p:cNvSpPr>
            <p:nvPr/>
          </p:nvSpPr>
          <p:spPr bwMode="auto">
            <a:xfrm rot="-2896539">
              <a:off x="4876007" y="2575718"/>
              <a:ext cx="56515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KINGFISHER</a:t>
              </a:r>
              <a:endParaRPr lang="en-US" sz="800"/>
            </a:p>
          </p:txBody>
        </p:sp>
        <p:sp>
          <p:nvSpPr>
            <p:cNvPr id="8308" name="Rectangle 117"/>
            <p:cNvSpPr>
              <a:spLocks noChangeArrowheads="1"/>
            </p:cNvSpPr>
            <p:nvPr/>
          </p:nvSpPr>
          <p:spPr bwMode="auto">
            <a:xfrm>
              <a:off x="4087813" y="3779838"/>
              <a:ext cx="419100" cy="6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KIOWA</a:t>
              </a:r>
              <a:endParaRPr lang="en-US" sz="800"/>
            </a:p>
          </p:txBody>
        </p:sp>
        <p:sp>
          <p:nvSpPr>
            <p:cNvPr id="8309" name="Rectangle 118"/>
            <p:cNvSpPr>
              <a:spLocks noChangeArrowheads="1"/>
            </p:cNvSpPr>
            <p:nvPr/>
          </p:nvSpPr>
          <p:spPr bwMode="auto">
            <a:xfrm>
              <a:off x="7281863" y="3810000"/>
              <a:ext cx="414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LATIMER</a:t>
              </a:r>
              <a:endParaRPr lang="en-US" sz="800"/>
            </a:p>
          </p:txBody>
        </p:sp>
        <p:sp>
          <p:nvSpPr>
            <p:cNvPr id="8310" name="Rectangle 119"/>
            <p:cNvSpPr>
              <a:spLocks noChangeArrowheads="1"/>
            </p:cNvSpPr>
            <p:nvPr/>
          </p:nvSpPr>
          <p:spPr bwMode="auto">
            <a:xfrm>
              <a:off x="7673975" y="4005263"/>
              <a:ext cx="47466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LE FLORE</a:t>
              </a:r>
              <a:endParaRPr lang="en-US" sz="800" dirty="0"/>
            </a:p>
          </p:txBody>
        </p:sp>
        <p:sp>
          <p:nvSpPr>
            <p:cNvPr id="8311" name="Rectangle 120"/>
            <p:cNvSpPr>
              <a:spLocks noChangeArrowheads="1"/>
            </p:cNvSpPr>
            <p:nvPr/>
          </p:nvSpPr>
          <p:spPr bwMode="auto">
            <a:xfrm>
              <a:off x="5854700" y="2916238"/>
              <a:ext cx="393700" cy="13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LINCOLN</a:t>
              </a:r>
              <a:endParaRPr lang="en-US" sz="800"/>
            </a:p>
          </p:txBody>
        </p:sp>
        <p:sp>
          <p:nvSpPr>
            <p:cNvPr id="8312" name="Rectangle 121"/>
            <p:cNvSpPr>
              <a:spLocks noChangeArrowheads="1"/>
            </p:cNvSpPr>
            <p:nvPr/>
          </p:nvSpPr>
          <p:spPr bwMode="auto">
            <a:xfrm>
              <a:off x="5453063" y="2744788"/>
              <a:ext cx="338137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LOGAN</a:t>
              </a:r>
              <a:endParaRPr lang="en-US" sz="800"/>
            </a:p>
          </p:txBody>
        </p:sp>
        <p:sp>
          <p:nvSpPr>
            <p:cNvPr id="8313" name="Rectangle 122"/>
            <p:cNvSpPr>
              <a:spLocks noChangeArrowheads="1"/>
            </p:cNvSpPr>
            <p:nvPr/>
          </p:nvSpPr>
          <p:spPr bwMode="auto">
            <a:xfrm>
              <a:off x="5638800" y="4881563"/>
              <a:ext cx="36512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LOVE</a:t>
              </a:r>
              <a:endParaRPr lang="en-US" sz="800"/>
            </a:p>
          </p:txBody>
        </p:sp>
        <p:sp>
          <p:nvSpPr>
            <p:cNvPr id="8314" name="Rectangle 123"/>
            <p:cNvSpPr>
              <a:spLocks noChangeArrowheads="1"/>
            </p:cNvSpPr>
            <p:nvPr/>
          </p:nvSpPr>
          <p:spPr bwMode="auto">
            <a:xfrm>
              <a:off x="5394325" y="3841750"/>
              <a:ext cx="417513" cy="6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MCCLAIN</a:t>
              </a:r>
              <a:endParaRPr lang="en-US" sz="800"/>
            </a:p>
          </p:txBody>
        </p:sp>
        <p:sp>
          <p:nvSpPr>
            <p:cNvPr id="8315" name="Rectangle 124"/>
            <p:cNvSpPr>
              <a:spLocks noChangeArrowheads="1"/>
            </p:cNvSpPr>
            <p:nvPr/>
          </p:nvSpPr>
          <p:spPr bwMode="auto">
            <a:xfrm>
              <a:off x="7594600" y="4783138"/>
              <a:ext cx="558800" cy="93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MCCURTAIN</a:t>
              </a:r>
              <a:endParaRPr lang="en-US" sz="800"/>
            </a:p>
          </p:txBody>
        </p:sp>
        <p:sp>
          <p:nvSpPr>
            <p:cNvPr id="8316" name="Rectangle 125"/>
            <p:cNvSpPr>
              <a:spLocks noChangeArrowheads="1"/>
            </p:cNvSpPr>
            <p:nvPr/>
          </p:nvSpPr>
          <p:spPr bwMode="auto">
            <a:xfrm>
              <a:off x="6900863" y="3316288"/>
              <a:ext cx="566737" cy="11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MCINTOSH</a:t>
              </a:r>
              <a:endParaRPr lang="en-US" sz="800"/>
            </a:p>
          </p:txBody>
        </p:sp>
        <p:sp>
          <p:nvSpPr>
            <p:cNvPr id="8317" name="Rectangle 126"/>
            <p:cNvSpPr>
              <a:spLocks noChangeArrowheads="1"/>
            </p:cNvSpPr>
            <p:nvPr/>
          </p:nvSpPr>
          <p:spPr bwMode="auto">
            <a:xfrm>
              <a:off x="4484688" y="2166938"/>
              <a:ext cx="338137" cy="17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MAJOR</a:t>
              </a:r>
              <a:endParaRPr lang="en-US" sz="800"/>
            </a:p>
          </p:txBody>
        </p:sp>
        <p:sp>
          <p:nvSpPr>
            <p:cNvPr id="8318" name="Rectangle 127"/>
            <p:cNvSpPr>
              <a:spLocks noChangeArrowheads="1"/>
            </p:cNvSpPr>
            <p:nvPr/>
          </p:nvSpPr>
          <p:spPr bwMode="auto">
            <a:xfrm>
              <a:off x="7378700" y="2312988"/>
              <a:ext cx="419100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MAYES</a:t>
              </a:r>
              <a:endParaRPr lang="en-US" sz="800" dirty="0"/>
            </a:p>
          </p:txBody>
        </p:sp>
        <p:sp>
          <p:nvSpPr>
            <p:cNvPr id="8319" name="Rectangle 128"/>
            <p:cNvSpPr>
              <a:spLocks noChangeArrowheads="1"/>
            </p:cNvSpPr>
            <p:nvPr/>
          </p:nvSpPr>
          <p:spPr bwMode="auto">
            <a:xfrm>
              <a:off x="5638800" y="4367213"/>
              <a:ext cx="417513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MURRAY</a:t>
              </a:r>
              <a:endParaRPr lang="en-US" sz="800"/>
            </a:p>
          </p:txBody>
        </p:sp>
        <p:sp>
          <p:nvSpPr>
            <p:cNvPr id="8320" name="Rectangle 129"/>
            <p:cNvSpPr>
              <a:spLocks noChangeArrowheads="1"/>
            </p:cNvSpPr>
            <p:nvPr/>
          </p:nvSpPr>
          <p:spPr bwMode="auto">
            <a:xfrm>
              <a:off x="7086600" y="2971800"/>
              <a:ext cx="493713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MUSKOGEE</a:t>
              </a:r>
              <a:endParaRPr lang="en-US" sz="800"/>
            </a:p>
          </p:txBody>
        </p:sp>
        <p:sp>
          <p:nvSpPr>
            <p:cNvPr id="8321" name="Rectangle 130"/>
            <p:cNvSpPr>
              <a:spLocks noChangeArrowheads="1"/>
            </p:cNvSpPr>
            <p:nvPr/>
          </p:nvSpPr>
          <p:spPr bwMode="auto">
            <a:xfrm>
              <a:off x="5618163" y="2068513"/>
              <a:ext cx="3254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NOBLE</a:t>
              </a:r>
              <a:endParaRPr lang="en-US" sz="800"/>
            </a:p>
          </p:txBody>
        </p:sp>
        <p:sp>
          <p:nvSpPr>
            <p:cNvPr id="8322" name="Rectangle 131"/>
            <p:cNvSpPr>
              <a:spLocks noChangeArrowheads="1"/>
            </p:cNvSpPr>
            <p:nvPr/>
          </p:nvSpPr>
          <p:spPr bwMode="auto">
            <a:xfrm rot="-5400000">
              <a:off x="7014369" y="1613694"/>
              <a:ext cx="45402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NOWATA</a:t>
              </a:r>
              <a:endParaRPr lang="en-US" sz="800"/>
            </a:p>
          </p:txBody>
        </p:sp>
        <p:sp>
          <p:nvSpPr>
            <p:cNvPr id="8323" name="Rectangle 132"/>
            <p:cNvSpPr>
              <a:spLocks noChangeArrowheads="1"/>
            </p:cNvSpPr>
            <p:nvPr/>
          </p:nvSpPr>
          <p:spPr bwMode="auto">
            <a:xfrm>
              <a:off x="6280150" y="3162300"/>
              <a:ext cx="501650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OKFUSKEE</a:t>
              </a:r>
              <a:endParaRPr lang="en-US" sz="800"/>
            </a:p>
          </p:txBody>
        </p:sp>
        <p:sp>
          <p:nvSpPr>
            <p:cNvPr id="8324" name="Rectangle 133"/>
            <p:cNvSpPr>
              <a:spLocks noChangeArrowheads="1"/>
            </p:cNvSpPr>
            <p:nvPr/>
          </p:nvSpPr>
          <p:spPr bwMode="auto">
            <a:xfrm rot="2441403">
              <a:off x="5340350" y="3152775"/>
              <a:ext cx="56038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OKLAHOMA</a:t>
              </a:r>
              <a:endParaRPr lang="en-US" sz="800"/>
            </a:p>
          </p:txBody>
        </p:sp>
        <p:sp>
          <p:nvSpPr>
            <p:cNvPr id="8325" name="Rectangle 134"/>
            <p:cNvSpPr>
              <a:spLocks noChangeArrowheads="1"/>
            </p:cNvSpPr>
            <p:nvPr/>
          </p:nvSpPr>
          <p:spPr bwMode="auto">
            <a:xfrm rot="-5076963">
              <a:off x="6583363" y="2971800"/>
              <a:ext cx="5746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OKMULGEE</a:t>
              </a:r>
              <a:endParaRPr lang="en-US" sz="800"/>
            </a:p>
          </p:txBody>
        </p:sp>
        <p:sp>
          <p:nvSpPr>
            <p:cNvPr id="8326" name="Rectangle 135"/>
            <p:cNvSpPr>
              <a:spLocks noChangeArrowheads="1"/>
            </p:cNvSpPr>
            <p:nvPr/>
          </p:nvSpPr>
          <p:spPr bwMode="auto">
            <a:xfrm>
              <a:off x="6096000" y="1812925"/>
              <a:ext cx="490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OSAGE</a:t>
              </a:r>
              <a:endParaRPr lang="en-US" sz="800"/>
            </a:p>
          </p:txBody>
        </p:sp>
        <p:sp>
          <p:nvSpPr>
            <p:cNvPr id="8327" name="Rectangle 136"/>
            <p:cNvSpPr>
              <a:spLocks noChangeArrowheads="1"/>
            </p:cNvSpPr>
            <p:nvPr/>
          </p:nvSpPr>
          <p:spPr bwMode="auto">
            <a:xfrm rot="2361878">
              <a:off x="7662863" y="1654175"/>
              <a:ext cx="519112" cy="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OTTAWA</a:t>
              </a:r>
              <a:endParaRPr lang="en-US" sz="800"/>
            </a:p>
          </p:txBody>
        </p:sp>
        <p:sp>
          <p:nvSpPr>
            <p:cNvPr id="8328" name="Rectangle 137"/>
            <p:cNvSpPr>
              <a:spLocks noChangeArrowheads="1"/>
            </p:cNvSpPr>
            <p:nvPr/>
          </p:nvSpPr>
          <p:spPr bwMode="auto">
            <a:xfrm>
              <a:off x="6062663" y="2236788"/>
              <a:ext cx="490537" cy="125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PAWNEE</a:t>
              </a:r>
              <a:endParaRPr lang="en-US" sz="800"/>
            </a:p>
          </p:txBody>
        </p:sp>
        <p:sp>
          <p:nvSpPr>
            <p:cNvPr id="8329" name="Rectangle 138"/>
            <p:cNvSpPr>
              <a:spLocks noChangeArrowheads="1"/>
            </p:cNvSpPr>
            <p:nvPr/>
          </p:nvSpPr>
          <p:spPr bwMode="auto">
            <a:xfrm>
              <a:off x="5638800" y="2514600"/>
              <a:ext cx="4349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PAYNE</a:t>
              </a:r>
              <a:endParaRPr lang="en-US" sz="800"/>
            </a:p>
          </p:txBody>
        </p:sp>
        <p:sp>
          <p:nvSpPr>
            <p:cNvPr id="8330" name="Rectangle 139"/>
            <p:cNvSpPr>
              <a:spLocks noChangeArrowheads="1"/>
            </p:cNvSpPr>
            <p:nvPr/>
          </p:nvSpPr>
          <p:spPr bwMode="auto">
            <a:xfrm>
              <a:off x="6823075" y="3581400"/>
              <a:ext cx="4921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PITTSBURG</a:t>
              </a:r>
              <a:endParaRPr lang="en-US" sz="800"/>
            </a:p>
          </p:txBody>
        </p:sp>
        <p:sp>
          <p:nvSpPr>
            <p:cNvPr id="8331" name="Rectangle 140"/>
            <p:cNvSpPr>
              <a:spLocks noChangeArrowheads="1"/>
            </p:cNvSpPr>
            <p:nvPr/>
          </p:nvSpPr>
          <p:spPr bwMode="auto">
            <a:xfrm rot="-274795">
              <a:off x="5978525" y="3970338"/>
              <a:ext cx="533400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PONTOTOC</a:t>
              </a:r>
              <a:endParaRPr lang="en-US" sz="800"/>
            </a:p>
          </p:txBody>
        </p:sp>
        <p:sp>
          <p:nvSpPr>
            <p:cNvPr id="8332" name="Rectangle 141"/>
            <p:cNvSpPr>
              <a:spLocks noChangeArrowheads="1"/>
            </p:cNvSpPr>
            <p:nvPr/>
          </p:nvSpPr>
          <p:spPr bwMode="auto">
            <a:xfrm>
              <a:off x="7010400" y="4419600"/>
              <a:ext cx="609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PUSHMATAHA</a:t>
              </a:r>
              <a:endParaRPr lang="en-US" sz="800"/>
            </a:p>
          </p:txBody>
        </p:sp>
        <p:sp>
          <p:nvSpPr>
            <p:cNvPr id="8333" name="Rectangle 142"/>
            <p:cNvSpPr>
              <a:spLocks noChangeArrowheads="1"/>
            </p:cNvSpPr>
            <p:nvPr/>
          </p:nvSpPr>
          <p:spPr bwMode="auto">
            <a:xfrm>
              <a:off x="3352800" y="2819400"/>
              <a:ext cx="4572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ROGER </a:t>
              </a:r>
              <a:endParaRPr lang="en-US" sz="800"/>
            </a:p>
          </p:txBody>
        </p:sp>
        <p:sp>
          <p:nvSpPr>
            <p:cNvPr id="8334" name="Rectangle 143"/>
            <p:cNvSpPr>
              <a:spLocks noChangeArrowheads="1"/>
            </p:cNvSpPr>
            <p:nvPr/>
          </p:nvSpPr>
          <p:spPr bwMode="auto">
            <a:xfrm>
              <a:off x="3352800" y="2933700"/>
              <a:ext cx="40322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MILLS</a:t>
              </a:r>
              <a:endParaRPr lang="en-US" sz="800" dirty="0"/>
            </a:p>
          </p:txBody>
        </p:sp>
        <p:sp>
          <p:nvSpPr>
            <p:cNvPr id="8335" name="Rectangle 144"/>
            <p:cNvSpPr>
              <a:spLocks noChangeArrowheads="1"/>
            </p:cNvSpPr>
            <p:nvPr/>
          </p:nvSpPr>
          <p:spPr bwMode="auto">
            <a:xfrm rot="-5400000">
              <a:off x="7027863" y="2068513"/>
              <a:ext cx="363537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ROGERS</a:t>
              </a:r>
              <a:endParaRPr lang="en-US" sz="800"/>
            </a:p>
          </p:txBody>
        </p:sp>
        <p:sp>
          <p:nvSpPr>
            <p:cNvPr id="8336" name="Rectangle 145"/>
            <p:cNvSpPr>
              <a:spLocks noChangeArrowheads="1"/>
            </p:cNvSpPr>
            <p:nvPr/>
          </p:nvSpPr>
          <p:spPr bwMode="auto">
            <a:xfrm>
              <a:off x="7696200" y="3117850"/>
              <a:ext cx="53340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SEQUOYAH</a:t>
              </a:r>
              <a:endParaRPr lang="en-US" sz="800"/>
            </a:p>
          </p:txBody>
        </p:sp>
        <p:sp>
          <p:nvSpPr>
            <p:cNvPr id="8337" name="Rectangle 146"/>
            <p:cNvSpPr>
              <a:spLocks noChangeArrowheads="1"/>
            </p:cNvSpPr>
            <p:nvPr/>
          </p:nvSpPr>
          <p:spPr bwMode="auto">
            <a:xfrm>
              <a:off x="4984750" y="4267200"/>
              <a:ext cx="42545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STEPHENS</a:t>
              </a:r>
              <a:endParaRPr lang="en-US" sz="800"/>
            </a:p>
          </p:txBody>
        </p:sp>
        <p:sp>
          <p:nvSpPr>
            <p:cNvPr id="8338" name="Rectangle 147"/>
            <p:cNvSpPr>
              <a:spLocks noChangeArrowheads="1"/>
            </p:cNvSpPr>
            <p:nvPr/>
          </p:nvSpPr>
          <p:spPr bwMode="auto">
            <a:xfrm>
              <a:off x="1752600" y="1535113"/>
              <a:ext cx="387350" cy="14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TEXAS</a:t>
              </a:r>
              <a:endParaRPr lang="en-US" sz="800"/>
            </a:p>
          </p:txBody>
        </p:sp>
        <p:sp>
          <p:nvSpPr>
            <p:cNvPr id="8339" name="Rectangle 148"/>
            <p:cNvSpPr>
              <a:spLocks noChangeArrowheads="1"/>
            </p:cNvSpPr>
            <p:nvPr/>
          </p:nvSpPr>
          <p:spPr bwMode="auto">
            <a:xfrm>
              <a:off x="3962400" y="4357688"/>
              <a:ext cx="45720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TILLMAN</a:t>
              </a:r>
              <a:endParaRPr lang="en-US" sz="800"/>
            </a:p>
          </p:txBody>
        </p:sp>
        <p:sp>
          <p:nvSpPr>
            <p:cNvPr id="8340" name="Rectangle 149"/>
            <p:cNvSpPr>
              <a:spLocks noChangeArrowheads="1"/>
            </p:cNvSpPr>
            <p:nvPr/>
          </p:nvSpPr>
          <p:spPr bwMode="auto">
            <a:xfrm rot="-5637093">
              <a:off x="6745288" y="2409825"/>
              <a:ext cx="290512" cy="46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TULSA</a:t>
              </a:r>
              <a:endParaRPr lang="en-US" sz="800"/>
            </a:p>
          </p:txBody>
        </p:sp>
        <p:sp>
          <p:nvSpPr>
            <p:cNvPr id="8341" name="Rectangle 150"/>
            <p:cNvSpPr>
              <a:spLocks noChangeArrowheads="1"/>
            </p:cNvSpPr>
            <p:nvPr/>
          </p:nvSpPr>
          <p:spPr bwMode="auto">
            <a:xfrm>
              <a:off x="7010400" y="2608263"/>
              <a:ext cx="484188" cy="13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WAGONER</a:t>
              </a:r>
              <a:endParaRPr lang="en-US" sz="800"/>
            </a:p>
          </p:txBody>
        </p:sp>
        <p:sp>
          <p:nvSpPr>
            <p:cNvPr id="8342" name="Rectangle 151"/>
            <p:cNvSpPr>
              <a:spLocks noChangeArrowheads="1"/>
            </p:cNvSpPr>
            <p:nvPr/>
          </p:nvSpPr>
          <p:spPr bwMode="auto">
            <a:xfrm>
              <a:off x="3873500" y="3275013"/>
              <a:ext cx="615950" cy="11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WASHITA</a:t>
              </a:r>
              <a:endParaRPr lang="en-US" sz="800"/>
            </a:p>
          </p:txBody>
        </p:sp>
        <p:sp>
          <p:nvSpPr>
            <p:cNvPr id="8343" name="Rectangle 152"/>
            <p:cNvSpPr>
              <a:spLocks noChangeArrowheads="1"/>
            </p:cNvSpPr>
            <p:nvPr/>
          </p:nvSpPr>
          <p:spPr bwMode="auto">
            <a:xfrm>
              <a:off x="4160838" y="1600200"/>
              <a:ext cx="487362" cy="16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WOODS</a:t>
              </a:r>
              <a:endParaRPr lang="en-US" sz="800"/>
            </a:p>
          </p:txBody>
        </p:sp>
        <p:sp>
          <p:nvSpPr>
            <p:cNvPr id="8344" name="Rectangle 153"/>
            <p:cNvSpPr>
              <a:spLocks noChangeArrowheads="1"/>
            </p:cNvSpPr>
            <p:nvPr/>
          </p:nvSpPr>
          <p:spPr bwMode="auto">
            <a:xfrm>
              <a:off x="3657600" y="2019300"/>
              <a:ext cx="679450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WOODWARD</a:t>
              </a:r>
              <a:endParaRPr lang="en-US" sz="800"/>
            </a:p>
          </p:txBody>
        </p:sp>
        <p:sp>
          <p:nvSpPr>
            <p:cNvPr id="8345" name="Rectangle 154"/>
            <p:cNvSpPr>
              <a:spLocks noChangeArrowheads="1"/>
            </p:cNvSpPr>
            <p:nvPr/>
          </p:nvSpPr>
          <p:spPr bwMode="auto">
            <a:xfrm rot="5400000" flipV="1">
              <a:off x="5995194" y="3453606"/>
              <a:ext cx="685800" cy="179388"/>
            </a:xfrm>
            <a:prstGeom prst="rect">
              <a:avLst/>
            </a:prstGeom>
            <a:noFill/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800"/>
                <a:t>SEMINOLE</a:t>
              </a:r>
            </a:p>
          </p:txBody>
        </p:sp>
        <p:sp>
          <p:nvSpPr>
            <p:cNvPr id="8346" name="Rectangle 155"/>
            <p:cNvSpPr>
              <a:spLocks noChangeArrowheads="1"/>
            </p:cNvSpPr>
            <p:nvPr/>
          </p:nvSpPr>
          <p:spPr bwMode="auto">
            <a:xfrm rot="-4012065">
              <a:off x="5617369" y="3483769"/>
              <a:ext cx="68580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POTTAWATOME</a:t>
              </a:r>
              <a:endParaRPr lang="en-US" sz="800"/>
            </a:p>
          </p:txBody>
        </p:sp>
        <p:sp>
          <p:nvSpPr>
            <p:cNvPr id="1180" name="Rectangle 156"/>
            <p:cNvSpPr>
              <a:spLocks noChangeArrowheads="1"/>
            </p:cNvSpPr>
            <p:nvPr/>
          </p:nvSpPr>
          <p:spPr bwMode="auto">
            <a:xfrm>
              <a:off x="6019800" y="4724400"/>
              <a:ext cx="15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latin typeface="Calibri" pitchFamily="34" charset="0"/>
                </a:rPr>
                <a:t>MARSHALL</a:t>
              </a:r>
              <a:endParaRPr lang="en-US" sz="800" dirty="0">
                <a:latin typeface="Arial" pitchFamily="34" charset="0"/>
              </a:endParaRPr>
            </a:p>
          </p:txBody>
        </p:sp>
        <p:sp>
          <p:nvSpPr>
            <p:cNvPr id="8348" name="Rectangle 157"/>
            <p:cNvSpPr>
              <a:spLocks noChangeArrowheads="1"/>
            </p:cNvSpPr>
            <p:nvPr/>
          </p:nvSpPr>
          <p:spPr bwMode="auto">
            <a:xfrm rot="-5400000">
              <a:off x="6622257" y="1745456"/>
              <a:ext cx="609600" cy="16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r>
                <a:rPr lang="en-US" sz="800">
                  <a:solidFill>
                    <a:srgbClr val="000000"/>
                  </a:solidFill>
                  <a:latin typeface="Calibri" pitchFamily="34" charset="0"/>
                </a:rPr>
                <a:t>WASHINGTON</a:t>
              </a:r>
              <a:endParaRPr lang="en-US" sz="80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14400" y="3124200"/>
              <a:ext cx="304800" cy="228600"/>
            </a:xfrm>
            <a:prstGeom prst="rect">
              <a:avLst/>
            </a:prstGeom>
            <a:solidFill>
              <a:srgbClr val="FECBB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914400" y="3429000"/>
              <a:ext cx="304800" cy="228600"/>
            </a:xfrm>
            <a:prstGeom prst="rect">
              <a:avLst/>
            </a:prstGeom>
            <a:solidFill>
              <a:srgbClr val="FF8A4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914400" y="3733800"/>
              <a:ext cx="304800" cy="228600"/>
            </a:xfrm>
            <a:prstGeom prst="rect">
              <a:avLst/>
            </a:prstGeom>
            <a:solidFill>
              <a:srgbClr val="FF560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914400" y="4038600"/>
              <a:ext cx="304800" cy="228600"/>
            </a:xfrm>
            <a:prstGeom prst="rect">
              <a:avLst/>
            </a:prstGeom>
            <a:solidFill>
              <a:srgbClr val="9A37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53" name="TextBox 165"/>
            <p:cNvSpPr txBox="1">
              <a:spLocks noChangeArrowheads="1"/>
            </p:cNvSpPr>
            <p:nvPr/>
          </p:nvSpPr>
          <p:spPr bwMode="auto">
            <a:xfrm>
              <a:off x="1371600" y="3048000"/>
              <a:ext cx="9387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&lt; $</a:t>
              </a:r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8354" name="TextBox 166"/>
            <p:cNvSpPr txBox="1">
              <a:spLocks noChangeArrowheads="1"/>
            </p:cNvSpPr>
            <p:nvPr/>
          </p:nvSpPr>
          <p:spPr bwMode="auto">
            <a:xfrm>
              <a:off x="1371600" y="3668713"/>
              <a:ext cx="1974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$</a:t>
              </a:r>
              <a:r>
                <a:rPr lang="en-US" dirty="0" smtClean="0"/>
                <a:t>15 </a:t>
              </a:r>
              <a:r>
                <a:rPr lang="en-US" dirty="0"/>
                <a:t>to $</a:t>
              </a:r>
              <a:r>
                <a:rPr lang="en-US" dirty="0" smtClean="0"/>
                <a:t>16.99</a:t>
              </a:r>
              <a:endParaRPr lang="en-US" dirty="0"/>
            </a:p>
          </p:txBody>
        </p:sp>
        <p:sp>
          <p:nvSpPr>
            <p:cNvPr id="8355" name="TextBox 167"/>
            <p:cNvSpPr txBox="1">
              <a:spLocks noChangeArrowheads="1"/>
            </p:cNvSpPr>
            <p:nvPr/>
          </p:nvSpPr>
          <p:spPr bwMode="auto">
            <a:xfrm>
              <a:off x="1371600" y="3363913"/>
              <a:ext cx="1974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$</a:t>
              </a:r>
              <a:r>
                <a:rPr lang="en-US" dirty="0" smtClean="0"/>
                <a:t>12 </a:t>
              </a:r>
              <a:r>
                <a:rPr lang="en-US" dirty="0"/>
                <a:t>to $</a:t>
              </a:r>
              <a:r>
                <a:rPr lang="en-US" dirty="0" smtClean="0"/>
                <a:t>14.99</a:t>
              </a:r>
              <a:endParaRPr lang="en-US" dirty="0"/>
            </a:p>
          </p:txBody>
        </p:sp>
        <p:sp>
          <p:nvSpPr>
            <p:cNvPr id="8356" name="TextBox 168"/>
            <p:cNvSpPr txBox="1">
              <a:spLocks noChangeArrowheads="1"/>
            </p:cNvSpPr>
            <p:nvPr/>
          </p:nvSpPr>
          <p:spPr bwMode="auto">
            <a:xfrm>
              <a:off x="1371600" y="3973513"/>
              <a:ext cx="9387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$</a:t>
              </a:r>
              <a:r>
                <a:rPr lang="en-US" dirty="0" smtClean="0"/>
                <a:t>17 </a:t>
              </a:r>
              <a:r>
                <a:rPr lang="en-US" dirty="0"/>
                <a:t>+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2892060" y="562751"/>
              <a:ext cx="4756880" cy="4717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 smtClean="0">
                  <a:latin typeface="Comic Sans MS" pitchFamily="66" charset="0"/>
                </a:rPr>
                <a:t>2019 </a:t>
              </a:r>
              <a:r>
                <a:rPr lang="en-US" sz="2400" dirty="0">
                  <a:latin typeface="Comic Sans MS" pitchFamily="66" charset="0"/>
                </a:rPr>
                <a:t>Rental Rates for </a:t>
              </a:r>
              <a:r>
                <a:rPr lang="en-US" sz="2400" dirty="0" smtClean="0">
                  <a:latin typeface="Comic Sans MS" pitchFamily="66" charset="0"/>
                </a:rPr>
                <a:t>Pasture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8359" name="TextBox 171"/>
            <p:cNvSpPr txBox="1">
              <a:spLocks noChangeArrowheads="1"/>
            </p:cNvSpPr>
            <p:nvPr/>
          </p:nvSpPr>
          <p:spPr bwMode="auto">
            <a:xfrm>
              <a:off x="7835899" y="4079875"/>
              <a:ext cx="32316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dirty="0"/>
                <a:t>*</a:t>
              </a:r>
            </a:p>
          </p:txBody>
        </p:sp>
        <p:sp>
          <p:nvSpPr>
            <p:cNvPr id="8360" name="TextBox 169"/>
            <p:cNvSpPr txBox="1">
              <a:spLocks noChangeArrowheads="1"/>
            </p:cNvSpPr>
            <p:nvPr/>
          </p:nvSpPr>
          <p:spPr bwMode="auto">
            <a:xfrm>
              <a:off x="914400" y="5943601"/>
              <a:ext cx="6705600" cy="66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Source:  </a:t>
              </a:r>
              <a:r>
                <a:rPr lang="en-US" dirty="0" smtClean="0"/>
                <a:t>USDA-NASS</a:t>
              </a:r>
              <a:endParaRPr lang="en-US" dirty="0"/>
            </a:p>
            <a:p>
              <a:r>
                <a:rPr lang="en-US" dirty="0"/>
                <a:t>*  Indicates rate for Other (Combined) Counties</a:t>
              </a:r>
            </a:p>
          </p:txBody>
        </p:sp>
      </p:grpSp>
      <p:sp>
        <p:nvSpPr>
          <p:cNvPr id="175" name="TextBox 171"/>
          <p:cNvSpPr txBox="1">
            <a:spLocks noChangeArrowheads="1"/>
          </p:cNvSpPr>
          <p:nvPr/>
        </p:nvSpPr>
        <p:spPr bwMode="auto">
          <a:xfrm>
            <a:off x="6632377" y="3926950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76" name="TextBox 171"/>
          <p:cNvSpPr txBox="1">
            <a:spLocks noChangeArrowheads="1"/>
          </p:cNvSpPr>
          <p:nvPr/>
        </p:nvSpPr>
        <p:spPr bwMode="auto">
          <a:xfrm>
            <a:off x="5587008" y="3004862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79" name="TextBox 171"/>
          <p:cNvSpPr txBox="1">
            <a:spLocks noChangeArrowheads="1"/>
          </p:cNvSpPr>
          <p:nvPr/>
        </p:nvSpPr>
        <p:spPr bwMode="auto">
          <a:xfrm>
            <a:off x="5861165" y="1889976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2" name="TextBox 171"/>
          <p:cNvSpPr txBox="1">
            <a:spLocks noChangeArrowheads="1"/>
          </p:cNvSpPr>
          <p:nvPr/>
        </p:nvSpPr>
        <p:spPr bwMode="auto">
          <a:xfrm>
            <a:off x="6691313" y="2078039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3" name="TextBox 171"/>
          <p:cNvSpPr txBox="1">
            <a:spLocks noChangeArrowheads="1"/>
          </p:cNvSpPr>
          <p:nvPr/>
        </p:nvSpPr>
        <p:spPr bwMode="auto">
          <a:xfrm>
            <a:off x="5186729" y="2528395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4" name="TextBox 171"/>
          <p:cNvSpPr txBox="1">
            <a:spLocks noChangeArrowheads="1"/>
          </p:cNvSpPr>
          <p:nvPr/>
        </p:nvSpPr>
        <p:spPr bwMode="auto">
          <a:xfrm>
            <a:off x="4911924" y="3799937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5" name="TextBox 171"/>
          <p:cNvSpPr txBox="1">
            <a:spLocks noChangeArrowheads="1"/>
          </p:cNvSpPr>
          <p:nvPr/>
        </p:nvSpPr>
        <p:spPr bwMode="auto">
          <a:xfrm>
            <a:off x="4142376" y="3351215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6" name="TextBox 171"/>
          <p:cNvSpPr txBox="1">
            <a:spLocks noChangeArrowheads="1"/>
          </p:cNvSpPr>
          <p:nvPr/>
        </p:nvSpPr>
        <p:spPr bwMode="auto">
          <a:xfrm>
            <a:off x="3714156" y="3205958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8" name="TextBox 171"/>
          <p:cNvSpPr txBox="1">
            <a:spLocks noChangeArrowheads="1"/>
          </p:cNvSpPr>
          <p:nvPr/>
        </p:nvSpPr>
        <p:spPr bwMode="auto">
          <a:xfrm>
            <a:off x="4323986" y="1713707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sp>
        <p:nvSpPr>
          <p:cNvPr id="189" name="TextBox 171"/>
          <p:cNvSpPr txBox="1">
            <a:spLocks noChangeArrowheads="1"/>
          </p:cNvSpPr>
          <p:nvPr/>
        </p:nvSpPr>
        <p:spPr bwMode="auto">
          <a:xfrm>
            <a:off x="5009477" y="1724821"/>
            <a:ext cx="2423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1" dirty="0"/>
              <a:t>*</a:t>
            </a:r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400" dirty="0" smtClean="0">
                <a:latin typeface="Comic Sans MS" pitchFamily="66" charset="0"/>
              </a:rPr>
              <a:t>Average Annual Pasture Cash Rental Rates ($/acre)*</a:t>
            </a:r>
          </a:p>
        </p:txBody>
      </p:sp>
      <p:sp>
        <p:nvSpPr>
          <p:cNvPr id="20541" name="Text Box 79"/>
          <p:cNvSpPr txBox="1">
            <a:spLocks noChangeArrowheads="1"/>
          </p:cNvSpPr>
          <p:nvPr/>
        </p:nvSpPr>
        <p:spPr bwMode="auto">
          <a:xfrm>
            <a:off x="1103610" y="6417244"/>
            <a:ext cx="3499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</a:rPr>
              <a:t>Source:  </a:t>
            </a:r>
            <a:r>
              <a:rPr lang="en-US" dirty="0" smtClean="0">
                <a:solidFill>
                  <a:prstClr val="black"/>
                </a:solidFill>
              </a:rPr>
              <a:t>OSU Current Report-216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3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50786732"/>
              </p:ext>
            </p:extLst>
          </p:nvPr>
        </p:nvGraphicFramePr>
        <p:xfrm>
          <a:off x="914402" y="1219200"/>
          <a:ext cx="7351713" cy="365150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2018 vs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Native Pasture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11.61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12.78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16.76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17.97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16.73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13.95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Bermuda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ahoma" pitchFamily="34" charset="0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25.22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24.55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23.96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 Pasture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2016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+mn-cs"/>
                        </a:rPr>
                        <a:t>14.43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</a:rPr>
                        <a:t>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17.83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58ED5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17.40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26.82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25.55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22.27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22.09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+1%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71800" y="4724400"/>
            <a:ext cx="3886200" cy="1981200"/>
            <a:chOff x="381000" y="600075"/>
            <a:chExt cx="8458200" cy="4689475"/>
          </a:xfrm>
        </p:grpSpPr>
        <p:sp>
          <p:nvSpPr>
            <p:cNvPr id="6" name="Rectangle 90"/>
            <p:cNvSpPr>
              <a:spLocks noChangeArrowheads="1"/>
            </p:cNvSpPr>
            <p:nvPr/>
          </p:nvSpPr>
          <p:spPr bwMode="auto">
            <a:xfrm>
              <a:off x="8326438" y="1598613"/>
              <a:ext cx="319087" cy="13573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8467725" y="1981200"/>
              <a:ext cx="325438" cy="714375"/>
            </a:xfrm>
            <a:custGeom>
              <a:avLst/>
              <a:gdLst>
                <a:gd name="T0" fmla="*/ 0 w 452"/>
                <a:gd name="T1" fmla="*/ 2147483647 h 928"/>
                <a:gd name="T2" fmla="*/ 2147483647 w 452"/>
                <a:gd name="T3" fmla="*/ 0 h 928"/>
                <a:gd name="T4" fmla="*/ 2147483647 w 452"/>
                <a:gd name="T5" fmla="*/ 2147483647 h 928"/>
                <a:gd name="T6" fmla="*/ 2147483647 w 452"/>
                <a:gd name="T7" fmla="*/ 2147483647 h 928"/>
                <a:gd name="T8" fmla="*/ 2147483647 w 452"/>
                <a:gd name="T9" fmla="*/ 2147483647 h 928"/>
                <a:gd name="T10" fmla="*/ 2147483647 w 452"/>
                <a:gd name="T11" fmla="*/ 2147483647 h 928"/>
                <a:gd name="T12" fmla="*/ 0 w 452"/>
                <a:gd name="T13" fmla="*/ 2147483647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2"/>
                <a:gd name="T22" fmla="*/ 0 h 928"/>
                <a:gd name="T23" fmla="*/ 452 w 452"/>
                <a:gd name="T24" fmla="*/ 928 h 9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2" h="928">
                  <a:moveTo>
                    <a:pt x="0" y="912"/>
                  </a:moveTo>
                  <a:lnTo>
                    <a:pt x="10" y="0"/>
                  </a:lnTo>
                  <a:lnTo>
                    <a:pt x="317" y="17"/>
                  </a:lnTo>
                  <a:lnTo>
                    <a:pt x="334" y="135"/>
                  </a:lnTo>
                  <a:lnTo>
                    <a:pt x="419" y="739"/>
                  </a:lnTo>
                  <a:lnTo>
                    <a:pt x="452" y="928"/>
                  </a:lnTo>
                  <a:lnTo>
                    <a:pt x="0" y="91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4784725" y="858838"/>
              <a:ext cx="430213" cy="722312"/>
            </a:xfrm>
            <a:custGeom>
              <a:avLst/>
              <a:gdLst>
                <a:gd name="T0" fmla="*/ 0 w 597"/>
                <a:gd name="T1" fmla="*/ 2147483647 h 939"/>
                <a:gd name="T2" fmla="*/ 2147483647 w 597"/>
                <a:gd name="T3" fmla="*/ 0 h 939"/>
                <a:gd name="T4" fmla="*/ 2147483647 w 597"/>
                <a:gd name="T5" fmla="*/ 2147483647 h 939"/>
                <a:gd name="T6" fmla="*/ 2147483647 w 597"/>
                <a:gd name="T7" fmla="*/ 2147483647 h 939"/>
                <a:gd name="T8" fmla="*/ 2147483647 w 597"/>
                <a:gd name="T9" fmla="*/ 2147483647 h 939"/>
                <a:gd name="T10" fmla="*/ 2147483647 w 597"/>
                <a:gd name="T11" fmla="*/ 2147483647 h 939"/>
                <a:gd name="T12" fmla="*/ 0 w 597"/>
                <a:gd name="T13" fmla="*/ 2147483647 h 9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"/>
                <a:gd name="T22" fmla="*/ 0 h 939"/>
                <a:gd name="T23" fmla="*/ 597 w 597"/>
                <a:gd name="T24" fmla="*/ 939 h 9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" h="939">
                  <a:moveTo>
                    <a:pt x="0" y="931"/>
                  </a:moveTo>
                  <a:lnTo>
                    <a:pt x="16" y="0"/>
                  </a:lnTo>
                  <a:lnTo>
                    <a:pt x="271" y="19"/>
                  </a:lnTo>
                  <a:lnTo>
                    <a:pt x="597" y="27"/>
                  </a:lnTo>
                  <a:lnTo>
                    <a:pt x="593" y="732"/>
                  </a:lnTo>
                  <a:lnTo>
                    <a:pt x="596" y="939"/>
                  </a:lnTo>
                  <a:lnTo>
                    <a:pt x="0" y="93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4976813" y="2571750"/>
              <a:ext cx="638175" cy="550863"/>
            </a:xfrm>
            <a:custGeom>
              <a:avLst/>
              <a:gdLst>
                <a:gd name="T0" fmla="*/ 0 w 887"/>
                <a:gd name="T1" fmla="*/ 2147483647 h 716"/>
                <a:gd name="T2" fmla="*/ 0 w 887"/>
                <a:gd name="T3" fmla="*/ 2147483647 h 716"/>
                <a:gd name="T4" fmla="*/ 2147483647 w 887"/>
                <a:gd name="T5" fmla="*/ 0 h 716"/>
                <a:gd name="T6" fmla="*/ 2147483647 w 887"/>
                <a:gd name="T7" fmla="*/ 2147483647 h 716"/>
                <a:gd name="T8" fmla="*/ 2147483647 w 887"/>
                <a:gd name="T9" fmla="*/ 2147483647 h 716"/>
                <a:gd name="T10" fmla="*/ 2147483647 w 887"/>
                <a:gd name="T11" fmla="*/ 2147483647 h 716"/>
                <a:gd name="T12" fmla="*/ 2147483647 w 887"/>
                <a:gd name="T13" fmla="*/ 2147483647 h 716"/>
                <a:gd name="T14" fmla="*/ 2147483647 w 887"/>
                <a:gd name="T15" fmla="*/ 2147483647 h 716"/>
                <a:gd name="T16" fmla="*/ 0 w 887"/>
                <a:gd name="T17" fmla="*/ 2147483647 h 7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7"/>
                <a:gd name="T28" fmla="*/ 0 h 716"/>
                <a:gd name="T29" fmla="*/ 887 w 887"/>
                <a:gd name="T30" fmla="*/ 716 h 7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7" h="716">
                  <a:moveTo>
                    <a:pt x="0" y="593"/>
                  </a:moveTo>
                  <a:lnTo>
                    <a:pt x="0" y="285"/>
                  </a:lnTo>
                  <a:lnTo>
                    <a:pt x="12" y="0"/>
                  </a:lnTo>
                  <a:lnTo>
                    <a:pt x="151" y="4"/>
                  </a:lnTo>
                  <a:lnTo>
                    <a:pt x="887" y="34"/>
                  </a:lnTo>
                  <a:lnTo>
                    <a:pt x="882" y="636"/>
                  </a:lnTo>
                  <a:lnTo>
                    <a:pt x="880" y="716"/>
                  </a:lnTo>
                  <a:lnTo>
                    <a:pt x="279" y="612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7962900" y="1981200"/>
              <a:ext cx="511175" cy="711200"/>
            </a:xfrm>
            <a:custGeom>
              <a:avLst/>
              <a:gdLst>
                <a:gd name="T0" fmla="*/ 0 w 708"/>
                <a:gd name="T1" fmla="*/ 2147483647 h 923"/>
                <a:gd name="T2" fmla="*/ 2147483647 w 708"/>
                <a:gd name="T3" fmla="*/ 2147483647 h 923"/>
                <a:gd name="T4" fmla="*/ 2147483647 w 708"/>
                <a:gd name="T5" fmla="*/ 2147483647 h 923"/>
                <a:gd name="T6" fmla="*/ 2147483647 w 708"/>
                <a:gd name="T7" fmla="*/ 2147483647 h 923"/>
                <a:gd name="T8" fmla="*/ 2147483647 w 708"/>
                <a:gd name="T9" fmla="*/ 2147483647 h 923"/>
                <a:gd name="T10" fmla="*/ 2147483647 w 708"/>
                <a:gd name="T11" fmla="*/ 0 h 923"/>
                <a:gd name="T12" fmla="*/ 2147483647 w 708"/>
                <a:gd name="T13" fmla="*/ 2147483647 h 923"/>
                <a:gd name="T14" fmla="*/ 2147483647 w 708"/>
                <a:gd name="T15" fmla="*/ 2147483647 h 923"/>
                <a:gd name="T16" fmla="*/ 2147483647 w 708"/>
                <a:gd name="T17" fmla="*/ 2147483647 h 923"/>
                <a:gd name="T18" fmla="*/ 2147483647 w 708"/>
                <a:gd name="T19" fmla="*/ 2147483647 h 923"/>
                <a:gd name="T20" fmla="*/ 2147483647 w 708"/>
                <a:gd name="T21" fmla="*/ 2147483647 h 923"/>
                <a:gd name="T22" fmla="*/ 0 w 708"/>
                <a:gd name="T23" fmla="*/ 2147483647 h 9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8"/>
                <a:gd name="T37" fmla="*/ 0 h 923"/>
                <a:gd name="T38" fmla="*/ 708 w 708"/>
                <a:gd name="T39" fmla="*/ 923 h 9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8" h="923">
                  <a:moveTo>
                    <a:pt x="0" y="231"/>
                  </a:moveTo>
                  <a:lnTo>
                    <a:pt x="63" y="151"/>
                  </a:lnTo>
                  <a:lnTo>
                    <a:pt x="260" y="141"/>
                  </a:lnTo>
                  <a:lnTo>
                    <a:pt x="260" y="1"/>
                  </a:lnTo>
                  <a:lnTo>
                    <a:pt x="401" y="1"/>
                  </a:lnTo>
                  <a:lnTo>
                    <a:pt x="708" y="0"/>
                  </a:lnTo>
                  <a:lnTo>
                    <a:pt x="698" y="912"/>
                  </a:lnTo>
                  <a:lnTo>
                    <a:pt x="241" y="923"/>
                  </a:lnTo>
                  <a:lnTo>
                    <a:pt x="238" y="627"/>
                  </a:lnTo>
                  <a:lnTo>
                    <a:pt x="48" y="627"/>
                  </a:lnTo>
                  <a:lnTo>
                    <a:pt x="96" y="27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8251825" y="1314450"/>
              <a:ext cx="442913" cy="681038"/>
            </a:xfrm>
            <a:custGeom>
              <a:avLst/>
              <a:gdLst>
                <a:gd name="T0" fmla="*/ 0 w 614"/>
                <a:gd name="T1" fmla="*/ 2147483647 h 887"/>
                <a:gd name="T2" fmla="*/ 2147483647 w 614"/>
                <a:gd name="T3" fmla="*/ 2147483647 h 887"/>
                <a:gd name="T4" fmla="*/ 2147483647 w 614"/>
                <a:gd name="T5" fmla="*/ 0 h 887"/>
                <a:gd name="T6" fmla="*/ 2147483647 w 614"/>
                <a:gd name="T7" fmla="*/ 2147483647 h 887"/>
                <a:gd name="T8" fmla="*/ 2147483647 w 614"/>
                <a:gd name="T9" fmla="*/ 2147483647 h 887"/>
                <a:gd name="T10" fmla="*/ 2147483647 w 614"/>
                <a:gd name="T11" fmla="*/ 2147483647 h 887"/>
                <a:gd name="T12" fmla="*/ 2147483647 w 614"/>
                <a:gd name="T13" fmla="*/ 2147483647 h 887"/>
                <a:gd name="T14" fmla="*/ 0 w 614"/>
                <a:gd name="T15" fmla="*/ 2147483647 h 8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4"/>
                <a:gd name="T25" fmla="*/ 0 h 887"/>
                <a:gd name="T26" fmla="*/ 614 w 614"/>
                <a:gd name="T27" fmla="*/ 887 h 8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4" h="887">
                  <a:moveTo>
                    <a:pt x="0" y="871"/>
                  </a:moveTo>
                  <a:lnTo>
                    <a:pt x="4" y="278"/>
                  </a:lnTo>
                  <a:lnTo>
                    <a:pt x="11" y="0"/>
                  </a:lnTo>
                  <a:lnTo>
                    <a:pt x="521" y="16"/>
                  </a:lnTo>
                  <a:lnTo>
                    <a:pt x="538" y="323"/>
                  </a:lnTo>
                  <a:lnTo>
                    <a:pt x="614" y="887"/>
                  </a:lnTo>
                  <a:lnTo>
                    <a:pt x="307" y="870"/>
                  </a:lnTo>
                  <a:lnTo>
                    <a:pt x="0" y="87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5197475" y="1420813"/>
              <a:ext cx="647700" cy="596900"/>
            </a:xfrm>
            <a:custGeom>
              <a:avLst/>
              <a:gdLst>
                <a:gd name="T0" fmla="*/ 0 w 899"/>
                <a:gd name="T1" fmla="*/ 2147483647 h 777"/>
                <a:gd name="T2" fmla="*/ 2147483647 w 899"/>
                <a:gd name="T3" fmla="*/ 2147483647 h 777"/>
                <a:gd name="T4" fmla="*/ 2147483647 w 899"/>
                <a:gd name="T5" fmla="*/ 0 h 777"/>
                <a:gd name="T6" fmla="*/ 2147483647 w 899"/>
                <a:gd name="T7" fmla="*/ 2147483647 h 777"/>
                <a:gd name="T8" fmla="*/ 2147483647 w 899"/>
                <a:gd name="T9" fmla="*/ 2147483647 h 777"/>
                <a:gd name="T10" fmla="*/ 2147483647 w 899"/>
                <a:gd name="T11" fmla="*/ 2147483647 h 777"/>
                <a:gd name="T12" fmla="*/ 0 w 899"/>
                <a:gd name="T13" fmla="*/ 2147483647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9"/>
                <a:gd name="T22" fmla="*/ 0 h 777"/>
                <a:gd name="T23" fmla="*/ 899 w 899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9" h="777">
                  <a:moveTo>
                    <a:pt x="0" y="742"/>
                  </a:moveTo>
                  <a:lnTo>
                    <a:pt x="23" y="207"/>
                  </a:lnTo>
                  <a:lnTo>
                    <a:pt x="20" y="0"/>
                  </a:lnTo>
                  <a:lnTo>
                    <a:pt x="899" y="21"/>
                  </a:lnTo>
                  <a:lnTo>
                    <a:pt x="883" y="773"/>
                  </a:lnTo>
                  <a:lnTo>
                    <a:pt x="599" y="777"/>
                  </a:lnTo>
                  <a:lnTo>
                    <a:pt x="0" y="74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5210175" y="879475"/>
              <a:ext cx="638175" cy="558800"/>
            </a:xfrm>
            <a:custGeom>
              <a:avLst/>
              <a:gdLst>
                <a:gd name="T0" fmla="*/ 0 w 884"/>
                <a:gd name="T1" fmla="*/ 2147483647 h 726"/>
                <a:gd name="T2" fmla="*/ 2147483647 w 884"/>
                <a:gd name="T3" fmla="*/ 0 h 726"/>
                <a:gd name="T4" fmla="*/ 2147483647 w 884"/>
                <a:gd name="T5" fmla="*/ 2147483647 h 726"/>
                <a:gd name="T6" fmla="*/ 2147483647 w 884"/>
                <a:gd name="T7" fmla="*/ 2147483647 h 726"/>
                <a:gd name="T8" fmla="*/ 2147483647 w 884"/>
                <a:gd name="T9" fmla="*/ 2147483647 h 726"/>
                <a:gd name="T10" fmla="*/ 0 w 884"/>
                <a:gd name="T11" fmla="*/ 2147483647 h 7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4"/>
                <a:gd name="T19" fmla="*/ 0 h 726"/>
                <a:gd name="T20" fmla="*/ 884 w 884"/>
                <a:gd name="T21" fmla="*/ 726 h 7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4" h="726">
                  <a:moveTo>
                    <a:pt x="0" y="705"/>
                  </a:moveTo>
                  <a:lnTo>
                    <a:pt x="4" y="0"/>
                  </a:lnTo>
                  <a:lnTo>
                    <a:pt x="418" y="13"/>
                  </a:lnTo>
                  <a:lnTo>
                    <a:pt x="884" y="13"/>
                  </a:lnTo>
                  <a:lnTo>
                    <a:pt x="878" y="726"/>
                  </a:lnTo>
                  <a:lnTo>
                    <a:pt x="0" y="705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5845175" y="889000"/>
              <a:ext cx="711200" cy="549275"/>
            </a:xfrm>
            <a:custGeom>
              <a:avLst/>
              <a:gdLst>
                <a:gd name="T0" fmla="*/ 0 w 985"/>
                <a:gd name="T1" fmla="*/ 2147483647 h 713"/>
                <a:gd name="T2" fmla="*/ 2147483647 w 985"/>
                <a:gd name="T3" fmla="*/ 0 h 713"/>
                <a:gd name="T4" fmla="*/ 2147483647 w 985"/>
                <a:gd name="T5" fmla="*/ 2147483647 h 713"/>
                <a:gd name="T6" fmla="*/ 2147483647 w 985"/>
                <a:gd name="T7" fmla="*/ 2147483647 h 713"/>
                <a:gd name="T8" fmla="*/ 2147483647 w 985"/>
                <a:gd name="T9" fmla="*/ 2147483647 h 713"/>
                <a:gd name="T10" fmla="*/ 2147483647 w 985"/>
                <a:gd name="T11" fmla="*/ 2147483647 h 713"/>
                <a:gd name="T12" fmla="*/ 2147483647 w 985"/>
                <a:gd name="T13" fmla="*/ 2147483647 h 713"/>
                <a:gd name="T14" fmla="*/ 0 w 985"/>
                <a:gd name="T15" fmla="*/ 2147483647 h 7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13"/>
                <a:gd name="T26" fmla="*/ 985 w 985"/>
                <a:gd name="T27" fmla="*/ 713 h 7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13">
                  <a:moveTo>
                    <a:pt x="0" y="713"/>
                  </a:moveTo>
                  <a:lnTo>
                    <a:pt x="5" y="0"/>
                  </a:lnTo>
                  <a:lnTo>
                    <a:pt x="402" y="18"/>
                  </a:lnTo>
                  <a:lnTo>
                    <a:pt x="985" y="25"/>
                  </a:lnTo>
                  <a:lnTo>
                    <a:pt x="974" y="372"/>
                  </a:lnTo>
                  <a:lnTo>
                    <a:pt x="549" y="526"/>
                  </a:lnTo>
                  <a:lnTo>
                    <a:pt x="555" y="684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99"/>
            <p:cNvSpPr>
              <a:spLocks/>
            </p:cNvSpPr>
            <p:nvPr/>
          </p:nvSpPr>
          <p:spPr bwMode="auto">
            <a:xfrm>
              <a:off x="5084763" y="1992313"/>
              <a:ext cx="542925" cy="608012"/>
            </a:xfrm>
            <a:custGeom>
              <a:avLst/>
              <a:gdLst>
                <a:gd name="T0" fmla="*/ 0 w 755"/>
                <a:gd name="T1" fmla="*/ 2147483647 h 789"/>
                <a:gd name="T2" fmla="*/ 2147483647 w 755"/>
                <a:gd name="T3" fmla="*/ 2147483647 h 789"/>
                <a:gd name="T4" fmla="*/ 2147483647 w 755"/>
                <a:gd name="T5" fmla="*/ 0 h 789"/>
                <a:gd name="T6" fmla="*/ 2147483647 w 755"/>
                <a:gd name="T7" fmla="*/ 2147483647 h 789"/>
                <a:gd name="T8" fmla="*/ 2147483647 w 755"/>
                <a:gd name="T9" fmla="*/ 2147483647 h 789"/>
                <a:gd name="T10" fmla="*/ 0 w 755"/>
                <a:gd name="T11" fmla="*/ 2147483647 h 7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5"/>
                <a:gd name="T19" fmla="*/ 0 h 789"/>
                <a:gd name="T20" fmla="*/ 755 w 755"/>
                <a:gd name="T21" fmla="*/ 789 h 7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5" h="789">
                  <a:moveTo>
                    <a:pt x="0" y="759"/>
                  </a:moveTo>
                  <a:lnTo>
                    <a:pt x="7" y="7"/>
                  </a:lnTo>
                  <a:lnTo>
                    <a:pt x="156" y="0"/>
                  </a:lnTo>
                  <a:lnTo>
                    <a:pt x="755" y="35"/>
                  </a:lnTo>
                  <a:lnTo>
                    <a:pt x="736" y="789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CC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00"/>
            <p:cNvSpPr>
              <a:spLocks/>
            </p:cNvSpPr>
            <p:nvPr/>
          </p:nvSpPr>
          <p:spPr bwMode="auto">
            <a:xfrm>
              <a:off x="5614988" y="2014538"/>
              <a:ext cx="525462" cy="593725"/>
            </a:xfrm>
            <a:custGeom>
              <a:avLst/>
              <a:gdLst>
                <a:gd name="T0" fmla="*/ 0 w 729"/>
                <a:gd name="T1" fmla="*/ 2147483647 h 771"/>
                <a:gd name="T2" fmla="*/ 2147483647 w 729"/>
                <a:gd name="T3" fmla="*/ 2147483647 h 771"/>
                <a:gd name="T4" fmla="*/ 2147483647 w 729"/>
                <a:gd name="T5" fmla="*/ 0 h 771"/>
                <a:gd name="T6" fmla="*/ 2147483647 w 729"/>
                <a:gd name="T7" fmla="*/ 2147483647 h 771"/>
                <a:gd name="T8" fmla="*/ 2147483647 w 729"/>
                <a:gd name="T9" fmla="*/ 2147483647 h 771"/>
                <a:gd name="T10" fmla="*/ 2147483647 w 729"/>
                <a:gd name="T11" fmla="*/ 2147483647 h 771"/>
                <a:gd name="T12" fmla="*/ 2147483647 w 729"/>
                <a:gd name="T13" fmla="*/ 2147483647 h 771"/>
                <a:gd name="T14" fmla="*/ 0 w 729"/>
                <a:gd name="T15" fmla="*/ 2147483647 h 7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9"/>
                <a:gd name="T25" fmla="*/ 0 h 771"/>
                <a:gd name="T26" fmla="*/ 729 w 729"/>
                <a:gd name="T27" fmla="*/ 771 h 7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9" h="771">
                  <a:moveTo>
                    <a:pt x="0" y="758"/>
                  </a:moveTo>
                  <a:lnTo>
                    <a:pt x="19" y="4"/>
                  </a:lnTo>
                  <a:lnTo>
                    <a:pt x="303" y="0"/>
                  </a:lnTo>
                  <a:lnTo>
                    <a:pt x="436" y="2"/>
                  </a:lnTo>
                  <a:lnTo>
                    <a:pt x="431" y="280"/>
                  </a:lnTo>
                  <a:lnTo>
                    <a:pt x="729" y="396"/>
                  </a:lnTo>
                  <a:lnTo>
                    <a:pt x="721" y="771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1"/>
            <p:cNvSpPr>
              <a:spLocks/>
            </p:cNvSpPr>
            <p:nvPr/>
          </p:nvSpPr>
          <p:spPr bwMode="auto">
            <a:xfrm>
              <a:off x="5834063" y="1416050"/>
              <a:ext cx="576262" cy="601663"/>
            </a:xfrm>
            <a:custGeom>
              <a:avLst/>
              <a:gdLst>
                <a:gd name="T0" fmla="*/ 0 w 799"/>
                <a:gd name="T1" fmla="*/ 2147483647 h 783"/>
                <a:gd name="T2" fmla="*/ 2147483647 w 799"/>
                <a:gd name="T3" fmla="*/ 2147483647 h 783"/>
                <a:gd name="T4" fmla="*/ 2147483647 w 799"/>
                <a:gd name="T5" fmla="*/ 0 h 783"/>
                <a:gd name="T6" fmla="*/ 2147483647 w 799"/>
                <a:gd name="T7" fmla="*/ 2147483647 h 783"/>
                <a:gd name="T8" fmla="*/ 2147483647 w 799"/>
                <a:gd name="T9" fmla="*/ 2147483647 h 783"/>
                <a:gd name="T10" fmla="*/ 2147483647 w 799"/>
                <a:gd name="T11" fmla="*/ 2147483647 h 783"/>
                <a:gd name="T12" fmla="*/ 2147483647 w 799"/>
                <a:gd name="T13" fmla="*/ 2147483647 h 783"/>
                <a:gd name="T14" fmla="*/ 2147483647 w 799"/>
                <a:gd name="T15" fmla="*/ 2147483647 h 783"/>
                <a:gd name="T16" fmla="*/ 2147483647 w 799"/>
                <a:gd name="T17" fmla="*/ 2147483647 h 783"/>
                <a:gd name="T18" fmla="*/ 2147483647 w 799"/>
                <a:gd name="T19" fmla="*/ 2147483647 h 783"/>
                <a:gd name="T20" fmla="*/ 2147483647 w 799"/>
                <a:gd name="T21" fmla="*/ 2147483647 h 783"/>
                <a:gd name="T22" fmla="*/ 0 w 799"/>
                <a:gd name="T23" fmla="*/ 2147483647 h 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9"/>
                <a:gd name="T37" fmla="*/ 0 h 783"/>
                <a:gd name="T38" fmla="*/ 799 w 799"/>
                <a:gd name="T39" fmla="*/ 783 h 7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9" h="783">
                  <a:moveTo>
                    <a:pt x="0" y="781"/>
                  </a:moveTo>
                  <a:lnTo>
                    <a:pt x="16" y="29"/>
                  </a:lnTo>
                  <a:lnTo>
                    <a:pt x="571" y="0"/>
                  </a:lnTo>
                  <a:lnTo>
                    <a:pt x="799" y="63"/>
                  </a:lnTo>
                  <a:lnTo>
                    <a:pt x="630" y="200"/>
                  </a:lnTo>
                  <a:lnTo>
                    <a:pt x="587" y="486"/>
                  </a:lnTo>
                  <a:lnTo>
                    <a:pt x="744" y="487"/>
                  </a:lnTo>
                  <a:lnTo>
                    <a:pt x="749" y="657"/>
                  </a:lnTo>
                  <a:lnTo>
                    <a:pt x="434" y="641"/>
                  </a:lnTo>
                  <a:lnTo>
                    <a:pt x="424" y="769"/>
                  </a:lnTo>
                  <a:lnTo>
                    <a:pt x="133" y="783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5611813" y="2600325"/>
              <a:ext cx="523875" cy="465138"/>
            </a:xfrm>
            <a:custGeom>
              <a:avLst/>
              <a:gdLst>
                <a:gd name="T0" fmla="*/ 0 w 726"/>
                <a:gd name="T1" fmla="*/ 2147483647 h 606"/>
                <a:gd name="T2" fmla="*/ 2147483647 w 726"/>
                <a:gd name="T3" fmla="*/ 0 h 606"/>
                <a:gd name="T4" fmla="*/ 2147483647 w 726"/>
                <a:gd name="T5" fmla="*/ 2147483647 h 606"/>
                <a:gd name="T6" fmla="*/ 2147483647 w 726"/>
                <a:gd name="T7" fmla="*/ 2147483647 h 606"/>
                <a:gd name="T8" fmla="*/ 2147483647 w 726"/>
                <a:gd name="T9" fmla="*/ 2147483647 h 606"/>
                <a:gd name="T10" fmla="*/ 0 w 726"/>
                <a:gd name="T11" fmla="*/ 2147483647 h 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6"/>
                <a:gd name="T19" fmla="*/ 0 h 606"/>
                <a:gd name="T20" fmla="*/ 726 w 726"/>
                <a:gd name="T21" fmla="*/ 606 h 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6" h="606">
                  <a:moveTo>
                    <a:pt x="0" y="602"/>
                  </a:moveTo>
                  <a:lnTo>
                    <a:pt x="5" y="0"/>
                  </a:lnTo>
                  <a:lnTo>
                    <a:pt x="726" y="13"/>
                  </a:lnTo>
                  <a:lnTo>
                    <a:pt x="718" y="458"/>
                  </a:lnTo>
                  <a:lnTo>
                    <a:pt x="717" y="606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927725" y="1909763"/>
              <a:ext cx="741363" cy="417512"/>
            </a:xfrm>
            <a:custGeom>
              <a:avLst/>
              <a:gdLst>
                <a:gd name="T0" fmla="*/ 0 w 1028"/>
                <a:gd name="T1" fmla="*/ 2147483647 h 544"/>
                <a:gd name="T2" fmla="*/ 2147483647 w 1028"/>
                <a:gd name="T3" fmla="*/ 2147483647 h 544"/>
                <a:gd name="T4" fmla="*/ 2147483647 w 1028"/>
                <a:gd name="T5" fmla="*/ 2147483647 h 544"/>
                <a:gd name="T6" fmla="*/ 2147483647 w 1028"/>
                <a:gd name="T7" fmla="*/ 0 h 544"/>
                <a:gd name="T8" fmla="*/ 2147483647 w 1028"/>
                <a:gd name="T9" fmla="*/ 2147483647 h 544"/>
                <a:gd name="T10" fmla="*/ 2147483647 w 1028"/>
                <a:gd name="T11" fmla="*/ 2147483647 h 544"/>
                <a:gd name="T12" fmla="*/ 2147483647 w 1028"/>
                <a:gd name="T13" fmla="*/ 2147483647 h 544"/>
                <a:gd name="T14" fmla="*/ 2147483647 w 1028"/>
                <a:gd name="T15" fmla="*/ 2147483647 h 544"/>
                <a:gd name="T16" fmla="*/ 2147483647 w 1028"/>
                <a:gd name="T17" fmla="*/ 2147483647 h 544"/>
                <a:gd name="T18" fmla="*/ 2147483647 w 1028"/>
                <a:gd name="T19" fmla="*/ 2147483647 h 544"/>
                <a:gd name="T20" fmla="*/ 0 w 1028"/>
                <a:gd name="T21" fmla="*/ 2147483647 h 5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8"/>
                <a:gd name="T34" fmla="*/ 0 h 544"/>
                <a:gd name="T35" fmla="*/ 1028 w 1028"/>
                <a:gd name="T36" fmla="*/ 544 h 5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8" h="544">
                  <a:moveTo>
                    <a:pt x="0" y="420"/>
                  </a:moveTo>
                  <a:lnTo>
                    <a:pt x="5" y="142"/>
                  </a:lnTo>
                  <a:lnTo>
                    <a:pt x="296" y="128"/>
                  </a:lnTo>
                  <a:lnTo>
                    <a:pt x="306" y="0"/>
                  </a:lnTo>
                  <a:lnTo>
                    <a:pt x="621" y="16"/>
                  </a:lnTo>
                  <a:lnTo>
                    <a:pt x="761" y="7"/>
                  </a:lnTo>
                  <a:lnTo>
                    <a:pt x="769" y="147"/>
                  </a:lnTo>
                  <a:lnTo>
                    <a:pt x="1028" y="158"/>
                  </a:lnTo>
                  <a:lnTo>
                    <a:pt x="1024" y="544"/>
                  </a:lnTo>
                  <a:lnTo>
                    <a:pt x="298" y="53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CC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775450" y="3824288"/>
              <a:ext cx="444500" cy="461962"/>
            </a:xfrm>
            <a:custGeom>
              <a:avLst/>
              <a:gdLst>
                <a:gd name="T0" fmla="*/ 0 w 617"/>
                <a:gd name="T1" fmla="*/ 2147483647 h 603"/>
                <a:gd name="T2" fmla="*/ 2147483647 w 617"/>
                <a:gd name="T3" fmla="*/ 2147483647 h 603"/>
                <a:gd name="T4" fmla="*/ 2147483647 w 617"/>
                <a:gd name="T5" fmla="*/ 2147483647 h 603"/>
                <a:gd name="T6" fmla="*/ 2147483647 w 617"/>
                <a:gd name="T7" fmla="*/ 2147483647 h 603"/>
                <a:gd name="T8" fmla="*/ 2147483647 w 617"/>
                <a:gd name="T9" fmla="*/ 0 h 603"/>
                <a:gd name="T10" fmla="*/ 2147483647 w 617"/>
                <a:gd name="T11" fmla="*/ 2147483647 h 603"/>
                <a:gd name="T12" fmla="*/ 2147483647 w 617"/>
                <a:gd name="T13" fmla="*/ 2147483647 h 603"/>
                <a:gd name="T14" fmla="*/ 2147483647 w 617"/>
                <a:gd name="T15" fmla="*/ 2147483647 h 603"/>
                <a:gd name="T16" fmla="*/ 2147483647 w 617"/>
                <a:gd name="T17" fmla="*/ 2147483647 h 603"/>
                <a:gd name="T18" fmla="*/ 0 w 617"/>
                <a:gd name="T19" fmla="*/ 2147483647 h 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7"/>
                <a:gd name="T31" fmla="*/ 0 h 603"/>
                <a:gd name="T32" fmla="*/ 617 w 617"/>
                <a:gd name="T33" fmla="*/ 603 h 6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7" h="603">
                  <a:moveTo>
                    <a:pt x="0" y="592"/>
                  </a:moveTo>
                  <a:lnTo>
                    <a:pt x="11" y="462"/>
                  </a:lnTo>
                  <a:lnTo>
                    <a:pt x="16" y="148"/>
                  </a:lnTo>
                  <a:lnTo>
                    <a:pt x="168" y="130"/>
                  </a:lnTo>
                  <a:lnTo>
                    <a:pt x="169" y="0"/>
                  </a:lnTo>
                  <a:lnTo>
                    <a:pt x="608" y="4"/>
                  </a:lnTo>
                  <a:lnTo>
                    <a:pt x="617" y="131"/>
                  </a:lnTo>
                  <a:lnTo>
                    <a:pt x="534" y="596"/>
                  </a:lnTo>
                  <a:lnTo>
                    <a:pt x="163" y="603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6862763" y="3924300"/>
              <a:ext cx="735012" cy="714375"/>
            </a:xfrm>
            <a:custGeom>
              <a:avLst/>
              <a:gdLst>
                <a:gd name="T0" fmla="*/ 0 w 1019"/>
                <a:gd name="T1" fmla="*/ 2147483647 h 931"/>
                <a:gd name="T2" fmla="*/ 2147483647 w 1019"/>
                <a:gd name="T3" fmla="*/ 2147483647 h 931"/>
                <a:gd name="T4" fmla="*/ 2147483647 w 1019"/>
                <a:gd name="T5" fmla="*/ 2147483647 h 931"/>
                <a:gd name="T6" fmla="*/ 2147483647 w 1019"/>
                <a:gd name="T7" fmla="*/ 0 h 931"/>
                <a:gd name="T8" fmla="*/ 2147483647 w 1019"/>
                <a:gd name="T9" fmla="*/ 2147483647 h 931"/>
                <a:gd name="T10" fmla="*/ 2147483647 w 1019"/>
                <a:gd name="T11" fmla="*/ 2147483647 h 931"/>
                <a:gd name="T12" fmla="*/ 2147483647 w 1019"/>
                <a:gd name="T13" fmla="*/ 2147483647 h 931"/>
                <a:gd name="T14" fmla="*/ 2147483647 w 1019"/>
                <a:gd name="T15" fmla="*/ 2147483647 h 931"/>
                <a:gd name="T16" fmla="*/ 2147483647 w 1019"/>
                <a:gd name="T17" fmla="*/ 2147483647 h 931"/>
                <a:gd name="T18" fmla="*/ 2147483647 w 1019"/>
                <a:gd name="T19" fmla="*/ 2147483647 h 931"/>
                <a:gd name="T20" fmla="*/ 2147483647 w 1019"/>
                <a:gd name="T21" fmla="*/ 2147483647 h 931"/>
                <a:gd name="T22" fmla="*/ 0 w 1019"/>
                <a:gd name="T23" fmla="*/ 2147483647 h 9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9"/>
                <a:gd name="T37" fmla="*/ 0 h 931"/>
                <a:gd name="T38" fmla="*/ 1019 w 1019"/>
                <a:gd name="T39" fmla="*/ 931 h 9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9" h="931">
                  <a:moveTo>
                    <a:pt x="0" y="926"/>
                  </a:moveTo>
                  <a:lnTo>
                    <a:pt x="14" y="472"/>
                  </a:lnTo>
                  <a:lnTo>
                    <a:pt x="384" y="465"/>
                  </a:lnTo>
                  <a:lnTo>
                    <a:pt x="467" y="0"/>
                  </a:lnTo>
                  <a:lnTo>
                    <a:pt x="739" y="2"/>
                  </a:lnTo>
                  <a:lnTo>
                    <a:pt x="739" y="131"/>
                  </a:lnTo>
                  <a:lnTo>
                    <a:pt x="1012" y="141"/>
                  </a:lnTo>
                  <a:lnTo>
                    <a:pt x="1019" y="271"/>
                  </a:lnTo>
                  <a:lnTo>
                    <a:pt x="859" y="281"/>
                  </a:lnTo>
                  <a:lnTo>
                    <a:pt x="864" y="891"/>
                  </a:lnTo>
                  <a:lnTo>
                    <a:pt x="656" y="931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6653213" y="4633913"/>
              <a:ext cx="812800" cy="579437"/>
            </a:xfrm>
            <a:custGeom>
              <a:avLst/>
              <a:gdLst>
                <a:gd name="T0" fmla="*/ 0 w 1126"/>
                <a:gd name="T1" fmla="*/ 2147483647 h 751"/>
                <a:gd name="T2" fmla="*/ 2147483647 w 1126"/>
                <a:gd name="T3" fmla="*/ 2147483647 h 751"/>
                <a:gd name="T4" fmla="*/ 2147483647 w 1126"/>
                <a:gd name="T5" fmla="*/ 2147483647 h 751"/>
                <a:gd name="T6" fmla="*/ 2147483647 w 1126"/>
                <a:gd name="T7" fmla="*/ 0 h 751"/>
                <a:gd name="T8" fmla="*/ 2147483647 w 1126"/>
                <a:gd name="T9" fmla="*/ 2147483647 h 751"/>
                <a:gd name="T10" fmla="*/ 2147483647 w 1126"/>
                <a:gd name="T11" fmla="*/ 2147483647 h 751"/>
                <a:gd name="T12" fmla="*/ 2147483647 w 1126"/>
                <a:gd name="T13" fmla="*/ 2147483647 h 751"/>
                <a:gd name="T14" fmla="*/ 2147483647 w 1126"/>
                <a:gd name="T15" fmla="*/ 2147483647 h 751"/>
                <a:gd name="T16" fmla="*/ 2147483647 w 1126"/>
                <a:gd name="T17" fmla="*/ 2147483647 h 751"/>
                <a:gd name="T18" fmla="*/ 2147483647 w 1126"/>
                <a:gd name="T19" fmla="*/ 2147483647 h 751"/>
                <a:gd name="T20" fmla="*/ 2147483647 w 1126"/>
                <a:gd name="T21" fmla="*/ 2147483647 h 751"/>
                <a:gd name="T22" fmla="*/ 0 w 1126"/>
                <a:gd name="T23" fmla="*/ 2147483647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6"/>
                <a:gd name="T37" fmla="*/ 0 h 751"/>
                <a:gd name="T38" fmla="*/ 1126 w 1126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6" h="751">
                  <a:moveTo>
                    <a:pt x="0" y="581"/>
                  </a:moveTo>
                  <a:lnTo>
                    <a:pt x="41" y="462"/>
                  </a:lnTo>
                  <a:lnTo>
                    <a:pt x="86" y="78"/>
                  </a:lnTo>
                  <a:lnTo>
                    <a:pt x="321" y="0"/>
                  </a:lnTo>
                  <a:lnTo>
                    <a:pt x="977" y="4"/>
                  </a:lnTo>
                  <a:lnTo>
                    <a:pt x="998" y="312"/>
                  </a:lnTo>
                  <a:lnTo>
                    <a:pt x="1126" y="500"/>
                  </a:lnTo>
                  <a:lnTo>
                    <a:pt x="1080" y="500"/>
                  </a:lnTo>
                  <a:lnTo>
                    <a:pt x="787" y="529"/>
                  </a:lnTo>
                  <a:lnTo>
                    <a:pt x="584" y="705"/>
                  </a:lnTo>
                  <a:lnTo>
                    <a:pt x="331" y="751"/>
                  </a:lnTo>
                  <a:lnTo>
                    <a:pt x="0" y="58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7335838" y="4594225"/>
              <a:ext cx="787400" cy="425450"/>
            </a:xfrm>
            <a:custGeom>
              <a:avLst/>
              <a:gdLst>
                <a:gd name="T0" fmla="*/ 0 w 1091"/>
                <a:gd name="T1" fmla="*/ 2147483647 h 556"/>
                <a:gd name="T2" fmla="*/ 2147483647 w 1091"/>
                <a:gd name="T3" fmla="*/ 2147483647 h 556"/>
                <a:gd name="T4" fmla="*/ 2147483647 w 1091"/>
                <a:gd name="T5" fmla="*/ 2147483647 h 556"/>
                <a:gd name="T6" fmla="*/ 2147483647 w 1091"/>
                <a:gd name="T7" fmla="*/ 2147483647 h 556"/>
                <a:gd name="T8" fmla="*/ 2147483647 w 1091"/>
                <a:gd name="T9" fmla="*/ 2147483647 h 556"/>
                <a:gd name="T10" fmla="*/ 2147483647 w 1091"/>
                <a:gd name="T11" fmla="*/ 2147483647 h 556"/>
                <a:gd name="T12" fmla="*/ 2147483647 w 1091"/>
                <a:gd name="T13" fmla="*/ 2147483647 h 556"/>
                <a:gd name="T14" fmla="*/ 2147483647 w 1091"/>
                <a:gd name="T15" fmla="*/ 0 h 556"/>
                <a:gd name="T16" fmla="*/ 2147483647 w 1091"/>
                <a:gd name="T17" fmla="*/ 2147483647 h 556"/>
                <a:gd name="T18" fmla="*/ 0 w 1091"/>
                <a:gd name="T19" fmla="*/ 2147483647 h 5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1"/>
                <a:gd name="T31" fmla="*/ 0 h 556"/>
                <a:gd name="T32" fmla="*/ 1091 w 1091"/>
                <a:gd name="T33" fmla="*/ 556 h 5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1" h="556">
                  <a:moveTo>
                    <a:pt x="0" y="60"/>
                  </a:moveTo>
                  <a:lnTo>
                    <a:pt x="21" y="367"/>
                  </a:lnTo>
                  <a:lnTo>
                    <a:pt x="149" y="556"/>
                  </a:lnTo>
                  <a:lnTo>
                    <a:pt x="444" y="406"/>
                  </a:lnTo>
                  <a:lnTo>
                    <a:pt x="573" y="518"/>
                  </a:lnTo>
                  <a:lnTo>
                    <a:pt x="865" y="487"/>
                  </a:lnTo>
                  <a:lnTo>
                    <a:pt x="1091" y="378"/>
                  </a:lnTo>
                  <a:lnTo>
                    <a:pt x="1090" y="0"/>
                  </a:lnTo>
                  <a:lnTo>
                    <a:pt x="208" y="2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7824788" y="2882900"/>
              <a:ext cx="638175" cy="531813"/>
            </a:xfrm>
            <a:custGeom>
              <a:avLst/>
              <a:gdLst>
                <a:gd name="T0" fmla="*/ 0 w 885"/>
                <a:gd name="T1" fmla="*/ 2147483647 h 694"/>
                <a:gd name="T2" fmla="*/ 0 w 885"/>
                <a:gd name="T3" fmla="*/ 2147483647 h 694"/>
                <a:gd name="T4" fmla="*/ 2147483647 w 885"/>
                <a:gd name="T5" fmla="*/ 2147483647 h 694"/>
                <a:gd name="T6" fmla="*/ 2147483647 w 885"/>
                <a:gd name="T7" fmla="*/ 2147483647 h 694"/>
                <a:gd name="T8" fmla="*/ 2147483647 w 885"/>
                <a:gd name="T9" fmla="*/ 0 h 694"/>
                <a:gd name="T10" fmla="*/ 2147483647 w 885"/>
                <a:gd name="T11" fmla="*/ 2147483647 h 694"/>
                <a:gd name="T12" fmla="*/ 2147483647 w 885"/>
                <a:gd name="T13" fmla="*/ 2147483647 h 694"/>
                <a:gd name="T14" fmla="*/ 2147483647 w 885"/>
                <a:gd name="T15" fmla="*/ 2147483647 h 694"/>
                <a:gd name="T16" fmla="*/ 2147483647 w 885"/>
                <a:gd name="T17" fmla="*/ 2147483647 h 694"/>
                <a:gd name="T18" fmla="*/ 2147483647 w 885"/>
                <a:gd name="T19" fmla="*/ 2147483647 h 694"/>
                <a:gd name="T20" fmla="*/ 2147483647 w 885"/>
                <a:gd name="T21" fmla="*/ 2147483647 h 694"/>
                <a:gd name="T22" fmla="*/ 0 w 885"/>
                <a:gd name="T23" fmla="*/ 2147483647 h 6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5"/>
                <a:gd name="T37" fmla="*/ 0 h 694"/>
                <a:gd name="T38" fmla="*/ 885 w 885"/>
                <a:gd name="T39" fmla="*/ 694 h 6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5" h="694">
                  <a:moveTo>
                    <a:pt x="0" y="508"/>
                  </a:moveTo>
                  <a:lnTo>
                    <a:pt x="0" y="279"/>
                  </a:lnTo>
                  <a:lnTo>
                    <a:pt x="150" y="279"/>
                  </a:lnTo>
                  <a:lnTo>
                    <a:pt x="336" y="309"/>
                  </a:lnTo>
                  <a:lnTo>
                    <a:pt x="531" y="0"/>
                  </a:lnTo>
                  <a:lnTo>
                    <a:pt x="882" y="208"/>
                  </a:lnTo>
                  <a:lnTo>
                    <a:pt x="885" y="415"/>
                  </a:lnTo>
                  <a:lnTo>
                    <a:pt x="734" y="426"/>
                  </a:lnTo>
                  <a:lnTo>
                    <a:pt x="734" y="683"/>
                  </a:lnTo>
                  <a:lnTo>
                    <a:pt x="145" y="694"/>
                  </a:lnTo>
                  <a:lnTo>
                    <a:pt x="143" y="508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auto">
            <a:xfrm>
              <a:off x="6797675" y="3132138"/>
              <a:ext cx="509588" cy="695325"/>
            </a:xfrm>
            <a:custGeom>
              <a:avLst/>
              <a:gdLst>
                <a:gd name="T0" fmla="*/ 0 w 707"/>
                <a:gd name="T1" fmla="*/ 2147483647 h 903"/>
                <a:gd name="T2" fmla="*/ 2147483647 w 707"/>
                <a:gd name="T3" fmla="*/ 0 h 903"/>
                <a:gd name="T4" fmla="*/ 2147483647 w 707"/>
                <a:gd name="T5" fmla="*/ 2147483647 h 903"/>
                <a:gd name="T6" fmla="*/ 2147483647 w 707"/>
                <a:gd name="T7" fmla="*/ 2147483647 h 903"/>
                <a:gd name="T8" fmla="*/ 2147483647 w 707"/>
                <a:gd name="T9" fmla="*/ 2147483647 h 903"/>
                <a:gd name="T10" fmla="*/ 2147483647 w 707"/>
                <a:gd name="T11" fmla="*/ 2147483647 h 903"/>
                <a:gd name="T12" fmla="*/ 2147483647 w 707"/>
                <a:gd name="T13" fmla="*/ 2147483647 h 903"/>
                <a:gd name="T14" fmla="*/ 2147483647 w 707"/>
                <a:gd name="T15" fmla="*/ 2147483647 h 903"/>
                <a:gd name="T16" fmla="*/ 0 w 707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903"/>
                <a:gd name="T29" fmla="*/ 707 w 707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903">
                  <a:moveTo>
                    <a:pt x="0" y="661"/>
                  </a:moveTo>
                  <a:lnTo>
                    <a:pt x="70" y="0"/>
                  </a:lnTo>
                  <a:lnTo>
                    <a:pt x="707" y="4"/>
                  </a:lnTo>
                  <a:lnTo>
                    <a:pt x="704" y="221"/>
                  </a:lnTo>
                  <a:lnTo>
                    <a:pt x="577" y="358"/>
                  </a:lnTo>
                  <a:lnTo>
                    <a:pt x="549" y="903"/>
                  </a:lnTo>
                  <a:lnTo>
                    <a:pt x="110" y="899"/>
                  </a:lnTo>
                  <a:lnTo>
                    <a:pt x="112" y="613"/>
                  </a:lnTo>
                  <a:lnTo>
                    <a:pt x="0" y="66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auto">
            <a:xfrm>
              <a:off x="6332538" y="4167188"/>
              <a:ext cx="539750" cy="528637"/>
            </a:xfrm>
            <a:custGeom>
              <a:avLst/>
              <a:gdLst>
                <a:gd name="T0" fmla="*/ 0 w 748"/>
                <a:gd name="T1" fmla="*/ 2147483647 h 688"/>
                <a:gd name="T2" fmla="*/ 2147483647 w 748"/>
                <a:gd name="T3" fmla="*/ 2147483647 h 688"/>
                <a:gd name="T4" fmla="*/ 2147483647 w 748"/>
                <a:gd name="T5" fmla="*/ 2147483647 h 688"/>
                <a:gd name="T6" fmla="*/ 2147483647 w 748"/>
                <a:gd name="T7" fmla="*/ 0 h 688"/>
                <a:gd name="T8" fmla="*/ 2147483647 w 748"/>
                <a:gd name="T9" fmla="*/ 2147483647 h 688"/>
                <a:gd name="T10" fmla="*/ 2147483647 w 748"/>
                <a:gd name="T11" fmla="*/ 2147483647 h 688"/>
                <a:gd name="T12" fmla="*/ 2147483647 w 748"/>
                <a:gd name="T13" fmla="*/ 2147483647 h 688"/>
                <a:gd name="T14" fmla="*/ 2147483647 w 748"/>
                <a:gd name="T15" fmla="*/ 2147483647 h 688"/>
                <a:gd name="T16" fmla="*/ 2147483647 w 748"/>
                <a:gd name="T17" fmla="*/ 2147483647 h 688"/>
                <a:gd name="T18" fmla="*/ 2147483647 w 748"/>
                <a:gd name="T19" fmla="*/ 2147483647 h 688"/>
                <a:gd name="T20" fmla="*/ 2147483647 w 748"/>
                <a:gd name="T21" fmla="*/ 2147483647 h 688"/>
                <a:gd name="T22" fmla="*/ 0 w 748"/>
                <a:gd name="T23" fmla="*/ 2147483647 h 6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8"/>
                <a:gd name="T37" fmla="*/ 0 h 688"/>
                <a:gd name="T38" fmla="*/ 748 w 748"/>
                <a:gd name="T39" fmla="*/ 688 h 6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8" h="688">
                  <a:moveTo>
                    <a:pt x="0" y="582"/>
                  </a:moveTo>
                  <a:lnTo>
                    <a:pt x="4" y="306"/>
                  </a:lnTo>
                  <a:lnTo>
                    <a:pt x="76" y="286"/>
                  </a:lnTo>
                  <a:lnTo>
                    <a:pt x="87" y="0"/>
                  </a:lnTo>
                  <a:lnTo>
                    <a:pt x="152" y="13"/>
                  </a:lnTo>
                  <a:lnTo>
                    <a:pt x="596" y="15"/>
                  </a:lnTo>
                  <a:lnTo>
                    <a:pt x="585" y="145"/>
                  </a:lnTo>
                  <a:lnTo>
                    <a:pt x="748" y="156"/>
                  </a:lnTo>
                  <a:lnTo>
                    <a:pt x="734" y="610"/>
                  </a:lnTo>
                  <a:lnTo>
                    <a:pt x="499" y="688"/>
                  </a:lnTo>
                  <a:lnTo>
                    <a:pt x="387" y="578"/>
                  </a:lnTo>
                  <a:lnTo>
                    <a:pt x="0" y="58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auto">
            <a:xfrm>
              <a:off x="7742238" y="3411538"/>
              <a:ext cx="595312" cy="504825"/>
            </a:xfrm>
            <a:custGeom>
              <a:avLst/>
              <a:gdLst>
                <a:gd name="T0" fmla="*/ 0 w 822"/>
                <a:gd name="T1" fmla="*/ 2147483647 h 657"/>
                <a:gd name="T2" fmla="*/ 2147483647 w 822"/>
                <a:gd name="T3" fmla="*/ 2147483647 h 657"/>
                <a:gd name="T4" fmla="*/ 2147483647 w 822"/>
                <a:gd name="T5" fmla="*/ 2147483647 h 657"/>
                <a:gd name="T6" fmla="*/ 2147483647 w 822"/>
                <a:gd name="T7" fmla="*/ 0 h 657"/>
                <a:gd name="T8" fmla="*/ 2147483647 w 822"/>
                <a:gd name="T9" fmla="*/ 2147483647 h 657"/>
                <a:gd name="T10" fmla="*/ 2147483647 w 822"/>
                <a:gd name="T11" fmla="*/ 2147483647 h 657"/>
                <a:gd name="T12" fmla="*/ 2147483647 w 822"/>
                <a:gd name="T13" fmla="*/ 2147483647 h 657"/>
                <a:gd name="T14" fmla="*/ 0 w 822"/>
                <a:gd name="T15" fmla="*/ 2147483647 h 6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2"/>
                <a:gd name="T25" fmla="*/ 0 h 657"/>
                <a:gd name="T26" fmla="*/ 822 w 822"/>
                <a:gd name="T27" fmla="*/ 657 h 6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2" h="657">
                  <a:moveTo>
                    <a:pt x="0" y="657"/>
                  </a:moveTo>
                  <a:lnTo>
                    <a:pt x="8" y="53"/>
                  </a:lnTo>
                  <a:lnTo>
                    <a:pt x="233" y="11"/>
                  </a:lnTo>
                  <a:lnTo>
                    <a:pt x="822" y="0"/>
                  </a:lnTo>
                  <a:lnTo>
                    <a:pt x="816" y="179"/>
                  </a:lnTo>
                  <a:lnTo>
                    <a:pt x="632" y="346"/>
                  </a:lnTo>
                  <a:lnTo>
                    <a:pt x="642" y="635"/>
                  </a:lnTo>
                  <a:lnTo>
                    <a:pt x="0" y="65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auto">
            <a:xfrm>
              <a:off x="8215313" y="2994025"/>
              <a:ext cx="623887" cy="1146175"/>
            </a:xfrm>
            <a:custGeom>
              <a:avLst/>
              <a:gdLst>
                <a:gd name="T0" fmla="*/ 0 w 863"/>
                <a:gd name="T1" fmla="*/ 2147483647 h 1493"/>
                <a:gd name="T2" fmla="*/ 2147483647 w 863"/>
                <a:gd name="T3" fmla="*/ 2147483647 h 1493"/>
                <a:gd name="T4" fmla="*/ 2147483647 w 863"/>
                <a:gd name="T5" fmla="*/ 2147483647 h 1493"/>
                <a:gd name="T6" fmla="*/ 2147483647 w 863"/>
                <a:gd name="T7" fmla="*/ 2147483647 h 1493"/>
                <a:gd name="T8" fmla="*/ 2147483647 w 863"/>
                <a:gd name="T9" fmla="*/ 2147483647 h 1493"/>
                <a:gd name="T10" fmla="*/ 2147483647 w 863"/>
                <a:gd name="T11" fmla="*/ 2147483647 h 1493"/>
                <a:gd name="T12" fmla="*/ 2147483647 w 863"/>
                <a:gd name="T13" fmla="*/ 2147483647 h 1493"/>
                <a:gd name="T14" fmla="*/ 2147483647 w 863"/>
                <a:gd name="T15" fmla="*/ 0 h 1493"/>
                <a:gd name="T16" fmla="*/ 2147483647 w 863"/>
                <a:gd name="T17" fmla="*/ 2147483647 h 1493"/>
                <a:gd name="T18" fmla="*/ 2147483647 w 863"/>
                <a:gd name="T19" fmla="*/ 2147483647 h 1493"/>
                <a:gd name="T20" fmla="*/ 2147483647 w 863"/>
                <a:gd name="T21" fmla="*/ 2147483647 h 1493"/>
                <a:gd name="T22" fmla="*/ 2147483647 w 863"/>
                <a:gd name="T23" fmla="*/ 2147483647 h 1493"/>
                <a:gd name="T24" fmla="*/ 2147483647 w 863"/>
                <a:gd name="T25" fmla="*/ 2147483647 h 1493"/>
                <a:gd name="T26" fmla="*/ 2147483647 w 863"/>
                <a:gd name="T27" fmla="*/ 2147483647 h 1493"/>
                <a:gd name="T28" fmla="*/ 2147483647 w 863"/>
                <a:gd name="T29" fmla="*/ 2147483647 h 1493"/>
                <a:gd name="T30" fmla="*/ 0 w 863"/>
                <a:gd name="T31" fmla="*/ 2147483647 h 1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3"/>
                <a:gd name="T49" fmla="*/ 0 h 1493"/>
                <a:gd name="T50" fmla="*/ 863 w 863"/>
                <a:gd name="T51" fmla="*/ 1493 h 14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3" h="1493">
                  <a:moveTo>
                    <a:pt x="0" y="885"/>
                  </a:moveTo>
                  <a:lnTo>
                    <a:pt x="10" y="1174"/>
                  </a:lnTo>
                  <a:lnTo>
                    <a:pt x="170" y="1173"/>
                  </a:lnTo>
                  <a:lnTo>
                    <a:pt x="173" y="1479"/>
                  </a:lnTo>
                  <a:lnTo>
                    <a:pt x="824" y="1493"/>
                  </a:lnTo>
                  <a:lnTo>
                    <a:pt x="836" y="1117"/>
                  </a:lnTo>
                  <a:lnTo>
                    <a:pt x="848" y="711"/>
                  </a:lnTo>
                  <a:lnTo>
                    <a:pt x="863" y="0"/>
                  </a:lnTo>
                  <a:lnTo>
                    <a:pt x="587" y="190"/>
                  </a:lnTo>
                  <a:lnTo>
                    <a:pt x="473" y="33"/>
                  </a:lnTo>
                  <a:lnTo>
                    <a:pt x="338" y="64"/>
                  </a:lnTo>
                  <a:lnTo>
                    <a:pt x="341" y="271"/>
                  </a:lnTo>
                  <a:lnTo>
                    <a:pt x="190" y="282"/>
                  </a:lnTo>
                  <a:lnTo>
                    <a:pt x="190" y="539"/>
                  </a:lnTo>
                  <a:lnTo>
                    <a:pt x="184" y="718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auto">
            <a:xfrm>
              <a:off x="8121650" y="4130675"/>
              <a:ext cx="688975" cy="1158875"/>
            </a:xfrm>
            <a:custGeom>
              <a:avLst/>
              <a:gdLst>
                <a:gd name="T0" fmla="*/ 0 w 955"/>
                <a:gd name="T1" fmla="*/ 2147483647 h 1507"/>
                <a:gd name="T2" fmla="*/ 2147483647 w 955"/>
                <a:gd name="T3" fmla="*/ 2147483647 h 1507"/>
                <a:gd name="T4" fmla="*/ 2147483647 w 955"/>
                <a:gd name="T5" fmla="*/ 2147483647 h 1507"/>
                <a:gd name="T6" fmla="*/ 2147483647 w 955"/>
                <a:gd name="T7" fmla="*/ 2147483647 h 1507"/>
                <a:gd name="T8" fmla="*/ 2147483647 w 955"/>
                <a:gd name="T9" fmla="*/ 2147483647 h 1507"/>
                <a:gd name="T10" fmla="*/ 2147483647 w 955"/>
                <a:gd name="T11" fmla="*/ 2147483647 h 1507"/>
                <a:gd name="T12" fmla="*/ 2147483647 w 955"/>
                <a:gd name="T13" fmla="*/ 2147483647 h 1507"/>
                <a:gd name="T14" fmla="*/ 2147483647 w 955"/>
                <a:gd name="T15" fmla="*/ 0 h 1507"/>
                <a:gd name="T16" fmla="*/ 2147483647 w 955"/>
                <a:gd name="T17" fmla="*/ 0 h 1507"/>
                <a:gd name="T18" fmla="*/ 2147483647 w 955"/>
                <a:gd name="T19" fmla="*/ 2147483647 h 1507"/>
                <a:gd name="T20" fmla="*/ 2147483647 w 955"/>
                <a:gd name="T21" fmla="*/ 2147483647 h 1507"/>
                <a:gd name="T22" fmla="*/ 0 w 955"/>
                <a:gd name="T23" fmla="*/ 2147483647 h 15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5"/>
                <a:gd name="T37" fmla="*/ 0 h 1507"/>
                <a:gd name="T38" fmla="*/ 955 w 955"/>
                <a:gd name="T39" fmla="*/ 1507 h 15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5" h="1507">
                  <a:moveTo>
                    <a:pt x="0" y="603"/>
                  </a:moveTo>
                  <a:lnTo>
                    <a:pt x="1" y="981"/>
                  </a:lnTo>
                  <a:lnTo>
                    <a:pt x="587" y="1372"/>
                  </a:lnTo>
                  <a:lnTo>
                    <a:pt x="948" y="1507"/>
                  </a:lnTo>
                  <a:lnTo>
                    <a:pt x="951" y="993"/>
                  </a:lnTo>
                  <a:lnTo>
                    <a:pt x="953" y="560"/>
                  </a:lnTo>
                  <a:lnTo>
                    <a:pt x="955" y="14"/>
                  </a:lnTo>
                  <a:lnTo>
                    <a:pt x="304" y="0"/>
                  </a:lnTo>
                  <a:lnTo>
                    <a:pt x="158" y="0"/>
                  </a:lnTo>
                  <a:lnTo>
                    <a:pt x="152" y="445"/>
                  </a:lnTo>
                  <a:lnTo>
                    <a:pt x="8" y="458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auto">
            <a:xfrm>
              <a:off x="6316663" y="4616450"/>
              <a:ext cx="396875" cy="469900"/>
            </a:xfrm>
            <a:custGeom>
              <a:avLst/>
              <a:gdLst>
                <a:gd name="T0" fmla="*/ 0 w 549"/>
                <a:gd name="T1" fmla="*/ 2147483647 h 611"/>
                <a:gd name="T2" fmla="*/ 2147483647 w 549"/>
                <a:gd name="T3" fmla="*/ 2147483647 h 611"/>
                <a:gd name="T4" fmla="*/ 2147483647 w 549"/>
                <a:gd name="T5" fmla="*/ 0 h 611"/>
                <a:gd name="T6" fmla="*/ 2147483647 w 549"/>
                <a:gd name="T7" fmla="*/ 2147483647 h 611"/>
                <a:gd name="T8" fmla="*/ 2147483647 w 549"/>
                <a:gd name="T9" fmla="*/ 2147483647 h 611"/>
                <a:gd name="T10" fmla="*/ 2147483647 w 549"/>
                <a:gd name="T11" fmla="*/ 2147483647 h 611"/>
                <a:gd name="T12" fmla="*/ 2147483647 w 549"/>
                <a:gd name="T13" fmla="*/ 2147483647 h 611"/>
                <a:gd name="T14" fmla="*/ 2147483647 w 549"/>
                <a:gd name="T15" fmla="*/ 2147483647 h 611"/>
                <a:gd name="T16" fmla="*/ 2147483647 w 549"/>
                <a:gd name="T17" fmla="*/ 2147483647 h 611"/>
                <a:gd name="T18" fmla="*/ 0 w 549"/>
                <a:gd name="T19" fmla="*/ 2147483647 h 6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9"/>
                <a:gd name="T31" fmla="*/ 0 h 611"/>
                <a:gd name="T32" fmla="*/ 549 w 549"/>
                <a:gd name="T33" fmla="*/ 611 h 6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9" h="611">
                  <a:moveTo>
                    <a:pt x="0" y="170"/>
                  </a:moveTo>
                  <a:lnTo>
                    <a:pt x="51" y="4"/>
                  </a:lnTo>
                  <a:lnTo>
                    <a:pt x="438" y="0"/>
                  </a:lnTo>
                  <a:lnTo>
                    <a:pt x="549" y="110"/>
                  </a:lnTo>
                  <a:lnTo>
                    <a:pt x="504" y="494"/>
                  </a:lnTo>
                  <a:lnTo>
                    <a:pt x="401" y="455"/>
                  </a:lnTo>
                  <a:lnTo>
                    <a:pt x="301" y="611"/>
                  </a:lnTo>
                  <a:lnTo>
                    <a:pt x="122" y="568"/>
                  </a:lnTo>
                  <a:lnTo>
                    <a:pt x="52" y="359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auto">
            <a:xfrm>
              <a:off x="5913438" y="3979863"/>
              <a:ext cx="530225" cy="422275"/>
            </a:xfrm>
            <a:custGeom>
              <a:avLst/>
              <a:gdLst>
                <a:gd name="T0" fmla="*/ 0 w 737"/>
                <a:gd name="T1" fmla="*/ 2147483647 h 550"/>
                <a:gd name="T2" fmla="*/ 2147483647 w 737"/>
                <a:gd name="T3" fmla="*/ 2147483647 h 550"/>
                <a:gd name="T4" fmla="*/ 2147483647 w 737"/>
                <a:gd name="T5" fmla="*/ 2147483647 h 550"/>
                <a:gd name="T6" fmla="*/ 2147483647 w 737"/>
                <a:gd name="T7" fmla="*/ 2147483647 h 550"/>
                <a:gd name="T8" fmla="*/ 2147483647 w 737"/>
                <a:gd name="T9" fmla="*/ 0 h 550"/>
                <a:gd name="T10" fmla="*/ 2147483647 w 737"/>
                <a:gd name="T11" fmla="*/ 2147483647 h 550"/>
                <a:gd name="T12" fmla="*/ 2147483647 w 737"/>
                <a:gd name="T13" fmla="*/ 2147483647 h 550"/>
                <a:gd name="T14" fmla="*/ 2147483647 w 737"/>
                <a:gd name="T15" fmla="*/ 2147483647 h 550"/>
                <a:gd name="T16" fmla="*/ 2147483647 w 737"/>
                <a:gd name="T17" fmla="*/ 2147483647 h 550"/>
                <a:gd name="T18" fmla="*/ 2147483647 w 737"/>
                <a:gd name="T19" fmla="*/ 2147483647 h 550"/>
                <a:gd name="T20" fmla="*/ 2147483647 w 737"/>
                <a:gd name="T21" fmla="*/ 2147483647 h 550"/>
                <a:gd name="T22" fmla="*/ 2147483647 w 737"/>
                <a:gd name="T23" fmla="*/ 2147483647 h 550"/>
                <a:gd name="T24" fmla="*/ 0 w 737"/>
                <a:gd name="T25" fmla="*/ 2147483647 h 5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7"/>
                <a:gd name="T40" fmla="*/ 0 h 550"/>
                <a:gd name="T41" fmla="*/ 737 w 737"/>
                <a:gd name="T42" fmla="*/ 550 h 5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7" h="550">
                  <a:moveTo>
                    <a:pt x="0" y="450"/>
                  </a:moveTo>
                  <a:lnTo>
                    <a:pt x="3" y="233"/>
                  </a:lnTo>
                  <a:lnTo>
                    <a:pt x="269" y="219"/>
                  </a:lnTo>
                  <a:lnTo>
                    <a:pt x="193" y="38"/>
                  </a:lnTo>
                  <a:lnTo>
                    <a:pt x="280" y="0"/>
                  </a:lnTo>
                  <a:lnTo>
                    <a:pt x="594" y="27"/>
                  </a:lnTo>
                  <a:lnTo>
                    <a:pt x="737" y="86"/>
                  </a:lnTo>
                  <a:lnTo>
                    <a:pt x="735" y="257"/>
                  </a:lnTo>
                  <a:lnTo>
                    <a:pt x="670" y="244"/>
                  </a:lnTo>
                  <a:lnTo>
                    <a:pt x="659" y="530"/>
                  </a:lnTo>
                  <a:lnTo>
                    <a:pt x="587" y="550"/>
                  </a:lnTo>
                  <a:lnTo>
                    <a:pt x="401" y="457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auto">
            <a:xfrm>
              <a:off x="7192963" y="3097213"/>
              <a:ext cx="736600" cy="936625"/>
            </a:xfrm>
            <a:custGeom>
              <a:avLst/>
              <a:gdLst>
                <a:gd name="T0" fmla="*/ 0 w 1019"/>
                <a:gd name="T1" fmla="*/ 2147483647 h 1217"/>
                <a:gd name="T2" fmla="*/ 2147483647 w 1019"/>
                <a:gd name="T3" fmla="*/ 2147483647 h 1217"/>
                <a:gd name="T4" fmla="*/ 2147483647 w 1019"/>
                <a:gd name="T5" fmla="*/ 2147483647 h 1217"/>
                <a:gd name="T6" fmla="*/ 2147483647 w 1019"/>
                <a:gd name="T7" fmla="*/ 2147483647 h 1217"/>
                <a:gd name="T8" fmla="*/ 2147483647 w 1019"/>
                <a:gd name="T9" fmla="*/ 2147483647 h 1217"/>
                <a:gd name="T10" fmla="*/ 2147483647 w 1019"/>
                <a:gd name="T11" fmla="*/ 2147483647 h 1217"/>
                <a:gd name="T12" fmla="*/ 2147483647 w 1019"/>
                <a:gd name="T13" fmla="*/ 2147483647 h 1217"/>
                <a:gd name="T14" fmla="*/ 2147483647 w 1019"/>
                <a:gd name="T15" fmla="*/ 2147483647 h 1217"/>
                <a:gd name="T16" fmla="*/ 2147483647 w 1019"/>
                <a:gd name="T17" fmla="*/ 2147483647 h 1217"/>
                <a:gd name="T18" fmla="*/ 2147483647 w 1019"/>
                <a:gd name="T19" fmla="*/ 2147483647 h 1217"/>
                <a:gd name="T20" fmla="*/ 2147483647 w 1019"/>
                <a:gd name="T21" fmla="*/ 2147483647 h 1217"/>
                <a:gd name="T22" fmla="*/ 2147483647 w 1019"/>
                <a:gd name="T23" fmla="*/ 0 h 1217"/>
                <a:gd name="T24" fmla="*/ 2147483647 w 1019"/>
                <a:gd name="T25" fmla="*/ 2147483647 h 1217"/>
                <a:gd name="T26" fmla="*/ 2147483647 w 1019"/>
                <a:gd name="T27" fmla="*/ 2147483647 h 1217"/>
                <a:gd name="T28" fmla="*/ 0 w 1019"/>
                <a:gd name="T29" fmla="*/ 2147483647 h 1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9"/>
                <a:gd name="T46" fmla="*/ 0 h 1217"/>
                <a:gd name="T47" fmla="*/ 1019 w 1019"/>
                <a:gd name="T48" fmla="*/ 1217 h 1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9" h="1217">
                  <a:moveTo>
                    <a:pt x="0" y="949"/>
                  </a:moveTo>
                  <a:lnTo>
                    <a:pt x="8" y="1076"/>
                  </a:lnTo>
                  <a:lnTo>
                    <a:pt x="280" y="1078"/>
                  </a:lnTo>
                  <a:lnTo>
                    <a:pt x="280" y="1207"/>
                  </a:lnTo>
                  <a:lnTo>
                    <a:pt x="553" y="1217"/>
                  </a:lnTo>
                  <a:lnTo>
                    <a:pt x="786" y="1188"/>
                  </a:lnTo>
                  <a:lnTo>
                    <a:pt x="786" y="1061"/>
                  </a:lnTo>
                  <a:lnTo>
                    <a:pt x="794" y="457"/>
                  </a:lnTo>
                  <a:lnTo>
                    <a:pt x="1019" y="415"/>
                  </a:lnTo>
                  <a:lnTo>
                    <a:pt x="1017" y="229"/>
                  </a:lnTo>
                  <a:lnTo>
                    <a:pt x="874" y="229"/>
                  </a:lnTo>
                  <a:lnTo>
                    <a:pt x="874" y="0"/>
                  </a:lnTo>
                  <a:lnTo>
                    <a:pt x="155" y="267"/>
                  </a:lnTo>
                  <a:lnTo>
                    <a:pt x="28" y="404"/>
                  </a:lnTo>
                  <a:lnTo>
                    <a:pt x="0" y="94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auto">
            <a:xfrm>
              <a:off x="6342063" y="3573463"/>
              <a:ext cx="536575" cy="606425"/>
            </a:xfrm>
            <a:custGeom>
              <a:avLst/>
              <a:gdLst>
                <a:gd name="T0" fmla="*/ 0 w 745"/>
                <a:gd name="T1" fmla="*/ 2147483647 h 788"/>
                <a:gd name="T2" fmla="*/ 2147483647 w 745"/>
                <a:gd name="T3" fmla="*/ 2147483647 h 788"/>
                <a:gd name="T4" fmla="*/ 0 w 745"/>
                <a:gd name="T5" fmla="*/ 0 h 788"/>
                <a:gd name="T6" fmla="*/ 2147483647 w 745"/>
                <a:gd name="T7" fmla="*/ 2147483647 h 788"/>
                <a:gd name="T8" fmla="*/ 2147483647 w 745"/>
                <a:gd name="T9" fmla="*/ 2147483647 h 788"/>
                <a:gd name="T10" fmla="*/ 2147483647 w 745"/>
                <a:gd name="T11" fmla="*/ 2147483647 h 788"/>
                <a:gd name="T12" fmla="*/ 2147483647 w 745"/>
                <a:gd name="T13" fmla="*/ 2147483647 h 788"/>
                <a:gd name="T14" fmla="*/ 2147483647 w 745"/>
                <a:gd name="T15" fmla="*/ 2147483647 h 788"/>
                <a:gd name="T16" fmla="*/ 2147483647 w 745"/>
                <a:gd name="T17" fmla="*/ 2147483647 h 788"/>
                <a:gd name="T18" fmla="*/ 2147483647 w 745"/>
                <a:gd name="T19" fmla="*/ 2147483647 h 788"/>
                <a:gd name="T20" fmla="*/ 2147483647 w 745"/>
                <a:gd name="T21" fmla="*/ 2147483647 h 788"/>
                <a:gd name="T22" fmla="*/ 2147483647 w 745"/>
                <a:gd name="T23" fmla="*/ 2147483647 h 788"/>
                <a:gd name="T24" fmla="*/ 2147483647 w 745"/>
                <a:gd name="T25" fmla="*/ 2147483647 h 788"/>
                <a:gd name="T26" fmla="*/ 2147483647 w 745"/>
                <a:gd name="T27" fmla="*/ 2147483647 h 788"/>
                <a:gd name="T28" fmla="*/ 2147483647 w 745"/>
                <a:gd name="T29" fmla="*/ 2147483647 h 788"/>
                <a:gd name="T30" fmla="*/ 0 w 745"/>
                <a:gd name="T31" fmla="*/ 2147483647 h 7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45"/>
                <a:gd name="T49" fmla="*/ 0 h 788"/>
                <a:gd name="T50" fmla="*/ 745 w 745"/>
                <a:gd name="T51" fmla="*/ 788 h 7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45" h="788">
                  <a:moveTo>
                    <a:pt x="0" y="556"/>
                  </a:moveTo>
                  <a:lnTo>
                    <a:pt x="6" y="170"/>
                  </a:lnTo>
                  <a:lnTo>
                    <a:pt x="0" y="0"/>
                  </a:lnTo>
                  <a:lnTo>
                    <a:pt x="231" y="103"/>
                  </a:lnTo>
                  <a:lnTo>
                    <a:pt x="328" y="162"/>
                  </a:lnTo>
                  <a:lnTo>
                    <a:pt x="345" y="45"/>
                  </a:lnTo>
                  <a:lnTo>
                    <a:pt x="576" y="155"/>
                  </a:lnTo>
                  <a:lnTo>
                    <a:pt x="633" y="88"/>
                  </a:lnTo>
                  <a:lnTo>
                    <a:pt x="745" y="40"/>
                  </a:lnTo>
                  <a:lnTo>
                    <a:pt x="743" y="326"/>
                  </a:lnTo>
                  <a:lnTo>
                    <a:pt x="741" y="456"/>
                  </a:lnTo>
                  <a:lnTo>
                    <a:pt x="589" y="474"/>
                  </a:lnTo>
                  <a:lnTo>
                    <a:pt x="585" y="788"/>
                  </a:lnTo>
                  <a:lnTo>
                    <a:pt x="141" y="786"/>
                  </a:lnTo>
                  <a:lnTo>
                    <a:pt x="143" y="615"/>
                  </a:lnTo>
                  <a:lnTo>
                    <a:pt x="0" y="556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7481888" y="3894138"/>
              <a:ext cx="858837" cy="715962"/>
            </a:xfrm>
            <a:custGeom>
              <a:avLst/>
              <a:gdLst>
                <a:gd name="T0" fmla="*/ 0 w 1191"/>
                <a:gd name="T1" fmla="*/ 2147483647 h 929"/>
                <a:gd name="T2" fmla="*/ 2147483647 w 1191"/>
                <a:gd name="T3" fmla="*/ 2147483647 h 929"/>
                <a:gd name="T4" fmla="*/ 2147483647 w 1191"/>
                <a:gd name="T5" fmla="*/ 2147483647 h 929"/>
                <a:gd name="T6" fmla="*/ 2147483647 w 1191"/>
                <a:gd name="T7" fmla="*/ 2147483647 h 929"/>
                <a:gd name="T8" fmla="*/ 2147483647 w 1191"/>
                <a:gd name="T9" fmla="*/ 2147483647 h 929"/>
                <a:gd name="T10" fmla="*/ 2147483647 w 1191"/>
                <a:gd name="T11" fmla="*/ 2147483647 h 929"/>
                <a:gd name="T12" fmla="*/ 2147483647 w 1191"/>
                <a:gd name="T13" fmla="*/ 2147483647 h 929"/>
                <a:gd name="T14" fmla="*/ 2147483647 w 1191"/>
                <a:gd name="T15" fmla="*/ 0 h 929"/>
                <a:gd name="T16" fmla="*/ 2147483647 w 1191"/>
                <a:gd name="T17" fmla="*/ 2147483647 h 929"/>
                <a:gd name="T18" fmla="*/ 2147483647 w 1191"/>
                <a:gd name="T19" fmla="*/ 2147483647 h 929"/>
                <a:gd name="T20" fmla="*/ 2147483647 w 1191"/>
                <a:gd name="T21" fmla="*/ 2147483647 h 929"/>
                <a:gd name="T22" fmla="*/ 2147483647 w 1191"/>
                <a:gd name="T23" fmla="*/ 2147483647 h 929"/>
                <a:gd name="T24" fmla="*/ 2147483647 w 1191"/>
                <a:gd name="T25" fmla="*/ 2147483647 h 929"/>
                <a:gd name="T26" fmla="*/ 0 w 1191"/>
                <a:gd name="T27" fmla="*/ 2147483647 h 9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91"/>
                <a:gd name="T43" fmla="*/ 0 h 929"/>
                <a:gd name="T44" fmla="*/ 1191 w 1191"/>
                <a:gd name="T45" fmla="*/ 929 h 9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91" h="929">
                  <a:moveTo>
                    <a:pt x="0" y="319"/>
                  </a:moveTo>
                  <a:lnTo>
                    <a:pt x="5" y="929"/>
                  </a:lnTo>
                  <a:lnTo>
                    <a:pt x="887" y="909"/>
                  </a:lnTo>
                  <a:lnTo>
                    <a:pt x="895" y="764"/>
                  </a:lnTo>
                  <a:lnTo>
                    <a:pt x="1039" y="751"/>
                  </a:lnTo>
                  <a:lnTo>
                    <a:pt x="1045" y="306"/>
                  </a:lnTo>
                  <a:lnTo>
                    <a:pt x="1191" y="306"/>
                  </a:lnTo>
                  <a:lnTo>
                    <a:pt x="1188" y="0"/>
                  </a:lnTo>
                  <a:lnTo>
                    <a:pt x="1028" y="1"/>
                  </a:lnTo>
                  <a:lnTo>
                    <a:pt x="386" y="23"/>
                  </a:lnTo>
                  <a:lnTo>
                    <a:pt x="386" y="150"/>
                  </a:lnTo>
                  <a:lnTo>
                    <a:pt x="153" y="179"/>
                  </a:lnTo>
                  <a:lnTo>
                    <a:pt x="160" y="30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auto">
            <a:xfrm>
              <a:off x="8137525" y="2684463"/>
              <a:ext cx="698500" cy="498475"/>
            </a:xfrm>
            <a:custGeom>
              <a:avLst/>
              <a:gdLst>
                <a:gd name="T0" fmla="*/ 0 w 970"/>
                <a:gd name="T1" fmla="*/ 2147483647 h 650"/>
                <a:gd name="T2" fmla="*/ 2147483647 w 970"/>
                <a:gd name="T3" fmla="*/ 2147483647 h 650"/>
                <a:gd name="T4" fmla="*/ 2147483647 w 970"/>
                <a:gd name="T5" fmla="*/ 2147483647 h 650"/>
                <a:gd name="T6" fmla="*/ 2147483647 w 970"/>
                <a:gd name="T7" fmla="*/ 2147483647 h 650"/>
                <a:gd name="T8" fmla="*/ 2147483647 w 970"/>
                <a:gd name="T9" fmla="*/ 2147483647 h 650"/>
                <a:gd name="T10" fmla="*/ 2147483647 w 970"/>
                <a:gd name="T11" fmla="*/ 2147483647 h 650"/>
                <a:gd name="T12" fmla="*/ 2147483647 w 970"/>
                <a:gd name="T13" fmla="*/ 2147483647 h 650"/>
                <a:gd name="T14" fmla="*/ 2147483647 w 970"/>
                <a:gd name="T15" fmla="*/ 2147483647 h 650"/>
                <a:gd name="T16" fmla="*/ 2147483647 w 970"/>
                <a:gd name="T17" fmla="*/ 0 h 650"/>
                <a:gd name="T18" fmla="*/ 0 w 970"/>
                <a:gd name="T19" fmla="*/ 2147483647 h 6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0"/>
                <a:gd name="T31" fmla="*/ 0 h 650"/>
                <a:gd name="T32" fmla="*/ 970 w 970"/>
                <a:gd name="T33" fmla="*/ 650 h 6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0" h="650">
                  <a:moveTo>
                    <a:pt x="0" y="11"/>
                  </a:moveTo>
                  <a:lnTo>
                    <a:pt x="94" y="316"/>
                  </a:lnTo>
                  <a:lnTo>
                    <a:pt x="445" y="523"/>
                  </a:lnTo>
                  <a:lnTo>
                    <a:pt x="580" y="492"/>
                  </a:lnTo>
                  <a:lnTo>
                    <a:pt x="694" y="650"/>
                  </a:lnTo>
                  <a:lnTo>
                    <a:pt x="970" y="460"/>
                  </a:lnTo>
                  <a:lnTo>
                    <a:pt x="962" y="379"/>
                  </a:lnTo>
                  <a:lnTo>
                    <a:pt x="909" y="16"/>
                  </a:lnTo>
                  <a:lnTo>
                    <a:pt x="457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auto">
            <a:xfrm>
              <a:off x="5611813" y="3062288"/>
              <a:ext cx="517525" cy="582612"/>
            </a:xfrm>
            <a:custGeom>
              <a:avLst/>
              <a:gdLst>
                <a:gd name="T0" fmla="*/ 0 w 719"/>
                <a:gd name="T1" fmla="*/ 2147483647 h 759"/>
                <a:gd name="T2" fmla="*/ 2147483647 w 719"/>
                <a:gd name="T3" fmla="*/ 0 h 759"/>
                <a:gd name="T4" fmla="*/ 2147483647 w 719"/>
                <a:gd name="T5" fmla="*/ 2147483647 h 759"/>
                <a:gd name="T6" fmla="*/ 2147483647 w 719"/>
                <a:gd name="T7" fmla="*/ 2147483647 h 759"/>
                <a:gd name="T8" fmla="*/ 2147483647 w 719"/>
                <a:gd name="T9" fmla="*/ 2147483647 h 759"/>
                <a:gd name="T10" fmla="*/ 0 w 719"/>
                <a:gd name="T11" fmla="*/ 2147483647 h 7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9"/>
                <a:gd name="T19" fmla="*/ 0 h 759"/>
                <a:gd name="T20" fmla="*/ 719 w 719"/>
                <a:gd name="T21" fmla="*/ 759 h 7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9" h="759">
                  <a:moveTo>
                    <a:pt x="0" y="80"/>
                  </a:moveTo>
                  <a:lnTo>
                    <a:pt x="2" y="0"/>
                  </a:lnTo>
                  <a:lnTo>
                    <a:pt x="719" y="4"/>
                  </a:lnTo>
                  <a:lnTo>
                    <a:pt x="696" y="759"/>
                  </a:lnTo>
                  <a:lnTo>
                    <a:pt x="483" y="6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auto">
            <a:xfrm>
              <a:off x="4645025" y="2782888"/>
              <a:ext cx="531813" cy="936625"/>
            </a:xfrm>
            <a:custGeom>
              <a:avLst/>
              <a:gdLst>
                <a:gd name="T0" fmla="*/ 0 w 738"/>
                <a:gd name="T1" fmla="*/ 2147483647 h 1220"/>
                <a:gd name="T2" fmla="*/ 2147483647 w 738"/>
                <a:gd name="T3" fmla="*/ 2147483647 h 1220"/>
                <a:gd name="T4" fmla="*/ 2147483647 w 738"/>
                <a:gd name="T5" fmla="*/ 2147483647 h 1220"/>
                <a:gd name="T6" fmla="*/ 2147483647 w 738"/>
                <a:gd name="T7" fmla="*/ 0 h 1220"/>
                <a:gd name="T8" fmla="*/ 2147483647 w 738"/>
                <a:gd name="T9" fmla="*/ 2147483647 h 1220"/>
                <a:gd name="T10" fmla="*/ 2147483647 w 738"/>
                <a:gd name="T11" fmla="*/ 2147483647 h 1220"/>
                <a:gd name="T12" fmla="*/ 2147483647 w 738"/>
                <a:gd name="T13" fmla="*/ 2147483647 h 1220"/>
                <a:gd name="T14" fmla="*/ 2147483647 w 738"/>
                <a:gd name="T15" fmla="*/ 2147483647 h 1220"/>
                <a:gd name="T16" fmla="*/ 0 w 738"/>
                <a:gd name="T17" fmla="*/ 2147483647 h 1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8"/>
                <a:gd name="T28" fmla="*/ 0 h 1220"/>
                <a:gd name="T29" fmla="*/ 738 w 738"/>
                <a:gd name="T30" fmla="*/ 1220 h 1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8" h="1220">
                  <a:moveTo>
                    <a:pt x="0" y="1197"/>
                  </a:moveTo>
                  <a:lnTo>
                    <a:pt x="16" y="773"/>
                  </a:lnTo>
                  <a:lnTo>
                    <a:pt x="20" y="160"/>
                  </a:lnTo>
                  <a:lnTo>
                    <a:pt x="23" y="0"/>
                  </a:lnTo>
                  <a:lnTo>
                    <a:pt x="459" y="13"/>
                  </a:lnTo>
                  <a:lnTo>
                    <a:pt x="459" y="322"/>
                  </a:lnTo>
                  <a:lnTo>
                    <a:pt x="738" y="340"/>
                  </a:lnTo>
                  <a:lnTo>
                    <a:pt x="713" y="122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auto">
            <a:xfrm>
              <a:off x="5691188" y="4137025"/>
              <a:ext cx="642937" cy="596900"/>
            </a:xfrm>
            <a:custGeom>
              <a:avLst/>
              <a:gdLst>
                <a:gd name="T0" fmla="*/ 0 w 890"/>
                <a:gd name="T1" fmla="*/ 2147483647 h 775"/>
                <a:gd name="T2" fmla="*/ 2147483647 w 890"/>
                <a:gd name="T3" fmla="*/ 2147483647 h 775"/>
                <a:gd name="T4" fmla="*/ 2147483647 w 890"/>
                <a:gd name="T5" fmla="*/ 2147483647 h 775"/>
                <a:gd name="T6" fmla="*/ 2147483647 w 890"/>
                <a:gd name="T7" fmla="*/ 2147483647 h 775"/>
                <a:gd name="T8" fmla="*/ 2147483647 w 890"/>
                <a:gd name="T9" fmla="*/ 2147483647 h 775"/>
                <a:gd name="T10" fmla="*/ 2147483647 w 890"/>
                <a:gd name="T11" fmla="*/ 2147483647 h 775"/>
                <a:gd name="T12" fmla="*/ 2147483647 w 890"/>
                <a:gd name="T13" fmla="*/ 2147483647 h 775"/>
                <a:gd name="T14" fmla="*/ 2147483647 w 890"/>
                <a:gd name="T15" fmla="*/ 2147483647 h 775"/>
                <a:gd name="T16" fmla="*/ 2147483647 w 890"/>
                <a:gd name="T17" fmla="*/ 0 h 775"/>
                <a:gd name="T18" fmla="*/ 0 w 890"/>
                <a:gd name="T19" fmla="*/ 214748364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0"/>
                <a:gd name="T31" fmla="*/ 0 h 775"/>
                <a:gd name="T32" fmla="*/ 890 w 890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0" h="775">
                  <a:moveTo>
                    <a:pt x="0" y="386"/>
                  </a:moveTo>
                  <a:lnTo>
                    <a:pt x="9" y="761"/>
                  </a:lnTo>
                  <a:lnTo>
                    <a:pt x="835" y="775"/>
                  </a:lnTo>
                  <a:lnTo>
                    <a:pt x="886" y="609"/>
                  </a:lnTo>
                  <a:lnTo>
                    <a:pt x="890" y="332"/>
                  </a:lnTo>
                  <a:lnTo>
                    <a:pt x="704" y="239"/>
                  </a:lnTo>
                  <a:lnTo>
                    <a:pt x="303" y="232"/>
                  </a:lnTo>
                  <a:lnTo>
                    <a:pt x="306" y="15"/>
                  </a:lnTo>
                  <a:lnTo>
                    <a:pt x="9" y="0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auto">
            <a:xfrm>
              <a:off x="5594350" y="3694113"/>
              <a:ext cx="747713" cy="471487"/>
            </a:xfrm>
            <a:custGeom>
              <a:avLst/>
              <a:gdLst>
                <a:gd name="T0" fmla="*/ 0 w 1040"/>
                <a:gd name="T1" fmla="*/ 2147483647 h 612"/>
                <a:gd name="T2" fmla="*/ 2147483647 w 1040"/>
                <a:gd name="T3" fmla="*/ 0 h 612"/>
                <a:gd name="T4" fmla="*/ 2147483647 w 1040"/>
                <a:gd name="T5" fmla="*/ 2147483647 h 612"/>
                <a:gd name="T6" fmla="*/ 2147483647 w 1040"/>
                <a:gd name="T7" fmla="*/ 2147483647 h 612"/>
                <a:gd name="T8" fmla="*/ 2147483647 w 1040"/>
                <a:gd name="T9" fmla="*/ 2147483647 h 612"/>
                <a:gd name="T10" fmla="*/ 2147483647 w 1040"/>
                <a:gd name="T11" fmla="*/ 2147483647 h 612"/>
                <a:gd name="T12" fmla="*/ 2147483647 w 1040"/>
                <a:gd name="T13" fmla="*/ 2147483647 h 612"/>
                <a:gd name="T14" fmla="*/ 2147483647 w 1040"/>
                <a:gd name="T15" fmla="*/ 2147483647 h 612"/>
                <a:gd name="T16" fmla="*/ 2147483647 w 1040"/>
                <a:gd name="T17" fmla="*/ 2147483647 h 612"/>
                <a:gd name="T18" fmla="*/ 2147483647 w 1040"/>
                <a:gd name="T19" fmla="*/ 2147483647 h 612"/>
                <a:gd name="T20" fmla="*/ 0 w 1040"/>
                <a:gd name="T21" fmla="*/ 2147483647 h 6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0"/>
                <a:gd name="T34" fmla="*/ 0 h 612"/>
                <a:gd name="T35" fmla="*/ 1040 w 1040"/>
                <a:gd name="T36" fmla="*/ 612 h 6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0" h="612">
                  <a:moveTo>
                    <a:pt x="0" y="306"/>
                  </a:moveTo>
                  <a:lnTo>
                    <a:pt x="8" y="0"/>
                  </a:lnTo>
                  <a:lnTo>
                    <a:pt x="1040" y="20"/>
                  </a:lnTo>
                  <a:lnTo>
                    <a:pt x="1034" y="406"/>
                  </a:lnTo>
                  <a:lnTo>
                    <a:pt x="720" y="380"/>
                  </a:lnTo>
                  <a:lnTo>
                    <a:pt x="633" y="418"/>
                  </a:lnTo>
                  <a:lnTo>
                    <a:pt x="709" y="598"/>
                  </a:lnTo>
                  <a:lnTo>
                    <a:pt x="443" y="612"/>
                  </a:lnTo>
                  <a:lnTo>
                    <a:pt x="146" y="597"/>
                  </a:lnTo>
                  <a:lnTo>
                    <a:pt x="146" y="301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auto">
            <a:xfrm>
              <a:off x="5157788" y="3044825"/>
              <a:ext cx="454025" cy="922338"/>
            </a:xfrm>
            <a:custGeom>
              <a:avLst/>
              <a:gdLst>
                <a:gd name="T0" fmla="*/ 0 w 626"/>
                <a:gd name="T1" fmla="*/ 2147483647 h 1201"/>
                <a:gd name="T2" fmla="*/ 2147483647 w 626"/>
                <a:gd name="T3" fmla="*/ 2147483647 h 1201"/>
                <a:gd name="T4" fmla="*/ 2147483647 w 626"/>
                <a:gd name="T5" fmla="*/ 2147483647 h 1201"/>
                <a:gd name="T6" fmla="*/ 2147483647 w 626"/>
                <a:gd name="T7" fmla="*/ 2147483647 h 1201"/>
                <a:gd name="T8" fmla="*/ 2147483647 w 626"/>
                <a:gd name="T9" fmla="*/ 2147483647 h 1201"/>
                <a:gd name="T10" fmla="*/ 2147483647 w 626"/>
                <a:gd name="T11" fmla="*/ 0 h 1201"/>
                <a:gd name="T12" fmla="*/ 0 w 626"/>
                <a:gd name="T13" fmla="*/ 2147483647 h 1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6"/>
                <a:gd name="T22" fmla="*/ 0 h 1201"/>
                <a:gd name="T23" fmla="*/ 626 w 626"/>
                <a:gd name="T24" fmla="*/ 1201 h 1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6" h="1201">
                  <a:moveTo>
                    <a:pt x="0" y="880"/>
                  </a:moveTo>
                  <a:lnTo>
                    <a:pt x="7" y="1187"/>
                  </a:lnTo>
                  <a:lnTo>
                    <a:pt x="602" y="1201"/>
                  </a:lnTo>
                  <a:lnTo>
                    <a:pt x="610" y="895"/>
                  </a:lnTo>
                  <a:lnTo>
                    <a:pt x="626" y="104"/>
                  </a:lnTo>
                  <a:lnTo>
                    <a:pt x="25" y="0"/>
                  </a:lnTo>
                  <a:lnTo>
                    <a:pt x="0" y="88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auto">
            <a:xfrm>
              <a:off x="5099050" y="4359275"/>
              <a:ext cx="598488" cy="606425"/>
            </a:xfrm>
            <a:custGeom>
              <a:avLst/>
              <a:gdLst>
                <a:gd name="T0" fmla="*/ 0 w 831"/>
                <a:gd name="T1" fmla="*/ 0 h 788"/>
                <a:gd name="T2" fmla="*/ 2147483647 w 831"/>
                <a:gd name="T3" fmla="*/ 2147483647 h 788"/>
                <a:gd name="T4" fmla="*/ 2147483647 w 831"/>
                <a:gd name="T5" fmla="*/ 2147483647 h 788"/>
                <a:gd name="T6" fmla="*/ 2147483647 w 831"/>
                <a:gd name="T7" fmla="*/ 2147483647 h 788"/>
                <a:gd name="T8" fmla="*/ 2147483647 w 831"/>
                <a:gd name="T9" fmla="*/ 2147483647 h 788"/>
                <a:gd name="T10" fmla="*/ 2147483647 w 831"/>
                <a:gd name="T11" fmla="*/ 2147483647 h 788"/>
                <a:gd name="T12" fmla="*/ 2147483647 w 831"/>
                <a:gd name="T13" fmla="*/ 2147483647 h 788"/>
                <a:gd name="T14" fmla="*/ 2147483647 w 831"/>
                <a:gd name="T15" fmla="*/ 2147483647 h 788"/>
                <a:gd name="T16" fmla="*/ 2147483647 w 831"/>
                <a:gd name="T17" fmla="*/ 2147483647 h 788"/>
                <a:gd name="T18" fmla="*/ 2147483647 w 831"/>
                <a:gd name="T19" fmla="*/ 2147483647 h 788"/>
                <a:gd name="T20" fmla="*/ 0 w 831"/>
                <a:gd name="T21" fmla="*/ 0 h 7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1"/>
                <a:gd name="T34" fmla="*/ 0 h 788"/>
                <a:gd name="T35" fmla="*/ 831 w 831"/>
                <a:gd name="T36" fmla="*/ 788 h 7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1" h="788">
                  <a:moveTo>
                    <a:pt x="0" y="0"/>
                  </a:moveTo>
                  <a:lnTo>
                    <a:pt x="2" y="236"/>
                  </a:lnTo>
                  <a:lnTo>
                    <a:pt x="77" y="485"/>
                  </a:lnTo>
                  <a:lnTo>
                    <a:pt x="253" y="539"/>
                  </a:lnTo>
                  <a:lnTo>
                    <a:pt x="209" y="656"/>
                  </a:lnTo>
                  <a:lnTo>
                    <a:pt x="369" y="788"/>
                  </a:lnTo>
                  <a:lnTo>
                    <a:pt x="609" y="539"/>
                  </a:lnTo>
                  <a:lnTo>
                    <a:pt x="816" y="652"/>
                  </a:lnTo>
                  <a:lnTo>
                    <a:pt x="831" y="395"/>
                  </a:lnTo>
                  <a:lnTo>
                    <a:pt x="82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6"/>
            <p:cNvSpPr>
              <a:spLocks/>
            </p:cNvSpPr>
            <p:nvPr/>
          </p:nvSpPr>
          <p:spPr bwMode="auto">
            <a:xfrm>
              <a:off x="5689600" y="4654550"/>
              <a:ext cx="642938" cy="487363"/>
            </a:xfrm>
            <a:custGeom>
              <a:avLst/>
              <a:gdLst>
                <a:gd name="T0" fmla="*/ 0 w 893"/>
                <a:gd name="T1" fmla="*/ 2147483647 h 634"/>
                <a:gd name="T2" fmla="*/ 2147483647 w 893"/>
                <a:gd name="T3" fmla="*/ 0 h 634"/>
                <a:gd name="T4" fmla="*/ 2147483647 w 893"/>
                <a:gd name="T5" fmla="*/ 2147483647 h 634"/>
                <a:gd name="T6" fmla="*/ 2147483647 w 893"/>
                <a:gd name="T7" fmla="*/ 2147483647 h 634"/>
                <a:gd name="T8" fmla="*/ 2147483647 w 893"/>
                <a:gd name="T9" fmla="*/ 2147483647 h 634"/>
                <a:gd name="T10" fmla="*/ 2147483647 w 893"/>
                <a:gd name="T11" fmla="*/ 2147483647 h 634"/>
                <a:gd name="T12" fmla="*/ 2147483647 w 893"/>
                <a:gd name="T13" fmla="*/ 2147483647 h 634"/>
                <a:gd name="T14" fmla="*/ 2147483647 w 893"/>
                <a:gd name="T15" fmla="*/ 2147483647 h 634"/>
                <a:gd name="T16" fmla="*/ 2147483647 w 893"/>
                <a:gd name="T17" fmla="*/ 2147483647 h 634"/>
                <a:gd name="T18" fmla="*/ 2147483647 w 893"/>
                <a:gd name="T19" fmla="*/ 2147483647 h 634"/>
                <a:gd name="T20" fmla="*/ 2147483647 w 893"/>
                <a:gd name="T21" fmla="*/ 2147483647 h 634"/>
                <a:gd name="T22" fmla="*/ 2147483647 w 893"/>
                <a:gd name="T23" fmla="*/ 2147483647 h 634"/>
                <a:gd name="T24" fmla="*/ 0 w 893"/>
                <a:gd name="T25" fmla="*/ 2147483647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3"/>
                <a:gd name="T40" fmla="*/ 0 h 634"/>
                <a:gd name="T41" fmla="*/ 893 w 893"/>
                <a:gd name="T42" fmla="*/ 634 h 6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3" h="634">
                  <a:moveTo>
                    <a:pt x="0" y="257"/>
                  </a:moveTo>
                  <a:lnTo>
                    <a:pt x="14" y="0"/>
                  </a:lnTo>
                  <a:lnTo>
                    <a:pt x="841" y="14"/>
                  </a:lnTo>
                  <a:lnTo>
                    <a:pt x="893" y="203"/>
                  </a:lnTo>
                  <a:lnTo>
                    <a:pt x="852" y="221"/>
                  </a:lnTo>
                  <a:lnTo>
                    <a:pt x="721" y="427"/>
                  </a:lnTo>
                  <a:lnTo>
                    <a:pt x="615" y="396"/>
                  </a:lnTo>
                  <a:lnTo>
                    <a:pt x="570" y="634"/>
                  </a:lnTo>
                  <a:lnTo>
                    <a:pt x="466" y="492"/>
                  </a:lnTo>
                  <a:lnTo>
                    <a:pt x="479" y="306"/>
                  </a:lnTo>
                  <a:lnTo>
                    <a:pt x="215" y="479"/>
                  </a:lnTo>
                  <a:lnTo>
                    <a:pt x="83" y="27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auto">
            <a:xfrm>
              <a:off x="5597525" y="3103563"/>
              <a:ext cx="744538" cy="623887"/>
            </a:xfrm>
            <a:custGeom>
              <a:avLst/>
              <a:gdLst>
                <a:gd name="T0" fmla="*/ 0 w 1032"/>
                <a:gd name="T1" fmla="*/ 2147483647 h 810"/>
                <a:gd name="T2" fmla="*/ 2147483647 w 1032"/>
                <a:gd name="T3" fmla="*/ 0 h 810"/>
                <a:gd name="T4" fmla="*/ 2147483647 w 1032"/>
                <a:gd name="T5" fmla="*/ 2147483647 h 810"/>
                <a:gd name="T6" fmla="*/ 2147483647 w 1032"/>
                <a:gd name="T7" fmla="*/ 2147483647 h 810"/>
                <a:gd name="T8" fmla="*/ 2147483647 w 1032"/>
                <a:gd name="T9" fmla="*/ 2147483647 h 810"/>
                <a:gd name="T10" fmla="*/ 2147483647 w 1032"/>
                <a:gd name="T11" fmla="*/ 2147483647 h 810"/>
                <a:gd name="T12" fmla="*/ 2147483647 w 1032"/>
                <a:gd name="T13" fmla="*/ 2147483647 h 810"/>
                <a:gd name="T14" fmla="*/ 0 w 1032"/>
                <a:gd name="T15" fmla="*/ 2147483647 h 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2"/>
                <a:gd name="T25" fmla="*/ 0 h 810"/>
                <a:gd name="T26" fmla="*/ 1032 w 1032"/>
                <a:gd name="T27" fmla="*/ 810 h 8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2" h="810">
                  <a:moveTo>
                    <a:pt x="0" y="791"/>
                  </a:moveTo>
                  <a:lnTo>
                    <a:pt x="16" y="0"/>
                  </a:lnTo>
                  <a:lnTo>
                    <a:pt x="499" y="611"/>
                  </a:lnTo>
                  <a:lnTo>
                    <a:pt x="712" y="678"/>
                  </a:lnTo>
                  <a:lnTo>
                    <a:pt x="929" y="720"/>
                  </a:lnTo>
                  <a:lnTo>
                    <a:pt x="1026" y="641"/>
                  </a:lnTo>
                  <a:lnTo>
                    <a:pt x="1032" y="810"/>
                  </a:lnTo>
                  <a:lnTo>
                    <a:pt x="0" y="791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auto">
            <a:xfrm>
              <a:off x="5099050" y="3841750"/>
              <a:ext cx="598488" cy="539750"/>
            </a:xfrm>
            <a:custGeom>
              <a:avLst/>
              <a:gdLst>
                <a:gd name="T0" fmla="*/ 0 w 831"/>
                <a:gd name="T1" fmla="*/ 2147483647 h 702"/>
                <a:gd name="T2" fmla="*/ 2147483647 w 831"/>
                <a:gd name="T3" fmla="*/ 2147483647 h 702"/>
                <a:gd name="T4" fmla="*/ 2147483647 w 831"/>
                <a:gd name="T5" fmla="*/ 0 h 702"/>
                <a:gd name="T6" fmla="*/ 2147483647 w 831"/>
                <a:gd name="T7" fmla="*/ 2147483647 h 702"/>
                <a:gd name="T8" fmla="*/ 2147483647 w 831"/>
                <a:gd name="T9" fmla="*/ 2147483647 h 702"/>
                <a:gd name="T10" fmla="*/ 2147483647 w 831"/>
                <a:gd name="T11" fmla="*/ 2147483647 h 702"/>
                <a:gd name="T12" fmla="*/ 2147483647 w 831"/>
                <a:gd name="T13" fmla="*/ 2147483647 h 702"/>
                <a:gd name="T14" fmla="*/ 2147483647 w 831"/>
                <a:gd name="T15" fmla="*/ 2147483647 h 702"/>
                <a:gd name="T16" fmla="*/ 0 w 831"/>
                <a:gd name="T17" fmla="*/ 2147483647 h 7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1"/>
                <a:gd name="T28" fmla="*/ 0 h 702"/>
                <a:gd name="T29" fmla="*/ 831 w 831"/>
                <a:gd name="T30" fmla="*/ 702 h 7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1" h="702">
                  <a:moveTo>
                    <a:pt x="0" y="682"/>
                  </a:moveTo>
                  <a:lnTo>
                    <a:pt x="2" y="316"/>
                  </a:lnTo>
                  <a:lnTo>
                    <a:pt x="12" y="0"/>
                  </a:lnTo>
                  <a:lnTo>
                    <a:pt x="90" y="11"/>
                  </a:lnTo>
                  <a:lnTo>
                    <a:pt x="685" y="25"/>
                  </a:lnTo>
                  <a:lnTo>
                    <a:pt x="831" y="20"/>
                  </a:lnTo>
                  <a:lnTo>
                    <a:pt x="831" y="316"/>
                  </a:lnTo>
                  <a:lnTo>
                    <a:pt x="822" y="702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auto">
            <a:xfrm>
              <a:off x="2405063" y="747713"/>
              <a:ext cx="950912" cy="727075"/>
            </a:xfrm>
            <a:custGeom>
              <a:avLst/>
              <a:gdLst>
                <a:gd name="T0" fmla="*/ 0 w 1319"/>
                <a:gd name="T1" fmla="*/ 2147483647 h 948"/>
                <a:gd name="T2" fmla="*/ 2147483647 w 1319"/>
                <a:gd name="T3" fmla="*/ 0 h 948"/>
                <a:gd name="T4" fmla="*/ 2147483647 w 1319"/>
                <a:gd name="T5" fmla="*/ 2147483647 h 948"/>
                <a:gd name="T6" fmla="*/ 2147483647 w 1319"/>
                <a:gd name="T7" fmla="*/ 2147483647 h 948"/>
                <a:gd name="T8" fmla="*/ 2147483647 w 1319"/>
                <a:gd name="T9" fmla="*/ 2147483647 h 948"/>
                <a:gd name="T10" fmla="*/ 2147483647 w 1319"/>
                <a:gd name="T11" fmla="*/ 2147483647 h 948"/>
                <a:gd name="T12" fmla="*/ 2147483647 w 1319"/>
                <a:gd name="T13" fmla="*/ 2147483647 h 948"/>
                <a:gd name="T14" fmla="*/ 2147483647 w 1319"/>
                <a:gd name="T15" fmla="*/ 2147483647 h 948"/>
                <a:gd name="T16" fmla="*/ 0 w 1319"/>
                <a:gd name="T17" fmla="*/ 2147483647 h 9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9"/>
                <a:gd name="T28" fmla="*/ 0 h 948"/>
                <a:gd name="T29" fmla="*/ 1319 w 1319"/>
                <a:gd name="T30" fmla="*/ 948 h 9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9" h="948">
                  <a:moveTo>
                    <a:pt x="0" y="881"/>
                  </a:moveTo>
                  <a:lnTo>
                    <a:pt x="60" y="0"/>
                  </a:lnTo>
                  <a:lnTo>
                    <a:pt x="486" y="24"/>
                  </a:lnTo>
                  <a:lnTo>
                    <a:pt x="1219" y="62"/>
                  </a:lnTo>
                  <a:lnTo>
                    <a:pt x="1319" y="78"/>
                  </a:lnTo>
                  <a:lnTo>
                    <a:pt x="1293" y="800"/>
                  </a:lnTo>
                  <a:lnTo>
                    <a:pt x="1285" y="948"/>
                  </a:lnTo>
                  <a:lnTo>
                    <a:pt x="550" y="909"/>
                  </a:lnTo>
                  <a:lnTo>
                    <a:pt x="0" y="8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auto">
            <a:xfrm>
              <a:off x="381000" y="600075"/>
              <a:ext cx="1014413" cy="752475"/>
            </a:xfrm>
            <a:custGeom>
              <a:avLst/>
              <a:gdLst>
                <a:gd name="T0" fmla="*/ 0 w 1406"/>
                <a:gd name="T1" fmla="*/ 2147483647 h 980"/>
                <a:gd name="T2" fmla="*/ 2147483647 w 1406"/>
                <a:gd name="T3" fmla="*/ 0 h 980"/>
                <a:gd name="T4" fmla="*/ 2147483647 w 1406"/>
                <a:gd name="T5" fmla="*/ 2147483647 h 980"/>
                <a:gd name="T6" fmla="*/ 2147483647 w 1406"/>
                <a:gd name="T7" fmla="*/ 2147483647 h 980"/>
                <a:gd name="T8" fmla="*/ 2147483647 w 1406"/>
                <a:gd name="T9" fmla="*/ 2147483647 h 980"/>
                <a:gd name="T10" fmla="*/ 2147483647 w 1406"/>
                <a:gd name="T11" fmla="*/ 2147483647 h 980"/>
                <a:gd name="T12" fmla="*/ 0 w 1406"/>
                <a:gd name="T13" fmla="*/ 2147483647 h 9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980"/>
                <a:gd name="T23" fmla="*/ 1406 w 1406"/>
                <a:gd name="T24" fmla="*/ 980 h 9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980">
                  <a:moveTo>
                    <a:pt x="0" y="901"/>
                  </a:moveTo>
                  <a:lnTo>
                    <a:pt x="64" y="0"/>
                  </a:lnTo>
                  <a:lnTo>
                    <a:pt x="1361" y="96"/>
                  </a:lnTo>
                  <a:lnTo>
                    <a:pt x="1406" y="110"/>
                  </a:lnTo>
                  <a:lnTo>
                    <a:pt x="1347" y="980"/>
                  </a:lnTo>
                  <a:lnTo>
                    <a:pt x="1152" y="968"/>
                  </a:lnTo>
                  <a:lnTo>
                    <a:pt x="0" y="90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auto">
            <a:xfrm>
              <a:off x="1350963" y="684213"/>
              <a:ext cx="1098550" cy="739775"/>
            </a:xfrm>
            <a:custGeom>
              <a:avLst/>
              <a:gdLst>
                <a:gd name="T0" fmla="*/ 0 w 1521"/>
                <a:gd name="T1" fmla="*/ 2147483647 h 963"/>
                <a:gd name="T2" fmla="*/ 2147483647 w 1521"/>
                <a:gd name="T3" fmla="*/ 0 h 963"/>
                <a:gd name="T4" fmla="*/ 2147483647 w 1521"/>
                <a:gd name="T5" fmla="*/ 2147483647 h 963"/>
                <a:gd name="T6" fmla="*/ 2147483647 w 1521"/>
                <a:gd name="T7" fmla="*/ 2147483647 h 963"/>
                <a:gd name="T8" fmla="*/ 2147483647 w 1521"/>
                <a:gd name="T9" fmla="*/ 2147483647 h 963"/>
                <a:gd name="T10" fmla="*/ 2147483647 w 1521"/>
                <a:gd name="T11" fmla="*/ 2147483647 h 963"/>
                <a:gd name="T12" fmla="*/ 2147483647 w 1521"/>
                <a:gd name="T13" fmla="*/ 2147483647 h 963"/>
                <a:gd name="T14" fmla="*/ 2147483647 w 1521"/>
                <a:gd name="T15" fmla="*/ 2147483647 h 963"/>
                <a:gd name="T16" fmla="*/ 0 w 1521"/>
                <a:gd name="T17" fmla="*/ 2147483647 h 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1"/>
                <a:gd name="T28" fmla="*/ 0 h 963"/>
                <a:gd name="T29" fmla="*/ 1521 w 1521"/>
                <a:gd name="T30" fmla="*/ 963 h 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1" h="963">
                  <a:moveTo>
                    <a:pt x="0" y="870"/>
                  </a:moveTo>
                  <a:lnTo>
                    <a:pt x="59" y="0"/>
                  </a:lnTo>
                  <a:lnTo>
                    <a:pt x="681" y="31"/>
                  </a:lnTo>
                  <a:lnTo>
                    <a:pt x="1343" y="74"/>
                  </a:lnTo>
                  <a:lnTo>
                    <a:pt x="1521" y="82"/>
                  </a:lnTo>
                  <a:lnTo>
                    <a:pt x="1461" y="963"/>
                  </a:lnTo>
                  <a:lnTo>
                    <a:pt x="1283" y="963"/>
                  </a:lnTo>
                  <a:lnTo>
                    <a:pt x="533" y="905"/>
                  </a:lnTo>
                  <a:lnTo>
                    <a:pt x="0" y="87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auto">
            <a:xfrm>
              <a:off x="6997700" y="1668463"/>
              <a:ext cx="511175" cy="771525"/>
            </a:xfrm>
            <a:custGeom>
              <a:avLst/>
              <a:gdLst>
                <a:gd name="T0" fmla="*/ 0 w 709"/>
                <a:gd name="T1" fmla="*/ 2147483647 h 1001"/>
                <a:gd name="T2" fmla="*/ 2147483647 w 709"/>
                <a:gd name="T3" fmla="*/ 2147483647 h 1001"/>
                <a:gd name="T4" fmla="*/ 2147483647 w 709"/>
                <a:gd name="T5" fmla="*/ 2147483647 h 1001"/>
                <a:gd name="T6" fmla="*/ 2147483647 w 709"/>
                <a:gd name="T7" fmla="*/ 2147483647 h 1001"/>
                <a:gd name="T8" fmla="*/ 2147483647 w 709"/>
                <a:gd name="T9" fmla="*/ 0 h 1001"/>
                <a:gd name="T10" fmla="*/ 2147483647 w 709"/>
                <a:gd name="T11" fmla="*/ 2147483647 h 1001"/>
                <a:gd name="T12" fmla="*/ 2147483647 w 709"/>
                <a:gd name="T13" fmla="*/ 2147483647 h 1001"/>
                <a:gd name="T14" fmla="*/ 2147483647 w 709"/>
                <a:gd name="T15" fmla="*/ 2147483647 h 1001"/>
                <a:gd name="T16" fmla="*/ 2147483647 w 709"/>
                <a:gd name="T17" fmla="*/ 2147483647 h 1001"/>
                <a:gd name="T18" fmla="*/ 2147483647 w 709"/>
                <a:gd name="T19" fmla="*/ 2147483647 h 1001"/>
                <a:gd name="T20" fmla="*/ 2147483647 w 709"/>
                <a:gd name="T21" fmla="*/ 2147483647 h 1001"/>
                <a:gd name="T22" fmla="*/ 2147483647 w 709"/>
                <a:gd name="T23" fmla="*/ 2147483647 h 1001"/>
                <a:gd name="T24" fmla="*/ 0 w 709"/>
                <a:gd name="T25" fmla="*/ 2147483647 h 100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9"/>
                <a:gd name="T40" fmla="*/ 0 h 1001"/>
                <a:gd name="T41" fmla="*/ 709 w 709"/>
                <a:gd name="T42" fmla="*/ 1001 h 100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9" h="1001">
                  <a:moveTo>
                    <a:pt x="0" y="620"/>
                  </a:moveTo>
                  <a:lnTo>
                    <a:pt x="8" y="483"/>
                  </a:lnTo>
                  <a:lnTo>
                    <a:pt x="380" y="465"/>
                  </a:lnTo>
                  <a:lnTo>
                    <a:pt x="381" y="8"/>
                  </a:lnTo>
                  <a:lnTo>
                    <a:pt x="639" y="0"/>
                  </a:lnTo>
                  <a:lnTo>
                    <a:pt x="638" y="425"/>
                  </a:lnTo>
                  <a:lnTo>
                    <a:pt x="709" y="448"/>
                  </a:lnTo>
                  <a:lnTo>
                    <a:pt x="708" y="892"/>
                  </a:lnTo>
                  <a:lnTo>
                    <a:pt x="631" y="892"/>
                  </a:lnTo>
                  <a:lnTo>
                    <a:pt x="635" y="1001"/>
                  </a:lnTo>
                  <a:lnTo>
                    <a:pt x="352" y="1001"/>
                  </a:lnTo>
                  <a:lnTo>
                    <a:pt x="353" y="6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3"/>
            <p:cNvSpPr>
              <a:spLocks/>
            </p:cNvSpPr>
            <p:nvPr/>
          </p:nvSpPr>
          <p:spPr bwMode="auto">
            <a:xfrm>
              <a:off x="7300913" y="2792413"/>
              <a:ext cx="628650" cy="554037"/>
            </a:xfrm>
            <a:custGeom>
              <a:avLst/>
              <a:gdLst>
                <a:gd name="T0" fmla="*/ 0 w 873"/>
                <a:gd name="T1" fmla="*/ 2147483647 h 720"/>
                <a:gd name="T2" fmla="*/ 2147483647 w 873"/>
                <a:gd name="T3" fmla="*/ 2147483647 h 720"/>
                <a:gd name="T4" fmla="*/ 2147483647 w 873"/>
                <a:gd name="T5" fmla="*/ 2147483647 h 720"/>
                <a:gd name="T6" fmla="*/ 2147483647 w 873"/>
                <a:gd name="T7" fmla="*/ 2147483647 h 720"/>
                <a:gd name="T8" fmla="*/ 2147483647 w 873"/>
                <a:gd name="T9" fmla="*/ 2147483647 h 720"/>
                <a:gd name="T10" fmla="*/ 2147483647 w 873"/>
                <a:gd name="T11" fmla="*/ 2147483647 h 720"/>
                <a:gd name="T12" fmla="*/ 2147483647 w 873"/>
                <a:gd name="T13" fmla="*/ 2147483647 h 720"/>
                <a:gd name="T14" fmla="*/ 2147483647 w 873"/>
                <a:gd name="T15" fmla="*/ 0 h 720"/>
                <a:gd name="T16" fmla="*/ 2147483647 w 873"/>
                <a:gd name="T17" fmla="*/ 2147483647 h 720"/>
                <a:gd name="T18" fmla="*/ 0 w 873"/>
                <a:gd name="T19" fmla="*/ 2147483647 h 7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3"/>
                <a:gd name="T31" fmla="*/ 0 h 720"/>
                <a:gd name="T32" fmla="*/ 873 w 873"/>
                <a:gd name="T33" fmla="*/ 720 h 7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3" h="720">
                  <a:moveTo>
                    <a:pt x="0" y="344"/>
                  </a:moveTo>
                  <a:lnTo>
                    <a:pt x="7" y="503"/>
                  </a:lnTo>
                  <a:lnTo>
                    <a:pt x="5" y="720"/>
                  </a:lnTo>
                  <a:lnTo>
                    <a:pt x="724" y="454"/>
                  </a:lnTo>
                  <a:lnTo>
                    <a:pt x="873" y="454"/>
                  </a:lnTo>
                  <a:lnTo>
                    <a:pt x="873" y="8"/>
                  </a:lnTo>
                  <a:lnTo>
                    <a:pt x="375" y="18"/>
                  </a:lnTo>
                  <a:lnTo>
                    <a:pt x="224" y="0"/>
                  </a:lnTo>
                  <a:lnTo>
                    <a:pt x="143" y="324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4"/>
            <p:cNvSpPr>
              <a:spLocks/>
            </p:cNvSpPr>
            <p:nvPr/>
          </p:nvSpPr>
          <p:spPr bwMode="auto">
            <a:xfrm>
              <a:off x="7091363" y="2425700"/>
              <a:ext cx="477837" cy="631825"/>
            </a:xfrm>
            <a:custGeom>
              <a:avLst/>
              <a:gdLst>
                <a:gd name="T0" fmla="*/ 0 w 663"/>
                <a:gd name="T1" fmla="*/ 2147483647 h 820"/>
                <a:gd name="T2" fmla="*/ 2147483647 w 663"/>
                <a:gd name="T3" fmla="*/ 2147483647 h 820"/>
                <a:gd name="T4" fmla="*/ 2147483647 w 663"/>
                <a:gd name="T5" fmla="*/ 2147483647 h 820"/>
                <a:gd name="T6" fmla="*/ 2147483647 w 663"/>
                <a:gd name="T7" fmla="*/ 2147483647 h 820"/>
                <a:gd name="T8" fmla="*/ 2147483647 w 663"/>
                <a:gd name="T9" fmla="*/ 2147483647 h 820"/>
                <a:gd name="T10" fmla="*/ 2147483647 w 663"/>
                <a:gd name="T11" fmla="*/ 2147483647 h 820"/>
                <a:gd name="T12" fmla="*/ 2147483647 w 663"/>
                <a:gd name="T13" fmla="*/ 2147483647 h 820"/>
                <a:gd name="T14" fmla="*/ 2147483647 w 663"/>
                <a:gd name="T15" fmla="*/ 2147483647 h 820"/>
                <a:gd name="T16" fmla="*/ 2147483647 w 663"/>
                <a:gd name="T17" fmla="*/ 2147483647 h 820"/>
                <a:gd name="T18" fmla="*/ 2147483647 w 663"/>
                <a:gd name="T19" fmla="*/ 0 h 820"/>
                <a:gd name="T20" fmla="*/ 2147483647 w 663"/>
                <a:gd name="T21" fmla="*/ 0 h 820"/>
                <a:gd name="T22" fmla="*/ 2147483647 w 663"/>
                <a:gd name="T23" fmla="*/ 0 h 820"/>
                <a:gd name="T24" fmla="*/ 0 w 663"/>
                <a:gd name="T25" fmla="*/ 2147483647 h 8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3"/>
                <a:gd name="T40" fmla="*/ 0 h 820"/>
                <a:gd name="T41" fmla="*/ 663 w 663"/>
                <a:gd name="T42" fmla="*/ 820 h 8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3" h="820">
                  <a:moveTo>
                    <a:pt x="0" y="7"/>
                  </a:moveTo>
                  <a:lnTo>
                    <a:pt x="5" y="393"/>
                  </a:lnTo>
                  <a:lnTo>
                    <a:pt x="4" y="523"/>
                  </a:lnTo>
                  <a:lnTo>
                    <a:pt x="138" y="523"/>
                  </a:lnTo>
                  <a:lnTo>
                    <a:pt x="145" y="800"/>
                  </a:lnTo>
                  <a:lnTo>
                    <a:pt x="288" y="820"/>
                  </a:lnTo>
                  <a:lnTo>
                    <a:pt x="431" y="800"/>
                  </a:lnTo>
                  <a:lnTo>
                    <a:pt x="512" y="476"/>
                  </a:lnTo>
                  <a:lnTo>
                    <a:pt x="663" y="494"/>
                  </a:lnTo>
                  <a:lnTo>
                    <a:pt x="577" y="0"/>
                  </a:lnTo>
                  <a:lnTo>
                    <a:pt x="504" y="0"/>
                  </a:lnTo>
                  <a:lnTo>
                    <a:pt x="22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5"/>
            <p:cNvSpPr>
              <a:spLocks/>
            </p:cNvSpPr>
            <p:nvPr/>
          </p:nvSpPr>
          <p:spPr bwMode="auto">
            <a:xfrm>
              <a:off x="7839075" y="893763"/>
              <a:ext cx="422275" cy="631825"/>
            </a:xfrm>
            <a:custGeom>
              <a:avLst/>
              <a:gdLst>
                <a:gd name="T0" fmla="*/ 0 w 584"/>
                <a:gd name="T1" fmla="*/ 2147483647 h 824"/>
                <a:gd name="T2" fmla="*/ 2147483647 w 584"/>
                <a:gd name="T3" fmla="*/ 2147483647 h 824"/>
                <a:gd name="T4" fmla="*/ 2147483647 w 584"/>
                <a:gd name="T5" fmla="*/ 0 h 824"/>
                <a:gd name="T6" fmla="*/ 2147483647 w 584"/>
                <a:gd name="T7" fmla="*/ 0 h 824"/>
                <a:gd name="T8" fmla="*/ 2147483647 w 584"/>
                <a:gd name="T9" fmla="*/ 2147483647 h 824"/>
                <a:gd name="T10" fmla="*/ 2147483647 w 584"/>
                <a:gd name="T11" fmla="*/ 2147483647 h 824"/>
                <a:gd name="T12" fmla="*/ 2147483647 w 584"/>
                <a:gd name="T13" fmla="*/ 2147483647 h 824"/>
                <a:gd name="T14" fmla="*/ 2147483647 w 584"/>
                <a:gd name="T15" fmla="*/ 2147483647 h 824"/>
                <a:gd name="T16" fmla="*/ 0 w 584"/>
                <a:gd name="T17" fmla="*/ 2147483647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4"/>
                <a:gd name="T28" fmla="*/ 0 h 824"/>
                <a:gd name="T29" fmla="*/ 584 w 584"/>
                <a:gd name="T30" fmla="*/ 824 h 8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4" h="824">
                  <a:moveTo>
                    <a:pt x="0" y="677"/>
                  </a:moveTo>
                  <a:lnTo>
                    <a:pt x="20" y="2"/>
                  </a:lnTo>
                  <a:lnTo>
                    <a:pt x="472" y="0"/>
                  </a:lnTo>
                  <a:lnTo>
                    <a:pt x="582" y="0"/>
                  </a:lnTo>
                  <a:lnTo>
                    <a:pt x="584" y="546"/>
                  </a:lnTo>
                  <a:lnTo>
                    <a:pt x="577" y="824"/>
                  </a:lnTo>
                  <a:lnTo>
                    <a:pt x="141" y="815"/>
                  </a:lnTo>
                  <a:lnTo>
                    <a:pt x="141" y="677"/>
                  </a:lnTo>
                  <a:lnTo>
                    <a:pt x="0" y="677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6"/>
            <p:cNvSpPr>
              <a:spLocks/>
            </p:cNvSpPr>
            <p:nvPr/>
          </p:nvSpPr>
          <p:spPr bwMode="auto">
            <a:xfrm>
              <a:off x="6665913" y="2027238"/>
              <a:ext cx="587375" cy="700087"/>
            </a:xfrm>
            <a:custGeom>
              <a:avLst/>
              <a:gdLst>
                <a:gd name="T0" fmla="*/ 0 w 814"/>
                <a:gd name="T1" fmla="*/ 2147483647 h 911"/>
                <a:gd name="T2" fmla="*/ 2147483647 w 814"/>
                <a:gd name="T3" fmla="*/ 2147483647 h 911"/>
                <a:gd name="T4" fmla="*/ 2147483647 w 814"/>
                <a:gd name="T5" fmla="*/ 2147483647 h 911"/>
                <a:gd name="T6" fmla="*/ 2147483647 w 814"/>
                <a:gd name="T7" fmla="*/ 2147483647 h 911"/>
                <a:gd name="T8" fmla="*/ 2147483647 w 814"/>
                <a:gd name="T9" fmla="*/ 2147483647 h 911"/>
                <a:gd name="T10" fmla="*/ 2147483647 w 814"/>
                <a:gd name="T11" fmla="*/ 2147483647 h 911"/>
                <a:gd name="T12" fmla="*/ 2147483647 w 814"/>
                <a:gd name="T13" fmla="*/ 2147483647 h 911"/>
                <a:gd name="T14" fmla="*/ 2147483647 w 814"/>
                <a:gd name="T15" fmla="*/ 0 h 911"/>
                <a:gd name="T16" fmla="*/ 2147483647 w 814"/>
                <a:gd name="T17" fmla="*/ 2147483647 h 911"/>
                <a:gd name="T18" fmla="*/ 0 w 814"/>
                <a:gd name="T19" fmla="*/ 2147483647 h 9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4"/>
                <a:gd name="T31" fmla="*/ 0 h 911"/>
                <a:gd name="T32" fmla="*/ 814 w 814"/>
                <a:gd name="T33" fmla="*/ 911 h 9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4" h="911">
                  <a:moveTo>
                    <a:pt x="0" y="389"/>
                  </a:moveTo>
                  <a:lnTo>
                    <a:pt x="2" y="905"/>
                  </a:lnTo>
                  <a:lnTo>
                    <a:pt x="597" y="911"/>
                  </a:lnTo>
                  <a:lnTo>
                    <a:pt x="592" y="525"/>
                  </a:lnTo>
                  <a:lnTo>
                    <a:pt x="813" y="518"/>
                  </a:lnTo>
                  <a:lnTo>
                    <a:pt x="814" y="141"/>
                  </a:lnTo>
                  <a:lnTo>
                    <a:pt x="461" y="137"/>
                  </a:lnTo>
                  <a:lnTo>
                    <a:pt x="469" y="0"/>
                  </a:lnTo>
                  <a:lnTo>
                    <a:pt x="4" y="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"/>
            <p:cNvSpPr>
              <a:spLocks/>
            </p:cNvSpPr>
            <p:nvPr/>
          </p:nvSpPr>
          <p:spPr bwMode="auto">
            <a:xfrm>
              <a:off x="6130925" y="2319338"/>
              <a:ext cx="536575" cy="641350"/>
            </a:xfrm>
            <a:custGeom>
              <a:avLst/>
              <a:gdLst>
                <a:gd name="T0" fmla="*/ 0 w 744"/>
                <a:gd name="T1" fmla="*/ 2147483647 h 832"/>
                <a:gd name="T2" fmla="*/ 2147483647 w 744"/>
                <a:gd name="T3" fmla="*/ 2147483647 h 832"/>
                <a:gd name="T4" fmla="*/ 2147483647 w 744"/>
                <a:gd name="T5" fmla="*/ 0 h 832"/>
                <a:gd name="T6" fmla="*/ 2147483647 w 744"/>
                <a:gd name="T7" fmla="*/ 2147483647 h 832"/>
                <a:gd name="T8" fmla="*/ 2147483647 w 744"/>
                <a:gd name="T9" fmla="*/ 2147483647 h 832"/>
                <a:gd name="T10" fmla="*/ 2147483647 w 744"/>
                <a:gd name="T11" fmla="*/ 2147483647 h 832"/>
                <a:gd name="T12" fmla="*/ 0 w 744"/>
                <a:gd name="T13" fmla="*/ 2147483647 h 8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4"/>
                <a:gd name="T22" fmla="*/ 0 h 832"/>
                <a:gd name="T23" fmla="*/ 744 w 744"/>
                <a:gd name="T24" fmla="*/ 832 h 8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4" h="832">
                  <a:moveTo>
                    <a:pt x="0" y="820"/>
                  </a:moveTo>
                  <a:lnTo>
                    <a:pt x="9" y="375"/>
                  </a:lnTo>
                  <a:lnTo>
                    <a:pt x="16" y="0"/>
                  </a:lnTo>
                  <a:lnTo>
                    <a:pt x="743" y="8"/>
                  </a:lnTo>
                  <a:lnTo>
                    <a:pt x="744" y="524"/>
                  </a:lnTo>
                  <a:lnTo>
                    <a:pt x="740" y="832"/>
                  </a:lnTo>
                  <a:lnTo>
                    <a:pt x="0" y="82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8"/>
            <p:cNvSpPr>
              <a:spLocks/>
            </p:cNvSpPr>
            <p:nvPr/>
          </p:nvSpPr>
          <p:spPr bwMode="auto">
            <a:xfrm>
              <a:off x="7832725" y="1519238"/>
              <a:ext cx="422275" cy="579437"/>
            </a:xfrm>
            <a:custGeom>
              <a:avLst/>
              <a:gdLst>
                <a:gd name="T0" fmla="*/ 0 w 585"/>
                <a:gd name="T1" fmla="*/ 2147483647 h 752"/>
                <a:gd name="T2" fmla="*/ 0 w 585"/>
                <a:gd name="T3" fmla="*/ 2147483647 h 752"/>
                <a:gd name="T4" fmla="*/ 2147483647 w 585"/>
                <a:gd name="T5" fmla="*/ 0 h 752"/>
                <a:gd name="T6" fmla="*/ 2147483647 w 585"/>
                <a:gd name="T7" fmla="*/ 2147483647 h 752"/>
                <a:gd name="T8" fmla="*/ 2147483647 w 585"/>
                <a:gd name="T9" fmla="*/ 2147483647 h 752"/>
                <a:gd name="T10" fmla="*/ 2147483647 w 585"/>
                <a:gd name="T11" fmla="*/ 2147483647 h 752"/>
                <a:gd name="T12" fmla="*/ 2147483647 w 585"/>
                <a:gd name="T13" fmla="*/ 2147483647 h 752"/>
                <a:gd name="T14" fmla="*/ 2147483647 w 585"/>
                <a:gd name="T15" fmla="*/ 2147483647 h 752"/>
                <a:gd name="T16" fmla="*/ 0 w 585"/>
                <a:gd name="T17" fmla="*/ 2147483647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5"/>
                <a:gd name="T28" fmla="*/ 0 h 752"/>
                <a:gd name="T29" fmla="*/ 585 w 585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5" h="752">
                  <a:moveTo>
                    <a:pt x="0" y="752"/>
                  </a:moveTo>
                  <a:lnTo>
                    <a:pt x="0" y="9"/>
                  </a:lnTo>
                  <a:lnTo>
                    <a:pt x="149" y="0"/>
                  </a:lnTo>
                  <a:lnTo>
                    <a:pt x="585" y="9"/>
                  </a:lnTo>
                  <a:lnTo>
                    <a:pt x="581" y="602"/>
                  </a:lnTo>
                  <a:lnTo>
                    <a:pt x="440" y="602"/>
                  </a:lnTo>
                  <a:lnTo>
                    <a:pt x="440" y="742"/>
                  </a:lnTo>
                  <a:lnTo>
                    <a:pt x="243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507288" y="2419350"/>
              <a:ext cx="696912" cy="746125"/>
            </a:xfrm>
            <a:custGeom>
              <a:avLst/>
              <a:gdLst>
                <a:gd name="T0" fmla="*/ 0 w 966"/>
                <a:gd name="T1" fmla="*/ 2147483647 h 969"/>
                <a:gd name="T2" fmla="*/ 2147483647 w 966"/>
                <a:gd name="T3" fmla="*/ 2147483647 h 969"/>
                <a:gd name="T4" fmla="*/ 2147483647 w 966"/>
                <a:gd name="T5" fmla="*/ 2147483647 h 969"/>
                <a:gd name="T6" fmla="*/ 2147483647 w 966"/>
                <a:gd name="T7" fmla="*/ 2147483647 h 969"/>
                <a:gd name="T8" fmla="*/ 2147483647 w 966"/>
                <a:gd name="T9" fmla="*/ 2147483647 h 969"/>
                <a:gd name="T10" fmla="*/ 2147483647 w 966"/>
                <a:gd name="T11" fmla="*/ 2147483647 h 969"/>
                <a:gd name="T12" fmla="*/ 2147483647 w 966"/>
                <a:gd name="T13" fmla="*/ 2147483647 h 969"/>
                <a:gd name="T14" fmla="*/ 2147483647 w 966"/>
                <a:gd name="T15" fmla="*/ 2147483647 h 969"/>
                <a:gd name="T16" fmla="*/ 2147483647 w 966"/>
                <a:gd name="T17" fmla="*/ 2147483647 h 969"/>
                <a:gd name="T18" fmla="*/ 2147483647 w 966"/>
                <a:gd name="T19" fmla="*/ 2147483647 h 969"/>
                <a:gd name="T20" fmla="*/ 2147483647 w 966"/>
                <a:gd name="T21" fmla="*/ 2147483647 h 969"/>
                <a:gd name="T22" fmla="*/ 2147483647 w 966"/>
                <a:gd name="T23" fmla="*/ 0 h 969"/>
                <a:gd name="T24" fmla="*/ 0 w 966"/>
                <a:gd name="T25" fmla="*/ 2147483647 h 9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6"/>
                <a:gd name="T40" fmla="*/ 0 h 969"/>
                <a:gd name="T41" fmla="*/ 966 w 966"/>
                <a:gd name="T42" fmla="*/ 969 h 9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6" h="969">
                  <a:moveTo>
                    <a:pt x="0" y="9"/>
                  </a:moveTo>
                  <a:lnTo>
                    <a:pt x="86" y="503"/>
                  </a:lnTo>
                  <a:lnTo>
                    <a:pt x="584" y="493"/>
                  </a:lnTo>
                  <a:lnTo>
                    <a:pt x="584" y="939"/>
                  </a:lnTo>
                  <a:lnTo>
                    <a:pt x="770" y="969"/>
                  </a:lnTo>
                  <a:lnTo>
                    <a:pt x="966" y="660"/>
                  </a:lnTo>
                  <a:lnTo>
                    <a:pt x="872" y="355"/>
                  </a:lnTo>
                  <a:lnTo>
                    <a:pt x="869" y="59"/>
                  </a:lnTo>
                  <a:lnTo>
                    <a:pt x="679" y="59"/>
                  </a:lnTo>
                  <a:lnTo>
                    <a:pt x="537" y="10"/>
                  </a:lnTo>
                  <a:lnTo>
                    <a:pt x="253" y="107"/>
                  </a:lnTo>
                  <a:lnTo>
                    <a:pt x="15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7464425" y="887413"/>
              <a:ext cx="387350" cy="525462"/>
            </a:xfrm>
            <a:custGeom>
              <a:avLst/>
              <a:gdLst>
                <a:gd name="T0" fmla="*/ 0 w 538"/>
                <a:gd name="T1" fmla="*/ 2147483647 h 684"/>
                <a:gd name="T2" fmla="*/ 2147483647 w 538"/>
                <a:gd name="T3" fmla="*/ 2147483647 h 684"/>
                <a:gd name="T4" fmla="*/ 2147483647 w 538"/>
                <a:gd name="T5" fmla="*/ 0 h 684"/>
                <a:gd name="T6" fmla="*/ 2147483647 w 538"/>
                <a:gd name="T7" fmla="*/ 2147483647 h 684"/>
                <a:gd name="T8" fmla="*/ 2147483647 w 538"/>
                <a:gd name="T9" fmla="*/ 2147483647 h 684"/>
                <a:gd name="T10" fmla="*/ 0 w 538"/>
                <a:gd name="T11" fmla="*/ 2147483647 h 6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"/>
                <a:gd name="T19" fmla="*/ 0 h 684"/>
                <a:gd name="T20" fmla="*/ 538 w 538"/>
                <a:gd name="T21" fmla="*/ 684 h 6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" h="684">
                  <a:moveTo>
                    <a:pt x="0" y="683"/>
                  </a:moveTo>
                  <a:lnTo>
                    <a:pt x="17" y="9"/>
                  </a:lnTo>
                  <a:lnTo>
                    <a:pt x="391" y="0"/>
                  </a:lnTo>
                  <a:lnTo>
                    <a:pt x="538" y="9"/>
                  </a:lnTo>
                  <a:lnTo>
                    <a:pt x="518" y="684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662738" y="2724150"/>
              <a:ext cx="641350" cy="455613"/>
            </a:xfrm>
            <a:custGeom>
              <a:avLst/>
              <a:gdLst>
                <a:gd name="T0" fmla="*/ 0 w 890"/>
                <a:gd name="T1" fmla="*/ 2147483647 h 592"/>
                <a:gd name="T2" fmla="*/ 0 w 890"/>
                <a:gd name="T3" fmla="*/ 2147483647 h 592"/>
                <a:gd name="T4" fmla="*/ 2147483647 w 890"/>
                <a:gd name="T5" fmla="*/ 0 h 592"/>
                <a:gd name="T6" fmla="*/ 2147483647 w 890"/>
                <a:gd name="T7" fmla="*/ 2147483647 h 592"/>
                <a:gd name="T8" fmla="*/ 2147483647 w 890"/>
                <a:gd name="T9" fmla="*/ 2147483647 h 592"/>
                <a:gd name="T10" fmla="*/ 2147483647 w 890"/>
                <a:gd name="T11" fmla="*/ 2147483647 h 592"/>
                <a:gd name="T12" fmla="*/ 2147483647 w 890"/>
                <a:gd name="T13" fmla="*/ 2147483647 h 592"/>
                <a:gd name="T14" fmla="*/ 2147483647 w 890"/>
                <a:gd name="T15" fmla="*/ 2147483647 h 592"/>
                <a:gd name="T16" fmla="*/ 2147483647 w 890"/>
                <a:gd name="T17" fmla="*/ 2147483647 h 592"/>
                <a:gd name="T18" fmla="*/ 2147483647 w 890"/>
                <a:gd name="T19" fmla="*/ 2147483647 h 592"/>
                <a:gd name="T20" fmla="*/ 2147483647 w 890"/>
                <a:gd name="T21" fmla="*/ 2147483647 h 592"/>
                <a:gd name="T22" fmla="*/ 2147483647 w 890"/>
                <a:gd name="T23" fmla="*/ 2147483647 h 592"/>
                <a:gd name="T24" fmla="*/ 2147483647 w 890"/>
                <a:gd name="T25" fmla="*/ 2147483647 h 592"/>
                <a:gd name="T26" fmla="*/ 0 w 890"/>
                <a:gd name="T27" fmla="*/ 2147483647 h 5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0"/>
                <a:gd name="T43" fmla="*/ 0 h 592"/>
                <a:gd name="T44" fmla="*/ 890 w 890"/>
                <a:gd name="T45" fmla="*/ 592 h 5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0" h="592">
                  <a:moveTo>
                    <a:pt x="0" y="405"/>
                  </a:moveTo>
                  <a:lnTo>
                    <a:pt x="0" y="308"/>
                  </a:lnTo>
                  <a:lnTo>
                    <a:pt x="5" y="0"/>
                  </a:lnTo>
                  <a:lnTo>
                    <a:pt x="600" y="6"/>
                  </a:lnTo>
                  <a:lnTo>
                    <a:pt x="599" y="136"/>
                  </a:lnTo>
                  <a:lnTo>
                    <a:pt x="733" y="136"/>
                  </a:lnTo>
                  <a:lnTo>
                    <a:pt x="740" y="413"/>
                  </a:lnTo>
                  <a:lnTo>
                    <a:pt x="883" y="433"/>
                  </a:lnTo>
                  <a:lnTo>
                    <a:pt x="890" y="592"/>
                  </a:lnTo>
                  <a:lnTo>
                    <a:pt x="254" y="588"/>
                  </a:lnTo>
                  <a:lnTo>
                    <a:pt x="248" y="291"/>
                  </a:lnTo>
                  <a:lnTo>
                    <a:pt x="98" y="308"/>
                  </a:lnTo>
                  <a:lnTo>
                    <a:pt x="127" y="418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6242050" y="901700"/>
              <a:ext cx="1035050" cy="1125538"/>
            </a:xfrm>
            <a:custGeom>
              <a:avLst/>
              <a:gdLst>
                <a:gd name="T0" fmla="*/ 0 w 1436"/>
                <a:gd name="T1" fmla="*/ 2147483647 h 1465"/>
                <a:gd name="T2" fmla="*/ 2147483647 w 1436"/>
                <a:gd name="T3" fmla="*/ 2147483647 h 1465"/>
                <a:gd name="T4" fmla="*/ 2147483647 w 1436"/>
                <a:gd name="T5" fmla="*/ 2147483647 h 1465"/>
                <a:gd name="T6" fmla="*/ 2147483647 w 1436"/>
                <a:gd name="T7" fmla="*/ 2147483647 h 1465"/>
                <a:gd name="T8" fmla="*/ 2147483647 w 1436"/>
                <a:gd name="T9" fmla="*/ 2147483647 h 1465"/>
                <a:gd name="T10" fmla="*/ 2147483647 w 1436"/>
                <a:gd name="T11" fmla="*/ 2147483647 h 1465"/>
                <a:gd name="T12" fmla="*/ 2147483647 w 1436"/>
                <a:gd name="T13" fmla="*/ 2147483647 h 1465"/>
                <a:gd name="T14" fmla="*/ 2147483647 w 1436"/>
                <a:gd name="T15" fmla="*/ 2147483647 h 1465"/>
                <a:gd name="T16" fmla="*/ 2147483647 w 1436"/>
                <a:gd name="T17" fmla="*/ 2147483647 h 1465"/>
                <a:gd name="T18" fmla="*/ 2147483647 w 1436"/>
                <a:gd name="T19" fmla="*/ 2147483647 h 1465"/>
                <a:gd name="T20" fmla="*/ 2147483647 w 1436"/>
                <a:gd name="T21" fmla="*/ 2147483647 h 1465"/>
                <a:gd name="T22" fmla="*/ 2147483647 w 1436"/>
                <a:gd name="T23" fmla="*/ 2147483647 h 1465"/>
                <a:gd name="T24" fmla="*/ 2147483647 w 1436"/>
                <a:gd name="T25" fmla="*/ 2147483647 h 1465"/>
                <a:gd name="T26" fmla="*/ 2147483647 w 1436"/>
                <a:gd name="T27" fmla="*/ 2147483647 h 1465"/>
                <a:gd name="T28" fmla="*/ 2147483647 w 1436"/>
                <a:gd name="T29" fmla="*/ 0 h 1465"/>
                <a:gd name="T30" fmla="*/ 2147483647 w 1436"/>
                <a:gd name="T31" fmla="*/ 2147483647 h 1465"/>
                <a:gd name="T32" fmla="*/ 2147483647 w 1436"/>
                <a:gd name="T33" fmla="*/ 2147483647 h 1465"/>
                <a:gd name="T34" fmla="*/ 2147483647 w 1436"/>
                <a:gd name="T35" fmla="*/ 2147483647 h 1465"/>
                <a:gd name="T36" fmla="*/ 0 w 1436"/>
                <a:gd name="T37" fmla="*/ 2147483647 h 14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36"/>
                <a:gd name="T58" fmla="*/ 0 h 1465"/>
                <a:gd name="T59" fmla="*/ 1436 w 1436"/>
                <a:gd name="T60" fmla="*/ 1465 h 14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36" h="1465">
                  <a:moveTo>
                    <a:pt x="0" y="511"/>
                  </a:moveTo>
                  <a:lnTo>
                    <a:pt x="6" y="669"/>
                  </a:lnTo>
                  <a:lnTo>
                    <a:pt x="234" y="732"/>
                  </a:lnTo>
                  <a:lnTo>
                    <a:pt x="65" y="869"/>
                  </a:lnTo>
                  <a:lnTo>
                    <a:pt x="286" y="880"/>
                  </a:lnTo>
                  <a:lnTo>
                    <a:pt x="404" y="753"/>
                  </a:lnTo>
                  <a:lnTo>
                    <a:pt x="511" y="982"/>
                  </a:lnTo>
                  <a:lnTo>
                    <a:pt x="715" y="1045"/>
                  </a:lnTo>
                  <a:lnTo>
                    <a:pt x="689" y="1214"/>
                  </a:lnTo>
                  <a:lnTo>
                    <a:pt x="807" y="1155"/>
                  </a:lnTo>
                  <a:lnTo>
                    <a:pt x="1088" y="1345"/>
                  </a:lnTo>
                  <a:lnTo>
                    <a:pt x="1056" y="1465"/>
                  </a:lnTo>
                  <a:lnTo>
                    <a:pt x="1428" y="1447"/>
                  </a:lnTo>
                  <a:lnTo>
                    <a:pt x="1429" y="990"/>
                  </a:lnTo>
                  <a:lnTo>
                    <a:pt x="1436" y="0"/>
                  </a:lnTo>
                  <a:lnTo>
                    <a:pt x="727" y="5"/>
                  </a:lnTo>
                  <a:lnTo>
                    <a:pt x="436" y="10"/>
                  </a:lnTo>
                  <a:lnTo>
                    <a:pt x="425" y="357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8258175" y="876300"/>
              <a:ext cx="373063" cy="449263"/>
            </a:xfrm>
            <a:custGeom>
              <a:avLst/>
              <a:gdLst>
                <a:gd name="T0" fmla="*/ 0 w 516"/>
                <a:gd name="T1" fmla="*/ 2147483647 h 584"/>
                <a:gd name="T2" fmla="*/ 2147483647 w 516"/>
                <a:gd name="T3" fmla="*/ 2147483647 h 584"/>
                <a:gd name="T4" fmla="*/ 2147483647 w 516"/>
                <a:gd name="T5" fmla="*/ 2147483647 h 584"/>
                <a:gd name="T6" fmla="*/ 2147483647 w 516"/>
                <a:gd name="T7" fmla="*/ 2147483647 h 584"/>
                <a:gd name="T8" fmla="*/ 2147483647 w 516"/>
                <a:gd name="T9" fmla="*/ 0 h 584"/>
                <a:gd name="T10" fmla="*/ 0 w 516"/>
                <a:gd name="T11" fmla="*/ 2147483647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584"/>
                <a:gd name="T20" fmla="*/ 516 w 516"/>
                <a:gd name="T21" fmla="*/ 584 h 5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584">
                  <a:moveTo>
                    <a:pt x="0" y="23"/>
                  </a:moveTo>
                  <a:lnTo>
                    <a:pt x="2" y="568"/>
                  </a:lnTo>
                  <a:lnTo>
                    <a:pt x="512" y="584"/>
                  </a:lnTo>
                  <a:lnTo>
                    <a:pt x="516" y="415"/>
                  </a:lnTo>
                  <a:lnTo>
                    <a:pt x="50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6257925" y="1479550"/>
              <a:ext cx="768350" cy="549275"/>
            </a:xfrm>
            <a:custGeom>
              <a:avLst/>
              <a:gdLst>
                <a:gd name="T0" fmla="*/ 0 w 1066"/>
                <a:gd name="T1" fmla="*/ 2147483647 h 715"/>
                <a:gd name="T2" fmla="*/ 2147483647 w 1066"/>
                <a:gd name="T3" fmla="*/ 2147483647 h 715"/>
                <a:gd name="T4" fmla="*/ 2147483647 w 1066"/>
                <a:gd name="T5" fmla="*/ 2147483647 h 715"/>
                <a:gd name="T6" fmla="*/ 2147483647 w 1066"/>
                <a:gd name="T7" fmla="*/ 0 h 715"/>
                <a:gd name="T8" fmla="*/ 2147483647 w 1066"/>
                <a:gd name="T9" fmla="*/ 2147483647 h 715"/>
                <a:gd name="T10" fmla="*/ 2147483647 w 1066"/>
                <a:gd name="T11" fmla="*/ 2147483647 h 715"/>
                <a:gd name="T12" fmla="*/ 2147483647 w 1066"/>
                <a:gd name="T13" fmla="*/ 2147483647 h 715"/>
                <a:gd name="T14" fmla="*/ 2147483647 w 1066"/>
                <a:gd name="T15" fmla="*/ 2147483647 h 715"/>
                <a:gd name="T16" fmla="*/ 2147483647 w 1066"/>
                <a:gd name="T17" fmla="*/ 2147483647 h 715"/>
                <a:gd name="T18" fmla="*/ 2147483647 w 1066"/>
                <a:gd name="T19" fmla="*/ 2147483647 h 715"/>
                <a:gd name="T20" fmla="*/ 2147483647 w 1066"/>
                <a:gd name="T21" fmla="*/ 2147483647 h 715"/>
                <a:gd name="T22" fmla="*/ 2147483647 w 1066"/>
                <a:gd name="T23" fmla="*/ 2147483647 h 715"/>
                <a:gd name="T24" fmla="*/ 2147483647 w 1066"/>
                <a:gd name="T25" fmla="*/ 2147483647 h 715"/>
                <a:gd name="T26" fmla="*/ 2147483647 w 1066"/>
                <a:gd name="T27" fmla="*/ 2147483647 h 715"/>
                <a:gd name="T28" fmla="*/ 2147483647 w 1066"/>
                <a:gd name="T29" fmla="*/ 2147483647 h 715"/>
                <a:gd name="T30" fmla="*/ 0 w 1066"/>
                <a:gd name="T31" fmla="*/ 2147483647 h 7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6"/>
                <a:gd name="T49" fmla="*/ 0 h 715"/>
                <a:gd name="T50" fmla="*/ 1066 w 1066"/>
                <a:gd name="T51" fmla="*/ 715 h 7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6" h="715">
                  <a:moveTo>
                    <a:pt x="0" y="402"/>
                  </a:moveTo>
                  <a:lnTo>
                    <a:pt x="43" y="116"/>
                  </a:lnTo>
                  <a:lnTo>
                    <a:pt x="264" y="127"/>
                  </a:lnTo>
                  <a:lnTo>
                    <a:pt x="382" y="0"/>
                  </a:lnTo>
                  <a:lnTo>
                    <a:pt x="489" y="229"/>
                  </a:lnTo>
                  <a:lnTo>
                    <a:pt x="693" y="292"/>
                  </a:lnTo>
                  <a:lnTo>
                    <a:pt x="667" y="461"/>
                  </a:lnTo>
                  <a:lnTo>
                    <a:pt x="785" y="402"/>
                  </a:lnTo>
                  <a:lnTo>
                    <a:pt x="1066" y="592"/>
                  </a:lnTo>
                  <a:lnTo>
                    <a:pt x="1034" y="712"/>
                  </a:lnTo>
                  <a:lnTo>
                    <a:pt x="569" y="715"/>
                  </a:lnTo>
                  <a:lnTo>
                    <a:pt x="310" y="704"/>
                  </a:lnTo>
                  <a:lnTo>
                    <a:pt x="302" y="564"/>
                  </a:lnTo>
                  <a:lnTo>
                    <a:pt x="162" y="573"/>
                  </a:lnTo>
                  <a:lnTo>
                    <a:pt x="157" y="403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FFFFCC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6113463" y="2952750"/>
              <a:ext cx="549275" cy="744538"/>
            </a:xfrm>
            <a:custGeom>
              <a:avLst/>
              <a:gdLst>
                <a:gd name="T0" fmla="*/ 0 w 763"/>
                <a:gd name="T1" fmla="*/ 2147483647 h 969"/>
                <a:gd name="T2" fmla="*/ 2147483647 w 763"/>
                <a:gd name="T3" fmla="*/ 2147483647 h 969"/>
                <a:gd name="T4" fmla="*/ 2147483647 w 763"/>
                <a:gd name="T5" fmla="*/ 0 h 969"/>
                <a:gd name="T6" fmla="*/ 2147483647 w 763"/>
                <a:gd name="T7" fmla="*/ 2147483647 h 969"/>
                <a:gd name="T8" fmla="*/ 2147483647 w 763"/>
                <a:gd name="T9" fmla="*/ 2147483647 h 969"/>
                <a:gd name="T10" fmla="*/ 2147483647 w 763"/>
                <a:gd name="T11" fmla="*/ 2147483647 h 969"/>
                <a:gd name="T12" fmla="*/ 2147483647 w 763"/>
                <a:gd name="T13" fmla="*/ 2147483647 h 969"/>
                <a:gd name="T14" fmla="*/ 2147483647 w 763"/>
                <a:gd name="T15" fmla="*/ 2147483647 h 969"/>
                <a:gd name="T16" fmla="*/ 2147483647 w 763"/>
                <a:gd name="T17" fmla="*/ 2147483647 h 969"/>
                <a:gd name="T18" fmla="*/ 0 w 763"/>
                <a:gd name="T19" fmla="*/ 2147483647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3"/>
                <a:gd name="T31" fmla="*/ 0 h 969"/>
                <a:gd name="T32" fmla="*/ 763 w 763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3" h="969">
                  <a:moveTo>
                    <a:pt x="0" y="903"/>
                  </a:moveTo>
                  <a:lnTo>
                    <a:pt x="23" y="148"/>
                  </a:lnTo>
                  <a:lnTo>
                    <a:pt x="24" y="0"/>
                  </a:lnTo>
                  <a:lnTo>
                    <a:pt x="763" y="12"/>
                  </a:lnTo>
                  <a:lnTo>
                    <a:pt x="763" y="109"/>
                  </a:lnTo>
                  <a:lnTo>
                    <a:pt x="565" y="98"/>
                  </a:lnTo>
                  <a:lnTo>
                    <a:pt x="545" y="969"/>
                  </a:lnTo>
                  <a:lnTo>
                    <a:pt x="314" y="866"/>
                  </a:lnTo>
                  <a:lnTo>
                    <a:pt x="217" y="945"/>
                  </a:lnTo>
                  <a:lnTo>
                    <a:pt x="0" y="903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7458075" y="1411288"/>
              <a:ext cx="482600" cy="687387"/>
            </a:xfrm>
            <a:custGeom>
              <a:avLst/>
              <a:gdLst>
                <a:gd name="T0" fmla="*/ 0 w 670"/>
                <a:gd name="T1" fmla="*/ 2147483647 h 891"/>
                <a:gd name="T2" fmla="*/ 2147483647 w 670"/>
                <a:gd name="T3" fmla="*/ 2147483647 h 891"/>
                <a:gd name="T4" fmla="*/ 2147483647 w 670"/>
                <a:gd name="T5" fmla="*/ 0 h 891"/>
                <a:gd name="T6" fmla="*/ 2147483647 w 670"/>
                <a:gd name="T7" fmla="*/ 2147483647 h 891"/>
                <a:gd name="T8" fmla="*/ 2147483647 w 670"/>
                <a:gd name="T9" fmla="*/ 2147483647 h 891"/>
                <a:gd name="T10" fmla="*/ 2147483647 w 670"/>
                <a:gd name="T11" fmla="*/ 2147483647 h 891"/>
                <a:gd name="T12" fmla="*/ 2147483647 w 670"/>
                <a:gd name="T13" fmla="*/ 2147483647 h 891"/>
                <a:gd name="T14" fmla="*/ 2147483647 w 670"/>
                <a:gd name="T15" fmla="*/ 2147483647 h 891"/>
                <a:gd name="T16" fmla="*/ 2147483647 w 670"/>
                <a:gd name="T17" fmla="*/ 2147483647 h 891"/>
                <a:gd name="T18" fmla="*/ 2147483647 w 670"/>
                <a:gd name="T19" fmla="*/ 2147483647 h 891"/>
                <a:gd name="T20" fmla="*/ 2147483647 w 670"/>
                <a:gd name="T21" fmla="*/ 2147483647 h 891"/>
                <a:gd name="T22" fmla="*/ 0 w 670"/>
                <a:gd name="T23" fmla="*/ 2147483647 h 8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0"/>
                <a:gd name="T37" fmla="*/ 0 h 891"/>
                <a:gd name="T38" fmla="*/ 670 w 670"/>
                <a:gd name="T39" fmla="*/ 891 h 8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0" h="891">
                  <a:moveTo>
                    <a:pt x="0" y="741"/>
                  </a:moveTo>
                  <a:lnTo>
                    <a:pt x="1" y="316"/>
                  </a:lnTo>
                  <a:lnTo>
                    <a:pt x="11" y="0"/>
                  </a:lnTo>
                  <a:lnTo>
                    <a:pt x="529" y="1"/>
                  </a:lnTo>
                  <a:lnTo>
                    <a:pt x="670" y="1"/>
                  </a:lnTo>
                  <a:lnTo>
                    <a:pt x="670" y="139"/>
                  </a:lnTo>
                  <a:lnTo>
                    <a:pt x="521" y="148"/>
                  </a:lnTo>
                  <a:lnTo>
                    <a:pt x="521" y="891"/>
                  </a:lnTo>
                  <a:lnTo>
                    <a:pt x="377" y="891"/>
                  </a:lnTo>
                  <a:lnTo>
                    <a:pt x="260" y="744"/>
                  </a:lnTo>
                  <a:lnTo>
                    <a:pt x="71" y="76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6505575" y="2947988"/>
              <a:ext cx="339725" cy="795337"/>
            </a:xfrm>
            <a:custGeom>
              <a:avLst/>
              <a:gdLst>
                <a:gd name="T0" fmla="*/ 0 w 472"/>
                <a:gd name="T1" fmla="*/ 2147483647 h 1033"/>
                <a:gd name="T2" fmla="*/ 2147483647 w 472"/>
                <a:gd name="T3" fmla="*/ 2147483647 h 1033"/>
                <a:gd name="T4" fmla="*/ 2147483647 w 472"/>
                <a:gd name="T5" fmla="*/ 2147483647 h 1033"/>
                <a:gd name="T6" fmla="*/ 2147483647 w 472"/>
                <a:gd name="T7" fmla="*/ 2147483647 h 1033"/>
                <a:gd name="T8" fmla="*/ 2147483647 w 472"/>
                <a:gd name="T9" fmla="*/ 2147483647 h 1033"/>
                <a:gd name="T10" fmla="*/ 2147483647 w 472"/>
                <a:gd name="T11" fmla="*/ 0 h 1033"/>
                <a:gd name="T12" fmla="*/ 2147483647 w 472"/>
                <a:gd name="T13" fmla="*/ 2147483647 h 1033"/>
                <a:gd name="T14" fmla="*/ 2147483647 w 472"/>
                <a:gd name="T15" fmla="*/ 2147483647 h 1033"/>
                <a:gd name="T16" fmla="*/ 2147483647 w 472"/>
                <a:gd name="T17" fmla="*/ 2147483647 h 1033"/>
                <a:gd name="T18" fmla="*/ 2147483647 w 472"/>
                <a:gd name="T19" fmla="*/ 2147483647 h 1033"/>
                <a:gd name="T20" fmla="*/ 2147483647 w 472"/>
                <a:gd name="T21" fmla="*/ 2147483647 h 1033"/>
                <a:gd name="T22" fmla="*/ 0 w 472"/>
                <a:gd name="T23" fmla="*/ 2147483647 h 10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2"/>
                <a:gd name="T37" fmla="*/ 0 h 1033"/>
                <a:gd name="T38" fmla="*/ 472 w 472"/>
                <a:gd name="T39" fmla="*/ 1033 h 10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2" h="1033">
                  <a:moveTo>
                    <a:pt x="0" y="974"/>
                  </a:moveTo>
                  <a:lnTo>
                    <a:pt x="20" y="103"/>
                  </a:lnTo>
                  <a:lnTo>
                    <a:pt x="218" y="114"/>
                  </a:lnTo>
                  <a:lnTo>
                    <a:pt x="345" y="127"/>
                  </a:lnTo>
                  <a:lnTo>
                    <a:pt x="316" y="17"/>
                  </a:lnTo>
                  <a:lnTo>
                    <a:pt x="466" y="0"/>
                  </a:lnTo>
                  <a:lnTo>
                    <a:pt x="472" y="297"/>
                  </a:lnTo>
                  <a:lnTo>
                    <a:pt x="401" y="958"/>
                  </a:lnTo>
                  <a:lnTo>
                    <a:pt x="345" y="1026"/>
                  </a:lnTo>
                  <a:lnTo>
                    <a:pt x="114" y="916"/>
                  </a:lnTo>
                  <a:lnTo>
                    <a:pt x="97" y="1033"/>
                  </a:lnTo>
                  <a:lnTo>
                    <a:pt x="0" y="97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7451725" y="1985963"/>
              <a:ext cx="579438" cy="515937"/>
            </a:xfrm>
            <a:custGeom>
              <a:avLst/>
              <a:gdLst>
                <a:gd name="T0" fmla="*/ 0 w 804"/>
                <a:gd name="T1" fmla="*/ 2147483647 h 671"/>
                <a:gd name="T2" fmla="*/ 2147483647 w 804"/>
                <a:gd name="T3" fmla="*/ 2147483647 h 671"/>
                <a:gd name="T4" fmla="*/ 2147483647 w 804"/>
                <a:gd name="T5" fmla="*/ 2147483647 h 671"/>
                <a:gd name="T6" fmla="*/ 2147483647 w 804"/>
                <a:gd name="T7" fmla="*/ 2147483647 h 671"/>
                <a:gd name="T8" fmla="*/ 2147483647 w 804"/>
                <a:gd name="T9" fmla="*/ 2147483647 h 671"/>
                <a:gd name="T10" fmla="*/ 2147483647 w 804"/>
                <a:gd name="T11" fmla="*/ 2147483647 h 671"/>
                <a:gd name="T12" fmla="*/ 2147483647 w 804"/>
                <a:gd name="T13" fmla="*/ 2147483647 h 671"/>
                <a:gd name="T14" fmla="*/ 2147483647 w 804"/>
                <a:gd name="T15" fmla="*/ 2147483647 h 671"/>
                <a:gd name="T16" fmla="*/ 2147483647 w 804"/>
                <a:gd name="T17" fmla="*/ 2147483647 h 671"/>
                <a:gd name="T18" fmla="*/ 2147483647 w 804"/>
                <a:gd name="T19" fmla="*/ 2147483647 h 671"/>
                <a:gd name="T20" fmla="*/ 2147483647 w 804"/>
                <a:gd name="T21" fmla="*/ 2147483647 h 671"/>
                <a:gd name="T22" fmla="*/ 2147483647 w 804"/>
                <a:gd name="T23" fmla="*/ 2147483647 h 671"/>
                <a:gd name="T24" fmla="*/ 2147483647 w 804"/>
                <a:gd name="T25" fmla="*/ 0 h 671"/>
                <a:gd name="T26" fmla="*/ 2147483647 w 804"/>
                <a:gd name="T27" fmla="*/ 2147483647 h 671"/>
                <a:gd name="T28" fmla="*/ 2147483647 w 804"/>
                <a:gd name="T29" fmla="*/ 2147483647 h 671"/>
                <a:gd name="T30" fmla="*/ 0 w 804"/>
                <a:gd name="T31" fmla="*/ 2147483647 h 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4"/>
                <a:gd name="T49" fmla="*/ 0 h 671"/>
                <a:gd name="T50" fmla="*/ 804 w 804"/>
                <a:gd name="T51" fmla="*/ 671 h 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4" h="671">
                  <a:moveTo>
                    <a:pt x="0" y="464"/>
                  </a:moveTo>
                  <a:lnTo>
                    <a:pt x="4" y="573"/>
                  </a:lnTo>
                  <a:lnTo>
                    <a:pt x="77" y="573"/>
                  </a:lnTo>
                  <a:lnTo>
                    <a:pt x="236" y="564"/>
                  </a:lnTo>
                  <a:lnTo>
                    <a:pt x="330" y="671"/>
                  </a:lnTo>
                  <a:lnTo>
                    <a:pt x="614" y="574"/>
                  </a:lnTo>
                  <a:lnTo>
                    <a:pt x="756" y="623"/>
                  </a:lnTo>
                  <a:lnTo>
                    <a:pt x="804" y="267"/>
                  </a:lnTo>
                  <a:lnTo>
                    <a:pt x="708" y="227"/>
                  </a:lnTo>
                  <a:lnTo>
                    <a:pt x="771" y="147"/>
                  </a:lnTo>
                  <a:lnTo>
                    <a:pt x="528" y="147"/>
                  </a:lnTo>
                  <a:lnTo>
                    <a:pt x="384" y="147"/>
                  </a:lnTo>
                  <a:lnTo>
                    <a:pt x="267" y="0"/>
                  </a:lnTo>
                  <a:lnTo>
                    <a:pt x="78" y="20"/>
                  </a:lnTo>
                  <a:lnTo>
                    <a:pt x="77" y="4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7272338" y="893763"/>
              <a:ext cx="204787" cy="769937"/>
            </a:xfrm>
            <a:custGeom>
              <a:avLst/>
              <a:gdLst>
                <a:gd name="T0" fmla="*/ 0 w 285"/>
                <a:gd name="T1" fmla="*/ 2147483647 h 1000"/>
                <a:gd name="T2" fmla="*/ 2147483647 w 285"/>
                <a:gd name="T3" fmla="*/ 2147483647 h 1000"/>
                <a:gd name="T4" fmla="*/ 2147483647 w 285"/>
                <a:gd name="T5" fmla="*/ 0 h 1000"/>
                <a:gd name="T6" fmla="*/ 2147483647 w 285"/>
                <a:gd name="T7" fmla="*/ 2147483647 h 1000"/>
                <a:gd name="T8" fmla="*/ 2147483647 w 285"/>
                <a:gd name="T9" fmla="*/ 2147483647 h 1000"/>
                <a:gd name="T10" fmla="*/ 2147483647 w 285"/>
                <a:gd name="T11" fmla="*/ 2147483647 h 1000"/>
                <a:gd name="T12" fmla="*/ 0 w 285"/>
                <a:gd name="T13" fmla="*/ 2147483647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1000"/>
                <a:gd name="T23" fmla="*/ 285 w 285"/>
                <a:gd name="T24" fmla="*/ 1000 h 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1000">
                  <a:moveTo>
                    <a:pt x="0" y="1000"/>
                  </a:moveTo>
                  <a:lnTo>
                    <a:pt x="7" y="10"/>
                  </a:lnTo>
                  <a:lnTo>
                    <a:pt x="54" y="0"/>
                  </a:lnTo>
                  <a:lnTo>
                    <a:pt x="285" y="2"/>
                  </a:lnTo>
                  <a:lnTo>
                    <a:pt x="268" y="676"/>
                  </a:lnTo>
                  <a:lnTo>
                    <a:pt x="258" y="992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FFFFCC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3408363" y="3241675"/>
              <a:ext cx="646112" cy="527050"/>
            </a:xfrm>
            <a:custGeom>
              <a:avLst/>
              <a:gdLst>
                <a:gd name="T0" fmla="*/ 0 w 895"/>
                <a:gd name="T1" fmla="*/ 2147483647 h 682"/>
                <a:gd name="T2" fmla="*/ 2147483647 w 895"/>
                <a:gd name="T3" fmla="*/ 2147483647 h 682"/>
                <a:gd name="T4" fmla="*/ 2147483647 w 895"/>
                <a:gd name="T5" fmla="*/ 2147483647 h 682"/>
                <a:gd name="T6" fmla="*/ 2147483647 w 895"/>
                <a:gd name="T7" fmla="*/ 0 h 682"/>
                <a:gd name="T8" fmla="*/ 2147483647 w 895"/>
                <a:gd name="T9" fmla="*/ 2147483647 h 682"/>
                <a:gd name="T10" fmla="*/ 2147483647 w 895"/>
                <a:gd name="T11" fmla="*/ 2147483647 h 682"/>
                <a:gd name="T12" fmla="*/ 2147483647 w 895"/>
                <a:gd name="T13" fmla="*/ 2147483647 h 682"/>
                <a:gd name="T14" fmla="*/ 2147483647 w 895"/>
                <a:gd name="T15" fmla="*/ 2147483647 h 682"/>
                <a:gd name="T16" fmla="*/ 2147483647 w 895"/>
                <a:gd name="T17" fmla="*/ 2147483647 h 682"/>
                <a:gd name="T18" fmla="*/ 2147483647 w 895"/>
                <a:gd name="T19" fmla="*/ 2147483647 h 682"/>
                <a:gd name="T20" fmla="*/ 2147483647 w 895"/>
                <a:gd name="T21" fmla="*/ 2147483647 h 682"/>
                <a:gd name="T22" fmla="*/ 2147483647 w 895"/>
                <a:gd name="T23" fmla="*/ 2147483647 h 682"/>
                <a:gd name="T24" fmla="*/ 0 w 895"/>
                <a:gd name="T25" fmla="*/ 2147483647 h 6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5"/>
                <a:gd name="T40" fmla="*/ 0 h 682"/>
                <a:gd name="T41" fmla="*/ 895 w 895"/>
                <a:gd name="T42" fmla="*/ 682 h 6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5" h="682">
                  <a:moveTo>
                    <a:pt x="0" y="289"/>
                  </a:moveTo>
                  <a:lnTo>
                    <a:pt x="16" y="151"/>
                  </a:lnTo>
                  <a:lnTo>
                    <a:pt x="153" y="138"/>
                  </a:lnTo>
                  <a:lnTo>
                    <a:pt x="167" y="0"/>
                  </a:lnTo>
                  <a:lnTo>
                    <a:pt x="732" y="34"/>
                  </a:lnTo>
                  <a:lnTo>
                    <a:pt x="787" y="451"/>
                  </a:lnTo>
                  <a:lnTo>
                    <a:pt x="895" y="555"/>
                  </a:lnTo>
                  <a:lnTo>
                    <a:pt x="663" y="545"/>
                  </a:lnTo>
                  <a:lnTo>
                    <a:pt x="632" y="682"/>
                  </a:lnTo>
                  <a:lnTo>
                    <a:pt x="304" y="678"/>
                  </a:lnTo>
                  <a:lnTo>
                    <a:pt x="219" y="586"/>
                  </a:lnTo>
                  <a:lnTo>
                    <a:pt x="233" y="30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CCFFFF">
                <a:alpha val="50195"/>
              </a:srgbClr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51"/>
            <p:cNvSpPr>
              <a:spLocks/>
            </p:cNvSpPr>
            <p:nvPr/>
          </p:nvSpPr>
          <p:spPr bwMode="auto">
            <a:xfrm>
              <a:off x="3282950" y="2738438"/>
              <a:ext cx="669925" cy="615950"/>
            </a:xfrm>
            <a:custGeom>
              <a:avLst/>
              <a:gdLst>
                <a:gd name="T0" fmla="*/ 0 w 928"/>
                <a:gd name="T1" fmla="*/ 2147483647 h 801"/>
                <a:gd name="T2" fmla="*/ 2147483647 w 928"/>
                <a:gd name="T3" fmla="*/ 2147483647 h 801"/>
                <a:gd name="T4" fmla="*/ 2147483647 w 928"/>
                <a:gd name="T5" fmla="*/ 2147483647 h 801"/>
                <a:gd name="T6" fmla="*/ 2147483647 w 928"/>
                <a:gd name="T7" fmla="*/ 2147483647 h 801"/>
                <a:gd name="T8" fmla="*/ 2147483647 w 928"/>
                <a:gd name="T9" fmla="*/ 0 h 801"/>
                <a:gd name="T10" fmla="*/ 2147483647 w 928"/>
                <a:gd name="T11" fmla="*/ 2147483647 h 801"/>
                <a:gd name="T12" fmla="*/ 2147483647 w 928"/>
                <a:gd name="T13" fmla="*/ 2147483647 h 801"/>
                <a:gd name="T14" fmla="*/ 2147483647 w 928"/>
                <a:gd name="T15" fmla="*/ 2147483647 h 801"/>
                <a:gd name="T16" fmla="*/ 2147483647 w 928"/>
                <a:gd name="T17" fmla="*/ 2147483647 h 801"/>
                <a:gd name="T18" fmla="*/ 2147483647 w 928"/>
                <a:gd name="T19" fmla="*/ 2147483647 h 801"/>
                <a:gd name="T20" fmla="*/ 2147483647 w 928"/>
                <a:gd name="T21" fmla="*/ 2147483647 h 801"/>
                <a:gd name="T22" fmla="*/ 0 w 928"/>
                <a:gd name="T23" fmla="*/ 2147483647 h 8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8"/>
                <a:gd name="T37" fmla="*/ 0 h 801"/>
                <a:gd name="T38" fmla="*/ 928 w 928"/>
                <a:gd name="T39" fmla="*/ 801 h 8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8" h="801">
                  <a:moveTo>
                    <a:pt x="0" y="794"/>
                  </a:moveTo>
                  <a:lnTo>
                    <a:pt x="5" y="537"/>
                  </a:lnTo>
                  <a:lnTo>
                    <a:pt x="31" y="131"/>
                  </a:lnTo>
                  <a:lnTo>
                    <a:pt x="620" y="140"/>
                  </a:lnTo>
                  <a:lnTo>
                    <a:pt x="626" y="0"/>
                  </a:lnTo>
                  <a:lnTo>
                    <a:pt x="928" y="11"/>
                  </a:lnTo>
                  <a:lnTo>
                    <a:pt x="924" y="92"/>
                  </a:lnTo>
                  <a:lnTo>
                    <a:pt x="885" y="684"/>
                  </a:lnTo>
                  <a:lnTo>
                    <a:pt x="320" y="650"/>
                  </a:lnTo>
                  <a:lnTo>
                    <a:pt x="306" y="788"/>
                  </a:lnTo>
                  <a:lnTo>
                    <a:pt x="169" y="801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52"/>
            <p:cNvSpPr>
              <a:spLocks/>
            </p:cNvSpPr>
            <p:nvPr/>
          </p:nvSpPr>
          <p:spPr bwMode="auto">
            <a:xfrm>
              <a:off x="4408488" y="3621088"/>
              <a:ext cx="744537" cy="620712"/>
            </a:xfrm>
            <a:custGeom>
              <a:avLst/>
              <a:gdLst>
                <a:gd name="T0" fmla="*/ 0 w 1031"/>
                <a:gd name="T1" fmla="*/ 2147483647 h 807"/>
                <a:gd name="T2" fmla="*/ 2147483647 w 1031"/>
                <a:gd name="T3" fmla="*/ 2147483647 h 807"/>
                <a:gd name="T4" fmla="*/ 2147483647 w 1031"/>
                <a:gd name="T5" fmla="*/ 2147483647 h 807"/>
                <a:gd name="T6" fmla="*/ 2147483647 w 1031"/>
                <a:gd name="T7" fmla="*/ 2147483647 h 807"/>
                <a:gd name="T8" fmla="*/ 2147483647 w 1031"/>
                <a:gd name="T9" fmla="*/ 2147483647 h 807"/>
                <a:gd name="T10" fmla="*/ 2147483647 w 1031"/>
                <a:gd name="T11" fmla="*/ 2147483647 h 807"/>
                <a:gd name="T12" fmla="*/ 2147483647 w 1031"/>
                <a:gd name="T13" fmla="*/ 2147483647 h 807"/>
                <a:gd name="T14" fmla="*/ 2147483647 w 1031"/>
                <a:gd name="T15" fmla="*/ 2147483647 h 807"/>
                <a:gd name="T16" fmla="*/ 2147483647 w 1031"/>
                <a:gd name="T17" fmla="*/ 2147483647 h 807"/>
                <a:gd name="T18" fmla="*/ 2147483647 w 1031"/>
                <a:gd name="T19" fmla="*/ 0 h 807"/>
                <a:gd name="T20" fmla="*/ 0 w 1031"/>
                <a:gd name="T21" fmla="*/ 2147483647 h 8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1"/>
                <a:gd name="T34" fmla="*/ 0 h 807"/>
                <a:gd name="T35" fmla="*/ 1031 w 1031"/>
                <a:gd name="T36" fmla="*/ 807 h 8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1" h="807">
                  <a:moveTo>
                    <a:pt x="0" y="465"/>
                  </a:moveTo>
                  <a:lnTo>
                    <a:pt x="3" y="613"/>
                  </a:lnTo>
                  <a:lnTo>
                    <a:pt x="220" y="621"/>
                  </a:lnTo>
                  <a:lnTo>
                    <a:pt x="213" y="807"/>
                  </a:lnTo>
                  <a:lnTo>
                    <a:pt x="943" y="654"/>
                  </a:lnTo>
                  <a:lnTo>
                    <a:pt x="953" y="338"/>
                  </a:lnTo>
                  <a:lnTo>
                    <a:pt x="1031" y="349"/>
                  </a:lnTo>
                  <a:lnTo>
                    <a:pt x="1024" y="42"/>
                  </a:lnTo>
                  <a:lnTo>
                    <a:pt x="311" y="19"/>
                  </a:lnTo>
                  <a:lnTo>
                    <a:pt x="1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53"/>
            <p:cNvSpPr>
              <a:spLocks/>
            </p:cNvSpPr>
            <p:nvPr/>
          </p:nvSpPr>
          <p:spPr bwMode="auto">
            <a:xfrm>
              <a:off x="4572000" y="4124325"/>
              <a:ext cx="528638" cy="573088"/>
            </a:xfrm>
            <a:custGeom>
              <a:avLst/>
              <a:gdLst>
                <a:gd name="T0" fmla="*/ 0 w 733"/>
                <a:gd name="T1" fmla="*/ 2147483647 h 745"/>
                <a:gd name="T2" fmla="*/ 2147483647 w 733"/>
                <a:gd name="T3" fmla="*/ 2147483647 h 745"/>
                <a:gd name="T4" fmla="*/ 2147483647 w 733"/>
                <a:gd name="T5" fmla="*/ 0 h 745"/>
                <a:gd name="T6" fmla="*/ 2147483647 w 733"/>
                <a:gd name="T7" fmla="*/ 2147483647 h 745"/>
                <a:gd name="T8" fmla="*/ 2147483647 w 733"/>
                <a:gd name="T9" fmla="*/ 2147483647 h 745"/>
                <a:gd name="T10" fmla="*/ 2147483647 w 733"/>
                <a:gd name="T11" fmla="*/ 2147483647 h 745"/>
                <a:gd name="T12" fmla="*/ 2147483647 w 733"/>
                <a:gd name="T13" fmla="*/ 2147483647 h 745"/>
                <a:gd name="T14" fmla="*/ 2147483647 w 733"/>
                <a:gd name="T15" fmla="*/ 2147483647 h 745"/>
                <a:gd name="T16" fmla="*/ 2147483647 w 733"/>
                <a:gd name="T17" fmla="*/ 2147483647 h 745"/>
                <a:gd name="T18" fmla="*/ 2147483647 w 733"/>
                <a:gd name="T19" fmla="*/ 2147483647 h 745"/>
                <a:gd name="T20" fmla="*/ 2147483647 w 733"/>
                <a:gd name="T21" fmla="*/ 2147483647 h 745"/>
                <a:gd name="T22" fmla="*/ 0 w 733"/>
                <a:gd name="T23" fmla="*/ 2147483647 h 7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3"/>
                <a:gd name="T37" fmla="*/ 0 h 745"/>
                <a:gd name="T38" fmla="*/ 733 w 733"/>
                <a:gd name="T39" fmla="*/ 745 h 7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3" h="745">
                  <a:moveTo>
                    <a:pt x="0" y="263"/>
                  </a:moveTo>
                  <a:lnTo>
                    <a:pt x="3" y="153"/>
                  </a:lnTo>
                  <a:lnTo>
                    <a:pt x="733" y="0"/>
                  </a:lnTo>
                  <a:lnTo>
                    <a:pt x="731" y="366"/>
                  </a:lnTo>
                  <a:lnTo>
                    <a:pt x="733" y="602"/>
                  </a:lnTo>
                  <a:lnTo>
                    <a:pt x="618" y="657"/>
                  </a:lnTo>
                  <a:lnTo>
                    <a:pt x="377" y="581"/>
                  </a:lnTo>
                  <a:lnTo>
                    <a:pt x="317" y="709"/>
                  </a:lnTo>
                  <a:lnTo>
                    <a:pt x="225" y="745"/>
                  </a:lnTo>
                  <a:lnTo>
                    <a:pt x="65" y="542"/>
                  </a:lnTo>
                  <a:lnTo>
                    <a:pt x="81" y="266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54"/>
            <p:cNvSpPr>
              <a:spLocks/>
            </p:cNvSpPr>
            <p:nvPr/>
          </p:nvSpPr>
          <p:spPr bwMode="auto">
            <a:xfrm>
              <a:off x="3282950" y="3333750"/>
              <a:ext cx="344488" cy="700088"/>
            </a:xfrm>
            <a:custGeom>
              <a:avLst/>
              <a:gdLst>
                <a:gd name="T0" fmla="*/ 0 w 479"/>
                <a:gd name="T1" fmla="*/ 2147483647 h 910"/>
                <a:gd name="T2" fmla="*/ 2147483647 w 479"/>
                <a:gd name="T3" fmla="*/ 2147483647 h 910"/>
                <a:gd name="T4" fmla="*/ 2147483647 w 479"/>
                <a:gd name="T5" fmla="*/ 2147483647 h 910"/>
                <a:gd name="T6" fmla="*/ 2147483647 w 479"/>
                <a:gd name="T7" fmla="*/ 2147483647 h 910"/>
                <a:gd name="T8" fmla="*/ 2147483647 w 479"/>
                <a:gd name="T9" fmla="*/ 2147483647 h 910"/>
                <a:gd name="T10" fmla="*/ 2147483647 w 479"/>
                <a:gd name="T11" fmla="*/ 2147483647 h 910"/>
                <a:gd name="T12" fmla="*/ 2147483647 w 479"/>
                <a:gd name="T13" fmla="*/ 2147483647 h 910"/>
                <a:gd name="T14" fmla="*/ 2147483647 w 479"/>
                <a:gd name="T15" fmla="*/ 2147483647 h 910"/>
                <a:gd name="T16" fmla="*/ 2147483647 w 479"/>
                <a:gd name="T17" fmla="*/ 2147483647 h 910"/>
                <a:gd name="T18" fmla="*/ 2147483647 w 479"/>
                <a:gd name="T19" fmla="*/ 0 h 910"/>
                <a:gd name="T20" fmla="*/ 0 w 479"/>
                <a:gd name="T21" fmla="*/ 2147483647 h 9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9"/>
                <a:gd name="T34" fmla="*/ 0 h 910"/>
                <a:gd name="T35" fmla="*/ 479 w 479"/>
                <a:gd name="T36" fmla="*/ 910 h 9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9" h="910">
                  <a:moveTo>
                    <a:pt x="0" y="483"/>
                  </a:moveTo>
                  <a:lnTo>
                    <a:pt x="8" y="802"/>
                  </a:lnTo>
                  <a:lnTo>
                    <a:pt x="238" y="910"/>
                  </a:lnTo>
                  <a:lnTo>
                    <a:pt x="455" y="910"/>
                  </a:lnTo>
                  <a:lnTo>
                    <a:pt x="479" y="534"/>
                  </a:lnTo>
                  <a:lnTo>
                    <a:pt x="394" y="442"/>
                  </a:lnTo>
                  <a:lnTo>
                    <a:pt x="408" y="156"/>
                  </a:lnTo>
                  <a:lnTo>
                    <a:pt x="175" y="145"/>
                  </a:lnTo>
                  <a:lnTo>
                    <a:pt x="191" y="7"/>
                  </a:lnTo>
                  <a:lnTo>
                    <a:pt x="22" y="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55"/>
            <p:cNvSpPr>
              <a:spLocks/>
            </p:cNvSpPr>
            <p:nvPr/>
          </p:nvSpPr>
          <p:spPr bwMode="auto">
            <a:xfrm>
              <a:off x="3421063" y="3554413"/>
              <a:ext cx="787400" cy="674687"/>
            </a:xfrm>
            <a:custGeom>
              <a:avLst/>
              <a:gdLst>
                <a:gd name="T0" fmla="*/ 0 w 1090"/>
                <a:gd name="T1" fmla="*/ 2147483647 h 879"/>
                <a:gd name="T2" fmla="*/ 2147483647 w 1090"/>
                <a:gd name="T3" fmla="*/ 2147483647 h 879"/>
                <a:gd name="T4" fmla="*/ 2147483647 w 1090"/>
                <a:gd name="T5" fmla="*/ 2147483647 h 879"/>
                <a:gd name="T6" fmla="*/ 2147483647 w 1090"/>
                <a:gd name="T7" fmla="*/ 2147483647 h 879"/>
                <a:gd name="T8" fmla="*/ 2147483647 w 1090"/>
                <a:gd name="T9" fmla="*/ 2147483647 h 879"/>
                <a:gd name="T10" fmla="*/ 2147483647 w 1090"/>
                <a:gd name="T11" fmla="*/ 2147483647 h 879"/>
                <a:gd name="T12" fmla="*/ 2147483647 w 1090"/>
                <a:gd name="T13" fmla="*/ 2147483647 h 879"/>
                <a:gd name="T14" fmla="*/ 2147483647 w 1090"/>
                <a:gd name="T15" fmla="*/ 2147483647 h 879"/>
                <a:gd name="T16" fmla="*/ 2147483647 w 1090"/>
                <a:gd name="T17" fmla="*/ 2147483647 h 879"/>
                <a:gd name="T18" fmla="*/ 2147483647 w 1090"/>
                <a:gd name="T19" fmla="*/ 2147483647 h 879"/>
                <a:gd name="T20" fmla="*/ 2147483647 w 1090"/>
                <a:gd name="T21" fmla="*/ 0 h 879"/>
                <a:gd name="T22" fmla="*/ 2147483647 w 1090"/>
                <a:gd name="T23" fmla="*/ 2147483647 h 879"/>
                <a:gd name="T24" fmla="*/ 2147483647 w 1090"/>
                <a:gd name="T25" fmla="*/ 2147483647 h 879"/>
                <a:gd name="T26" fmla="*/ 2147483647 w 1090"/>
                <a:gd name="T27" fmla="*/ 2147483647 h 879"/>
                <a:gd name="T28" fmla="*/ 2147483647 w 1090"/>
                <a:gd name="T29" fmla="*/ 2147483647 h 879"/>
                <a:gd name="T30" fmla="*/ 2147483647 w 1090"/>
                <a:gd name="T31" fmla="*/ 2147483647 h 879"/>
                <a:gd name="T32" fmla="*/ 0 w 1090"/>
                <a:gd name="T33" fmla="*/ 2147483647 h 8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0"/>
                <a:gd name="T52" fmla="*/ 0 h 879"/>
                <a:gd name="T53" fmla="*/ 1090 w 1090"/>
                <a:gd name="T54" fmla="*/ 879 h 8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0" h="879">
                  <a:moveTo>
                    <a:pt x="0" y="554"/>
                  </a:moveTo>
                  <a:lnTo>
                    <a:pt x="175" y="790"/>
                  </a:lnTo>
                  <a:lnTo>
                    <a:pt x="483" y="743"/>
                  </a:lnTo>
                  <a:lnTo>
                    <a:pt x="569" y="805"/>
                  </a:lnTo>
                  <a:lnTo>
                    <a:pt x="648" y="671"/>
                  </a:lnTo>
                  <a:lnTo>
                    <a:pt x="873" y="879"/>
                  </a:lnTo>
                  <a:lnTo>
                    <a:pt x="853" y="552"/>
                  </a:lnTo>
                  <a:lnTo>
                    <a:pt x="1019" y="388"/>
                  </a:lnTo>
                  <a:lnTo>
                    <a:pt x="1090" y="243"/>
                  </a:lnTo>
                  <a:lnTo>
                    <a:pt x="945" y="217"/>
                  </a:lnTo>
                  <a:lnTo>
                    <a:pt x="962" y="0"/>
                  </a:lnTo>
                  <a:lnTo>
                    <a:pt x="832" y="55"/>
                  </a:lnTo>
                  <a:lnTo>
                    <a:pt x="600" y="45"/>
                  </a:lnTo>
                  <a:lnTo>
                    <a:pt x="569" y="182"/>
                  </a:lnTo>
                  <a:lnTo>
                    <a:pt x="241" y="178"/>
                  </a:lnTo>
                  <a:lnTo>
                    <a:pt x="217" y="554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56"/>
            <p:cNvSpPr>
              <a:spLocks/>
            </p:cNvSpPr>
            <p:nvPr/>
          </p:nvSpPr>
          <p:spPr bwMode="auto">
            <a:xfrm>
              <a:off x="3895725" y="3263900"/>
              <a:ext cx="773113" cy="714375"/>
            </a:xfrm>
            <a:custGeom>
              <a:avLst/>
              <a:gdLst>
                <a:gd name="T0" fmla="*/ 0 w 1069"/>
                <a:gd name="T1" fmla="*/ 0 h 929"/>
                <a:gd name="T2" fmla="*/ 2147483647 w 1069"/>
                <a:gd name="T3" fmla="*/ 2147483647 h 929"/>
                <a:gd name="T4" fmla="*/ 2147483647 w 1069"/>
                <a:gd name="T5" fmla="*/ 2147483647 h 929"/>
                <a:gd name="T6" fmla="*/ 2147483647 w 1069"/>
                <a:gd name="T7" fmla="*/ 2147483647 h 929"/>
                <a:gd name="T8" fmla="*/ 2147483647 w 1069"/>
                <a:gd name="T9" fmla="*/ 2147483647 h 929"/>
                <a:gd name="T10" fmla="*/ 2147483647 w 1069"/>
                <a:gd name="T11" fmla="*/ 2147483647 h 929"/>
                <a:gd name="T12" fmla="*/ 2147483647 w 1069"/>
                <a:gd name="T13" fmla="*/ 2147483647 h 929"/>
                <a:gd name="T14" fmla="*/ 2147483647 w 1069"/>
                <a:gd name="T15" fmla="*/ 2147483647 h 929"/>
                <a:gd name="T16" fmla="*/ 2147483647 w 1069"/>
                <a:gd name="T17" fmla="*/ 2147483647 h 929"/>
                <a:gd name="T18" fmla="*/ 2147483647 w 1069"/>
                <a:gd name="T19" fmla="*/ 2147483647 h 929"/>
                <a:gd name="T20" fmla="*/ 2147483647 w 1069"/>
                <a:gd name="T21" fmla="*/ 2147483647 h 929"/>
                <a:gd name="T22" fmla="*/ 0 w 1069"/>
                <a:gd name="T23" fmla="*/ 0 h 9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9"/>
                <a:gd name="T37" fmla="*/ 0 h 929"/>
                <a:gd name="T38" fmla="*/ 1069 w 1069"/>
                <a:gd name="T39" fmla="*/ 929 h 9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9" h="929">
                  <a:moveTo>
                    <a:pt x="0" y="0"/>
                  </a:moveTo>
                  <a:lnTo>
                    <a:pt x="55" y="417"/>
                  </a:lnTo>
                  <a:lnTo>
                    <a:pt x="163" y="521"/>
                  </a:lnTo>
                  <a:lnTo>
                    <a:pt x="293" y="466"/>
                  </a:lnTo>
                  <a:lnTo>
                    <a:pt x="276" y="683"/>
                  </a:lnTo>
                  <a:lnTo>
                    <a:pt x="421" y="709"/>
                  </a:lnTo>
                  <a:lnTo>
                    <a:pt x="350" y="854"/>
                  </a:lnTo>
                  <a:lnTo>
                    <a:pt x="742" y="929"/>
                  </a:lnTo>
                  <a:lnTo>
                    <a:pt x="757" y="464"/>
                  </a:lnTo>
                  <a:lnTo>
                    <a:pt x="1053" y="483"/>
                  </a:lnTo>
                  <a:lnTo>
                    <a:pt x="1069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651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57"/>
            <p:cNvSpPr>
              <a:spLocks/>
            </p:cNvSpPr>
            <p:nvPr/>
          </p:nvSpPr>
          <p:spPr bwMode="auto">
            <a:xfrm>
              <a:off x="3270250" y="2070100"/>
              <a:ext cx="647700" cy="774700"/>
            </a:xfrm>
            <a:custGeom>
              <a:avLst/>
              <a:gdLst>
                <a:gd name="T0" fmla="*/ 0 w 899"/>
                <a:gd name="T1" fmla="*/ 2147483647 h 1008"/>
                <a:gd name="T2" fmla="*/ 2147483647 w 899"/>
                <a:gd name="T3" fmla="*/ 2147483647 h 1008"/>
                <a:gd name="T4" fmla="*/ 2147483647 w 899"/>
                <a:gd name="T5" fmla="*/ 2147483647 h 1008"/>
                <a:gd name="T6" fmla="*/ 2147483647 w 899"/>
                <a:gd name="T7" fmla="*/ 0 h 1008"/>
                <a:gd name="T8" fmla="*/ 2147483647 w 899"/>
                <a:gd name="T9" fmla="*/ 2147483647 h 1008"/>
                <a:gd name="T10" fmla="*/ 2147483647 w 899"/>
                <a:gd name="T11" fmla="*/ 2147483647 h 1008"/>
                <a:gd name="T12" fmla="*/ 2147483647 w 899"/>
                <a:gd name="T13" fmla="*/ 2147483647 h 1008"/>
                <a:gd name="T14" fmla="*/ 2147483647 w 899"/>
                <a:gd name="T15" fmla="*/ 2147483647 h 1008"/>
                <a:gd name="T16" fmla="*/ 2147483647 w 899"/>
                <a:gd name="T17" fmla="*/ 2147483647 h 1008"/>
                <a:gd name="T18" fmla="*/ 2147483647 w 899"/>
                <a:gd name="T19" fmla="*/ 2147483647 h 1008"/>
                <a:gd name="T20" fmla="*/ 2147483647 w 899"/>
                <a:gd name="T21" fmla="*/ 2147483647 h 1008"/>
                <a:gd name="T22" fmla="*/ 2147483647 w 899"/>
                <a:gd name="T23" fmla="*/ 2147483647 h 1008"/>
                <a:gd name="T24" fmla="*/ 0 w 899"/>
                <a:gd name="T25" fmla="*/ 2147483647 h 10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9"/>
                <a:gd name="T40" fmla="*/ 0 h 1008"/>
                <a:gd name="T41" fmla="*/ 899 w 899"/>
                <a:gd name="T42" fmla="*/ 1008 h 10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9" h="1008">
                  <a:moveTo>
                    <a:pt x="0" y="999"/>
                  </a:moveTo>
                  <a:lnTo>
                    <a:pt x="9" y="652"/>
                  </a:lnTo>
                  <a:lnTo>
                    <a:pt x="40" y="197"/>
                  </a:lnTo>
                  <a:lnTo>
                    <a:pt x="244" y="0"/>
                  </a:lnTo>
                  <a:lnTo>
                    <a:pt x="355" y="193"/>
                  </a:lnTo>
                  <a:lnTo>
                    <a:pt x="540" y="290"/>
                  </a:lnTo>
                  <a:lnTo>
                    <a:pt x="733" y="70"/>
                  </a:lnTo>
                  <a:lnTo>
                    <a:pt x="899" y="29"/>
                  </a:lnTo>
                  <a:lnTo>
                    <a:pt x="895" y="355"/>
                  </a:lnTo>
                  <a:lnTo>
                    <a:pt x="897" y="879"/>
                  </a:lnTo>
                  <a:lnTo>
                    <a:pt x="595" y="868"/>
                  </a:lnTo>
                  <a:lnTo>
                    <a:pt x="589" y="1008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8"/>
            <p:cNvSpPr>
              <a:spLocks/>
            </p:cNvSpPr>
            <p:nvPr/>
          </p:nvSpPr>
          <p:spPr bwMode="auto">
            <a:xfrm>
              <a:off x="4019550" y="3849688"/>
              <a:ext cx="611188" cy="674687"/>
            </a:xfrm>
            <a:custGeom>
              <a:avLst/>
              <a:gdLst>
                <a:gd name="T0" fmla="*/ 0 w 849"/>
                <a:gd name="T1" fmla="*/ 2147483647 h 878"/>
                <a:gd name="T2" fmla="*/ 2147483647 w 849"/>
                <a:gd name="T3" fmla="*/ 2147483647 h 878"/>
                <a:gd name="T4" fmla="*/ 2147483647 w 849"/>
                <a:gd name="T5" fmla="*/ 2147483647 h 878"/>
                <a:gd name="T6" fmla="*/ 2147483647 w 849"/>
                <a:gd name="T7" fmla="*/ 2147483647 h 878"/>
                <a:gd name="T8" fmla="*/ 2147483647 w 849"/>
                <a:gd name="T9" fmla="*/ 2147483647 h 878"/>
                <a:gd name="T10" fmla="*/ 2147483647 w 849"/>
                <a:gd name="T11" fmla="*/ 2147483647 h 878"/>
                <a:gd name="T12" fmla="*/ 2147483647 w 849"/>
                <a:gd name="T13" fmla="*/ 2147483647 h 878"/>
                <a:gd name="T14" fmla="*/ 2147483647 w 849"/>
                <a:gd name="T15" fmla="*/ 2147483647 h 878"/>
                <a:gd name="T16" fmla="*/ 2147483647 w 849"/>
                <a:gd name="T17" fmla="*/ 2147483647 h 878"/>
                <a:gd name="T18" fmla="*/ 2147483647 w 849"/>
                <a:gd name="T19" fmla="*/ 2147483647 h 878"/>
                <a:gd name="T20" fmla="*/ 2147483647 w 849"/>
                <a:gd name="T21" fmla="*/ 2147483647 h 878"/>
                <a:gd name="T22" fmla="*/ 2147483647 w 849"/>
                <a:gd name="T23" fmla="*/ 2147483647 h 878"/>
                <a:gd name="T24" fmla="*/ 2147483647 w 849"/>
                <a:gd name="T25" fmla="*/ 0 h 878"/>
                <a:gd name="T26" fmla="*/ 0 w 849"/>
                <a:gd name="T27" fmla="*/ 2147483647 h 8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9"/>
                <a:gd name="T43" fmla="*/ 0 h 878"/>
                <a:gd name="T44" fmla="*/ 849 w 849"/>
                <a:gd name="T45" fmla="*/ 878 h 8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9" h="878">
                  <a:moveTo>
                    <a:pt x="0" y="164"/>
                  </a:moveTo>
                  <a:lnTo>
                    <a:pt x="20" y="491"/>
                  </a:lnTo>
                  <a:lnTo>
                    <a:pt x="12" y="698"/>
                  </a:lnTo>
                  <a:lnTo>
                    <a:pt x="350" y="729"/>
                  </a:lnTo>
                  <a:lnTo>
                    <a:pt x="627" y="878"/>
                  </a:lnTo>
                  <a:lnTo>
                    <a:pt x="833" y="806"/>
                  </a:lnTo>
                  <a:lnTo>
                    <a:pt x="849" y="530"/>
                  </a:lnTo>
                  <a:lnTo>
                    <a:pt x="768" y="527"/>
                  </a:lnTo>
                  <a:lnTo>
                    <a:pt x="771" y="417"/>
                  </a:lnTo>
                  <a:lnTo>
                    <a:pt x="778" y="231"/>
                  </a:lnTo>
                  <a:lnTo>
                    <a:pt x="561" y="223"/>
                  </a:lnTo>
                  <a:lnTo>
                    <a:pt x="558" y="75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59"/>
            <p:cNvSpPr>
              <a:spLocks/>
            </p:cNvSpPr>
            <p:nvPr/>
          </p:nvSpPr>
          <p:spPr bwMode="auto">
            <a:xfrm>
              <a:off x="3884613" y="2808288"/>
              <a:ext cx="774700" cy="501650"/>
            </a:xfrm>
            <a:custGeom>
              <a:avLst/>
              <a:gdLst>
                <a:gd name="T0" fmla="*/ 0 w 1073"/>
                <a:gd name="T1" fmla="*/ 2147483647 h 651"/>
                <a:gd name="T2" fmla="*/ 2147483647 w 1073"/>
                <a:gd name="T3" fmla="*/ 0 h 651"/>
                <a:gd name="T4" fmla="*/ 2147483647 w 1073"/>
                <a:gd name="T5" fmla="*/ 2147483647 h 651"/>
                <a:gd name="T6" fmla="*/ 2147483647 w 1073"/>
                <a:gd name="T7" fmla="*/ 2147483647 h 651"/>
                <a:gd name="T8" fmla="*/ 0 w 1073"/>
                <a:gd name="T9" fmla="*/ 2147483647 h 6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3"/>
                <a:gd name="T16" fmla="*/ 0 h 651"/>
                <a:gd name="T17" fmla="*/ 1073 w 1073"/>
                <a:gd name="T18" fmla="*/ 651 h 6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3" h="651">
                  <a:moveTo>
                    <a:pt x="0" y="592"/>
                  </a:moveTo>
                  <a:lnTo>
                    <a:pt x="39" y="0"/>
                  </a:lnTo>
                  <a:lnTo>
                    <a:pt x="1073" y="38"/>
                  </a:lnTo>
                  <a:lnTo>
                    <a:pt x="1069" y="65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CCFF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60"/>
            <p:cNvSpPr>
              <a:spLocks/>
            </p:cNvSpPr>
            <p:nvPr/>
          </p:nvSpPr>
          <p:spPr bwMode="auto">
            <a:xfrm>
              <a:off x="4660900" y="1976438"/>
              <a:ext cx="428625" cy="815975"/>
            </a:xfrm>
            <a:custGeom>
              <a:avLst/>
              <a:gdLst>
                <a:gd name="T0" fmla="*/ 0 w 594"/>
                <a:gd name="T1" fmla="*/ 2147483647 h 1062"/>
                <a:gd name="T2" fmla="*/ 2147483647 w 594"/>
                <a:gd name="T3" fmla="*/ 2147483647 h 1062"/>
                <a:gd name="T4" fmla="*/ 2147483647 w 594"/>
                <a:gd name="T5" fmla="*/ 0 h 1062"/>
                <a:gd name="T6" fmla="*/ 2147483647 w 594"/>
                <a:gd name="T7" fmla="*/ 2147483647 h 1062"/>
                <a:gd name="T8" fmla="*/ 2147483647 w 594"/>
                <a:gd name="T9" fmla="*/ 2147483647 h 1062"/>
                <a:gd name="T10" fmla="*/ 2147483647 w 594"/>
                <a:gd name="T11" fmla="*/ 2147483647 h 1062"/>
                <a:gd name="T12" fmla="*/ 2147483647 w 594"/>
                <a:gd name="T13" fmla="*/ 2147483647 h 1062"/>
                <a:gd name="T14" fmla="*/ 0 w 594"/>
                <a:gd name="T15" fmla="*/ 2147483647 h 10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4"/>
                <a:gd name="T25" fmla="*/ 0 h 1062"/>
                <a:gd name="T26" fmla="*/ 594 w 594"/>
                <a:gd name="T27" fmla="*/ 1062 h 10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4" h="1062">
                  <a:moveTo>
                    <a:pt x="0" y="1049"/>
                  </a:moveTo>
                  <a:lnTo>
                    <a:pt x="8" y="605"/>
                  </a:lnTo>
                  <a:lnTo>
                    <a:pt x="28" y="0"/>
                  </a:lnTo>
                  <a:lnTo>
                    <a:pt x="594" y="29"/>
                  </a:lnTo>
                  <a:lnTo>
                    <a:pt x="587" y="781"/>
                  </a:lnTo>
                  <a:lnTo>
                    <a:pt x="448" y="777"/>
                  </a:lnTo>
                  <a:lnTo>
                    <a:pt x="436" y="1062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61"/>
            <p:cNvSpPr>
              <a:spLocks/>
            </p:cNvSpPr>
            <p:nvPr/>
          </p:nvSpPr>
          <p:spPr bwMode="auto">
            <a:xfrm>
              <a:off x="3913188" y="2411413"/>
              <a:ext cx="754062" cy="493712"/>
            </a:xfrm>
            <a:custGeom>
              <a:avLst/>
              <a:gdLst>
                <a:gd name="T0" fmla="*/ 0 w 1045"/>
                <a:gd name="T1" fmla="*/ 2147483647 h 643"/>
                <a:gd name="T2" fmla="*/ 2147483647 w 1045"/>
                <a:gd name="T3" fmla="*/ 2147483647 h 643"/>
                <a:gd name="T4" fmla="*/ 2147483647 w 1045"/>
                <a:gd name="T5" fmla="*/ 0 h 643"/>
                <a:gd name="T6" fmla="*/ 2147483647 w 1045"/>
                <a:gd name="T7" fmla="*/ 2147483647 h 643"/>
                <a:gd name="T8" fmla="*/ 2147483647 w 1045"/>
                <a:gd name="T9" fmla="*/ 2147483647 h 643"/>
                <a:gd name="T10" fmla="*/ 2147483647 w 1045"/>
                <a:gd name="T11" fmla="*/ 2147483647 h 643"/>
                <a:gd name="T12" fmla="*/ 0 w 1045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5"/>
                <a:gd name="T22" fmla="*/ 0 h 643"/>
                <a:gd name="T23" fmla="*/ 1045 w 1045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5" h="643">
                  <a:moveTo>
                    <a:pt x="0" y="605"/>
                  </a:moveTo>
                  <a:lnTo>
                    <a:pt x="4" y="524"/>
                  </a:lnTo>
                  <a:lnTo>
                    <a:pt x="2" y="0"/>
                  </a:lnTo>
                  <a:lnTo>
                    <a:pt x="1045" y="39"/>
                  </a:lnTo>
                  <a:lnTo>
                    <a:pt x="1037" y="483"/>
                  </a:lnTo>
                  <a:lnTo>
                    <a:pt x="1034" y="643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62"/>
            <p:cNvSpPr>
              <a:spLocks/>
            </p:cNvSpPr>
            <p:nvPr/>
          </p:nvSpPr>
          <p:spPr bwMode="auto">
            <a:xfrm>
              <a:off x="3914775" y="1946275"/>
              <a:ext cx="766763" cy="495300"/>
            </a:xfrm>
            <a:custGeom>
              <a:avLst/>
              <a:gdLst>
                <a:gd name="T0" fmla="*/ 0 w 1063"/>
                <a:gd name="T1" fmla="*/ 2147483647 h 643"/>
                <a:gd name="T2" fmla="*/ 2147483647 w 1063"/>
                <a:gd name="T3" fmla="*/ 2147483647 h 643"/>
                <a:gd name="T4" fmla="*/ 2147483647 w 1063"/>
                <a:gd name="T5" fmla="*/ 0 h 643"/>
                <a:gd name="T6" fmla="*/ 2147483647 w 1063"/>
                <a:gd name="T7" fmla="*/ 2147483647 h 643"/>
                <a:gd name="T8" fmla="*/ 2147483647 w 1063"/>
                <a:gd name="T9" fmla="*/ 2147483647 h 643"/>
                <a:gd name="T10" fmla="*/ 2147483647 w 1063"/>
                <a:gd name="T11" fmla="*/ 2147483647 h 643"/>
                <a:gd name="T12" fmla="*/ 0 w 1063"/>
                <a:gd name="T13" fmla="*/ 2147483647 h 6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3"/>
                <a:gd name="T22" fmla="*/ 0 h 643"/>
                <a:gd name="T23" fmla="*/ 1063 w 1063"/>
                <a:gd name="T24" fmla="*/ 643 h 6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3" h="643">
                  <a:moveTo>
                    <a:pt x="0" y="604"/>
                  </a:moveTo>
                  <a:lnTo>
                    <a:pt x="4" y="278"/>
                  </a:lnTo>
                  <a:lnTo>
                    <a:pt x="24" y="0"/>
                  </a:lnTo>
                  <a:lnTo>
                    <a:pt x="631" y="13"/>
                  </a:lnTo>
                  <a:lnTo>
                    <a:pt x="1063" y="38"/>
                  </a:lnTo>
                  <a:lnTo>
                    <a:pt x="1043" y="643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3"/>
            <p:cNvSpPr>
              <a:spLocks/>
            </p:cNvSpPr>
            <p:nvPr/>
          </p:nvSpPr>
          <p:spPr bwMode="auto">
            <a:xfrm>
              <a:off x="3297238" y="1362075"/>
              <a:ext cx="635000" cy="998538"/>
            </a:xfrm>
            <a:custGeom>
              <a:avLst/>
              <a:gdLst>
                <a:gd name="T0" fmla="*/ 0 w 879"/>
                <a:gd name="T1" fmla="*/ 2147483647 h 1298"/>
                <a:gd name="T2" fmla="*/ 2147483647 w 879"/>
                <a:gd name="T3" fmla="*/ 2147483647 h 1298"/>
                <a:gd name="T4" fmla="*/ 2147483647 w 879"/>
                <a:gd name="T5" fmla="*/ 2147483647 h 1298"/>
                <a:gd name="T6" fmla="*/ 2147483647 w 879"/>
                <a:gd name="T7" fmla="*/ 0 h 1298"/>
                <a:gd name="T8" fmla="*/ 2147483647 w 879"/>
                <a:gd name="T9" fmla="*/ 2147483647 h 1298"/>
                <a:gd name="T10" fmla="*/ 2147483647 w 879"/>
                <a:gd name="T11" fmla="*/ 2147483647 h 1298"/>
                <a:gd name="T12" fmla="*/ 2147483647 w 879"/>
                <a:gd name="T13" fmla="*/ 2147483647 h 1298"/>
                <a:gd name="T14" fmla="*/ 2147483647 w 879"/>
                <a:gd name="T15" fmla="*/ 2147483647 h 1298"/>
                <a:gd name="T16" fmla="*/ 2147483647 w 879"/>
                <a:gd name="T17" fmla="*/ 2147483647 h 1298"/>
                <a:gd name="T18" fmla="*/ 2147483647 w 879"/>
                <a:gd name="T19" fmla="*/ 2147483647 h 1298"/>
                <a:gd name="T20" fmla="*/ 2147483647 w 879"/>
                <a:gd name="T21" fmla="*/ 2147483647 h 1298"/>
                <a:gd name="T22" fmla="*/ 2147483647 w 879"/>
                <a:gd name="T23" fmla="*/ 2147483647 h 1298"/>
                <a:gd name="T24" fmla="*/ 0 w 879"/>
                <a:gd name="T25" fmla="*/ 2147483647 h 12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9"/>
                <a:gd name="T40" fmla="*/ 0 h 1298"/>
                <a:gd name="T41" fmla="*/ 879 w 879"/>
                <a:gd name="T42" fmla="*/ 1298 h 12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9" h="1298">
                  <a:moveTo>
                    <a:pt x="0" y="1205"/>
                  </a:moveTo>
                  <a:lnTo>
                    <a:pt x="11" y="920"/>
                  </a:lnTo>
                  <a:lnTo>
                    <a:pt x="48" y="148"/>
                  </a:lnTo>
                  <a:lnTo>
                    <a:pt x="56" y="0"/>
                  </a:lnTo>
                  <a:lnTo>
                    <a:pt x="603" y="23"/>
                  </a:lnTo>
                  <a:lnTo>
                    <a:pt x="589" y="737"/>
                  </a:lnTo>
                  <a:lnTo>
                    <a:pt x="879" y="759"/>
                  </a:lnTo>
                  <a:lnTo>
                    <a:pt x="859" y="1037"/>
                  </a:lnTo>
                  <a:lnTo>
                    <a:pt x="693" y="1078"/>
                  </a:lnTo>
                  <a:lnTo>
                    <a:pt x="500" y="1298"/>
                  </a:lnTo>
                  <a:lnTo>
                    <a:pt x="315" y="1201"/>
                  </a:lnTo>
                  <a:lnTo>
                    <a:pt x="204" y="1008"/>
                  </a:lnTo>
                  <a:lnTo>
                    <a:pt x="0" y="1205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64"/>
            <p:cNvSpPr>
              <a:spLocks/>
            </p:cNvSpPr>
            <p:nvPr/>
          </p:nvSpPr>
          <p:spPr bwMode="auto">
            <a:xfrm>
              <a:off x="3338513" y="806450"/>
              <a:ext cx="711200" cy="574675"/>
            </a:xfrm>
            <a:custGeom>
              <a:avLst/>
              <a:gdLst>
                <a:gd name="T0" fmla="*/ 0 w 985"/>
                <a:gd name="T1" fmla="*/ 2147483647 h 745"/>
                <a:gd name="T2" fmla="*/ 2147483647 w 985"/>
                <a:gd name="T3" fmla="*/ 0 h 745"/>
                <a:gd name="T4" fmla="*/ 2147483647 w 985"/>
                <a:gd name="T5" fmla="*/ 2147483647 h 745"/>
                <a:gd name="T6" fmla="*/ 2147483647 w 985"/>
                <a:gd name="T7" fmla="*/ 2147483647 h 745"/>
                <a:gd name="T8" fmla="*/ 2147483647 w 985"/>
                <a:gd name="T9" fmla="*/ 2147483647 h 745"/>
                <a:gd name="T10" fmla="*/ 2147483647 w 985"/>
                <a:gd name="T11" fmla="*/ 2147483647 h 745"/>
                <a:gd name="T12" fmla="*/ 2147483647 w 985"/>
                <a:gd name="T13" fmla="*/ 2147483647 h 745"/>
                <a:gd name="T14" fmla="*/ 0 w 985"/>
                <a:gd name="T15" fmla="*/ 2147483647 h 7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"/>
                <a:gd name="T25" fmla="*/ 0 h 745"/>
                <a:gd name="T26" fmla="*/ 985 w 985"/>
                <a:gd name="T27" fmla="*/ 745 h 7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" h="745">
                  <a:moveTo>
                    <a:pt x="0" y="722"/>
                  </a:moveTo>
                  <a:lnTo>
                    <a:pt x="26" y="0"/>
                  </a:lnTo>
                  <a:lnTo>
                    <a:pt x="649" y="26"/>
                  </a:lnTo>
                  <a:lnTo>
                    <a:pt x="751" y="31"/>
                  </a:lnTo>
                  <a:lnTo>
                    <a:pt x="985" y="378"/>
                  </a:lnTo>
                  <a:lnTo>
                    <a:pt x="972" y="744"/>
                  </a:lnTo>
                  <a:lnTo>
                    <a:pt x="547" y="745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65"/>
            <p:cNvSpPr>
              <a:spLocks/>
            </p:cNvSpPr>
            <p:nvPr/>
          </p:nvSpPr>
          <p:spPr bwMode="auto">
            <a:xfrm>
              <a:off x="4368800" y="1500188"/>
              <a:ext cx="844550" cy="496887"/>
            </a:xfrm>
            <a:custGeom>
              <a:avLst/>
              <a:gdLst>
                <a:gd name="T0" fmla="*/ 0 w 1170"/>
                <a:gd name="T1" fmla="*/ 2147483647 h 647"/>
                <a:gd name="T2" fmla="*/ 2147483647 w 1170"/>
                <a:gd name="T3" fmla="*/ 0 h 647"/>
                <a:gd name="T4" fmla="*/ 2147483647 w 1170"/>
                <a:gd name="T5" fmla="*/ 2147483647 h 647"/>
                <a:gd name="T6" fmla="*/ 2147483647 w 1170"/>
                <a:gd name="T7" fmla="*/ 2147483647 h 647"/>
                <a:gd name="T8" fmla="*/ 2147483647 w 1170"/>
                <a:gd name="T9" fmla="*/ 2147483647 h 647"/>
                <a:gd name="T10" fmla="*/ 2147483647 w 1170"/>
                <a:gd name="T11" fmla="*/ 2147483647 h 647"/>
                <a:gd name="T12" fmla="*/ 2147483647 w 1170"/>
                <a:gd name="T13" fmla="*/ 2147483647 h 647"/>
                <a:gd name="T14" fmla="*/ 2147483647 w 1170"/>
                <a:gd name="T15" fmla="*/ 2147483647 h 647"/>
                <a:gd name="T16" fmla="*/ 2147483647 w 1170"/>
                <a:gd name="T17" fmla="*/ 2147483647 h 647"/>
                <a:gd name="T18" fmla="*/ 0 w 1170"/>
                <a:gd name="T19" fmla="*/ 2147483647 h 6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0"/>
                <a:gd name="T31" fmla="*/ 0 h 647"/>
                <a:gd name="T32" fmla="*/ 1170 w 1170"/>
                <a:gd name="T33" fmla="*/ 647 h 6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0" h="647">
                  <a:moveTo>
                    <a:pt x="0" y="593"/>
                  </a:moveTo>
                  <a:lnTo>
                    <a:pt x="5" y="0"/>
                  </a:lnTo>
                  <a:lnTo>
                    <a:pt x="400" y="201"/>
                  </a:lnTo>
                  <a:lnTo>
                    <a:pt x="571" y="198"/>
                  </a:lnTo>
                  <a:lnTo>
                    <a:pt x="574" y="97"/>
                  </a:lnTo>
                  <a:lnTo>
                    <a:pt x="1170" y="105"/>
                  </a:lnTo>
                  <a:lnTo>
                    <a:pt x="1147" y="640"/>
                  </a:lnTo>
                  <a:lnTo>
                    <a:pt x="998" y="647"/>
                  </a:lnTo>
                  <a:lnTo>
                    <a:pt x="432" y="618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66"/>
            <p:cNvSpPr>
              <a:spLocks/>
            </p:cNvSpPr>
            <p:nvPr/>
          </p:nvSpPr>
          <p:spPr bwMode="auto">
            <a:xfrm>
              <a:off x="3879850" y="831850"/>
              <a:ext cx="914400" cy="823913"/>
            </a:xfrm>
            <a:custGeom>
              <a:avLst/>
              <a:gdLst>
                <a:gd name="T0" fmla="*/ 0 w 1269"/>
                <a:gd name="T1" fmla="*/ 0 h 1071"/>
                <a:gd name="T2" fmla="*/ 2147483647 w 1269"/>
                <a:gd name="T3" fmla="*/ 2147483647 h 1071"/>
                <a:gd name="T4" fmla="*/ 2147483647 w 1269"/>
                <a:gd name="T5" fmla="*/ 2147483647 h 1071"/>
                <a:gd name="T6" fmla="*/ 2147483647 w 1269"/>
                <a:gd name="T7" fmla="*/ 2147483647 h 1071"/>
                <a:gd name="T8" fmla="*/ 2147483647 w 1269"/>
                <a:gd name="T9" fmla="*/ 2147483647 h 1071"/>
                <a:gd name="T10" fmla="*/ 2147483647 w 1269"/>
                <a:gd name="T11" fmla="*/ 2147483647 h 1071"/>
                <a:gd name="T12" fmla="*/ 2147483647 w 1269"/>
                <a:gd name="T13" fmla="*/ 2147483647 h 1071"/>
                <a:gd name="T14" fmla="*/ 2147483647 w 1269"/>
                <a:gd name="T15" fmla="*/ 2147483647 h 1071"/>
                <a:gd name="T16" fmla="*/ 2147483647 w 1269"/>
                <a:gd name="T17" fmla="*/ 2147483647 h 1071"/>
                <a:gd name="T18" fmla="*/ 0 w 1269"/>
                <a:gd name="T19" fmla="*/ 0 h 10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9"/>
                <a:gd name="T31" fmla="*/ 0 h 1071"/>
                <a:gd name="T32" fmla="*/ 1269 w 1269"/>
                <a:gd name="T33" fmla="*/ 1071 h 10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9" h="1071">
                  <a:moveTo>
                    <a:pt x="0" y="0"/>
                  </a:moveTo>
                  <a:lnTo>
                    <a:pt x="234" y="347"/>
                  </a:lnTo>
                  <a:lnTo>
                    <a:pt x="465" y="434"/>
                  </a:lnTo>
                  <a:lnTo>
                    <a:pt x="684" y="870"/>
                  </a:lnTo>
                  <a:lnTo>
                    <a:pt x="1079" y="1071"/>
                  </a:lnTo>
                  <a:lnTo>
                    <a:pt x="1250" y="1068"/>
                  </a:lnTo>
                  <a:lnTo>
                    <a:pt x="1253" y="967"/>
                  </a:lnTo>
                  <a:lnTo>
                    <a:pt x="1269" y="36"/>
                  </a:lnTo>
                  <a:lnTo>
                    <a:pt x="62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67"/>
            <p:cNvSpPr>
              <a:spLocks/>
            </p:cNvSpPr>
            <p:nvPr/>
          </p:nvSpPr>
          <p:spPr bwMode="auto">
            <a:xfrm>
              <a:off x="3722688" y="1096963"/>
              <a:ext cx="650875" cy="860425"/>
            </a:xfrm>
            <a:custGeom>
              <a:avLst/>
              <a:gdLst>
                <a:gd name="T0" fmla="*/ 0 w 902"/>
                <a:gd name="T1" fmla="*/ 2147483647 h 1116"/>
                <a:gd name="T2" fmla="*/ 2147483647 w 902"/>
                <a:gd name="T3" fmla="*/ 2147483647 h 1116"/>
                <a:gd name="T4" fmla="*/ 2147483647 w 902"/>
                <a:gd name="T5" fmla="*/ 2147483647 h 1116"/>
                <a:gd name="T6" fmla="*/ 2147483647 w 902"/>
                <a:gd name="T7" fmla="*/ 0 h 1116"/>
                <a:gd name="T8" fmla="*/ 2147483647 w 902"/>
                <a:gd name="T9" fmla="*/ 2147483647 h 1116"/>
                <a:gd name="T10" fmla="*/ 2147483647 w 902"/>
                <a:gd name="T11" fmla="*/ 2147483647 h 1116"/>
                <a:gd name="T12" fmla="*/ 2147483647 w 902"/>
                <a:gd name="T13" fmla="*/ 2147483647 h 1116"/>
                <a:gd name="T14" fmla="*/ 2147483647 w 902"/>
                <a:gd name="T15" fmla="*/ 2147483647 h 1116"/>
                <a:gd name="T16" fmla="*/ 0 w 902"/>
                <a:gd name="T17" fmla="*/ 2147483647 h 1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2"/>
                <a:gd name="T28" fmla="*/ 0 h 1116"/>
                <a:gd name="T29" fmla="*/ 902 w 902"/>
                <a:gd name="T30" fmla="*/ 1116 h 1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2" h="1116">
                  <a:moveTo>
                    <a:pt x="0" y="1081"/>
                  </a:moveTo>
                  <a:lnTo>
                    <a:pt x="14" y="367"/>
                  </a:lnTo>
                  <a:lnTo>
                    <a:pt x="439" y="366"/>
                  </a:lnTo>
                  <a:lnTo>
                    <a:pt x="452" y="0"/>
                  </a:lnTo>
                  <a:lnTo>
                    <a:pt x="683" y="87"/>
                  </a:lnTo>
                  <a:lnTo>
                    <a:pt x="902" y="523"/>
                  </a:lnTo>
                  <a:lnTo>
                    <a:pt x="897" y="1116"/>
                  </a:lnTo>
                  <a:lnTo>
                    <a:pt x="290" y="1103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rgbClr val="FFCCFF"/>
            </a:solidFill>
            <a:ln w="165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Rectangle 169"/>
            <p:cNvSpPr>
              <a:spLocks noChangeArrowheads="1"/>
            </p:cNvSpPr>
            <p:nvPr/>
          </p:nvSpPr>
          <p:spPr bwMode="auto">
            <a:xfrm>
              <a:off x="3581400" y="1895475"/>
              <a:ext cx="1246188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Text Box 170"/>
            <p:cNvSpPr txBox="1">
              <a:spLocks noChangeArrowheads="1"/>
            </p:cNvSpPr>
            <p:nvPr/>
          </p:nvSpPr>
          <p:spPr bwMode="auto">
            <a:xfrm>
              <a:off x="3532094" y="1701799"/>
              <a:ext cx="1745761" cy="6556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7" name="Rectangle 171"/>
            <p:cNvSpPr>
              <a:spLocks noChangeArrowheads="1"/>
            </p:cNvSpPr>
            <p:nvPr/>
          </p:nvSpPr>
          <p:spPr bwMode="auto">
            <a:xfrm>
              <a:off x="3581400" y="3444875"/>
              <a:ext cx="914400" cy="2952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Text Box 172"/>
            <p:cNvSpPr txBox="1">
              <a:spLocks noChangeArrowheads="1"/>
            </p:cNvSpPr>
            <p:nvPr/>
          </p:nvSpPr>
          <p:spPr bwMode="auto">
            <a:xfrm>
              <a:off x="3629023" y="3473446"/>
              <a:ext cx="1945606" cy="6556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Southwest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89" name="Rectangle 173"/>
            <p:cNvSpPr>
              <a:spLocks noChangeArrowheads="1"/>
            </p:cNvSpPr>
            <p:nvPr/>
          </p:nvSpPr>
          <p:spPr bwMode="auto">
            <a:xfrm>
              <a:off x="7206916" y="1967527"/>
              <a:ext cx="890337" cy="455817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Text Box 174"/>
            <p:cNvSpPr txBox="1">
              <a:spLocks noChangeArrowheads="1"/>
            </p:cNvSpPr>
            <p:nvPr/>
          </p:nvSpPr>
          <p:spPr bwMode="auto">
            <a:xfrm>
              <a:off x="7206917" y="1815587"/>
              <a:ext cx="1187116" cy="655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East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91" name="Rectangle 175"/>
            <p:cNvSpPr>
              <a:spLocks noChangeArrowheads="1"/>
            </p:cNvSpPr>
            <p:nvPr/>
          </p:nvSpPr>
          <p:spPr bwMode="auto">
            <a:xfrm>
              <a:off x="4945063" y="1111250"/>
              <a:ext cx="1246187" cy="295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Text Box 176"/>
            <p:cNvSpPr txBox="1">
              <a:spLocks noChangeArrowheads="1"/>
            </p:cNvSpPr>
            <p:nvPr/>
          </p:nvSpPr>
          <p:spPr bwMode="auto">
            <a:xfrm>
              <a:off x="5129462" y="1055890"/>
              <a:ext cx="1222032" cy="10927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prstClr val="black"/>
                  </a:solidFill>
                  <a:latin typeface="Arial Narrow" pitchFamily="34" charset="0"/>
                </a:rPr>
                <a:t>North central</a:t>
              </a:r>
              <a:endParaRPr lang="en-US" dirty="0">
                <a:solidFill>
                  <a:prstClr val="black"/>
                </a:solidFill>
                <a:latin typeface="Times New Roman" charset="0"/>
              </a:endParaRPr>
            </a:p>
          </p:txBody>
        </p:sp>
      </p:grpSp>
      <p:sp>
        <p:nvSpPr>
          <p:cNvPr id="94" name="Text Box 79"/>
          <p:cNvSpPr txBox="1">
            <a:spLocks noChangeArrowheads="1"/>
          </p:cNvSpPr>
          <p:nvPr/>
        </p:nvSpPr>
        <p:spPr bwMode="auto">
          <a:xfrm>
            <a:off x="838202" y="5181600"/>
            <a:ext cx="29670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* </a:t>
            </a:r>
            <a:r>
              <a:rPr lang="en-US" dirty="0" smtClean="0">
                <a:solidFill>
                  <a:prstClr val="black"/>
                </a:solidFill>
              </a:rPr>
              <a:t>2018 Average (black font)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   2018 Median (</a:t>
            </a:r>
            <a:r>
              <a:rPr lang="en-US" dirty="0" smtClean="0">
                <a:solidFill>
                  <a:schemeClr val="accent1"/>
                </a:solidFill>
              </a:rPr>
              <a:t>blue font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prstClr val="black"/>
                </a:solidFill>
              </a:rPr>
              <a:t>   2016 Average (</a:t>
            </a:r>
            <a:r>
              <a:rPr lang="en-US" dirty="0" smtClean="0">
                <a:solidFill>
                  <a:srgbClr val="FF0000"/>
                </a:solidFill>
              </a:rPr>
              <a:t>red font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999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81050" y="5105400"/>
          <a:ext cx="2790825" cy="1314450"/>
        </p:xfrm>
        <a:graphic>
          <a:graphicData uri="http://schemas.openxmlformats.org/drawingml/2006/table">
            <a:tbl>
              <a:tblPr/>
              <a:tblGrid>
                <a:gridCol w="279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4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76102"/>
            <a:ext cx="1676400" cy="88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8534400" cy="59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A1B5C0-38BD-47FB-8B6E-EC4A9B508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766FE-5D13-445B-8406-AB075CBB5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7A8F9-8CDF-43C7-B2FF-CC3F5CB371E9}">
  <ds:schemaRefs>
    <ds:schemaRef ds:uri="db382af5-41d1-4468-8b87-e2f8642e227d"/>
    <ds:schemaRef ds:uri="http://www.w3.org/XML/1998/namespace"/>
    <ds:schemaRef ds:uri="6d636ed6-4d22-4f9b-a70c-2b144907596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4556</TotalTime>
  <Words>1363</Words>
  <Application>Microsoft Office PowerPoint</Application>
  <PresentationFormat>On-screen Show (4:3)</PresentationFormat>
  <Paragraphs>439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Narrow</vt:lpstr>
      <vt:lpstr>Arial Unicode MS</vt:lpstr>
      <vt:lpstr>Calibri</vt:lpstr>
      <vt:lpstr>Calibri Light</vt:lpstr>
      <vt:lpstr>Comic Sans MS</vt:lpstr>
      <vt:lpstr>Tahoma</vt:lpstr>
      <vt:lpstr>Times New Roman</vt:lpstr>
      <vt:lpstr>Wingdings</vt:lpstr>
      <vt:lpstr>Office Theme</vt:lpstr>
      <vt:lpstr>3_Office Theme</vt:lpstr>
      <vt:lpstr>4_Office Theme</vt:lpstr>
      <vt:lpstr>2_Office Theme</vt:lpstr>
      <vt:lpstr>Clip</vt:lpstr>
      <vt:lpstr>PowerPoint Presentation</vt:lpstr>
      <vt:lpstr>PowerPoint Presentation</vt:lpstr>
      <vt:lpstr>PowerPoint Presentation</vt:lpstr>
      <vt:lpstr>Average Annual Dryland Cash Rental Rates for Wheat ($/ac.)</vt:lpstr>
      <vt:lpstr>PowerPoint Presentation</vt:lpstr>
      <vt:lpstr>PowerPoint Presentation</vt:lpstr>
      <vt:lpstr>PowerPoint Presentation</vt:lpstr>
      <vt:lpstr>Average Annual Pasture Cash Rental Rates ($/acre)*</vt:lpstr>
      <vt:lpstr>PowerPoint Presentation</vt:lpstr>
      <vt:lpstr>What Rental Arrangement Might Work the Best for You?</vt:lpstr>
      <vt:lpstr>Cash lease agreements</vt:lpstr>
      <vt:lpstr>Determining a Fair Cash Rent</vt:lpstr>
      <vt:lpstr>Cash lease advantages</vt:lpstr>
      <vt:lpstr>Cash lease disadvantages</vt:lpstr>
      <vt:lpstr>Share lease agreements </vt:lpstr>
      <vt:lpstr>Determining Equitable Share Arrangements</vt:lpstr>
      <vt:lpstr>Share lease advantages</vt:lpstr>
      <vt:lpstr>Share lease disadvantages</vt:lpstr>
      <vt:lpstr>Put Your Agreement in Writing!</vt:lpstr>
      <vt:lpstr>Additional Resources</vt:lpstr>
      <vt:lpstr>Thanks for stopping by!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Sahs</dc:creator>
  <cp:lastModifiedBy>Spradlin, Cassidy D</cp:lastModifiedBy>
  <cp:revision>153</cp:revision>
  <cp:lastPrinted>2020-02-18T15:57:33Z</cp:lastPrinted>
  <dcterms:created xsi:type="dcterms:W3CDTF">2013-04-11T18:46:12Z</dcterms:created>
  <dcterms:modified xsi:type="dcterms:W3CDTF">2020-10-14T20:59:40Z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