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E20-A012-654E-A849-03D05057BA4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34AF-38C6-8541-8C8D-24285D3F8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E20-A012-654E-A849-03D05057BA4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34AF-38C6-8541-8C8D-24285D3F8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E20-A012-654E-A849-03D05057BA4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34AF-38C6-8541-8C8D-24285D3F8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E20-A012-654E-A849-03D05057BA4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34AF-38C6-8541-8C8D-24285D3F8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E20-A012-654E-A849-03D05057BA4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34AF-38C6-8541-8C8D-24285D3F8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E20-A012-654E-A849-03D05057BA4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34AF-38C6-8541-8C8D-24285D3F8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E20-A012-654E-A849-03D05057BA4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34AF-38C6-8541-8C8D-24285D3F8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E20-A012-654E-A849-03D05057BA4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34AF-38C6-8541-8C8D-24285D3F8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E20-A012-654E-A849-03D05057BA4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34AF-38C6-8541-8C8D-24285D3F8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E20-A012-654E-A849-03D05057BA4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34AF-38C6-8541-8C8D-24285D3F8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E20-A012-654E-A849-03D05057BA4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34AF-38C6-8541-8C8D-24285D3F8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BE20-A012-654E-A849-03D05057BA4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634AF-38C6-8541-8C8D-24285D3F8D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755513"/>
            <a:ext cx="3489414" cy="325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47" y="755513"/>
            <a:ext cx="3291664" cy="310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7" y="3709115"/>
            <a:ext cx="6483734" cy="314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548" y="231820"/>
            <a:ext cx="8561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Eastern </a:t>
            </a:r>
            <a:r>
              <a:rPr lang="en-US" sz="2000" b="1" dirty="0" err="1" smtClean="0"/>
              <a:t>Redcedar</a:t>
            </a:r>
            <a:r>
              <a:rPr lang="en-US" sz="2000" b="1" dirty="0" smtClean="0"/>
              <a:t> Particleboard Panels  Made Using Modified Starch as Binder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973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" y="1143983"/>
            <a:ext cx="3582157" cy="28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02" y="927279"/>
            <a:ext cx="4945436" cy="289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3" y="3990170"/>
            <a:ext cx="3151433" cy="286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02" y="3861574"/>
            <a:ext cx="3219718" cy="312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8034" y="476518"/>
            <a:ext cx="441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Panel  manufacturing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79" y="1178328"/>
            <a:ext cx="3334190" cy="29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54" y="2189541"/>
            <a:ext cx="2735889" cy="466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90609"/>
            <a:ext cx="5003345" cy="256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9555" y="759854"/>
            <a:ext cx="468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Panel overlaying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07"/>
            <a:ext cx="4518248" cy="28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MG_1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48" y="1228517"/>
            <a:ext cx="4448894" cy="333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44" y="4563916"/>
            <a:ext cx="5059162" cy="22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487" y="3670479"/>
            <a:ext cx="270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Bending test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68225" y="4803820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Dimensional stability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" y="4565561"/>
            <a:ext cx="6783907" cy="229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4" y="0"/>
            <a:ext cx="3300149" cy="45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1087" y="862885"/>
            <a:ext cx="396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Roughness </a:t>
            </a:r>
            <a:r>
              <a:rPr lang="en-US" dirty="0" err="1" smtClean="0"/>
              <a:t>profilometer</a:t>
            </a:r>
            <a:r>
              <a:rPr lang="en-US" dirty="0" smtClean="0"/>
              <a:t> used to determine surface quality of the panels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1087" y="4121239"/>
            <a:ext cx="415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roughness profile  of the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137469"/>
            <a:ext cx="4378817" cy="398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15" y="2869719"/>
            <a:ext cx="4672258" cy="398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7127" y="476518"/>
            <a:ext cx="643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Micrographs taken from SEM showing starch 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45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Salim Hiziroglu</dc:creator>
  <cp:lastModifiedBy>Hernandez Hernandez, Carmen</cp:lastModifiedBy>
  <cp:revision>9</cp:revision>
  <dcterms:created xsi:type="dcterms:W3CDTF">2020-08-13T20:25:14Z</dcterms:created>
  <dcterms:modified xsi:type="dcterms:W3CDTF">2020-08-25T17:22:29Z</dcterms:modified>
</cp:coreProperties>
</file>