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8" r:id="rId5"/>
    <p:sldId id="256" r:id="rId6"/>
    <p:sldId id="262" r:id="rId7"/>
    <p:sldId id="261" r:id="rId8"/>
    <p:sldId id="257" r:id="rId9"/>
    <p:sldId id="260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0287-AB87-4CB6-AB11-97939CF295B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B36-5F6D-42B7-9260-4B002BA39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49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0287-AB87-4CB6-AB11-97939CF295B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B36-5F6D-42B7-9260-4B002BA39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9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0287-AB87-4CB6-AB11-97939CF295B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B36-5F6D-42B7-9260-4B002BA39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1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0287-AB87-4CB6-AB11-97939CF295B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B36-5F6D-42B7-9260-4B002BA39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9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0287-AB87-4CB6-AB11-97939CF295B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B36-5F6D-42B7-9260-4B002BA39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8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0287-AB87-4CB6-AB11-97939CF295B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B36-5F6D-42B7-9260-4B002BA39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3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0287-AB87-4CB6-AB11-97939CF295B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B36-5F6D-42B7-9260-4B002BA39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3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0287-AB87-4CB6-AB11-97939CF295B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B36-5F6D-42B7-9260-4B002BA39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5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0287-AB87-4CB6-AB11-97939CF295B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B36-5F6D-42B7-9260-4B002BA39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2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0287-AB87-4CB6-AB11-97939CF295B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B36-5F6D-42B7-9260-4B002BA39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0287-AB87-4CB6-AB11-97939CF295B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B36-5F6D-42B7-9260-4B002BA39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56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30287-AB87-4CB6-AB11-97939CF295B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BAB36-5F6D-42B7-9260-4B002BA39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6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Beyond the Numbers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Using Ripple Mapping for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6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152400"/>
            <a:ext cx="9179858" cy="6553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252" y="6408293"/>
            <a:ext cx="93692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By Sergiu </a:t>
            </a:r>
            <a:r>
              <a:rPr lang="en-US" sz="1200" dirty="0" err="1" smtClean="0">
                <a:solidFill>
                  <a:schemeClr val="bg1"/>
                </a:solidFill>
              </a:rPr>
              <a:t>Bacioiu</a:t>
            </a:r>
            <a:r>
              <a:rPr lang="en-US" sz="1200" dirty="0" smtClean="0">
                <a:solidFill>
                  <a:schemeClr val="bg1"/>
                </a:solidFill>
              </a:rPr>
              <a:t> from Romania (Water Drop – Explored) [CC BY 2.0 (http://creativecommons.org/licenses/by/2.0)], via Wikimedia Commons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0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Ripple Mapping?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It’s pretty easy to implement!</a:t>
            </a:r>
          </a:p>
          <a:p>
            <a:endParaRPr lang="en-US" dirty="0"/>
          </a:p>
          <a:p>
            <a:r>
              <a:rPr lang="en-US" dirty="0" smtClean="0"/>
              <a:t>It allows for both qualitative and quantitative analysis</a:t>
            </a:r>
          </a:p>
          <a:p>
            <a:endParaRPr lang="en-US" dirty="0"/>
          </a:p>
          <a:p>
            <a:r>
              <a:rPr lang="en-US" dirty="0" smtClean="0"/>
              <a:t>It’s visual</a:t>
            </a:r>
          </a:p>
          <a:p>
            <a:endParaRPr lang="en-US" dirty="0"/>
          </a:p>
          <a:p>
            <a:r>
              <a:rPr lang="en-US" dirty="0" smtClean="0"/>
              <a:t>Helps overcome some common challenges of evaluation:</a:t>
            </a:r>
          </a:p>
          <a:p>
            <a:pPr lvl="1"/>
            <a:r>
              <a:rPr lang="en-US" dirty="0" smtClean="0"/>
              <a:t>Causation</a:t>
            </a:r>
          </a:p>
          <a:p>
            <a:pPr lvl="1"/>
            <a:r>
              <a:rPr lang="en-US" dirty="0" smtClean="0"/>
              <a:t>Timing</a:t>
            </a:r>
          </a:p>
          <a:p>
            <a:pPr lvl="1"/>
            <a:r>
              <a:rPr lang="en-US" smtClean="0"/>
              <a:t>Unintended consequences</a:t>
            </a:r>
          </a:p>
        </p:txBody>
      </p:sp>
    </p:spTree>
    <p:extLst>
      <p:ext uri="{BB962C8B-B14F-4D97-AF65-F5344CB8AC3E}">
        <p14:creationId xmlns:p14="http://schemas.microsoft.com/office/powerpoint/2010/main" val="3083741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Build a Ripple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Pair up participants and conduct Appreciative Inquiry interviews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Conduct a group mapping exercise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Start with the intervention in the center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Have the group brainstorm impacts from the intervention, using interview responses a prompt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Link related impacts using marker color, arrows and other symbols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Facilitator can prompt group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Reflection: most significant/surprising impact? What story can be told? What should be done next?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Clarify, Code and </a:t>
            </a:r>
            <a:r>
              <a:rPr lang="en-US" dirty="0" smtClean="0"/>
              <a:t>Analyze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00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702"/>
            <a:ext cx="9144000" cy="561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3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" y="304800"/>
            <a:ext cx="9121478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3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689"/>
            <a:ext cx="9144000" cy="520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F5E55C585DB41A8086B22A0BA3978" ma:contentTypeVersion="10" ma:contentTypeDescription="Create a new document." ma:contentTypeScope="" ma:versionID="4017d100ac469d27e8afbfcd5da291e5">
  <xsd:schema xmlns:xsd="http://www.w3.org/2001/XMLSchema" xmlns:xs="http://www.w3.org/2001/XMLSchema" xmlns:p="http://schemas.microsoft.com/office/2006/metadata/properties" xmlns:ns3="6d636ed6-4d22-4f9b-a70c-2b144907596b" xmlns:ns4="db382af5-41d1-4468-8b87-e2f8642e227d" targetNamespace="http://schemas.microsoft.com/office/2006/metadata/properties" ma:root="true" ma:fieldsID="a87cfaeeda2f48cde7ed09687aa51c61" ns3:_="" ns4:_="">
    <xsd:import namespace="6d636ed6-4d22-4f9b-a70c-2b144907596b"/>
    <xsd:import namespace="db382af5-41d1-4468-8b87-e2f8642e22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36ed6-4d22-4f9b-a70c-2b1449075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82af5-41d1-4468-8b87-e2f8642e227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0D4233-EA6A-4F20-A68D-4CB1DE7523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636ed6-4d22-4f9b-a70c-2b144907596b"/>
    <ds:schemaRef ds:uri="db382af5-41d1-4468-8b87-e2f8642e22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5896C3-237D-47FA-B229-F237A336BB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F90F1F-545F-4B52-98A0-4D87B4C18D31}">
  <ds:schemaRefs>
    <ds:schemaRef ds:uri="http://www.w3.org/XML/1998/namespace"/>
    <ds:schemaRef ds:uri="db382af5-41d1-4468-8b87-e2f8642e227d"/>
    <ds:schemaRef ds:uri="6d636ed6-4d22-4f9b-a70c-2b144907596b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1928</TotalTime>
  <Words>141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Beyond the Numbers</vt:lpstr>
      <vt:lpstr>PowerPoint Presentation</vt:lpstr>
      <vt:lpstr>Why Ripple Mapping?</vt:lpstr>
      <vt:lpstr>Steps to Build a Ripple Map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Shideler, Dave</dc:creator>
  <cp:lastModifiedBy>Spradlin, Cassidy D</cp:lastModifiedBy>
  <cp:revision>12</cp:revision>
  <dcterms:created xsi:type="dcterms:W3CDTF">2016-01-11T18:52:48Z</dcterms:created>
  <dcterms:modified xsi:type="dcterms:W3CDTF">2020-10-15T13:40:21Z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0x010100560F5E55C585DB41A8086B22A0BA3978</vt:lpwstr>
  </property>
</Properties>
</file>