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handoutMasterIdLst>
    <p:handoutMasterId r:id="rId23"/>
  </p:handoutMasterIdLst>
  <p:sldIdLst>
    <p:sldId id="274" r:id="rId5"/>
    <p:sldId id="271" r:id="rId6"/>
    <p:sldId id="270" r:id="rId7"/>
    <p:sldId id="272" r:id="rId8"/>
    <p:sldId id="278" r:id="rId9"/>
    <p:sldId id="277" r:id="rId10"/>
    <p:sldId id="281" r:id="rId11"/>
    <p:sldId id="279" r:id="rId12"/>
    <p:sldId id="280" r:id="rId13"/>
    <p:sldId id="268" r:id="rId14"/>
    <p:sldId id="287" r:id="rId15"/>
    <p:sldId id="282" r:id="rId16"/>
    <p:sldId id="285" r:id="rId17"/>
    <p:sldId id="269" r:id="rId18"/>
    <p:sldId id="284" r:id="rId19"/>
    <p:sldId id="286" r:id="rId20"/>
    <p:sldId id="276" r:id="rId21"/>
    <p:sldId id="27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jalla One" panose="02000506040000020004" pitchFamily="2" charset="0"/>
      <p:regular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ubik" pitchFamily="2" charset="-79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4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400"/>
    <a:srgbClr val="FA6400"/>
    <a:srgbClr val="63666A"/>
    <a:srgbClr val="E7CABF"/>
    <a:srgbClr val="8E2C31"/>
    <a:srgbClr val="595758"/>
    <a:srgbClr val="E7928E"/>
    <a:srgbClr val="465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61"/>
    <p:restoredTop sz="94694"/>
  </p:normalViewPr>
  <p:slideViewPr>
    <p:cSldViewPr snapToGrid="0" snapToObjects="1">
      <p:cViewPr varScale="1">
        <p:scale>
          <a:sx n="101" d="100"/>
          <a:sy n="101" d="100"/>
        </p:scale>
        <p:origin x="200" y="576"/>
      </p:cViewPr>
      <p:guideLst>
        <p:guide orient="horz" pos="3384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E5012-F71D-8D49-BEC8-C08ED8831080}" type="doc">
      <dgm:prSet loTypeId="urn:microsoft.com/office/officeart/2005/8/layout/h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74DF40-8C07-D342-A3EA-3BD7563A5170}">
      <dgm:prSet phldrT="[Text]" custT="1"/>
      <dgm:spPr>
        <a:solidFill>
          <a:srgbClr val="595758"/>
        </a:solidFill>
        <a:ln>
          <a:noFill/>
        </a:ln>
      </dgm:spPr>
      <dgm:t>
        <a:bodyPr/>
        <a:lstStyle/>
        <a:p>
          <a:r>
            <a:rPr lang="en-US" sz="2800" b="1" dirty="0"/>
            <a:t>Boomers</a:t>
          </a:r>
        </a:p>
      </dgm:t>
    </dgm:pt>
    <dgm:pt modelId="{00DACCC9-4CA0-734A-8EB6-D9E8F2A722EB}" type="parTrans" cxnId="{7534A608-919A-7E45-97A6-E55A9A923E18}">
      <dgm:prSet/>
      <dgm:spPr/>
      <dgm:t>
        <a:bodyPr/>
        <a:lstStyle/>
        <a:p>
          <a:endParaRPr lang="en-US"/>
        </a:p>
      </dgm:t>
    </dgm:pt>
    <dgm:pt modelId="{7AD69355-BFD0-5548-9A08-74514D38AC82}" type="sibTrans" cxnId="{7534A608-919A-7E45-97A6-E55A9A923E18}">
      <dgm:prSet/>
      <dgm:spPr/>
      <dgm:t>
        <a:bodyPr/>
        <a:lstStyle/>
        <a:p>
          <a:endParaRPr lang="en-US"/>
        </a:p>
      </dgm:t>
    </dgm:pt>
    <dgm:pt modelId="{5A426BFF-518D-DB4E-83B4-43DF6885D1CB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r>
            <a:rPr lang="en-US" sz="3000" b="1" dirty="0"/>
            <a:t>1946-1965</a:t>
          </a:r>
        </a:p>
      </dgm:t>
    </dgm:pt>
    <dgm:pt modelId="{8B1C97EE-FF56-7F48-9A78-3E087BC27A92}" type="parTrans" cxnId="{B363352F-BB72-CE45-8A71-44924C6EE32A}">
      <dgm:prSet/>
      <dgm:spPr/>
      <dgm:t>
        <a:bodyPr/>
        <a:lstStyle/>
        <a:p>
          <a:endParaRPr lang="en-US"/>
        </a:p>
      </dgm:t>
    </dgm:pt>
    <dgm:pt modelId="{A00AE95E-21F1-CB4E-93DC-C0D7D2986B88}" type="sibTrans" cxnId="{B363352F-BB72-CE45-8A71-44924C6EE32A}">
      <dgm:prSet/>
      <dgm:spPr/>
      <dgm:t>
        <a:bodyPr/>
        <a:lstStyle/>
        <a:p>
          <a:endParaRPr lang="en-US"/>
        </a:p>
      </dgm:t>
    </dgm:pt>
    <dgm:pt modelId="{4DC453DC-87EF-DA44-94EA-EF82DC331AE2}">
      <dgm:prSet phldrT="[Text]" custT="1"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2800" b="1" dirty="0"/>
            <a:t>Gen X</a:t>
          </a:r>
        </a:p>
      </dgm:t>
    </dgm:pt>
    <dgm:pt modelId="{5E573C9A-CC25-2546-8809-44B923D49165}" type="parTrans" cxnId="{1737FF39-38D7-D848-A1BF-6A59DAC871CE}">
      <dgm:prSet/>
      <dgm:spPr/>
      <dgm:t>
        <a:bodyPr/>
        <a:lstStyle/>
        <a:p>
          <a:endParaRPr lang="en-US"/>
        </a:p>
      </dgm:t>
    </dgm:pt>
    <dgm:pt modelId="{EC73BB76-35B6-9247-AFEB-434683504B42}" type="sibTrans" cxnId="{1737FF39-38D7-D848-A1BF-6A59DAC871CE}">
      <dgm:prSet/>
      <dgm:spPr/>
      <dgm:t>
        <a:bodyPr/>
        <a:lstStyle/>
        <a:p>
          <a:endParaRPr lang="en-US"/>
        </a:p>
      </dgm:t>
    </dgm:pt>
    <dgm:pt modelId="{45817399-0B4F-8A46-8AF1-BE3597D2E162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3000" b="1" dirty="0"/>
            <a:t>1965-1976</a:t>
          </a:r>
        </a:p>
      </dgm:t>
    </dgm:pt>
    <dgm:pt modelId="{528BBAEC-9C17-1347-B9C4-525FAC6F5DA4}" type="parTrans" cxnId="{19CDD1D6-ECE1-0547-BD82-E53C36C58079}">
      <dgm:prSet/>
      <dgm:spPr/>
      <dgm:t>
        <a:bodyPr/>
        <a:lstStyle/>
        <a:p>
          <a:endParaRPr lang="en-US"/>
        </a:p>
      </dgm:t>
    </dgm:pt>
    <dgm:pt modelId="{A7B3AF1F-978E-CB4D-BB12-360488E5DE79}" type="sibTrans" cxnId="{19CDD1D6-ECE1-0547-BD82-E53C36C58079}">
      <dgm:prSet/>
      <dgm:spPr/>
      <dgm:t>
        <a:bodyPr/>
        <a:lstStyle/>
        <a:p>
          <a:endParaRPr lang="en-US"/>
        </a:p>
      </dgm:t>
    </dgm:pt>
    <dgm:pt modelId="{A6E36556-054D-2641-8E2B-325290E171AD}">
      <dgm:prSet phldrT="[Text]" custT="1"/>
      <dgm:spPr>
        <a:solidFill>
          <a:srgbClr val="8E2C31"/>
        </a:solidFill>
        <a:ln>
          <a:noFill/>
        </a:ln>
      </dgm:spPr>
      <dgm:t>
        <a:bodyPr/>
        <a:lstStyle/>
        <a:p>
          <a:r>
            <a:rPr lang="en-US" sz="2600" b="1" dirty="0"/>
            <a:t>Millennials</a:t>
          </a:r>
        </a:p>
      </dgm:t>
    </dgm:pt>
    <dgm:pt modelId="{5CEDCC46-A849-F543-9DA8-6F7E02EB6250}" type="parTrans" cxnId="{A05B883D-AED5-D148-B8A3-F58FD440A557}">
      <dgm:prSet/>
      <dgm:spPr/>
      <dgm:t>
        <a:bodyPr/>
        <a:lstStyle/>
        <a:p>
          <a:endParaRPr lang="en-US"/>
        </a:p>
      </dgm:t>
    </dgm:pt>
    <dgm:pt modelId="{33695FEC-0395-7C4C-8421-DA2D12190825}" type="sibTrans" cxnId="{A05B883D-AED5-D148-B8A3-F58FD440A557}">
      <dgm:prSet/>
      <dgm:spPr/>
      <dgm:t>
        <a:bodyPr/>
        <a:lstStyle/>
        <a:p>
          <a:endParaRPr lang="en-US"/>
        </a:p>
      </dgm:t>
    </dgm:pt>
    <dgm:pt modelId="{F24A02AA-12EC-8645-8791-E4FB230315D5}">
      <dgm:prSet phldrT="[Text]" custT="1"/>
      <dgm:spPr>
        <a:solidFill>
          <a:srgbClr val="E7CABF">
            <a:alpha val="89804"/>
          </a:srgbClr>
        </a:solidFill>
        <a:ln>
          <a:noFill/>
        </a:ln>
      </dgm:spPr>
      <dgm:t>
        <a:bodyPr/>
        <a:lstStyle/>
        <a:p>
          <a:r>
            <a:rPr lang="en-US" sz="3000" b="1" dirty="0"/>
            <a:t>1977-1995</a:t>
          </a:r>
        </a:p>
      </dgm:t>
    </dgm:pt>
    <dgm:pt modelId="{6375796F-745C-4049-AAE9-6B41E9A175C0}" type="parTrans" cxnId="{2E9D706C-84AB-EE48-B6FE-6430F07E147A}">
      <dgm:prSet/>
      <dgm:spPr/>
      <dgm:t>
        <a:bodyPr/>
        <a:lstStyle/>
        <a:p>
          <a:endParaRPr lang="en-US"/>
        </a:p>
      </dgm:t>
    </dgm:pt>
    <dgm:pt modelId="{4872DF48-4809-2A4F-A314-AC85E6B676EA}" type="sibTrans" cxnId="{2E9D706C-84AB-EE48-B6FE-6430F07E147A}">
      <dgm:prSet/>
      <dgm:spPr/>
      <dgm:t>
        <a:bodyPr/>
        <a:lstStyle/>
        <a:p>
          <a:endParaRPr lang="en-US"/>
        </a:p>
      </dgm:t>
    </dgm:pt>
    <dgm:pt modelId="{2268A464-D4B3-1840-8F5A-2E499C84A11E}">
      <dgm:prSet phldrT="[Text]" custT="1"/>
      <dgm:spPr>
        <a:solidFill>
          <a:srgbClr val="FB6400"/>
        </a:solidFill>
        <a:ln>
          <a:noFill/>
        </a:ln>
      </dgm:spPr>
      <dgm:t>
        <a:bodyPr/>
        <a:lstStyle/>
        <a:p>
          <a:r>
            <a:rPr lang="en-US" sz="2800" b="1" dirty="0"/>
            <a:t>Gen Z  </a:t>
          </a:r>
          <a:r>
            <a:rPr lang="en-US" sz="2800" b="1" dirty="0" err="1"/>
            <a:t>Zoomers</a:t>
          </a:r>
          <a:endParaRPr lang="en-US" sz="2800" b="1" dirty="0"/>
        </a:p>
      </dgm:t>
    </dgm:pt>
    <dgm:pt modelId="{409BB161-0D00-9648-93AC-0304E5275866}" type="parTrans" cxnId="{72AB227A-E457-D24F-BF90-D55180BF5A1C}">
      <dgm:prSet/>
      <dgm:spPr/>
      <dgm:t>
        <a:bodyPr/>
        <a:lstStyle/>
        <a:p>
          <a:endParaRPr lang="en-US"/>
        </a:p>
      </dgm:t>
    </dgm:pt>
    <dgm:pt modelId="{C3545E2C-E08A-3546-AFA6-67C247F1DFE1}" type="sibTrans" cxnId="{72AB227A-E457-D24F-BF90-D55180BF5A1C}">
      <dgm:prSet/>
      <dgm:spPr/>
      <dgm:t>
        <a:bodyPr/>
        <a:lstStyle/>
        <a:p>
          <a:endParaRPr lang="en-US"/>
        </a:p>
      </dgm:t>
    </dgm:pt>
    <dgm:pt modelId="{A1E0C5C9-2856-AF49-B4C0-8CDEF0BC05CC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3000" b="1" dirty="0"/>
            <a:t>1996-2005</a:t>
          </a:r>
        </a:p>
      </dgm:t>
    </dgm:pt>
    <dgm:pt modelId="{7903522A-9C87-CF43-9F8A-EC078EA52209}" type="parTrans" cxnId="{E2665A5B-8E31-EB48-961D-A37E50542796}">
      <dgm:prSet/>
      <dgm:spPr/>
      <dgm:t>
        <a:bodyPr/>
        <a:lstStyle/>
        <a:p>
          <a:endParaRPr lang="en-US"/>
        </a:p>
      </dgm:t>
    </dgm:pt>
    <dgm:pt modelId="{5383ED26-0BAD-2A49-B542-EF5DBD4A7CDF}" type="sibTrans" cxnId="{E2665A5B-8E31-EB48-961D-A37E50542796}">
      <dgm:prSet/>
      <dgm:spPr/>
      <dgm:t>
        <a:bodyPr/>
        <a:lstStyle/>
        <a:p>
          <a:endParaRPr lang="en-US"/>
        </a:p>
      </dgm:t>
    </dgm:pt>
    <dgm:pt modelId="{CB75C283-2E80-D84C-A2B1-8155038F20F5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2800" b="1" dirty="0"/>
            <a:t>Silent Gen</a:t>
          </a:r>
        </a:p>
      </dgm:t>
    </dgm:pt>
    <dgm:pt modelId="{646AD8D4-B10C-E240-8C3C-262A45B53D9B}" type="parTrans" cxnId="{2DB6CC8B-BE1A-BC49-9432-01AB7074C826}">
      <dgm:prSet/>
      <dgm:spPr/>
      <dgm:t>
        <a:bodyPr/>
        <a:lstStyle/>
        <a:p>
          <a:endParaRPr lang="en-US"/>
        </a:p>
      </dgm:t>
    </dgm:pt>
    <dgm:pt modelId="{675BB3B2-8CAF-B741-9A74-B0444A9982B6}" type="sibTrans" cxnId="{2DB6CC8B-BE1A-BC49-9432-01AB7074C826}">
      <dgm:prSet/>
      <dgm:spPr/>
      <dgm:t>
        <a:bodyPr/>
        <a:lstStyle/>
        <a:p>
          <a:endParaRPr lang="en-US"/>
        </a:p>
      </dgm:t>
    </dgm:pt>
    <dgm:pt modelId="{36DF29E9-731A-6445-92A8-669A607381B3}">
      <dgm:prSet phldrT="[Text]" custT="1"/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US" sz="3000" b="1" dirty="0"/>
            <a:t>1928-1945</a:t>
          </a:r>
        </a:p>
      </dgm:t>
    </dgm:pt>
    <dgm:pt modelId="{36327447-15A3-2D4D-B450-B35023F3983C}" type="parTrans" cxnId="{B1E513FA-C1D0-7441-8DE5-218BF33A15A8}">
      <dgm:prSet/>
      <dgm:spPr/>
      <dgm:t>
        <a:bodyPr/>
        <a:lstStyle/>
        <a:p>
          <a:endParaRPr lang="en-US"/>
        </a:p>
      </dgm:t>
    </dgm:pt>
    <dgm:pt modelId="{150CF0AD-644B-DA4C-8F29-E9D99659300C}" type="sibTrans" cxnId="{B1E513FA-C1D0-7441-8DE5-218BF33A15A8}">
      <dgm:prSet/>
      <dgm:spPr/>
      <dgm:t>
        <a:bodyPr/>
        <a:lstStyle/>
        <a:p>
          <a:endParaRPr lang="en-US"/>
        </a:p>
      </dgm:t>
    </dgm:pt>
    <dgm:pt modelId="{B11BC52A-ED8B-4044-8A2B-1CE649EFB87F}">
      <dgm:prSet phldrT="[Text]" custT="1"/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US" sz="1800" b="0" i="1" dirty="0"/>
            <a:t>The Greatest Generation</a:t>
          </a:r>
        </a:p>
      </dgm:t>
    </dgm:pt>
    <dgm:pt modelId="{0D6B8945-EAA5-2940-BBE9-4BF74BD089E3}" type="parTrans" cxnId="{0D8F9C21-4015-1249-B102-74B415A34CF6}">
      <dgm:prSet/>
      <dgm:spPr/>
      <dgm:t>
        <a:bodyPr/>
        <a:lstStyle/>
        <a:p>
          <a:endParaRPr lang="en-US"/>
        </a:p>
      </dgm:t>
    </dgm:pt>
    <dgm:pt modelId="{780BA6E3-6031-B744-8421-74C4E2B769C2}" type="sibTrans" cxnId="{0D8F9C21-4015-1249-B102-74B415A34CF6}">
      <dgm:prSet/>
      <dgm:spPr/>
      <dgm:t>
        <a:bodyPr/>
        <a:lstStyle/>
        <a:p>
          <a:endParaRPr lang="en-US"/>
        </a:p>
      </dgm:t>
    </dgm:pt>
    <dgm:pt modelId="{2C151484-408D-0F46-A694-4AF60377E231}">
      <dgm:prSet phldrT="[Text]" custT="1"/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US" sz="1800" b="0" i="0" dirty="0"/>
            <a:t>The Depression, World War II</a:t>
          </a:r>
        </a:p>
      </dgm:t>
    </dgm:pt>
    <dgm:pt modelId="{A90E8B44-CC0E-9A46-921A-E2BE03DBDA31}" type="parTrans" cxnId="{23EB091F-DDED-FB43-8F94-3EC28EFFB34F}">
      <dgm:prSet/>
      <dgm:spPr/>
      <dgm:t>
        <a:bodyPr/>
        <a:lstStyle/>
        <a:p>
          <a:endParaRPr lang="en-US"/>
        </a:p>
      </dgm:t>
    </dgm:pt>
    <dgm:pt modelId="{20A2BAC0-6EE6-CA4E-B353-3B67274D4549}" type="sibTrans" cxnId="{23EB091F-DDED-FB43-8F94-3EC28EFFB34F}">
      <dgm:prSet/>
      <dgm:spPr/>
      <dgm:t>
        <a:bodyPr/>
        <a:lstStyle/>
        <a:p>
          <a:endParaRPr lang="en-US"/>
        </a:p>
      </dgm:t>
    </dgm:pt>
    <dgm:pt modelId="{3A633A05-AB3D-FB4A-A586-CF1780AB4159}">
      <dgm:prSet phldrT="[Text]" custT="1"/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en-US" sz="1800" b="0" i="0" dirty="0"/>
        </a:p>
      </dgm:t>
    </dgm:pt>
    <dgm:pt modelId="{481A1C7B-DA50-A147-89DB-5A3C672146C3}" type="parTrans" cxnId="{2CE288F2-AFE7-FB46-8ABB-0CFB1119BC58}">
      <dgm:prSet/>
      <dgm:spPr/>
      <dgm:t>
        <a:bodyPr/>
        <a:lstStyle/>
        <a:p>
          <a:endParaRPr lang="en-US"/>
        </a:p>
      </dgm:t>
    </dgm:pt>
    <dgm:pt modelId="{1FDC7F14-F5AC-9B49-9935-7B31F35D35BD}" type="sibTrans" cxnId="{2CE288F2-AFE7-FB46-8ABB-0CFB1119BC58}">
      <dgm:prSet/>
      <dgm:spPr/>
      <dgm:t>
        <a:bodyPr/>
        <a:lstStyle/>
        <a:p>
          <a:endParaRPr lang="en-US"/>
        </a:p>
      </dgm:t>
    </dgm:pt>
    <dgm:pt modelId="{4BC571CC-48EA-754F-9ABA-EF7611C84DA1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b="0" dirty="0"/>
            <a:t>Political instability -Vietnam War, Cold War, Civil Rights</a:t>
          </a:r>
        </a:p>
      </dgm:t>
    </dgm:pt>
    <dgm:pt modelId="{06C53332-6C88-0942-86EC-9F13E7556EC5}" type="parTrans" cxnId="{F4024A24-3A22-1942-9DCB-EB431F9C52EB}">
      <dgm:prSet/>
      <dgm:spPr/>
      <dgm:t>
        <a:bodyPr/>
        <a:lstStyle/>
        <a:p>
          <a:endParaRPr lang="en-US"/>
        </a:p>
      </dgm:t>
    </dgm:pt>
    <dgm:pt modelId="{24F7B30C-2DA6-4446-924A-0B07E656D89B}" type="sibTrans" cxnId="{F4024A24-3A22-1942-9DCB-EB431F9C52EB}">
      <dgm:prSet/>
      <dgm:spPr/>
      <dgm:t>
        <a:bodyPr/>
        <a:lstStyle/>
        <a:p>
          <a:endParaRPr lang="en-US"/>
        </a:p>
      </dgm:t>
    </dgm:pt>
    <dgm:pt modelId="{1ABF4DFE-A778-3F46-B71A-899D829A0769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b="0" dirty="0"/>
            <a:t>Affluence</a:t>
          </a:r>
        </a:p>
      </dgm:t>
    </dgm:pt>
    <dgm:pt modelId="{37A02921-A2EC-F24E-8A76-59BDEB6D4AB3}" type="parTrans" cxnId="{9B75D002-0EB9-B244-A51C-CB6EECFCBD29}">
      <dgm:prSet/>
      <dgm:spPr/>
      <dgm:t>
        <a:bodyPr/>
        <a:lstStyle/>
        <a:p>
          <a:endParaRPr lang="en-US"/>
        </a:p>
      </dgm:t>
    </dgm:pt>
    <dgm:pt modelId="{4CB87D1F-866B-0942-856A-96C8B1D3B937}" type="sibTrans" cxnId="{9B75D002-0EB9-B244-A51C-CB6EECFCBD29}">
      <dgm:prSet/>
      <dgm:spPr/>
      <dgm:t>
        <a:bodyPr/>
        <a:lstStyle/>
        <a:p>
          <a:endParaRPr lang="en-US"/>
        </a:p>
      </dgm:t>
    </dgm:pt>
    <dgm:pt modelId="{76AB4618-0AF3-7446-A444-5D27E7722524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b="0" dirty="0"/>
            <a:t>Latchkey gen.</a:t>
          </a:r>
        </a:p>
      </dgm:t>
    </dgm:pt>
    <dgm:pt modelId="{F3384EAC-9AE3-9A4D-862C-2C39CD446994}" type="parTrans" cxnId="{1695BC32-FD63-D844-B46A-1AE576960E38}">
      <dgm:prSet/>
      <dgm:spPr/>
      <dgm:t>
        <a:bodyPr/>
        <a:lstStyle/>
        <a:p>
          <a:endParaRPr lang="en-US"/>
        </a:p>
      </dgm:t>
    </dgm:pt>
    <dgm:pt modelId="{E8B05770-EDBC-C24E-A283-FEDC448BBC24}" type="sibTrans" cxnId="{1695BC32-FD63-D844-B46A-1AE576960E38}">
      <dgm:prSet/>
      <dgm:spPr/>
      <dgm:t>
        <a:bodyPr/>
        <a:lstStyle/>
        <a:p>
          <a:endParaRPr lang="en-US"/>
        </a:p>
      </dgm:t>
    </dgm:pt>
    <dgm:pt modelId="{9CCE6918-F0FF-EC4F-A333-2A00C06068F2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en-US" sz="1800" b="0" dirty="0"/>
        </a:p>
      </dgm:t>
    </dgm:pt>
    <dgm:pt modelId="{95C90655-A488-D64C-8501-92A5FA860BE6}" type="parTrans" cxnId="{F78F8567-82B4-6E45-8262-C126E818AA60}">
      <dgm:prSet/>
      <dgm:spPr/>
      <dgm:t>
        <a:bodyPr/>
        <a:lstStyle/>
        <a:p>
          <a:endParaRPr lang="en-US"/>
        </a:p>
      </dgm:t>
    </dgm:pt>
    <dgm:pt modelId="{D1986E90-CE4C-1440-845F-A003A4D33F7C}" type="sibTrans" cxnId="{F78F8567-82B4-6E45-8262-C126E818AA60}">
      <dgm:prSet/>
      <dgm:spPr/>
      <dgm:t>
        <a:bodyPr/>
        <a:lstStyle/>
        <a:p>
          <a:endParaRPr lang="en-US"/>
        </a:p>
      </dgm:t>
    </dgm:pt>
    <dgm:pt modelId="{69BBF5F7-3DCD-6149-B4CB-A77103BF7CB7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b="0" dirty="0"/>
            <a:t>1980s recession</a:t>
          </a:r>
        </a:p>
      </dgm:t>
    </dgm:pt>
    <dgm:pt modelId="{8C8BA82E-AA03-0C4F-BCAC-AE8E3F61ADBD}" type="parTrans" cxnId="{D8081CF7-68EB-7644-98E6-F5C23E4864D5}">
      <dgm:prSet/>
      <dgm:spPr/>
      <dgm:t>
        <a:bodyPr/>
        <a:lstStyle/>
        <a:p>
          <a:endParaRPr lang="en-US"/>
        </a:p>
      </dgm:t>
    </dgm:pt>
    <dgm:pt modelId="{C25BAE58-63C0-EA4A-9B7B-1FE01F2195F4}" type="sibTrans" cxnId="{D8081CF7-68EB-7644-98E6-F5C23E4864D5}">
      <dgm:prSet/>
      <dgm:spPr/>
      <dgm:t>
        <a:bodyPr/>
        <a:lstStyle/>
        <a:p>
          <a:endParaRPr lang="en-US"/>
        </a:p>
      </dgm:t>
    </dgm:pt>
    <dgm:pt modelId="{D7367085-0227-AA4C-9465-DB1E9CCB964E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b="0" dirty="0"/>
            <a:t>Ambivalent politically, cautious</a:t>
          </a:r>
        </a:p>
      </dgm:t>
    </dgm:pt>
    <dgm:pt modelId="{7109188D-1390-6846-B8D4-019FDD80B479}" type="parTrans" cxnId="{FF9DFC02-D730-794D-8AE2-26371BFE3EC0}">
      <dgm:prSet/>
      <dgm:spPr/>
      <dgm:t>
        <a:bodyPr/>
        <a:lstStyle/>
        <a:p>
          <a:endParaRPr lang="en-US"/>
        </a:p>
      </dgm:t>
    </dgm:pt>
    <dgm:pt modelId="{5BD970E3-8437-874F-B918-E8C4BED908D2}" type="sibTrans" cxnId="{FF9DFC02-D730-794D-8AE2-26371BFE3EC0}">
      <dgm:prSet/>
      <dgm:spPr/>
      <dgm:t>
        <a:bodyPr/>
        <a:lstStyle/>
        <a:p>
          <a:endParaRPr lang="en-US"/>
        </a:p>
      </dgm:t>
    </dgm:pt>
    <dgm:pt modelId="{81C12863-BB55-F541-B610-BA925E636259}">
      <dgm:prSet phldrT="[Text]" custT="1"/>
      <dgm:spPr>
        <a:solidFill>
          <a:srgbClr val="E7CABF">
            <a:alpha val="89804"/>
          </a:srgbClr>
        </a:solidFill>
        <a:ln>
          <a:noFill/>
        </a:ln>
      </dgm:spPr>
      <dgm:t>
        <a:bodyPr/>
        <a:lstStyle/>
        <a:p>
          <a:r>
            <a:rPr lang="en-US" sz="1800" b="0" dirty="0"/>
            <a:t>First global generation</a:t>
          </a:r>
        </a:p>
      </dgm:t>
    </dgm:pt>
    <dgm:pt modelId="{797FB429-8D5A-9B40-B3AC-DA1DE6B74654}" type="parTrans" cxnId="{493ED101-732F-974C-9768-380E99E5E81F}">
      <dgm:prSet/>
      <dgm:spPr/>
      <dgm:t>
        <a:bodyPr/>
        <a:lstStyle/>
        <a:p>
          <a:endParaRPr lang="en-US"/>
        </a:p>
      </dgm:t>
    </dgm:pt>
    <dgm:pt modelId="{A9E1664B-B3C3-F14F-B1BA-49A55646D326}" type="sibTrans" cxnId="{493ED101-732F-974C-9768-380E99E5E81F}">
      <dgm:prSet/>
      <dgm:spPr/>
      <dgm:t>
        <a:bodyPr/>
        <a:lstStyle/>
        <a:p>
          <a:endParaRPr lang="en-US"/>
        </a:p>
      </dgm:t>
    </dgm:pt>
    <dgm:pt modelId="{0F6810AB-50E6-E645-8578-C1266AC06502}">
      <dgm:prSet phldrT="[Text]" custT="1"/>
      <dgm:spPr>
        <a:solidFill>
          <a:srgbClr val="E7CABF">
            <a:alpha val="89804"/>
          </a:srgbClr>
        </a:solidFill>
        <a:ln>
          <a:noFill/>
        </a:ln>
      </dgm:spPr>
      <dgm:t>
        <a:bodyPr/>
        <a:lstStyle/>
        <a:p>
          <a:r>
            <a:rPr lang="en-US" sz="1800" b="0" dirty="0"/>
            <a:t>The Great Recession</a:t>
          </a:r>
        </a:p>
      </dgm:t>
    </dgm:pt>
    <dgm:pt modelId="{5D2351D1-3286-7147-A7FC-2D9DA6590DA7}" type="parTrans" cxnId="{A4718101-8937-1747-9E58-7648358D484F}">
      <dgm:prSet/>
      <dgm:spPr/>
      <dgm:t>
        <a:bodyPr/>
        <a:lstStyle/>
        <a:p>
          <a:endParaRPr lang="en-US"/>
        </a:p>
      </dgm:t>
    </dgm:pt>
    <dgm:pt modelId="{963CDF35-B7E6-304A-87CA-5C2FC63E4FB0}" type="sibTrans" cxnId="{A4718101-8937-1747-9E58-7648358D484F}">
      <dgm:prSet/>
      <dgm:spPr/>
      <dgm:t>
        <a:bodyPr/>
        <a:lstStyle/>
        <a:p>
          <a:endParaRPr lang="en-US"/>
        </a:p>
      </dgm:t>
    </dgm:pt>
    <dgm:pt modelId="{FF9F16FC-883A-5943-A00F-EC44532D3595}">
      <dgm:prSet phldrT="[Text]" custT="1"/>
      <dgm:spPr>
        <a:solidFill>
          <a:srgbClr val="E7CABF">
            <a:alpha val="89804"/>
          </a:srgbClr>
        </a:solidFill>
        <a:ln>
          <a:noFill/>
        </a:ln>
      </dgm:spPr>
      <dgm:t>
        <a:bodyPr/>
        <a:lstStyle/>
        <a:p>
          <a:r>
            <a:rPr lang="en-US" sz="1800" b="0" dirty="0"/>
            <a:t>Less stability</a:t>
          </a:r>
        </a:p>
      </dgm:t>
    </dgm:pt>
    <dgm:pt modelId="{96942297-897E-7B43-AAF4-2CF43FEAA5EC}" type="parTrans" cxnId="{815FE7B0-F4BA-1B4B-B4DC-48962B8D7FCD}">
      <dgm:prSet/>
      <dgm:spPr/>
      <dgm:t>
        <a:bodyPr/>
        <a:lstStyle/>
        <a:p>
          <a:endParaRPr lang="en-US"/>
        </a:p>
      </dgm:t>
    </dgm:pt>
    <dgm:pt modelId="{92D191EE-90AE-D14F-85A9-8BED09A95627}" type="sibTrans" cxnId="{815FE7B0-F4BA-1B4B-B4DC-48962B8D7FCD}">
      <dgm:prSet/>
      <dgm:spPr/>
      <dgm:t>
        <a:bodyPr/>
        <a:lstStyle/>
        <a:p>
          <a:endParaRPr lang="en-US"/>
        </a:p>
      </dgm:t>
    </dgm:pt>
    <dgm:pt modelId="{5A21EA63-FC3B-D943-B98C-3D38DC4DED6C}">
      <dgm:prSet phldrT="[Text]" custT="1"/>
      <dgm:spPr>
        <a:solidFill>
          <a:srgbClr val="E7CABF">
            <a:alpha val="89804"/>
          </a:srgbClr>
        </a:solidFill>
        <a:ln>
          <a:noFill/>
        </a:ln>
      </dgm:spPr>
      <dgm:t>
        <a:bodyPr/>
        <a:lstStyle/>
        <a:p>
          <a:r>
            <a:rPr lang="en-US" sz="1800" b="0" dirty="0"/>
            <a:t>High expectations</a:t>
          </a:r>
        </a:p>
      </dgm:t>
    </dgm:pt>
    <dgm:pt modelId="{9E296F2A-2D0A-814D-93F3-8B2807282175}" type="parTrans" cxnId="{5FECDAAD-F8AB-A647-837E-D741D51602D4}">
      <dgm:prSet/>
      <dgm:spPr/>
      <dgm:t>
        <a:bodyPr/>
        <a:lstStyle/>
        <a:p>
          <a:endParaRPr lang="en-US"/>
        </a:p>
      </dgm:t>
    </dgm:pt>
    <dgm:pt modelId="{65CD4C4C-82E3-3142-A7FA-17E1C904C4F3}" type="sibTrans" cxnId="{5FECDAAD-F8AB-A647-837E-D741D51602D4}">
      <dgm:prSet/>
      <dgm:spPr/>
      <dgm:t>
        <a:bodyPr/>
        <a:lstStyle/>
        <a:p>
          <a:endParaRPr lang="en-US"/>
        </a:p>
      </dgm:t>
    </dgm:pt>
    <dgm:pt modelId="{EFF4C132-BCBC-EE46-B854-E21477B316DC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b="0" dirty="0"/>
            <a:t>Digital natives</a:t>
          </a:r>
        </a:p>
      </dgm:t>
    </dgm:pt>
    <dgm:pt modelId="{D68E22AF-9957-8448-B8ED-47C2C34181B9}" type="parTrans" cxnId="{1F1DE5E5-446A-3C41-B08A-C8F886EAF637}">
      <dgm:prSet/>
      <dgm:spPr/>
      <dgm:t>
        <a:bodyPr/>
        <a:lstStyle/>
        <a:p>
          <a:endParaRPr lang="en-US"/>
        </a:p>
      </dgm:t>
    </dgm:pt>
    <dgm:pt modelId="{0FE96E76-9678-7945-A646-E87B27970929}" type="sibTrans" cxnId="{1F1DE5E5-446A-3C41-B08A-C8F886EAF637}">
      <dgm:prSet/>
      <dgm:spPr/>
      <dgm:t>
        <a:bodyPr/>
        <a:lstStyle/>
        <a:p>
          <a:endParaRPr lang="en-US"/>
        </a:p>
      </dgm:t>
    </dgm:pt>
    <dgm:pt modelId="{04D2392A-BDD0-A84B-A6FD-4A298E10F0D7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b="0" dirty="0"/>
            <a:t>Most diverse generation</a:t>
          </a:r>
        </a:p>
      </dgm:t>
    </dgm:pt>
    <dgm:pt modelId="{7439B99A-27C5-614C-920E-29FFDA09D877}" type="parTrans" cxnId="{3271DE9A-D77E-0A4E-856F-9BAA3B93AA8B}">
      <dgm:prSet/>
      <dgm:spPr/>
      <dgm:t>
        <a:bodyPr/>
        <a:lstStyle/>
        <a:p>
          <a:endParaRPr lang="en-US"/>
        </a:p>
      </dgm:t>
    </dgm:pt>
    <dgm:pt modelId="{F4C2B61B-2CB6-4343-881C-99A14E402F97}" type="sibTrans" cxnId="{3271DE9A-D77E-0A4E-856F-9BAA3B93AA8B}">
      <dgm:prSet/>
      <dgm:spPr/>
      <dgm:t>
        <a:bodyPr/>
        <a:lstStyle/>
        <a:p>
          <a:endParaRPr lang="en-US"/>
        </a:p>
      </dgm:t>
    </dgm:pt>
    <dgm:pt modelId="{B5A43CE8-02A5-AF4E-8D38-CB4E4C869213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b="0" dirty="0"/>
            <a:t>Ease of access to information</a:t>
          </a:r>
        </a:p>
      </dgm:t>
    </dgm:pt>
    <dgm:pt modelId="{D557DD7B-7A07-9F4D-B369-44B1B36B2456}" type="parTrans" cxnId="{9A986642-EA9D-EC4E-968C-90246E675FE7}">
      <dgm:prSet/>
      <dgm:spPr/>
      <dgm:t>
        <a:bodyPr/>
        <a:lstStyle/>
        <a:p>
          <a:endParaRPr lang="en-US"/>
        </a:p>
      </dgm:t>
    </dgm:pt>
    <dgm:pt modelId="{2AB7937D-CBA8-3C49-A9AA-987097555ECA}" type="sibTrans" cxnId="{9A986642-EA9D-EC4E-968C-90246E675FE7}">
      <dgm:prSet/>
      <dgm:spPr/>
      <dgm:t>
        <a:bodyPr/>
        <a:lstStyle/>
        <a:p>
          <a:endParaRPr lang="en-US"/>
        </a:p>
      </dgm:t>
    </dgm:pt>
    <dgm:pt modelId="{97F13AAA-ED57-8F49-8208-862C347457E7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b="0" dirty="0"/>
            <a:t>Values-driven</a:t>
          </a:r>
        </a:p>
      </dgm:t>
    </dgm:pt>
    <dgm:pt modelId="{B63EBE6C-C9F9-D641-8D38-7B2F974C54F7}" type="parTrans" cxnId="{167B31D2-AEC5-0F4F-9A08-8EA4797D7502}">
      <dgm:prSet/>
      <dgm:spPr/>
      <dgm:t>
        <a:bodyPr/>
        <a:lstStyle/>
        <a:p>
          <a:endParaRPr lang="en-US"/>
        </a:p>
      </dgm:t>
    </dgm:pt>
    <dgm:pt modelId="{60A371B9-0CCA-AE4A-8921-65CFAEF4FA32}" type="sibTrans" cxnId="{167B31D2-AEC5-0F4F-9A08-8EA4797D7502}">
      <dgm:prSet/>
      <dgm:spPr/>
      <dgm:t>
        <a:bodyPr/>
        <a:lstStyle/>
        <a:p>
          <a:endParaRPr lang="en-US"/>
        </a:p>
      </dgm:t>
    </dgm:pt>
    <dgm:pt modelId="{C4C75B2D-E9BB-A242-A8AE-972D1F67EDC7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b="0" dirty="0"/>
            <a:t>Post 9/11</a:t>
          </a:r>
        </a:p>
      </dgm:t>
    </dgm:pt>
    <dgm:pt modelId="{2B5D03A9-1D26-BC4E-B471-A0134E1070D6}" type="parTrans" cxnId="{12102AE3-77BF-CF4E-B777-3C3D658DCC94}">
      <dgm:prSet/>
      <dgm:spPr/>
      <dgm:t>
        <a:bodyPr/>
        <a:lstStyle/>
        <a:p>
          <a:endParaRPr lang="en-US"/>
        </a:p>
      </dgm:t>
    </dgm:pt>
    <dgm:pt modelId="{125B0D5B-C486-BF4D-AE47-032F0E6E32CE}" type="sibTrans" cxnId="{12102AE3-77BF-CF4E-B777-3C3D658DCC94}">
      <dgm:prSet/>
      <dgm:spPr/>
      <dgm:t>
        <a:bodyPr/>
        <a:lstStyle/>
        <a:p>
          <a:endParaRPr lang="en-US"/>
        </a:p>
      </dgm:t>
    </dgm:pt>
    <dgm:pt modelId="{992641BA-5C8A-4C48-9C02-1F8A0916D960}" type="pres">
      <dgm:prSet presAssocID="{76FE5012-F71D-8D49-BEC8-C08ED8831080}" presName="Name0" presStyleCnt="0">
        <dgm:presLayoutVars>
          <dgm:dir/>
          <dgm:animLvl val="lvl"/>
          <dgm:resizeHandles val="exact"/>
        </dgm:presLayoutVars>
      </dgm:prSet>
      <dgm:spPr/>
    </dgm:pt>
    <dgm:pt modelId="{D4EE983F-2CFA-5A4B-B600-F97938EC1860}" type="pres">
      <dgm:prSet presAssocID="{CB75C283-2E80-D84C-A2B1-8155038F20F5}" presName="composite" presStyleCnt="0"/>
      <dgm:spPr/>
    </dgm:pt>
    <dgm:pt modelId="{9587D87B-C4BE-C741-A246-D02BBFA83DAC}" type="pres">
      <dgm:prSet presAssocID="{CB75C283-2E80-D84C-A2B1-8155038F20F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A998FF65-F08E-254C-9543-39EC98D6FECB}" type="pres">
      <dgm:prSet presAssocID="{CB75C283-2E80-D84C-A2B1-8155038F20F5}" presName="desTx" presStyleLbl="alignAccFollowNode1" presStyleIdx="0" presStyleCnt="5">
        <dgm:presLayoutVars>
          <dgm:bulletEnabled val="1"/>
        </dgm:presLayoutVars>
      </dgm:prSet>
      <dgm:spPr/>
    </dgm:pt>
    <dgm:pt modelId="{ED2EA02C-43BD-1546-A067-FDE8519D173F}" type="pres">
      <dgm:prSet presAssocID="{675BB3B2-8CAF-B741-9A74-B0444A9982B6}" presName="space" presStyleCnt="0"/>
      <dgm:spPr/>
    </dgm:pt>
    <dgm:pt modelId="{DE6843DF-6358-2648-8785-E5D03E9033A2}" type="pres">
      <dgm:prSet presAssocID="{AB74DF40-8C07-D342-A3EA-3BD7563A5170}" presName="composite" presStyleCnt="0"/>
      <dgm:spPr/>
    </dgm:pt>
    <dgm:pt modelId="{404A020D-6456-BE4D-87D1-56FBE5FE1425}" type="pres">
      <dgm:prSet presAssocID="{AB74DF40-8C07-D342-A3EA-3BD7563A5170}" presName="parTx" presStyleLbl="alignNode1" presStyleIdx="1" presStyleCnt="5" custScaleY="103851" custLinFactNeighborX="-514" custLinFactNeighborY="-2461">
        <dgm:presLayoutVars>
          <dgm:chMax val="0"/>
          <dgm:chPref val="0"/>
          <dgm:bulletEnabled val="1"/>
        </dgm:presLayoutVars>
      </dgm:prSet>
      <dgm:spPr/>
    </dgm:pt>
    <dgm:pt modelId="{321BFEB1-8E85-1B4A-888D-3722B5312EFC}" type="pres">
      <dgm:prSet presAssocID="{AB74DF40-8C07-D342-A3EA-3BD7563A5170}" presName="desTx" presStyleLbl="alignAccFollowNode1" presStyleIdx="1" presStyleCnt="5" custScaleY="97208" custLinFactNeighborX="-514" custLinFactNeighborY="-710">
        <dgm:presLayoutVars>
          <dgm:bulletEnabled val="1"/>
        </dgm:presLayoutVars>
      </dgm:prSet>
      <dgm:spPr/>
    </dgm:pt>
    <dgm:pt modelId="{C71E6925-5985-3046-A748-AD84A699452F}" type="pres">
      <dgm:prSet presAssocID="{7AD69355-BFD0-5548-9A08-74514D38AC82}" presName="space" presStyleCnt="0"/>
      <dgm:spPr/>
    </dgm:pt>
    <dgm:pt modelId="{DF3DEAB2-8A05-C947-866D-1D5398702BA5}" type="pres">
      <dgm:prSet presAssocID="{4DC453DC-87EF-DA44-94EA-EF82DC331AE2}" presName="composite" presStyleCnt="0"/>
      <dgm:spPr/>
    </dgm:pt>
    <dgm:pt modelId="{FE359C8B-60AD-B04F-ACA4-A14FEC693D8A}" type="pres">
      <dgm:prSet presAssocID="{4DC453DC-87EF-DA44-94EA-EF82DC331AE2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E49909BB-9E36-2541-9CD6-70D6FA4A74A1}" type="pres">
      <dgm:prSet presAssocID="{4DC453DC-87EF-DA44-94EA-EF82DC331AE2}" presName="desTx" presStyleLbl="alignAccFollowNode1" presStyleIdx="2" presStyleCnt="5">
        <dgm:presLayoutVars>
          <dgm:bulletEnabled val="1"/>
        </dgm:presLayoutVars>
      </dgm:prSet>
      <dgm:spPr/>
    </dgm:pt>
    <dgm:pt modelId="{E846660E-2E73-8D41-BC9F-A189554BB3EC}" type="pres">
      <dgm:prSet presAssocID="{EC73BB76-35B6-9247-AFEB-434683504B42}" presName="space" presStyleCnt="0"/>
      <dgm:spPr/>
    </dgm:pt>
    <dgm:pt modelId="{A617BFD7-3829-D042-8C55-C791E0A08C9E}" type="pres">
      <dgm:prSet presAssocID="{A6E36556-054D-2641-8E2B-325290E171AD}" presName="composite" presStyleCnt="0"/>
      <dgm:spPr/>
    </dgm:pt>
    <dgm:pt modelId="{CA2CB793-C6A1-6F4D-A1C5-E805C0BC5B50}" type="pres">
      <dgm:prSet presAssocID="{A6E36556-054D-2641-8E2B-325290E171AD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8DA73492-FAA7-AB47-8E19-9F48F2DC2036}" type="pres">
      <dgm:prSet presAssocID="{A6E36556-054D-2641-8E2B-325290E171AD}" presName="desTx" presStyleLbl="alignAccFollowNode1" presStyleIdx="3" presStyleCnt="5" custLinFactNeighborX="1028">
        <dgm:presLayoutVars>
          <dgm:bulletEnabled val="1"/>
        </dgm:presLayoutVars>
      </dgm:prSet>
      <dgm:spPr/>
    </dgm:pt>
    <dgm:pt modelId="{E64708E9-41B6-5C4A-8F65-E237BF3F796B}" type="pres">
      <dgm:prSet presAssocID="{33695FEC-0395-7C4C-8421-DA2D12190825}" presName="space" presStyleCnt="0"/>
      <dgm:spPr/>
    </dgm:pt>
    <dgm:pt modelId="{363CBC13-7341-264B-B7C3-942F621A20AB}" type="pres">
      <dgm:prSet presAssocID="{2268A464-D4B3-1840-8F5A-2E499C84A11E}" presName="composite" presStyleCnt="0"/>
      <dgm:spPr/>
    </dgm:pt>
    <dgm:pt modelId="{AFF5BE0A-7BEF-4142-8E9D-78EF4745286F}" type="pres">
      <dgm:prSet presAssocID="{2268A464-D4B3-1840-8F5A-2E499C84A11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1CEAAAFA-CC3C-9740-941A-A641C00CB8A4}" type="pres">
      <dgm:prSet presAssocID="{2268A464-D4B3-1840-8F5A-2E499C84A11E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A4718101-8937-1747-9E58-7648358D484F}" srcId="{A6E36556-054D-2641-8E2B-325290E171AD}" destId="{0F6810AB-50E6-E645-8578-C1266AC06502}" srcOrd="2" destOrd="0" parTransId="{5D2351D1-3286-7147-A7FC-2D9DA6590DA7}" sibTransId="{963CDF35-B7E6-304A-87CA-5C2FC63E4FB0}"/>
    <dgm:cxn modelId="{493ED101-732F-974C-9768-380E99E5E81F}" srcId="{A6E36556-054D-2641-8E2B-325290E171AD}" destId="{81C12863-BB55-F541-B610-BA925E636259}" srcOrd="1" destOrd="0" parTransId="{797FB429-8D5A-9B40-B3AC-DA1DE6B74654}" sibTransId="{A9E1664B-B3C3-F14F-B1BA-49A55646D326}"/>
    <dgm:cxn modelId="{9B75D002-0EB9-B244-A51C-CB6EECFCBD29}" srcId="{AB74DF40-8C07-D342-A3EA-3BD7563A5170}" destId="{1ABF4DFE-A778-3F46-B71A-899D829A0769}" srcOrd="2" destOrd="0" parTransId="{37A02921-A2EC-F24E-8A76-59BDEB6D4AB3}" sibTransId="{4CB87D1F-866B-0942-856A-96C8B1D3B937}"/>
    <dgm:cxn modelId="{FF9DFC02-D730-794D-8AE2-26371BFE3EC0}" srcId="{4DC453DC-87EF-DA44-94EA-EF82DC331AE2}" destId="{D7367085-0227-AA4C-9465-DB1E9CCB964E}" srcOrd="3" destOrd="0" parTransId="{7109188D-1390-6846-B8D4-019FDD80B479}" sibTransId="{5BD970E3-8437-874F-B918-E8C4BED908D2}"/>
    <dgm:cxn modelId="{4D43A103-F4A9-8C4D-9604-59B194D9956A}" type="presOf" srcId="{36DF29E9-731A-6445-92A8-669A607381B3}" destId="{A998FF65-F08E-254C-9543-39EC98D6FECB}" srcOrd="0" destOrd="0" presId="urn:microsoft.com/office/officeart/2005/8/layout/hList1"/>
    <dgm:cxn modelId="{7534A608-919A-7E45-97A6-E55A9A923E18}" srcId="{76FE5012-F71D-8D49-BEC8-C08ED8831080}" destId="{AB74DF40-8C07-D342-A3EA-3BD7563A5170}" srcOrd="1" destOrd="0" parTransId="{00DACCC9-4CA0-734A-8EB6-D9E8F2A722EB}" sibTransId="{7AD69355-BFD0-5548-9A08-74514D38AC82}"/>
    <dgm:cxn modelId="{1A28CA0A-B4B9-ED42-B409-90F2A812A5A1}" type="presOf" srcId="{1ABF4DFE-A778-3F46-B71A-899D829A0769}" destId="{321BFEB1-8E85-1B4A-888D-3722B5312EFC}" srcOrd="0" destOrd="2" presId="urn:microsoft.com/office/officeart/2005/8/layout/hList1"/>
    <dgm:cxn modelId="{25F8B416-454B-E445-B729-FCF00BB9E5B8}" type="presOf" srcId="{AB74DF40-8C07-D342-A3EA-3BD7563A5170}" destId="{404A020D-6456-BE4D-87D1-56FBE5FE1425}" srcOrd="0" destOrd="0" presId="urn:microsoft.com/office/officeart/2005/8/layout/hList1"/>
    <dgm:cxn modelId="{23EB091F-DDED-FB43-8F94-3EC28EFFB34F}" srcId="{CB75C283-2E80-D84C-A2B1-8155038F20F5}" destId="{2C151484-408D-0F46-A694-4AF60377E231}" srcOrd="2" destOrd="0" parTransId="{A90E8B44-CC0E-9A46-921A-E2BE03DBDA31}" sibTransId="{20A2BAC0-6EE6-CA4E-B353-3B67274D4549}"/>
    <dgm:cxn modelId="{0D8F9C21-4015-1249-B102-74B415A34CF6}" srcId="{CB75C283-2E80-D84C-A2B1-8155038F20F5}" destId="{B11BC52A-ED8B-4044-8A2B-1CE649EFB87F}" srcOrd="1" destOrd="0" parTransId="{0D6B8945-EAA5-2940-BBE9-4BF74BD089E3}" sibTransId="{780BA6E3-6031-B744-8421-74C4E2B769C2}"/>
    <dgm:cxn modelId="{E5C3CC22-C30D-524E-816F-443F3FC2B2D3}" type="presOf" srcId="{2C151484-408D-0F46-A694-4AF60377E231}" destId="{A998FF65-F08E-254C-9543-39EC98D6FECB}" srcOrd="0" destOrd="2" presId="urn:microsoft.com/office/officeart/2005/8/layout/hList1"/>
    <dgm:cxn modelId="{F4024A24-3A22-1942-9DCB-EB431F9C52EB}" srcId="{AB74DF40-8C07-D342-A3EA-3BD7563A5170}" destId="{4BC571CC-48EA-754F-9ABA-EF7611C84DA1}" srcOrd="1" destOrd="0" parTransId="{06C53332-6C88-0942-86EC-9F13E7556EC5}" sibTransId="{24F7B30C-2DA6-4446-924A-0B07E656D89B}"/>
    <dgm:cxn modelId="{B3285D25-5DB7-BC45-A0A0-C2CFFCC753E8}" type="presOf" srcId="{97F13AAA-ED57-8F49-8208-862C347457E7}" destId="{1CEAAAFA-CC3C-9740-941A-A641C00CB8A4}" srcOrd="0" destOrd="5" presId="urn:microsoft.com/office/officeart/2005/8/layout/hList1"/>
    <dgm:cxn modelId="{B363352F-BB72-CE45-8A71-44924C6EE32A}" srcId="{AB74DF40-8C07-D342-A3EA-3BD7563A5170}" destId="{5A426BFF-518D-DB4E-83B4-43DF6885D1CB}" srcOrd="0" destOrd="0" parTransId="{8B1C97EE-FF56-7F48-9A78-3E087BC27A92}" sibTransId="{A00AE95E-21F1-CB4E-93DC-C0D7D2986B88}"/>
    <dgm:cxn modelId="{EAA1AE2F-52E2-7849-B9EA-56D0B2DC0153}" type="presOf" srcId="{76AB4618-0AF3-7446-A444-5D27E7722524}" destId="{E49909BB-9E36-2541-9CD6-70D6FA4A74A1}" srcOrd="0" destOrd="1" presId="urn:microsoft.com/office/officeart/2005/8/layout/hList1"/>
    <dgm:cxn modelId="{1695BC32-FD63-D844-B46A-1AE576960E38}" srcId="{4DC453DC-87EF-DA44-94EA-EF82DC331AE2}" destId="{76AB4618-0AF3-7446-A444-5D27E7722524}" srcOrd="1" destOrd="0" parTransId="{F3384EAC-9AE3-9A4D-862C-2C39CD446994}" sibTransId="{E8B05770-EDBC-C24E-A283-FEDC448BBC24}"/>
    <dgm:cxn modelId="{1737FF39-38D7-D848-A1BF-6A59DAC871CE}" srcId="{76FE5012-F71D-8D49-BEC8-C08ED8831080}" destId="{4DC453DC-87EF-DA44-94EA-EF82DC331AE2}" srcOrd="2" destOrd="0" parTransId="{5E573C9A-CC25-2546-8809-44B923D49165}" sibTransId="{EC73BB76-35B6-9247-AFEB-434683504B42}"/>
    <dgm:cxn modelId="{A05B883D-AED5-D148-B8A3-F58FD440A557}" srcId="{76FE5012-F71D-8D49-BEC8-C08ED8831080}" destId="{A6E36556-054D-2641-8E2B-325290E171AD}" srcOrd="3" destOrd="0" parTransId="{5CEDCC46-A849-F543-9DA8-6F7E02EB6250}" sibTransId="{33695FEC-0395-7C4C-8421-DA2D12190825}"/>
    <dgm:cxn modelId="{9A986642-EA9D-EC4E-968C-90246E675FE7}" srcId="{2268A464-D4B3-1840-8F5A-2E499C84A11E}" destId="{B5A43CE8-02A5-AF4E-8D38-CB4E4C869213}" srcOrd="4" destOrd="0" parTransId="{D557DD7B-7A07-9F4D-B369-44B1B36B2456}" sibTransId="{2AB7937D-CBA8-3C49-A9AA-987097555ECA}"/>
    <dgm:cxn modelId="{7D28A243-31D6-BE4D-838D-7C15FD3634EA}" type="presOf" srcId="{9CCE6918-F0FF-EC4F-A333-2A00C06068F2}" destId="{E49909BB-9E36-2541-9CD6-70D6FA4A74A1}" srcOrd="0" destOrd="4" presId="urn:microsoft.com/office/officeart/2005/8/layout/hList1"/>
    <dgm:cxn modelId="{F2E96249-2714-0349-879F-52C91912D0D8}" type="presOf" srcId="{45817399-0B4F-8A46-8AF1-BE3597D2E162}" destId="{E49909BB-9E36-2541-9CD6-70D6FA4A74A1}" srcOrd="0" destOrd="0" presId="urn:microsoft.com/office/officeart/2005/8/layout/hList1"/>
    <dgm:cxn modelId="{0B7A634C-A794-CB44-9D13-8D76E8FCE88E}" type="presOf" srcId="{81C12863-BB55-F541-B610-BA925E636259}" destId="{8DA73492-FAA7-AB47-8E19-9F48F2DC2036}" srcOrd="0" destOrd="1" presId="urn:microsoft.com/office/officeart/2005/8/layout/hList1"/>
    <dgm:cxn modelId="{73590C4E-6EC5-5647-8E4D-2A1F31CC28D8}" type="presOf" srcId="{69BBF5F7-3DCD-6149-B4CB-A77103BF7CB7}" destId="{E49909BB-9E36-2541-9CD6-70D6FA4A74A1}" srcOrd="0" destOrd="2" presId="urn:microsoft.com/office/officeart/2005/8/layout/hList1"/>
    <dgm:cxn modelId="{417FED59-3407-3545-8B8E-B977D861109E}" type="presOf" srcId="{B5A43CE8-02A5-AF4E-8D38-CB4E4C869213}" destId="{1CEAAAFA-CC3C-9740-941A-A641C00CB8A4}" srcOrd="0" destOrd="4" presId="urn:microsoft.com/office/officeart/2005/8/layout/hList1"/>
    <dgm:cxn modelId="{4D1C175A-5E2A-9248-88BC-06327B941E7D}" type="presOf" srcId="{4BC571CC-48EA-754F-9ABA-EF7611C84DA1}" destId="{321BFEB1-8E85-1B4A-888D-3722B5312EFC}" srcOrd="0" destOrd="1" presId="urn:microsoft.com/office/officeart/2005/8/layout/hList1"/>
    <dgm:cxn modelId="{E2665A5B-8E31-EB48-961D-A37E50542796}" srcId="{2268A464-D4B3-1840-8F5A-2E499C84A11E}" destId="{A1E0C5C9-2856-AF49-B4C0-8CDEF0BC05CC}" srcOrd="0" destOrd="0" parTransId="{7903522A-9C87-CF43-9F8A-EC078EA52209}" sibTransId="{5383ED26-0BAD-2A49-B542-EF5DBD4A7CDF}"/>
    <dgm:cxn modelId="{EE9FAF5E-5E3E-A145-8D40-293477848FD3}" type="presOf" srcId="{5A21EA63-FC3B-D943-B98C-3D38DC4DED6C}" destId="{8DA73492-FAA7-AB47-8E19-9F48F2DC2036}" srcOrd="0" destOrd="4" presId="urn:microsoft.com/office/officeart/2005/8/layout/hList1"/>
    <dgm:cxn modelId="{8E9F2D64-0118-6D46-8003-075E77560333}" type="presOf" srcId="{3A633A05-AB3D-FB4A-A586-CF1780AB4159}" destId="{A998FF65-F08E-254C-9543-39EC98D6FECB}" srcOrd="0" destOrd="3" presId="urn:microsoft.com/office/officeart/2005/8/layout/hList1"/>
    <dgm:cxn modelId="{F78F8567-82B4-6E45-8262-C126E818AA60}" srcId="{4DC453DC-87EF-DA44-94EA-EF82DC331AE2}" destId="{9CCE6918-F0FF-EC4F-A333-2A00C06068F2}" srcOrd="4" destOrd="0" parTransId="{95C90655-A488-D64C-8501-92A5FA860BE6}" sibTransId="{D1986E90-CE4C-1440-845F-A003A4D33F7C}"/>
    <dgm:cxn modelId="{2E9D706C-84AB-EE48-B6FE-6430F07E147A}" srcId="{A6E36556-054D-2641-8E2B-325290E171AD}" destId="{F24A02AA-12EC-8645-8791-E4FB230315D5}" srcOrd="0" destOrd="0" parTransId="{6375796F-745C-4049-AAE9-6B41E9A175C0}" sibTransId="{4872DF48-4809-2A4F-A314-AC85E6B676EA}"/>
    <dgm:cxn modelId="{D5A48C6F-F604-C045-9AAA-E580BD11FEC3}" type="presOf" srcId="{B11BC52A-ED8B-4044-8A2B-1CE649EFB87F}" destId="{A998FF65-F08E-254C-9543-39EC98D6FECB}" srcOrd="0" destOrd="1" presId="urn:microsoft.com/office/officeart/2005/8/layout/hList1"/>
    <dgm:cxn modelId="{FA697B77-D292-9247-ACD4-E70B8421B940}" type="presOf" srcId="{CB75C283-2E80-D84C-A2B1-8155038F20F5}" destId="{9587D87B-C4BE-C741-A246-D02BBFA83DAC}" srcOrd="0" destOrd="0" presId="urn:microsoft.com/office/officeart/2005/8/layout/hList1"/>
    <dgm:cxn modelId="{72AB227A-E457-D24F-BF90-D55180BF5A1C}" srcId="{76FE5012-F71D-8D49-BEC8-C08ED8831080}" destId="{2268A464-D4B3-1840-8F5A-2E499C84A11E}" srcOrd="4" destOrd="0" parTransId="{409BB161-0D00-9648-93AC-0304E5275866}" sibTransId="{C3545E2C-E08A-3546-AFA6-67C247F1DFE1}"/>
    <dgm:cxn modelId="{2DB6CC8B-BE1A-BC49-9432-01AB7074C826}" srcId="{76FE5012-F71D-8D49-BEC8-C08ED8831080}" destId="{CB75C283-2E80-D84C-A2B1-8155038F20F5}" srcOrd="0" destOrd="0" parTransId="{646AD8D4-B10C-E240-8C3C-262A45B53D9B}" sibTransId="{675BB3B2-8CAF-B741-9A74-B0444A9982B6}"/>
    <dgm:cxn modelId="{7C0A078E-6245-C946-82EE-7C1F0D6C65A4}" type="presOf" srcId="{76FE5012-F71D-8D49-BEC8-C08ED8831080}" destId="{992641BA-5C8A-4C48-9C02-1F8A0916D960}" srcOrd="0" destOrd="0" presId="urn:microsoft.com/office/officeart/2005/8/layout/hList1"/>
    <dgm:cxn modelId="{53E65B92-7D63-8145-9679-9DA5B2842924}" type="presOf" srcId="{04D2392A-BDD0-A84B-A6FD-4A298E10F0D7}" destId="{1CEAAAFA-CC3C-9740-941A-A641C00CB8A4}" srcOrd="0" destOrd="3" presId="urn:microsoft.com/office/officeart/2005/8/layout/hList1"/>
    <dgm:cxn modelId="{C5857D96-1668-034B-84EC-B6D6D80F19D3}" type="presOf" srcId="{2268A464-D4B3-1840-8F5A-2E499C84A11E}" destId="{AFF5BE0A-7BEF-4142-8E9D-78EF4745286F}" srcOrd="0" destOrd="0" presId="urn:microsoft.com/office/officeart/2005/8/layout/hList1"/>
    <dgm:cxn modelId="{A5B4A096-B410-8D42-953D-EAD21930A3A6}" type="presOf" srcId="{4DC453DC-87EF-DA44-94EA-EF82DC331AE2}" destId="{FE359C8B-60AD-B04F-ACA4-A14FEC693D8A}" srcOrd="0" destOrd="0" presId="urn:microsoft.com/office/officeart/2005/8/layout/hList1"/>
    <dgm:cxn modelId="{3271DE9A-D77E-0A4E-856F-9BAA3B93AA8B}" srcId="{2268A464-D4B3-1840-8F5A-2E499C84A11E}" destId="{04D2392A-BDD0-A84B-A6FD-4A298E10F0D7}" srcOrd="3" destOrd="0" parTransId="{7439B99A-27C5-614C-920E-29FFDA09D877}" sibTransId="{F4C2B61B-2CB6-4343-881C-99A14E402F97}"/>
    <dgm:cxn modelId="{70033BA7-0EE3-C046-8888-FB5254EFFB57}" type="presOf" srcId="{A6E36556-054D-2641-8E2B-325290E171AD}" destId="{CA2CB793-C6A1-6F4D-A1C5-E805C0BC5B50}" srcOrd="0" destOrd="0" presId="urn:microsoft.com/office/officeart/2005/8/layout/hList1"/>
    <dgm:cxn modelId="{11A57AA9-C879-854E-BEE1-205BD8B9E516}" type="presOf" srcId="{F24A02AA-12EC-8645-8791-E4FB230315D5}" destId="{8DA73492-FAA7-AB47-8E19-9F48F2DC2036}" srcOrd="0" destOrd="0" presId="urn:microsoft.com/office/officeart/2005/8/layout/hList1"/>
    <dgm:cxn modelId="{5FECDAAD-F8AB-A647-837E-D741D51602D4}" srcId="{A6E36556-054D-2641-8E2B-325290E171AD}" destId="{5A21EA63-FC3B-D943-B98C-3D38DC4DED6C}" srcOrd="4" destOrd="0" parTransId="{9E296F2A-2D0A-814D-93F3-8B2807282175}" sibTransId="{65CD4C4C-82E3-3142-A7FA-17E1C904C4F3}"/>
    <dgm:cxn modelId="{760EA4AF-451F-B145-81AA-B9610AEB8535}" type="presOf" srcId="{D7367085-0227-AA4C-9465-DB1E9CCB964E}" destId="{E49909BB-9E36-2541-9CD6-70D6FA4A74A1}" srcOrd="0" destOrd="3" presId="urn:microsoft.com/office/officeart/2005/8/layout/hList1"/>
    <dgm:cxn modelId="{815FE7B0-F4BA-1B4B-B4DC-48962B8D7FCD}" srcId="{A6E36556-054D-2641-8E2B-325290E171AD}" destId="{FF9F16FC-883A-5943-A00F-EC44532D3595}" srcOrd="3" destOrd="0" parTransId="{96942297-897E-7B43-AAF4-2CF43FEAA5EC}" sibTransId="{92D191EE-90AE-D14F-85A9-8BED09A95627}"/>
    <dgm:cxn modelId="{123F07C4-A3E6-5F45-BCD8-9C08BB575AB9}" type="presOf" srcId="{A1E0C5C9-2856-AF49-B4C0-8CDEF0BC05CC}" destId="{1CEAAAFA-CC3C-9740-941A-A641C00CB8A4}" srcOrd="0" destOrd="0" presId="urn:microsoft.com/office/officeart/2005/8/layout/hList1"/>
    <dgm:cxn modelId="{167B31D2-AEC5-0F4F-9A08-8EA4797D7502}" srcId="{2268A464-D4B3-1840-8F5A-2E499C84A11E}" destId="{97F13AAA-ED57-8F49-8208-862C347457E7}" srcOrd="5" destOrd="0" parTransId="{B63EBE6C-C9F9-D641-8D38-7B2F974C54F7}" sibTransId="{60A371B9-0CCA-AE4A-8921-65CFAEF4FA32}"/>
    <dgm:cxn modelId="{19CDD1D6-ECE1-0547-BD82-E53C36C58079}" srcId="{4DC453DC-87EF-DA44-94EA-EF82DC331AE2}" destId="{45817399-0B4F-8A46-8AF1-BE3597D2E162}" srcOrd="0" destOrd="0" parTransId="{528BBAEC-9C17-1347-B9C4-525FAC6F5DA4}" sibTransId="{A7B3AF1F-978E-CB4D-BB12-360488E5DE79}"/>
    <dgm:cxn modelId="{DEE640D7-D64E-0845-A9FB-8CCE4D0F1DD8}" type="presOf" srcId="{0F6810AB-50E6-E645-8578-C1266AC06502}" destId="{8DA73492-FAA7-AB47-8E19-9F48F2DC2036}" srcOrd="0" destOrd="2" presId="urn:microsoft.com/office/officeart/2005/8/layout/hList1"/>
    <dgm:cxn modelId="{8B0087E0-5388-C447-92C4-E7BB2FE603B2}" type="presOf" srcId="{EFF4C132-BCBC-EE46-B854-E21477B316DC}" destId="{1CEAAAFA-CC3C-9740-941A-A641C00CB8A4}" srcOrd="0" destOrd="2" presId="urn:microsoft.com/office/officeart/2005/8/layout/hList1"/>
    <dgm:cxn modelId="{12102AE3-77BF-CF4E-B777-3C3D658DCC94}" srcId="{2268A464-D4B3-1840-8F5A-2E499C84A11E}" destId="{C4C75B2D-E9BB-A242-A8AE-972D1F67EDC7}" srcOrd="1" destOrd="0" parTransId="{2B5D03A9-1D26-BC4E-B471-A0134E1070D6}" sibTransId="{125B0D5B-C486-BF4D-AE47-032F0E6E32CE}"/>
    <dgm:cxn modelId="{6F82D6E4-7EF7-2147-BEA4-9126BEA796A9}" type="presOf" srcId="{C4C75B2D-E9BB-A242-A8AE-972D1F67EDC7}" destId="{1CEAAAFA-CC3C-9740-941A-A641C00CB8A4}" srcOrd="0" destOrd="1" presId="urn:microsoft.com/office/officeart/2005/8/layout/hList1"/>
    <dgm:cxn modelId="{1F1DE5E5-446A-3C41-B08A-C8F886EAF637}" srcId="{2268A464-D4B3-1840-8F5A-2E499C84A11E}" destId="{EFF4C132-BCBC-EE46-B854-E21477B316DC}" srcOrd="2" destOrd="0" parTransId="{D68E22AF-9957-8448-B8ED-47C2C34181B9}" sibTransId="{0FE96E76-9678-7945-A646-E87B27970929}"/>
    <dgm:cxn modelId="{2CE288F2-AFE7-FB46-8ABB-0CFB1119BC58}" srcId="{CB75C283-2E80-D84C-A2B1-8155038F20F5}" destId="{3A633A05-AB3D-FB4A-A586-CF1780AB4159}" srcOrd="3" destOrd="0" parTransId="{481A1C7B-DA50-A147-89DB-5A3C672146C3}" sibTransId="{1FDC7F14-F5AC-9B49-9935-7B31F35D35BD}"/>
    <dgm:cxn modelId="{D8081CF7-68EB-7644-98E6-F5C23E4864D5}" srcId="{4DC453DC-87EF-DA44-94EA-EF82DC331AE2}" destId="{69BBF5F7-3DCD-6149-B4CB-A77103BF7CB7}" srcOrd="2" destOrd="0" parTransId="{8C8BA82E-AA03-0C4F-BCAC-AE8E3F61ADBD}" sibTransId="{C25BAE58-63C0-EA4A-9B7B-1FE01F2195F4}"/>
    <dgm:cxn modelId="{DB9E5EF7-0506-0640-9EFF-23D89AE281FB}" type="presOf" srcId="{5A426BFF-518D-DB4E-83B4-43DF6885D1CB}" destId="{321BFEB1-8E85-1B4A-888D-3722B5312EFC}" srcOrd="0" destOrd="0" presId="urn:microsoft.com/office/officeart/2005/8/layout/hList1"/>
    <dgm:cxn modelId="{E43889F8-AB93-A443-AD2F-664AD80E485F}" type="presOf" srcId="{FF9F16FC-883A-5943-A00F-EC44532D3595}" destId="{8DA73492-FAA7-AB47-8E19-9F48F2DC2036}" srcOrd="0" destOrd="3" presId="urn:microsoft.com/office/officeart/2005/8/layout/hList1"/>
    <dgm:cxn modelId="{B1E513FA-C1D0-7441-8DE5-218BF33A15A8}" srcId="{CB75C283-2E80-D84C-A2B1-8155038F20F5}" destId="{36DF29E9-731A-6445-92A8-669A607381B3}" srcOrd="0" destOrd="0" parTransId="{36327447-15A3-2D4D-B450-B35023F3983C}" sibTransId="{150CF0AD-644B-DA4C-8F29-E9D99659300C}"/>
    <dgm:cxn modelId="{96DEEAA5-CA01-E24F-9E28-AB5653A6623C}" type="presParOf" srcId="{992641BA-5C8A-4C48-9C02-1F8A0916D960}" destId="{D4EE983F-2CFA-5A4B-B600-F97938EC1860}" srcOrd="0" destOrd="0" presId="urn:microsoft.com/office/officeart/2005/8/layout/hList1"/>
    <dgm:cxn modelId="{DDC27142-D08F-814B-8A81-F7E41A2B88A9}" type="presParOf" srcId="{D4EE983F-2CFA-5A4B-B600-F97938EC1860}" destId="{9587D87B-C4BE-C741-A246-D02BBFA83DAC}" srcOrd="0" destOrd="0" presId="urn:microsoft.com/office/officeart/2005/8/layout/hList1"/>
    <dgm:cxn modelId="{0A337097-A801-1540-9525-241968384326}" type="presParOf" srcId="{D4EE983F-2CFA-5A4B-B600-F97938EC1860}" destId="{A998FF65-F08E-254C-9543-39EC98D6FECB}" srcOrd="1" destOrd="0" presId="urn:microsoft.com/office/officeart/2005/8/layout/hList1"/>
    <dgm:cxn modelId="{DB8D22DB-610A-C244-97C2-42CE16FC90F2}" type="presParOf" srcId="{992641BA-5C8A-4C48-9C02-1F8A0916D960}" destId="{ED2EA02C-43BD-1546-A067-FDE8519D173F}" srcOrd="1" destOrd="0" presId="urn:microsoft.com/office/officeart/2005/8/layout/hList1"/>
    <dgm:cxn modelId="{96DBEAD3-1FCF-8840-99D8-D6EEA44CA246}" type="presParOf" srcId="{992641BA-5C8A-4C48-9C02-1F8A0916D960}" destId="{DE6843DF-6358-2648-8785-E5D03E9033A2}" srcOrd="2" destOrd="0" presId="urn:microsoft.com/office/officeart/2005/8/layout/hList1"/>
    <dgm:cxn modelId="{1B19E7CF-F94B-574E-9A8D-AB3BFC30DCA7}" type="presParOf" srcId="{DE6843DF-6358-2648-8785-E5D03E9033A2}" destId="{404A020D-6456-BE4D-87D1-56FBE5FE1425}" srcOrd="0" destOrd="0" presId="urn:microsoft.com/office/officeart/2005/8/layout/hList1"/>
    <dgm:cxn modelId="{A87440D8-D7E3-654C-AC32-23CB6DF7FFC2}" type="presParOf" srcId="{DE6843DF-6358-2648-8785-E5D03E9033A2}" destId="{321BFEB1-8E85-1B4A-888D-3722B5312EFC}" srcOrd="1" destOrd="0" presId="urn:microsoft.com/office/officeart/2005/8/layout/hList1"/>
    <dgm:cxn modelId="{7C99EBCC-BDB2-2E49-B4EC-3A68D3498752}" type="presParOf" srcId="{992641BA-5C8A-4C48-9C02-1F8A0916D960}" destId="{C71E6925-5985-3046-A748-AD84A699452F}" srcOrd="3" destOrd="0" presId="urn:microsoft.com/office/officeart/2005/8/layout/hList1"/>
    <dgm:cxn modelId="{007B664C-4DDA-B543-A292-C876D58BADBF}" type="presParOf" srcId="{992641BA-5C8A-4C48-9C02-1F8A0916D960}" destId="{DF3DEAB2-8A05-C947-866D-1D5398702BA5}" srcOrd="4" destOrd="0" presId="urn:microsoft.com/office/officeart/2005/8/layout/hList1"/>
    <dgm:cxn modelId="{903181A5-23A4-C34D-9042-45BC7B226609}" type="presParOf" srcId="{DF3DEAB2-8A05-C947-866D-1D5398702BA5}" destId="{FE359C8B-60AD-B04F-ACA4-A14FEC693D8A}" srcOrd="0" destOrd="0" presId="urn:microsoft.com/office/officeart/2005/8/layout/hList1"/>
    <dgm:cxn modelId="{0D98E512-2161-A64D-AC30-352E3151A46E}" type="presParOf" srcId="{DF3DEAB2-8A05-C947-866D-1D5398702BA5}" destId="{E49909BB-9E36-2541-9CD6-70D6FA4A74A1}" srcOrd="1" destOrd="0" presId="urn:microsoft.com/office/officeart/2005/8/layout/hList1"/>
    <dgm:cxn modelId="{87C1BC19-A456-4549-816D-5C185F23AEC6}" type="presParOf" srcId="{992641BA-5C8A-4C48-9C02-1F8A0916D960}" destId="{E846660E-2E73-8D41-BC9F-A189554BB3EC}" srcOrd="5" destOrd="0" presId="urn:microsoft.com/office/officeart/2005/8/layout/hList1"/>
    <dgm:cxn modelId="{44FC07DF-F213-B548-B0A3-150DE9106E1F}" type="presParOf" srcId="{992641BA-5C8A-4C48-9C02-1F8A0916D960}" destId="{A617BFD7-3829-D042-8C55-C791E0A08C9E}" srcOrd="6" destOrd="0" presId="urn:microsoft.com/office/officeart/2005/8/layout/hList1"/>
    <dgm:cxn modelId="{176D6666-3C85-094E-84F2-609D5AACFA22}" type="presParOf" srcId="{A617BFD7-3829-D042-8C55-C791E0A08C9E}" destId="{CA2CB793-C6A1-6F4D-A1C5-E805C0BC5B50}" srcOrd="0" destOrd="0" presId="urn:microsoft.com/office/officeart/2005/8/layout/hList1"/>
    <dgm:cxn modelId="{0D2F4DF3-6E74-7B4F-AA79-E039F21D5015}" type="presParOf" srcId="{A617BFD7-3829-D042-8C55-C791E0A08C9E}" destId="{8DA73492-FAA7-AB47-8E19-9F48F2DC2036}" srcOrd="1" destOrd="0" presId="urn:microsoft.com/office/officeart/2005/8/layout/hList1"/>
    <dgm:cxn modelId="{0A4F67AB-4272-DB48-871F-A9020F5C0EA3}" type="presParOf" srcId="{992641BA-5C8A-4C48-9C02-1F8A0916D960}" destId="{E64708E9-41B6-5C4A-8F65-E237BF3F796B}" srcOrd="7" destOrd="0" presId="urn:microsoft.com/office/officeart/2005/8/layout/hList1"/>
    <dgm:cxn modelId="{EE4B2160-B20E-674B-98E0-702A2300E951}" type="presParOf" srcId="{992641BA-5C8A-4C48-9C02-1F8A0916D960}" destId="{363CBC13-7341-264B-B7C3-942F621A20AB}" srcOrd="8" destOrd="0" presId="urn:microsoft.com/office/officeart/2005/8/layout/hList1"/>
    <dgm:cxn modelId="{B6631B1F-1188-2C46-8C61-F0E4D594457C}" type="presParOf" srcId="{363CBC13-7341-264B-B7C3-942F621A20AB}" destId="{AFF5BE0A-7BEF-4142-8E9D-78EF4745286F}" srcOrd="0" destOrd="0" presId="urn:microsoft.com/office/officeart/2005/8/layout/hList1"/>
    <dgm:cxn modelId="{23C59F4A-8BAA-CE4D-A812-8874AD24A158}" type="presParOf" srcId="{363CBC13-7341-264B-B7C3-942F621A20AB}" destId="{1CEAAAFA-CC3C-9740-941A-A641C00CB8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E5012-F71D-8D49-BEC8-C08ED8831080}" type="doc">
      <dgm:prSet loTypeId="urn:microsoft.com/office/officeart/2005/8/layout/h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74DF40-8C07-D342-A3EA-3BD7563A5170}">
      <dgm:prSet phldrT="[Text]" custT="1"/>
      <dgm:spPr>
        <a:solidFill>
          <a:srgbClr val="63666A"/>
        </a:solidFill>
        <a:ln>
          <a:noFill/>
        </a:ln>
      </dgm:spPr>
      <dgm:t>
        <a:bodyPr/>
        <a:lstStyle/>
        <a:p>
          <a:r>
            <a:rPr lang="en-US" sz="3000" b="1" dirty="0"/>
            <a:t>Boomers</a:t>
          </a:r>
        </a:p>
      </dgm:t>
    </dgm:pt>
    <dgm:pt modelId="{00DACCC9-4CA0-734A-8EB6-D9E8F2A722EB}" type="parTrans" cxnId="{7534A608-919A-7E45-97A6-E55A9A923E18}">
      <dgm:prSet/>
      <dgm:spPr/>
      <dgm:t>
        <a:bodyPr/>
        <a:lstStyle/>
        <a:p>
          <a:endParaRPr lang="en-US"/>
        </a:p>
      </dgm:t>
    </dgm:pt>
    <dgm:pt modelId="{7AD69355-BFD0-5548-9A08-74514D38AC82}" type="sibTrans" cxnId="{7534A608-919A-7E45-97A6-E55A9A923E18}">
      <dgm:prSet/>
      <dgm:spPr/>
      <dgm:t>
        <a:bodyPr/>
        <a:lstStyle/>
        <a:p>
          <a:endParaRPr lang="en-US"/>
        </a:p>
      </dgm:t>
    </dgm:pt>
    <dgm:pt modelId="{5A426BFF-518D-DB4E-83B4-43DF6885D1CB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r>
            <a:rPr lang="en-US" sz="3000" b="1" dirty="0"/>
            <a:t>1946-1965</a:t>
          </a:r>
        </a:p>
      </dgm:t>
    </dgm:pt>
    <dgm:pt modelId="{8B1C97EE-FF56-7F48-9A78-3E087BC27A92}" type="parTrans" cxnId="{B363352F-BB72-CE45-8A71-44924C6EE32A}">
      <dgm:prSet/>
      <dgm:spPr/>
      <dgm:t>
        <a:bodyPr/>
        <a:lstStyle/>
        <a:p>
          <a:endParaRPr lang="en-US"/>
        </a:p>
      </dgm:t>
    </dgm:pt>
    <dgm:pt modelId="{A00AE95E-21F1-CB4E-93DC-C0D7D2986B88}" type="sibTrans" cxnId="{B363352F-BB72-CE45-8A71-44924C6EE32A}">
      <dgm:prSet/>
      <dgm:spPr/>
      <dgm:t>
        <a:bodyPr/>
        <a:lstStyle/>
        <a:p>
          <a:endParaRPr lang="en-US"/>
        </a:p>
      </dgm:t>
    </dgm:pt>
    <dgm:pt modelId="{4DC453DC-87EF-DA44-94EA-EF82DC331AE2}">
      <dgm:prSet phldrT="[Text]" custT="1"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3000" b="1" dirty="0"/>
            <a:t>Gen X</a:t>
          </a:r>
        </a:p>
      </dgm:t>
    </dgm:pt>
    <dgm:pt modelId="{5E573C9A-CC25-2546-8809-44B923D49165}" type="parTrans" cxnId="{1737FF39-38D7-D848-A1BF-6A59DAC871CE}">
      <dgm:prSet/>
      <dgm:spPr/>
      <dgm:t>
        <a:bodyPr/>
        <a:lstStyle/>
        <a:p>
          <a:endParaRPr lang="en-US"/>
        </a:p>
      </dgm:t>
    </dgm:pt>
    <dgm:pt modelId="{EC73BB76-35B6-9247-AFEB-434683504B42}" type="sibTrans" cxnId="{1737FF39-38D7-D848-A1BF-6A59DAC871CE}">
      <dgm:prSet/>
      <dgm:spPr/>
      <dgm:t>
        <a:bodyPr/>
        <a:lstStyle/>
        <a:p>
          <a:endParaRPr lang="en-US"/>
        </a:p>
      </dgm:t>
    </dgm:pt>
    <dgm:pt modelId="{45817399-0B4F-8A46-8AF1-BE3597D2E162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3000" b="1" dirty="0"/>
            <a:t>1965-1976</a:t>
          </a:r>
        </a:p>
      </dgm:t>
    </dgm:pt>
    <dgm:pt modelId="{528BBAEC-9C17-1347-B9C4-525FAC6F5DA4}" type="parTrans" cxnId="{19CDD1D6-ECE1-0547-BD82-E53C36C58079}">
      <dgm:prSet/>
      <dgm:spPr/>
      <dgm:t>
        <a:bodyPr/>
        <a:lstStyle/>
        <a:p>
          <a:endParaRPr lang="en-US"/>
        </a:p>
      </dgm:t>
    </dgm:pt>
    <dgm:pt modelId="{A7B3AF1F-978E-CB4D-BB12-360488E5DE79}" type="sibTrans" cxnId="{19CDD1D6-ECE1-0547-BD82-E53C36C58079}">
      <dgm:prSet/>
      <dgm:spPr/>
      <dgm:t>
        <a:bodyPr/>
        <a:lstStyle/>
        <a:p>
          <a:endParaRPr lang="en-US"/>
        </a:p>
      </dgm:t>
    </dgm:pt>
    <dgm:pt modelId="{A6E36556-054D-2641-8E2B-325290E171AD}">
      <dgm:prSet phldrT="[Text]" custT="1"/>
      <dgm:spPr>
        <a:solidFill>
          <a:srgbClr val="8E2C31"/>
        </a:solidFill>
        <a:ln>
          <a:noFill/>
        </a:ln>
      </dgm:spPr>
      <dgm:t>
        <a:bodyPr/>
        <a:lstStyle/>
        <a:p>
          <a:r>
            <a:rPr lang="en-US" sz="3000" b="1" dirty="0"/>
            <a:t>Gen Y Millennials</a:t>
          </a:r>
        </a:p>
      </dgm:t>
    </dgm:pt>
    <dgm:pt modelId="{5CEDCC46-A849-F543-9DA8-6F7E02EB6250}" type="parTrans" cxnId="{A05B883D-AED5-D148-B8A3-F58FD440A557}">
      <dgm:prSet/>
      <dgm:spPr/>
      <dgm:t>
        <a:bodyPr/>
        <a:lstStyle/>
        <a:p>
          <a:endParaRPr lang="en-US"/>
        </a:p>
      </dgm:t>
    </dgm:pt>
    <dgm:pt modelId="{33695FEC-0395-7C4C-8421-DA2D12190825}" type="sibTrans" cxnId="{A05B883D-AED5-D148-B8A3-F58FD440A557}">
      <dgm:prSet/>
      <dgm:spPr/>
      <dgm:t>
        <a:bodyPr/>
        <a:lstStyle/>
        <a:p>
          <a:endParaRPr lang="en-US"/>
        </a:p>
      </dgm:t>
    </dgm:pt>
    <dgm:pt modelId="{F24A02AA-12EC-8645-8791-E4FB230315D5}">
      <dgm:prSet phldrT="[Text]" custT="1"/>
      <dgm:spPr>
        <a:solidFill>
          <a:srgbClr val="E7CABF">
            <a:alpha val="90000"/>
          </a:srgbClr>
        </a:solidFill>
        <a:ln>
          <a:noFill/>
        </a:ln>
      </dgm:spPr>
      <dgm:t>
        <a:bodyPr/>
        <a:lstStyle/>
        <a:p>
          <a:r>
            <a:rPr lang="en-US" sz="3000" b="1" dirty="0"/>
            <a:t>1977-1995</a:t>
          </a:r>
        </a:p>
      </dgm:t>
    </dgm:pt>
    <dgm:pt modelId="{6375796F-745C-4049-AAE9-6B41E9A175C0}" type="parTrans" cxnId="{2E9D706C-84AB-EE48-B6FE-6430F07E147A}">
      <dgm:prSet/>
      <dgm:spPr/>
      <dgm:t>
        <a:bodyPr/>
        <a:lstStyle/>
        <a:p>
          <a:endParaRPr lang="en-US"/>
        </a:p>
      </dgm:t>
    </dgm:pt>
    <dgm:pt modelId="{4872DF48-4809-2A4F-A314-AC85E6B676EA}" type="sibTrans" cxnId="{2E9D706C-84AB-EE48-B6FE-6430F07E147A}">
      <dgm:prSet/>
      <dgm:spPr/>
      <dgm:t>
        <a:bodyPr/>
        <a:lstStyle/>
        <a:p>
          <a:endParaRPr lang="en-US"/>
        </a:p>
      </dgm:t>
    </dgm:pt>
    <dgm:pt modelId="{2268A464-D4B3-1840-8F5A-2E499C84A11E}">
      <dgm:prSet phldrT="[Text]" custT="1"/>
      <dgm:spPr>
        <a:solidFill>
          <a:srgbClr val="FB6400"/>
        </a:solidFill>
        <a:ln>
          <a:noFill/>
        </a:ln>
      </dgm:spPr>
      <dgm:t>
        <a:bodyPr/>
        <a:lstStyle/>
        <a:p>
          <a:r>
            <a:rPr lang="en-US" sz="3000" b="1" dirty="0"/>
            <a:t>Gen Z  </a:t>
          </a:r>
          <a:r>
            <a:rPr lang="en-US" sz="3000" b="1" dirty="0" err="1"/>
            <a:t>Zoomers</a:t>
          </a:r>
          <a:endParaRPr lang="en-US" sz="3000" b="1" dirty="0"/>
        </a:p>
      </dgm:t>
    </dgm:pt>
    <dgm:pt modelId="{409BB161-0D00-9648-93AC-0304E5275866}" type="parTrans" cxnId="{72AB227A-E457-D24F-BF90-D55180BF5A1C}">
      <dgm:prSet/>
      <dgm:spPr/>
      <dgm:t>
        <a:bodyPr/>
        <a:lstStyle/>
        <a:p>
          <a:endParaRPr lang="en-US"/>
        </a:p>
      </dgm:t>
    </dgm:pt>
    <dgm:pt modelId="{C3545E2C-E08A-3546-AFA6-67C247F1DFE1}" type="sibTrans" cxnId="{72AB227A-E457-D24F-BF90-D55180BF5A1C}">
      <dgm:prSet/>
      <dgm:spPr/>
      <dgm:t>
        <a:bodyPr/>
        <a:lstStyle/>
        <a:p>
          <a:endParaRPr lang="en-US"/>
        </a:p>
      </dgm:t>
    </dgm:pt>
    <dgm:pt modelId="{A1E0C5C9-2856-AF49-B4C0-8CDEF0BC05CC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3000" b="1" dirty="0"/>
            <a:t>1996-2005</a:t>
          </a:r>
        </a:p>
      </dgm:t>
    </dgm:pt>
    <dgm:pt modelId="{7903522A-9C87-CF43-9F8A-EC078EA52209}" type="parTrans" cxnId="{E2665A5B-8E31-EB48-961D-A37E50542796}">
      <dgm:prSet/>
      <dgm:spPr/>
      <dgm:t>
        <a:bodyPr/>
        <a:lstStyle/>
        <a:p>
          <a:endParaRPr lang="en-US"/>
        </a:p>
      </dgm:t>
    </dgm:pt>
    <dgm:pt modelId="{5383ED26-0BAD-2A49-B542-EF5DBD4A7CDF}" type="sibTrans" cxnId="{E2665A5B-8E31-EB48-961D-A37E50542796}">
      <dgm:prSet/>
      <dgm:spPr/>
      <dgm:t>
        <a:bodyPr/>
        <a:lstStyle/>
        <a:p>
          <a:endParaRPr lang="en-US"/>
        </a:p>
      </dgm:t>
    </dgm:pt>
    <dgm:pt modelId="{47032AB1-4B4E-FF46-8A1E-C59D0417E2E9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Individualistic</a:t>
          </a:r>
        </a:p>
      </dgm:t>
    </dgm:pt>
    <dgm:pt modelId="{28457C3F-D13A-5246-B3C9-DFB08058DA32}" type="parTrans" cxnId="{15BB59EC-CBDE-6F47-9E75-C23ACD8B1B65}">
      <dgm:prSet/>
      <dgm:spPr/>
      <dgm:t>
        <a:bodyPr/>
        <a:lstStyle/>
        <a:p>
          <a:endParaRPr lang="en-US"/>
        </a:p>
      </dgm:t>
    </dgm:pt>
    <dgm:pt modelId="{93BCFB87-3DC0-5D4E-8987-340B219B3756}" type="sibTrans" cxnId="{15BB59EC-CBDE-6F47-9E75-C23ACD8B1B65}">
      <dgm:prSet/>
      <dgm:spPr/>
      <dgm:t>
        <a:bodyPr/>
        <a:lstStyle/>
        <a:p>
          <a:endParaRPr lang="en-US"/>
        </a:p>
      </dgm:t>
    </dgm:pt>
    <dgm:pt modelId="{DE9BF8DA-570E-0248-85FA-2A1D2EED024E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endParaRPr lang="en-US" sz="3000" b="0" dirty="0"/>
        </a:p>
      </dgm:t>
    </dgm:pt>
    <dgm:pt modelId="{77BB1D1B-D852-F140-8F51-95A7CC5D1A4E}" type="parTrans" cxnId="{B4AE2526-92E2-3D4D-98B7-50BA68891303}">
      <dgm:prSet/>
      <dgm:spPr/>
      <dgm:t>
        <a:bodyPr/>
        <a:lstStyle/>
        <a:p>
          <a:endParaRPr lang="en-US"/>
        </a:p>
      </dgm:t>
    </dgm:pt>
    <dgm:pt modelId="{15919EA0-7A18-374E-AC24-BBB8C769E0EE}" type="sibTrans" cxnId="{B4AE2526-92E2-3D4D-98B7-50BA68891303}">
      <dgm:prSet/>
      <dgm:spPr/>
      <dgm:t>
        <a:bodyPr/>
        <a:lstStyle/>
        <a:p>
          <a:endParaRPr lang="en-US"/>
        </a:p>
      </dgm:t>
    </dgm:pt>
    <dgm:pt modelId="{4154B35A-B5C4-E443-875A-89EF1881A747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Engaged</a:t>
          </a:r>
        </a:p>
      </dgm:t>
    </dgm:pt>
    <dgm:pt modelId="{6A2B3CF2-F077-824E-B870-D3D6186E98B1}" type="parTrans" cxnId="{15360753-AC59-9549-A1E3-C34937138CD3}">
      <dgm:prSet/>
      <dgm:spPr/>
      <dgm:t>
        <a:bodyPr/>
        <a:lstStyle/>
        <a:p>
          <a:endParaRPr lang="en-US"/>
        </a:p>
      </dgm:t>
    </dgm:pt>
    <dgm:pt modelId="{5C3217C2-AD6A-FA4D-9D03-AD50880F39C2}" type="sibTrans" cxnId="{15360753-AC59-9549-A1E3-C34937138CD3}">
      <dgm:prSet/>
      <dgm:spPr/>
      <dgm:t>
        <a:bodyPr/>
        <a:lstStyle/>
        <a:p>
          <a:endParaRPr lang="en-US"/>
        </a:p>
      </dgm:t>
    </dgm:pt>
    <dgm:pt modelId="{F798B9EC-2510-9747-BF30-D13595105432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Respect and appreciation </a:t>
          </a:r>
        </a:p>
      </dgm:t>
    </dgm:pt>
    <dgm:pt modelId="{FFBD3981-4DA3-1247-B455-719F8ED35E25}" type="parTrans" cxnId="{A733562C-75FC-6D4C-9B8E-9B2B4B1E3970}">
      <dgm:prSet/>
      <dgm:spPr/>
      <dgm:t>
        <a:bodyPr/>
        <a:lstStyle/>
        <a:p>
          <a:endParaRPr lang="en-US"/>
        </a:p>
      </dgm:t>
    </dgm:pt>
    <dgm:pt modelId="{3A0411A7-D708-B240-ADE9-46DA09A24135}" type="sibTrans" cxnId="{A733562C-75FC-6D4C-9B8E-9B2B4B1E3970}">
      <dgm:prSet/>
      <dgm:spPr/>
      <dgm:t>
        <a:bodyPr/>
        <a:lstStyle/>
        <a:p>
          <a:endParaRPr lang="en-US"/>
        </a:p>
      </dgm:t>
    </dgm:pt>
    <dgm:pt modelId="{56B3B011-7E60-8646-BEC0-5EDF73DF66B7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Pragmatic and skeptical</a:t>
          </a:r>
        </a:p>
      </dgm:t>
    </dgm:pt>
    <dgm:pt modelId="{488BE039-D256-0F48-BC46-F39DA6711E15}" type="parTrans" cxnId="{228F33E4-3816-9A4F-BFBC-53E05FA6D5D9}">
      <dgm:prSet/>
      <dgm:spPr/>
      <dgm:t>
        <a:bodyPr/>
        <a:lstStyle/>
        <a:p>
          <a:endParaRPr lang="en-US"/>
        </a:p>
      </dgm:t>
    </dgm:pt>
    <dgm:pt modelId="{51C4EBE5-2529-BA4F-9521-F2D56D337024}" type="sibTrans" cxnId="{228F33E4-3816-9A4F-BFBC-53E05FA6D5D9}">
      <dgm:prSet/>
      <dgm:spPr/>
      <dgm:t>
        <a:bodyPr/>
        <a:lstStyle/>
        <a:p>
          <a:endParaRPr lang="en-US"/>
        </a:p>
      </dgm:t>
    </dgm:pt>
    <dgm:pt modelId="{53B1D598-FC52-234A-97E6-4C968CD74D36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Disengaged</a:t>
          </a:r>
        </a:p>
      </dgm:t>
    </dgm:pt>
    <dgm:pt modelId="{B14FA5B9-6B8F-DC4D-8343-033A99058EA5}" type="parTrans" cxnId="{9749B357-BD89-5C46-890C-2CE84A9F4878}">
      <dgm:prSet/>
      <dgm:spPr/>
      <dgm:t>
        <a:bodyPr/>
        <a:lstStyle/>
        <a:p>
          <a:endParaRPr lang="en-US"/>
        </a:p>
      </dgm:t>
    </dgm:pt>
    <dgm:pt modelId="{07F41D15-115B-1D4B-8DD1-75374A926962}" type="sibTrans" cxnId="{9749B357-BD89-5C46-890C-2CE84A9F4878}">
      <dgm:prSet/>
      <dgm:spPr/>
      <dgm:t>
        <a:bodyPr/>
        <a:lstStyle/>
        <a:p>
          <a:endParaRPr lang="en-US"/>
        </a:p>
      </dgm:t>
    </dgm:pt>
    <dgm:pt modelId="{D34815FC-85DA-0944-B1B3-4C711DEB7B50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Work-life balance</a:t>
          </a:r>
        </a:p>
      </dgm:t>
    </dgm:pt>
    <dgm:pt modelId="{D779BF10-B8EF-A846-965C-9ED42357769B}" type="parTrans" cxnId="{FC65B92C-B6D5-EC46-B708-70A647EDA849}">
      <dgm:prSet/>
      <dgm:spPr/>
      <dgm:t>
        <a:bodyPr/>
        <a:lstStyle/>
        <a:p>
          <a:endParaRPr lang="en-US"/>
        </a:p>
      </dgm:t>
    </dgm:pt>
    <dgm:pt modelId="{59BC3969-BFDF-534C-96A1-E0830C9A6ABA}" type="sibTrans" cxnId="{FC65B92C-B6D5-EC46-B708-70A647EDA849}">
      <dgm:prSet/>
      <dgm:spPr/>
      <dgm:t>
        <a:bodyPr/>
        <a:lstStyle/>
        <a:p>
          <a:endParaRPr lang="en-US"/>
        </a:p>
      </dgm:t>
    </dgm:pt>
    <dgm:pt modelId="{E88CE978-4C12-5847-82CB-31081BB2EB02}">
      <dgm:prSet phldrT="[Text]" custT="1"/>
      <dgm:spPr>
        <a:solidFill>
          <a:srgbClr val="E7CABF">
            <a:alpha val="90000"/>
          </a:srgbClr>
        </a:solidFill>
        <a:ln>
          <a:noFill/>
        </a:ln>
      </dgm:spPr>
      <dgm:t>
        <a:bodyPr/>
        <a:lstStyle/>
        <a:p>
          <a:r>
            <a:rPr lang="en-US" sz="2500" b="0" dirty="0"/>
            <a:t>Enthusiastic and self-confident</a:t>
          </a:r>
        </a:p>
      </dgm:t>
    </dgm:pt>
    <dgm:pt modelId="{BED6E33E-D6E4-0E4A-A79A-EDB951303790}" type="parTrans" cxnId="{97C18BBC-8E41-D04E-9ED3-3BEA84A50420}">
      <dgm:prSet/>
      <dgm:spPr/>
      <dgm:t>
        <a:bodyPr/>
        <a:lstStyle/>
        <a:p>
          <a:endParaRPr lang="en-US"/>
        </a:p>
      </dgm:t>
    </dgm:pt>
    <dgm:pt modelId="{E832FAB0-AF16-B445-A27D-64C84E11EF50}" type="sibTrans" cxnId="{97C18BBC-8E41-D04E-9ED3-3BEA84A50420}">
      <dgm:prSet/>
      <dgm:spPr/>
      <dgm:t>
        <a:bodyPr/>
        <a:lstStyle/>
        <a:p>
          <a:endParaRPr lang="en-US"/>
        </a:p>
      </dgm:t>
    </dgm:pt>
    <dgm:pt modelId="{B1AF5998-753A-9A42-B2AE-B047E91CDA18}">
      <dgm:prSet phldrT="[Text]" custT="1"/>
      <dgm:spPr>
        <a:solidFill>
          <a:srgbClr val="E7CABF">
            <a:alpha val="90000"/>
          </a:srgbClr>
        </a:solidFill>
        <a:ln>
          <a:noFill/>
        </a:ln>
      </dgm:spPr>
      <dgm:t>
        <a:bodyPr/>
        <a:lstStyle/>
        <a:p>
          <a:r>
            <a:rPr lang="en-US" sz="2500" b="0" dirty="0"/>
            <a:t>Collaborative</a:t>
          </a:r>
        </a:p>
      </dgm:t>
    </dgm:pt>
    <dgm:pt modelId="{90F4290C-2B48-0841-B3A7-B2E0B64161D8}" type="sibTrans" cxnId="{889A6AAD-F37A-E745-BADD-E7D260357A19}">
      <dgm:prSet/>
      <dgm:spPr/>
      <dgm:t>
        <a:bodyPr/>
        <a:lstStyle/>
        <a:p>
          <a:endParaRPr lang="en-US"/>
        </a:p>
      </dgm:t>
    </dgm:pt>
    <dgm:pt modelId="{A2D85E74-1252-9F4F-936A-58EF23060149}" type="parTrans" cxnId="{889A6AAD-F37A-E745-BADD-E7D260357A19}">
      <dgm:prSet/>
      <dgm:spPr/>
      <dgm:t>
        <a:bodyPr/>
        <a:lstStyle/>
        <a:p>
          <a:endParaRPr lang="en-US"/>
        </a:p>
      </dgm:t>
    </dgm:pt>
    <dgm:pt modelId="{DB6A9C9F-CE3B-184A-82AA-3EED456C9BFC}">
      <dgm:prSet phldrT="[Text]" custT="1"/>
      <dgm:spPr>
        <a:solidFill>
          <a:srgbClr val="E7CABF">
            <a:alpha val="90000"/>
          </a:srgbClr>
        </a:solidFill>
        <a:ln>
          <a:noFill/>
        </a:ln>
      </dgm:spPr>
      <dgm:t>
        <a:bodyPr/>
        <a:lstStyle/>
        <a:p>
          <a:r>
            <a:rPr lang="en-US" sz="2500" b="0" dirty="0"/>
            <a:t>Socially conscious</a:t>
          </a:r>
        </a:p>
      </dgm:t>
    </dgm:pt>
    <dgm:pt modelId="{7C519A86-236A-834F-B966-96F99736089C}" type="sibTrans" cxnId="{8637FAC1-F60A-544B-A9A5-29ED0DF8F75F}">
      <dgm:prSet/>
      <dgm:spPr/>
      <dgm:t>
        <a:bodyPr/>
        <a:lstStyle/>
        <a:p>
          <a:endParaRPr lang="en-US"/>
        </a:p>
      </dgm:t>
    </dgm:pt>
    <dgm:pt modelId="{9B86B048-6039-A647-AA32-9E48C947A856}" type="parTrans" cxnId="{8637FAC1-F60A-544B-A9A5-29ED0DF8F75F}">
      <dgm:prSet/>
      <dgm:spPr/>
      <dgm:t>
        <a:bodyPr/>
        <a:lstStyle/>
        <a:p>
          <a:endParaRPr lang="en-US"/>
        </a:p>
      </dgm:t>
    </dgm:pt>
    <dgm:pt modelId="{AA8F67F4-D6CD-C848-9860-0C1199082ECD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Independent</a:t>
          </a:r>
        </a:p>
      </dgm:t>
    </dgm:pt>
    <dgm:pt modelId="{28264E90-0CD6-ED45-8B7B-50B8BB3132A0}" type="parTrans" cxnId="{2355059B-2000-CE4D-B4E4-47D3B84D1F04}">
      <dgm:prSet/>
      <dgm:spPr/>
      <dgm:t>
        <a:bodyPr/>
        <a:lstStyle/>
        <a:p>
          <a:endParaRPr lang="en-US"/>
        </a:p>
      </dgm:t>
    </dgm:pt>
    <dgm:pt modelId="{33C3C573-0999-8044-A237-7177F18A3CE2}" type="sibTrans" cxnId="{2355059B-2000-CE4D-B4E4-47D3B84D1F04}">
      <dgm:prSet/>
      <dgm:spPr/>
      <dgm:t>
        <a:bodyPr/>
        <a:lstStyle/>
        <a:p>
          <a:endParaRPr lang="en-US"/>
        </a:p>
      </dgm:t>
    </dgm:pt>
    <dgm:pt modelId="{737F9CC4-E5E7-4C42-A2DE-5C4CD3FDC192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Work ethic</a:t>
          </a:r>
        </a:p>
      </dgm:t>
    </dgm:pt>
    <dgm:pt modelId="{F60ACC45-26E4-C74D-9F28-7AEAA06AE656}" type="parTrans" cxnId="{FD0824F8-FF34-7047-BECF-4120282A3B67}">
      <dgm:prSet/>
      <dgm:spPr/>
      <dgm:t>
        <a:bodyPr/>
        <a:lstStyle/>
        <a:p>
          <a:endParaRPr lang="en-US"/>
        </a:p>
      </dgm:t>
    </dgm:pt>
    <dgm:pt modelId="{DBDAF37E-2EF1-E142-993D-13125A9E234D}" type="sibTrans" cxnId="{FD0824F8-FF34-7047-BECF-4120282A3B67}">
      <dgm:prSet/>
      <dgm:spPr/>
      <dgm:t>
        <a:bodyPr/>
        <a:lstStyle/>
        <a:p>
          <a:endParaRPr lang="en-US"/>
        </a:p>
      </dgm:t>
    </dgm:pt>
    <dgm:pt modelId="{FB44454D-28EF-9046-85CC-3A1F6DFD528E}">
      <dgm:prSet phldrT="[Text]" custT="1"/>
      <dgm:spPr>
        <a:solidFill>
          <a:srgbClr val="E7CABF">
            <a:alpha val="90000"/>
          </a:srgbClr>
        </a:solidFill>
        <a:ln>
          <a:noFill/>
        </a:ln>
      </dgm:spPr>
      <dgm:t>
        <a:bodyPr/>
        <a:lstStyle/>
        <a:p>
          <a:r>
            <a:rPr lang="en-US" sz="2500" b="0" dirty="0"/>
            <a:t>Innovative</a:t>
          </a:r>
        </a:p>
      </dgm:t>
    </dgm:pt>
    <dgm:pt modelId="{AE26E4BD-9DAA-F343-B43A-966AFD6A783E}" type="parTrans" cxnId="{A5E0FAAF-D3AB-A94D-8995-239D8BAC2CF3}">
      <dgm:prSet/>
      <dgm:spPr/>
      <dgm:t>
        <a:bodyPr/>
        <a:lstStyle/>
        <a:p>
          <a:endParaRPr lang="en-US"/>
        </a:p>
      </dgm:t>
    </dgm:pt>
    <dgm:pt modelId="{A0DE8C12-C81B-4A41-A8CC-A27038F7ADB2}" type="sibTrans" cxnId="{A5E0FAAF-D3AB-A94D-8995-239D8BAC2CF3}">
      <dgm:prSet/>
      <dgm:spPr/>
      <dgm:t>
        <a:bodyPr/>
        <a:lstStyle/>
        <a:p>
          <a:endParaRPr lang="en-US"/>
        </a:p>
      </dgm:t>
    </dgm:pt>
    <dgm:pt modelId="{40270E2F-D307-5C4D-A9E1-FA74BD0B5979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Digital natives</a:t>
          </a:r>
        </a:p>
      </dgm:t>
    </dgm:pt>
    <dgm:pt modelId="{FABF46AE-AE10-C84D-8130-116F7B910663}" type="parTrans" cxnId="{C8D69C09-497E-4F48-BCAC-738EBF0A12BE}">
      <dgm:prSet/>
      <dgm:spPr/>
      <dgm:t>
        <a:bodyPr/>
        <a:lstStyle/>
        <a:p>
          <a:endParaRPr lang="en-US"/>
        </a:p>
      </dgm:t>
    </dgm:pt>
    <dgm:pt modelId="{F3A82A29-1445-684F-8105-2853ABA321B0}" type="sibTrans" cxnId="{C8D69C09-497E-4F48-BCAC-738EBF0A12BE}">
      <dgm:prSet/>
      <dgm:spPr/>
      <dgm:t>
        <a:bodyPr/>
        <a:lstStyle/>
        <a:p>
          <a:endParaRPr lang="en-US"/>
        </a:p>
      </dgm:t>
    </dgm:pt>
    <dgm:pt modelId="{8AF70A54-057A-F743-947A-E2EC2E4C26E7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Practical</a:t>
          </a:r>
        </a:p>
      </dgm:t>
    </dgm:pt>
    <dgm:pt modelId="{9D3262BA-0DB0-794D-8B91-554C2448732A}" type="parTrans" cxnId="{E064D029-715A-4B41-8A08-9FC5D8404614}">
      <dgm:prSet/>
      <dgm:spPr/>
      <dgm:t>
        <a:bodyPr/>
        <a:lstStyle/>
        <a:p>
          <a:endParaRPr lang="en-US"/>
        </a:p>
      </dgm:t>
    </dgm:pt>
    <dgm:pt modelId="{BCEDEFAA-089B-2846-A1EB-14613B7CE8B1}" type="sibTrans" cxnId="{E064D029-715A-4B41-8A08-9FC5D8404614}">
      <dgm:prSet/>
      <dgm:spPr/>
      <dgm:t>
        <a:bodyPr/>
        <a:lstStyle/>
        <a:p>
          <a:endParaRPr lang="en-US"/>
        </a:p>
      </dgm:t>
    </dgm:pt>
    <dgm:pt modelId="{EDCF4BA3-E10E-CA4F-A17D-2AE7A5A6550C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Diverse</a:t>
          </a:r>
        </a:p>
      </dgm:t>
    </dgm:pt>
    <dgm:pt modelId="{EA0A2FF1-8528-334E-9CBF-4A1A02FD3647}" type="parTrans" cxnId="{BF4049E6-5A27-934A-BC59-86E3B0A8C0E6}">
      <dgm:prSet/>
      <dgm:spPr/>
      <dgm:t>
        <a:bodyPr/>
        <a:lstStyle/>
        <a:p>
          <a:endParaRPr lang="en-US"/>
        </a:p>
      </dgm:t>
    </dgm:pt>
    <dgm:pt modelId="{1AF730E2-CC66-0443-90C8-FC6BC4F19FEC}" type="sibTrans" cxnId="{BF4049E6-5A27-934A-BC59-86E3B0A8C0E6}">
      <dgm:prSet/>
      <dgm:spPr/>
      <dgm:t>
        <a:bodyPr/>
        <a:lstStyle/>
        <a:p>
          <a:endParaRPr lang="en-US"/>
        </a:p>
      </dgm:t>
    </dgm:pt>
    <dgm:pt modelId="{511ABA9A-CC89-AB4E-8558-E9705149F704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Empathetic</a:t>
          </a:r>
        </a:p>
      </dgm:t>
    </dgm:pt>
    <dgm:pt modelId="{165DDC50-73B8-7243-A801-298E24E2F431}" type="parTrans" cxnId="{3EBAA74C-DBA1-AC4C-9869-605A429D1677}">
      <dgm:prSet/>
      <dgm:spPr/>
      <dgm:t>
        <a:bodyPr/>
        <a:lstStyle/>
        <a:p>
          <a:endParaRPr lang="en-US"/>
        </a:p>
      </dgm:t>
    </dgm:pt>
    <dgm:pt modelId="{78D6BD21-2BD1-5C46-BAD0-216F2024BAB1}" type="sibTrans" cxnId="{3EBAA74C-DBA1-AC4C-9869-605A429D1677}">
      <dgm:prSet/>
      <dgm:spPr/>
      <dgm:t>
        <a:bodyPr/>
        <a:lstStyle/>
        <a:p>
          <a:endParaRPr lang="en-US"/>
        </a:p>
      </dgm:t>
    </dgm:pt>
    <dgm:pt modelId="{82591E60-5947-7D4D-94E5-A77829F9E684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Independent</a:t>
          </a:r>
        </a:p>
      </dgm:t>
    </dgm:pt>
    <dgm:pt modelId="{E5C9CFFF-58FB-F448-9EDF-CE929174DA59}" type="parTrans" cxnId="{B4F3ABB2-CC1D-5847-9402-93E77C5CF6CF}">
      <dgm:prSet/>
      <dgm:spPr/>
    </dgm:pt>
    <dgm:pt modelId="{01439268-1A16-C44F-863F-7C99F85E5F76}" type="sibTrans" cxnId="{B4F3ABB2-CC1D-5847-9402-93E77C5CF6CF}">
      <dgm:prSet/>
      <dgm:spPr/>
    </dgm:pt>
    <dgm:pt modelId="{992641BA-5C8A-4C48-9C02-1F8A0916D960}" type="pres">
      <dgm:prSet presAssocID="{76FE5012-F71D-8D49-BEC8-C08ED8831080}" presName="Name0" presStyleCnt="0">
        <dgm:presLayoutVars>
          <dgm:dir/>
          <dgm:animLvl val="lvl"/>
          <dgm:resizeHandles val="exact"/>
        </dgm:presLayoutVars>
      </dgm:prSet>
      <dgm:spPr/>
    </dgm:pt>
    <dgm:pt modelId="{DE6843DF-6358-2648-8785-E5D03E9033A2}" type="pres">
      <dgm:prSet presAssocID="{AB74DF40-8C07-D342-A3EA-3BD7563A5170}" presName="composite" presStyleCnt="0"/>
      <dgm:spPr/>
    </dgm:pt>
    <dgm:pt modelId="{404A020D-6456-BE4D-87D1-56FBE5FE1425}" type="pres">
      <dgm:prSet presAssocID="{AB74DF40-8C07-D342-A3EA-3BD7563A517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21BFEB1-8E85-1B4A-888D-3722B5312EFC}" type="pres">
      <dgm:prSet presAssocID="{AB74DF40-8C07-D342-A3EA-3BD7563A5170}" presName="desTx" presStyleLbl="alignAccFollowNode1" presStyleIdx="0" presStyleCnt="4">
        <dgm:presLayoutVars>
          <dgm:bulletEnabled val="1"/>
        </dgm:presLayoutVars>
      </dgm:prSet>
      <dgm:spPr/>
    </dgm:pt>
    <dgm:pt modelId="{C71E6925-5985-3046-A748-AD84A699452F}" type="pres">
      <dgm:prSet presAssocID="{7AD69355-BFD0-5548-9A08-74514D38AC82}" presName="space" presStyleCnt="0"/>
      <dgm:spPr/>
    </dgm:pt>
    <dgm:pt modelId="{DF3DEAB2-8A05-C947-866D-1D5398702BA5}" type="pres">
      <dgm:prSet presAssocID="{4DC453DC-87EF-DA44-94EA-EF82DC331AE2}" presName="composite" presStyleCnt="0"/>
      <dgm:spPr/>
    </dgm:pt>
    <dgm:pt modelId="{FE359C8B-60AD-B04F-ACA4-A14FEC693D8A}" type="pres">
      <dgm:prSet presAssocID="{4DC453DC-87EF-DA44-94EA-EF82DC331AE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49909BB-9E36-2541-9CD6-70D6FA4A74A1}" type="pres">
      <dgm:prSet presAssocID="{4DC453DC-87EF-DA44-94EA-EF82DC331AE2}" presName="desTx" presStyleLbl="alignAccFollowNode1" presStyleIdx="1" presStyleCnt="4">
        <dgm:presLayoutVars>
          <dgm:bulletEnabled val="1"/>
        </dgm:presLayoutVars>
      </dgm:prSet>
      <dgm:spPr/>
    </dgm:pt>
    <dgm:pt modelId="{E846660E-2E73-8D41-BC9F-A189554BB3EC}" type="pres">
      <dgm:prSet presAssocID="{EC73BB76-35B6-9247-AFEB-434683504B42}" presName="space" presStyleCnt="0"/>
      <dgm:spPr/>
    </dgm:pt>
    <dgm:pt modelId="{A617BFD7-3829-D042-8C55-C791E0A08C9E}" type="pres">
      <dgm:prSet presAssocID="{A6E36556-054D-2641-8E2B-325290E171AD}" presName="composite" presStyleCnt="0"/>
      <dgm:spPr/>
    </dgm:pt>
    <dgm:pt modelId="{CA2CB793-C6A1-6F4D-A1C5-E805C0BC5B50}" type="pres">
      <dgm:prSet presAssocID="{A6E36556-054D-2641-8E2B-325290E171A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DA73492-FAA7-AB47-8E19-9F48F2DC2036}" type="pres">
      <dgm:prSet presAssocID="{A6E36556-054D-2641-8E2B-325290E171AD}" presName="desTx" presStyleLbl="alignAccFollowNode1" presStyleIdx="2" presStyleCnt="4">
        <dgm:presLayoutVars>
          <dgm:bulletEnabled val="1"/>
        </dgm:presLayoutVars>
      </dgm:prSet>
      <dgm:spPr/>
    </dgm:pt>
    <dgm:pt modelId="{E64708E9-41B6-5C4A-8F65-E237BF3F796B}" type="pres">
      <dgm:prSet presAssocID="{33695FEC-0395-7C4C-8421-DA2D12190825}" presName="space" presStyleCnt="0"/>
      <dgm:spPr/>
    </dgm:pt>
    <dgm:pt modelId="{363CBC13-7341-264B-B7C3-942F621A20AB}" type="pres">
      <dgm:prSet presAssocID="{2268A464-D4B3-1840-8F5A-2E499C84A11E}" presName="composite" presStyleCnt="0"/>
      <dgm:spPr/>
    </dgm:pt>
    <dgm:pt modelId="{AFF5BE0A-7BEF-4142-8E9D-78EF4745286F}" type="pres">
      <dgm:prSet presAssocID="{2268A464-D4B3-1840-8F5A-2E499C84A11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CEAAAFA-CC3C-9740-941A-A641C00CB8A4}" type="pres">
      <dgm:prSet presAssocID="{2268A464-D4B3-1840-8F5A-2E499C84A11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534A608-919A-7E45-97A6-E55A9A923E18}" srcId="{76FE5012-F71D-8D49-BEC8-C08ED8831080}" destId="{AB74DF40-8C07-D342-A3EA-3BD7563A5170}" srcOrd="0" destOrd="0" parTransId="{00DACCC9-4CA0-734A-8EB6-D9E8F2A722EB}" sibTransId="{7AD69355-BFD0-5548-9A08-74514D38AC82}"/>
    <dgm:cxn modelId="{C8D69C09-497E-4F48-BCAC-738EBF0A12BE}" srcId="{2268A464-D4B3-1840-8F5A-2E499C84A11E}" destId="{40270E2F-D307-5C4D-A9E1-FA74BD0B5979}" srcOrd="1" destOrd="0" parTransId="{FABF46AE-AE10-C84D-8130-116F7B910663}" sibTransId="{F3A82A29-1445-684F-8105-2853ABA321B0}"/>
    <dgm:cxn modelId="{A6C76A0D-2F7C-1049-8380-FA479ABAD8CE}" type="presOf" srcId="{82591E60-5947-7D4D-94E5-A77829F9E684}" destId="{1CEAAAFA-CC3C-9740-941A-A641C00CB8A4}" srcOrd="0" destOrd="4" presId="urn:microsoft.com/office/officeart/2005/8/layout/hList1"/>
    <dgm:cxn modelId="{25F8B416-454B-E445-B729-FCF00BB9E5B8}" type="presOf" srcId="{AB74DF40-8C07-D342-A3EA-3BD7563A5170}" destId="{404A020D-6456-BE4D-87D1-56FBE5FE1425}" srcOrd="0" destOrd="0" presId="urn:microsoft.com/office/officeart/2005/8/layout/hList1"/>
    <dgm:cxn modelId="{B4AE2526-92E2-3D4D-98B7-50BA68891303}" srcId="{AB74DF40-8C07-D342-A3EA-3BD7563A5170}" destId="{DE9BF8DA-570E-0248-85FA-2A1D2EED024E}" srcOrd="5" destOrd="0" parTransId="{77BB1D1B-D852-F140-8F51-95A7CC5D1A4E}" sibTransId="{15919EA0-7A18-374E-AC24-BBB8C769E0EE}"/>
    <dgm:cxn modelId="{E064D029-715A-4B41-8A08-9FC5D8404614}" srcId="{2268A464-D4B3-1840-8F5A-2E499C84A11E}" destId="{8AF70A54-057A-F743-947A-E2EC2E4C26E7}" srcOrd="2" destOrd="0" parTransId="{9D3262BA-0DB0-794D-8B91-554C2448732A}" sibTransId="{BCEDEFAA-089B-2846-A1EB-14613B7CE8B1}"/>
    <dgm:cxn modelId="{A733562C-75FC-6D4C-9B8E-9B2B4B1E3970}" srcId="{AB74DF40-8C07-D342-A3EA-3BD7563A5170}" destId="{F798B9EC-2510-9747-BF30-D13595105432}" srcOrd="3" destOrd="0" parTransId="{FFBD3981-4DA3-1247-B455-719F8ED35E25}" sibTransId="{3A0411A7-D708-B240-ADE9-46DA09A24135}"/>
    <dgm:cxn modelId="{FC65B92C-B6D5-EC46-B708-70A647EDA849}" srcId="{4DC453DC-87EF-DA44-94EA-EF82DC331AE2}" destId="{D34815FC-85DA-0944-B1B3-4C711DEB7B50}" srcOrd="3" destOrd="0" parTransId="{D779BF10-B8EF-A846-965C-9ED42357769B}" sibTransId="{59BC3969-BFDF-534C-96A1-E0830C9A6ABA}"/>
    <dgm:cxn modelId="{B363352F-BB72-CE45-8A71-44924C6EE32A}" srcId="{AB74DF40-8C07-D342-A3EA-3BD7563A5170}" destId="{5A426BFF-518D-DB4E-83B4-43DF6885D1CB}" srcOrd="0" destOrd="0" parTransId="{8B1C97EE-FF56-7F48-9A78-3E087BC27A92}" sibTransId="{A00AE95E-21F1-CB4E-93DC-C0D7D2986B88}"/>
    <dgm:cxn modelId="{9514CA2F-B3B9-EF4D-8AF7-155ED6D9A7F7}" type="presOf" srcId="{FB44454D-28EF-9046-85CC-3A1F6DFD528E}" destId="{8DA73492-FAA7-AB47-8E19-9F48F2DC2036}" srcOrd="0" destOrd="4" presId="urn:microsoft.com/office/officeart/2005/8/layout/hList1"/>
    <dgm:cxn modelId="{2C2DDC32-762E-9041-A921-AC52E72EA858}" type="presOf" srcId="{E88CE978-4C12-5847-82CB-31081BB2EB02}" destId="{8DA73492-FAA7-AB47-8E19-9F48F2DC2036}" srcOrd="0" destOrd="1" presId="urn:microsoft.com/office/officeart/2005/8/layout/hList1"/>
    <dgm:cxn modelId="{88184E39-7C35-DF42-8D90-09294FD78AFE}" type="presOf" srcId="{53B1D598-FC52-234A-97E6-4C968CD74D36}" destId="{E49909BB-9E36-2541-9CD6-70D6FA4A74A1}" srcOrd="0" destOrd="2" presId="urn:microsoft.com/office/officeart/2005/8/layout/hList1"/>
    <dgm:cxn modelId="{1737FF39-38D7-D848-A1BF-6A59DAC871CE}" srcId="{76FE5012-F71D-8D49-BEC8-C08ED8831080}" destId="{4DC453DC-87EF-DA44-94EA-EF82DC331AE2}" srcOrd="1" destOrd="0" parTransId="{5E573C9A-CC25-2546-8809-44B923D49165}" sibTransId="{EC73BB76-35B6-9247-AFEB-434683504B42}"/>
    <dgm:cxn modelId="{E06E373B-96C7-C445-B79F-423CD70623FD}" type="presOf" srcId="{511ABA9A-CC89-AB4E-8558-E9705149F704}" destId="{1CEAAAFA-CC3C-9740-941A-A641C00CB8A4}" srcOrd="0" destOrd="5" presId="urn:microsoft.com/office/officeart/2005/8/layout/hList1"/>
    <dgm:cxn modelId="{A05B883D-AED5-D148-B8A3-F58FD440A557}" srcId="{76FE5012-F71D-8D49-BEC8-C08ED8831080}" destId="{A6E36556-054D-2641-8E2B-325290E171AD}" srcOrd="2" destOrd="0" parTransId="{5CEDCC46-A849-F543-9DA8-6F7E02EB6250}" sibTransId="{33695FEC-0395-7C4C-8421-DA2D12190825}"/>
    <dgm:cxn modelId="{F2E96249-2714-0349-879F-52C91912D0D8}" type="presOf" srcId="{45817399-0B4F-8A46-8AF1-BE3597D2E162}" destId="{E49909BB-9E36-2541-9CD6-70D6FA4A74A1}" srcOrd="0" destOrd="0" presId="urn:microsoft.com/office/officeart/2005/8/layout/hList1"/>
    <dgm:cxn modelId="{2744854B-442F-1444-B50B-6EB671557A6F}" type="presOf" srcId="{47032AB1-4B4E-FF46-8A1E-C59D0417E2E9}" destId="{321BFEB1-8E85-1B4A-888D-3722B5312EFC}" srcOrd="0" destOrd="1" presId="urn:microsoft.com/office/officeart/2005/8/layout/hList1"/>
    <dgm:cxn modelId="{3EBAA74C-DBA1-AC4C-9869-605A429D1677}" srcId="{2268A464-D4B3-1840-8F5A-2E499C84A11E}" destId="{511ABA9A-CC89-AB4E-8558-E9705149F704}" srcOrd="5" destOrd="0" parTransId="{165DDC50-73B8-7243-A801-298E24E2F431}" sibTransId="{78D6BD21-2BD1-5C46-BAD0-216F2024BAB1}"/>
    <dgm:cxn modelId="{15360753-AC59-9549-A1E3-C34937138CD3}" srcId="{AB74DF40-8C07-D342-A3EA-3BD7563A5170}" destId="{4154B35A-B5C4-E443-875A-89EF1881A747}" srcOrd="2" destOrd="0" parTransId="{6A2B3CF2-F077-824E-B870-D3D6186E98B1}" sibTransId="{5C3217C2-AD6A-FA4D-9D03-AD50880F39C2}"/>
    <dgm:cxn modelId="{08679B54-E100-384E-94C0-590EA06091C7}" type="presOf" srcId="{D34815FC-85DA-0944-B1B3-4C711DEB7B50}" destId="{E49909BB-9E36-2541-9CD6-70D6FA4A74A1}" srcOrd="0" destOrd="3" presId="urn:microsoft.com/office/officeart/2005/8/layout/hList1"/>
    <dgm:cxn modelId="{9749B357-BD89-5C46-890C-2CE84A9F4878}" srcId="{4DC453DC-87EF-DA44-94EA-EF82DC331AE2}" destId="{53B1D598-FC52-234A-97E6-4C968CD74D36}" srcOrd="2" destOrd="0" parTransId="{B14FA5B9-6B8F-DC4D-8343-033A99058EA5}" sibTransId="{07F41D15-115B-1D4B-8DD1-75374A926962}"/>
    <dgm:cxn modelId="{E2665A5B-8E31-EB48-961D-A37E50542796}" srcId="{2268A464-D4B3-1840-8F5A-2E499C84A11E}" destId="{A1E0C5C9-2856-AF49-B4C0-8CDEF0BC05CC}" srcOrd="0" destOrd="0" parTransId="{7903522A-9C87-CF43-9F8A-EC078EA52209}" sibTransId="{5383ED26-0BAD-2A49-B542-EF5DBD4A7CDF}"/>
    <dgm:cxn modelId="{6F9A895C-7AF6-DE4B-AC0E-3A801B2D2890}" type="presOf" srcId="{DE9BF8DA-570E-0248-85FA-2A1D2EED024E}" destId="{321BFEB1-8E85-1B4A-888D-3722B5312EFC}" srcOrd="0" destOrd="5" presId="urn:microsoft.com/office/officeart/2005/8/layout/hList1"/>
    <dgm:cxn modelId="{2343455F-48BC-6D41-AAF4-B61BB37235A7}" type="presOf" srcId="{56B3B011-7E60-8646-BEC0-5EDF73DF66B7}" destId="{E49909BB-9E36-2541-9CD6-70D6FA4A74A1}" srcOrd="0" destOrd="1" presId="urn:microsoft.com/office/officeart/2005/8/layout/hList1"/>
    <dgm:cxn modelId="{2E9D706C-84AB-EE48-B6FE-6430F07E147A}" srcId="{A6E36556-054D-2641-8E2B-325290E171AD}" destId="{F24A02AA-12EC-8645-8791-E4FB230315D5}" srcOrd="0" destOrd="0" parTransId="{6375796F-745C-4049-AAE9-6B41E9A175C0}" sibTransId="{4872DF48-4809-2A4F-A314-AC85E6B676EA}"/>
    <dgm:cxn modelId="{A7AB5C77-29D7-D04C-AB31-6D416EBB37EF}" type="presOf" srcId="{DB6A9C9F-CE3B-184A-82AA-3EED456C9BFC}" destId="{8DA73492-FAA7-AB47-8E19-9F48F2DC2036}" srcOrd="0" destOrd="3" presId="urn:microsoft.com/office/officeart/2005/8/layout/hList1"/>
    <dgm:cxn modelId="{72AB227A-E457-D24F-BF90-D55180BF5A1C}" srcId="{76FE5012-F71D-8D49-BEC8-C08ED8831080}" destId="{2268A464-D4B3-1840-8F5A-2E499C84A11E}" srcOrd="3" destOrd="0" parTransId="{409BB161-0D00-9648-93AC-0304E5275866}" sibTransId="{C3545E2C-E08A-3546-AFA6-67C247F1DFE1}"/>
    <dgm:cxn modelId="{7C0A078E-6245-C946-82EE-7C1F0D6C65A4}" type="presOf" srcId="{76FE5012-F71D-8D49-BEC8-C08ED8831080}" destId="{992641BA-5C8A-4C48-9C02-1F8A0916D960}" srcOrd="0" destOrd="0" presId="urn:microsoft.com/office/officeart/2005/8/layout/hList1"/>
    <dgm:cxn modelId="{C5857D96-1668-034B-84EC-B6D6D80F19D3}" type="presOf" srcId="{2268A464-D4B3-1840-8F5A-2E499C84A11E}" destId="{AFF5BE0A-7BEF-4142-8E9D-78EF4745286F}" srcOrd="0" destOrd="0" presId="urn:microsoft.com/office/officeart/2005/8/layout/hList1"/>
    <dgm:cxn modelId="{A5B4A096-B410-8D42-953D-EAD21930A3A6}" type="presOf" srcId="{4DC453DC-87EF-DA44-94EA-EF82DC331AE2}" destId="{FE359C8B-60AD-B04F-ACA4-A14FEC693D8A}" srcOrd="0" destOrd="0" presId="urn:microsoft.com/office/officeart/2005/8/layout/hList1"/>
    <dgm:cxn modelId="{2355059B-2000-CE4D-B4E4-47D3B84D1F04}" srcId="{4DC453DC-87EF-DA44-94EA-EF82DC331AE2}" destId="{AA8F67F4-D6CD-C848-9860-0C1199082ECD}" srcOrd="4" destOrd="0" parTransId="{28264E90-0CD6-ED45-8B7B-50B8BB3132A0}" sibTransId="{33C3C573-0999-8044-A237-7177F18A3CE2}"/>
    <dgm:cxn modelId="{70033BA7-0EE3-C046-8888-FB5254EFFB57}" type="presOf" srcId="{A6E36556-054D-2641-8E2B-325290E171AD}" destId="{CA2CB793-C6A1-6F4D-A1C5-E805C0BC5B50}" srcOrd="0" destOrd="0" presId="urn:microsoft.com/office/officeart/2005/8/layout/hList1"/>
    <dgm:cxn modelId="{11A57AA9-C879-854E-BEE1-205BD8B9E516}" type="presOf" srcId="{F24A02AA-12EC-8645-8791-E4FB230315D5}" destId="{8DA73492-FAA7-AB47-8E19-9F48F2DC2036}" srcOrd="0" destOrd="0" presId="urn:microsoft.com/office/officeart/2005/8/layout/hList1"/>
    <dgm:cxn modelId="{889A6AAD-F37A-E745-BADD-E7D260357A19}" srcId="{A6E36556-054D-2641-8E2B-325290E171AD}" destId="{B1AF5998-753A-9A42-B2AE-B047E91CDA18}" srcOrd="2" destOrd="0" parTransId="{A2D85E74-1252-9F4F-936A-58EF23060149}" sibTransId="{90F4290C-2B48-0841-B3A7-B2E0B64161D8}"/>
    <dgm:cxn modelId="{A5E0FAAF-D3AB-A94D-8995-239D8BAC2CF3}" srcId="{A6E36556-054D-2641-8E2B-325290E171AD}" destId="{FB44454D-28EF-9046-85CC-3A1F6DFD528E}" srcOrd="4" destOrd="0" parTransId="{AE26E4BD-9DAA-F343-B43A-966AFD6A783E}" sibTransId="{A0DE8C12-C81B-4A41-A8CC-A27038F7ADB2}"/>
    <dgm:cxn modelId="{B4F3ABB2-CC1D-5847-9402-93E77C5CF6CF}" srcId="{2268A464-D4B3-1840-8F5A-2E499C84A11E}" destId="{82591E60-5947-7D4D-94E5-A77829F9E684}" srcOrd="4" destOrd="0" parTransId="{E5C9CFFF-58FB-F448-9EDF-CE929174DA59}" sibTransId="{01439268-1A16-C44F-863F-7C99F85E5F76}"/>
    <dgm:cxn modelId="{D94CFDB5-B935-3348-9544-1968E04A7DE4}" type="presOf" srcId="{8AF70A54-057A-F743-947A-E2EC2E4C26E7}" destId="{1CEAAAFA-CC3C-9740-941A-A641C00CB8A4}" srcOrd="0" destOrd="2" presId="urn:microsoft.com/office/officeart/2005/8/layout/hList1"/>
    <dgm:cxn modelId="{97C18BBC-8E41-D04E-9ED3-3BEA84A50420}" srcId="{A6E36556-054D-2641-8E2B-325290E171AD}" destId="{E88CE978-4C12-5847-82CB-31081BB2EB02}" srcOrd="1" destOrd="0" parTransId="{BED6E33E-D6E4-0E4A-A79A-EDB951303790}" sibTransId="{E832FAB0-AF16-B445-A27D-64C84E11EF50}"/>
    <dgm:cxn modelId="{7F9B60BD-6DD9-D44C-8B43-6480CFC19A89}" type="presOf" srcId="{AA8F67F4-D6CD-C848-9860-0C1199082ECD}" destId="{E49909BB-9E36-2541-9CD6-70D6FA4A74A1}" srcOrd="0" destOrd="4" presId="urn:microsoft.com/office/officeart/2005/8/layout/hList1"/>
    <dgm:cxn modelId="{1D342DC0-8B54-8F43-981E-219D568BFD01}" type="presOf" srcId="{737F9CC4-E5E7-4C42-A2DE-5C4CD3FDC192}" destId="{321BFEB1-8E85-1B4A-888D-3722B5312EFC}" srcOrd="0" destOrd="4" presId="urn:microsoft.com/office/officeart/2005/8/layout/hList1"/>
    <dgm:cxn modelId="{4F969AC0-E631-E24C-A7D8-EFE772CDCC63}" type="presOf" srcId="{4154B35A-B5C4-E443-875A-89EF1881A747}" destId="{321BFEB1-8E85-1B4A-888D-3722B5312EFC}" srcOrd="0" destOrd="2" presId="urn:microsoft.com/office/officeart/2005/8/layout/hList1"/>
    <dgm:cxn modelId="{8637FAC1-F60A-544B-A9A5-29ED0DF8F75F}" srcId="{A6E36556-054D-2641-8E2B-325290E171AD}" destId="{DB6A9C9F-CE3B-184A-82AA-3EED456C9BFC}" srcOrd="3" destOrd="0" parTransId="{9B86B048-6039-A647-AA32-9E48C947A856}" sibTransId="{7C519A86-236A-834F-B966-96F99736089C}"/>
    <dgm:cxn modelId="{123F07C4-A3E6-5F45-BCD8-9C08BB575AB9}" type="presOf" srcId="{A1E0C5C9-2856-AF49-B4C0-8CDEF0BC05CC}" destId="{1CEAAAFA-CC3C-9740-941A-A641C00CB8A4}" srcOrd="0" destOrd="0" presId="urn:microsoft.com/office/officeart/2005/8/layout/hList1"/>
    <dgm:cxn modelId="{273D70C5-1AE6-2C48-8F12-009581AEF99D}" type="presOf" srcId="{EDCF4BA3-E10E-CA4F-A17D-2AE7A5A6550C}" destId="{1CEAAAFA-CC3C-9740-941A-A641C00CB8A4}" srcOrd="0" destOrd="3" presId="urn:microsoft.com/office/officeart/2005/8/layout/hList1"/>
    <dgm:cxn modelId="{F44356C9-96C3-C74C-9510-C69D3A3DE3EC}" type="presOf" srcId="{B1AF5998-753A-9A42-B2AE-B047E91CDA18}" destId="{8DA73492-FAA7-AB47-8E19-9F48F2DC2036}" srcOrd="0" destOrd="2" presId="urn:microsoft.com/office/officeart/2005/8/layout/hList1"/>
    <dgm:cxn modelId="{C2BE81CF-B92F-2C40-BB9E-B2D3AA1795AA}" type="presOf" srcId="{F798B9EC-2510-9747-BF30-D13595105432}" destId="{321BFEB1-8E85-1B4A-888D-3722B5312EFC}" srcOrd="0" destOrd="3" presId="urn:microsoft.com/office/officeart/2005/8/layout/hList1"/>
    <dgm:cxn modelId="{19CDD1D6-ECE1-0547-BD82-E53C36C58079}" srcId="{4DC453DC-87EF-DA44-94EA-EF82DC331AE2}" destId="{45817399-0B4F-8A46-8AF1-BE3597D2E162}" srcOrd="0" destOrd="0" parTransId="{528BBAEC-9C17-1347-B9C4-525FAC6F5DA4}" sibTransId="{A7B3AF1F-978E-CB4D-BB12-360488E5DE79}"/>
    <dgm:cxn modelId="{228F33E4-3816-9A4F-BFBC-53E05FA6D5D9}" srcId="{4DC453DC-87EF-DA44-94EA-EF82DC331AE2}" destId="{56B3B011-7E60-8646-BEC0-5EDF73DF66B7}" srcOrd="1" destOrd="0" parTransId="{488BE039-D256-0F48-BC46-F39DA6711E15}" sibTransId="{51C4EBE5-2529-BA4F-9521-F2D56D337024}"/>
    <dgm:cxn modelId="{BF4049E6-5A27-934A-BC59-86E3B0A8C0E6}" srcId="{2268A464-D4B3-1840-8F5A-2E499C84A11E}" destId="{EDCF4BA3-E10E-CA4F-A17D-2AE7A5A6550C}" srcOrd="3" destOrd="0" parTransId="{EA0A2FF1-8528-334E-9CBF-4A1A02FD3647}" sibTransId="{1AF730E2-CC66-0443-90C8-FC6BC4F19FEC}"/>
    <dgm:cxn modelId="{15BB59EC-CBDE-6F47-9E75-C23ACD8B1B65}" srcId="{AB74DF40-8C07-D342-A3EA-3BD7563A5170}" destId="{47032AB1-4B4E-FF46-8A1E-C59D0417E2E9}" srcOrd="1" destOrd="0" parTransId="{28457C3F-D13A-5246-B3C9-DFB08058DA32}" sibTransId="{93BCFB87-3DC0-5D4E-8987-340B219B3756}"/>
    <dgm:cxn modelId="{F3D364F1-DE0D-414B-926F-DE37AB2EECC8}" type="presOf" srcId="{40270E2F-D307-5C4D-A9E1-FA74BD0B5979}" destId="{1CEAAAFA-CC3C-9740-941A-A641C00CB8A4}" srcOrd="0" destOrd="1" presId="urn:microsoft.com/office/officeart/2005/8/layout/hList1"/>
    <dgm:cxn modelId="{DB9E5EF7-0506-0640-9EFF-23D89AE281FB}" type="presOf" srcId="{5A426BFF-518D-DB4E-83B4-43DF6885D1CB}" destId="{321BFEB1-8E85-1B4A-888D-3722B5312EFC}" srcOrd="0" destOrd="0" presId="urn:microsoft.com/office/officeart/2005/8/layout/hList1"/>
    <dgm:cxn modelId="{FD0824F8-FF34-7047-BECF-4120282A3B67}" srcId="{AB74DF40-8C07-D342-A3EA-3BD7563A5170}" destId="{737F9CC4-E5E7-4C42-A2DE-5C4CD3FDC192}" srcOrd="4" destOrd="0" parTransId="{F60ACC45-26E4-C74D-9F28-7AEAA06AE656}" sibTransId="{DBDAF37E-2EF1-E142-993D-13125A9E234D}"/>
    <dgm:cxn modelId="{96DBEAD3-1FCF-8840-99D8-D6EEA44CA246}" type="presParOf" srcId="{992641BA-5C8A-4C48-9C02-1F8A0916D960}" destId="{DE6843DF-6358-2648-8785-E5D03E9033A2}" srcOrd="0" destOrd="0" presId="urn:microsoft.com/office/officeart/2005/8/layout/hList1"/>
    <dgm:cxn modelId="{1B19E7CF-F94B-574E-9A8D-AB3BFC30DCA7}" type="presParOf" srcId="{DE6843DF-6358-2648-8785-E5D03E9033A2}" destId="{404A020D-6456-BE4D-87D1-56FBE5FE1425}" srcOrd="0" destOrd="0" presId="urn:microsoft.com/office/officeart/2005/8/layout/hList1"/>
    <dgm:cxn modelId="{A87440D8-D7E3-654C-AC32-23CB6DF7FFC2}" type="presParOf" srcId="{DE6843DF-6358-2648-8785-E5D03E9033A2}" destId="{321BFEB1-8E85-1B4A-888D-3722B5312EFC}" srcOrd="1" destOrd="0" presId="urn:microsoft.com/office/officeart/2005/8/layout/hList1"/>
    <dgm:cxn modelId="{7C99EBCC-BDB2-2E49-B4EC-3A68D3498752}" type="presParOf" srcId="{992641BA-5C8A-4C48-9C02-1F8A0916D960}" destId="{C71E6925-5985-3046-A748-AD84A699452F}" srcOrd="1" destOrd="0" presId="urn:microsoft.com/office/officeart/2005/8/layout/hList1"/>
    <dgm:cxn modelId="{007B664C-4DDA-B543-A292-C876D58BADBF}" type="presParOf" srcId="{992641BA-5C8A-4C48-9C02-1F8A0916D960}" destId="{DF3DEAB2-8A05-C947-866D-1D5398702BA5}" srcOrd="2" destOrd="0" presId="urn:microsoft.com/office/officeart/2005/8/layout/hList1"/>
    <dgm:cxn modelId="{903181A5-23A4-C34D-9042-45BC7B226609}" type="presParOf" srcId="{DF3DEAB2-8A05-C947-866D-1D5398702BA5}" destId="{FE359C8B-60AD-B04F-ACA4-A14FEC693D8A}" srcOrd="0" destOrd="0" presId="urn:microsoft.com/office/officeart/2005/8/layout/hList1"/>
    <dgm:cxn modelId="{0D98E512-2161-A64D-AC30-352E3151A46E}" type="presParOf" srcId="{DF3DEAB2-8A05-C947-866D-1D5398702BA5}" destId="{E49909BB-9E36-2541-9CD6-70D6FA4A74A1}" srcOrd="1" destOrd="0" presId="urn:microsoft.com/office/officeart/2005/8/layout/hList1"/>
    <dgm:cxn modelId="{87C1BC19-A456-4549-816D-5C185F23AEC6}" type="presParOf" srcId="{992641BA-5C8A-4C48-9C02-1F8A0916D960}" destId="{E846660E-2E73-8D41-BC9F-A189554BB3EC}" srcOrd="3" destOrd="0" presId="urn:microsoft.com/office/officeart/2005/8/layout/hList1"/>
    <dgm:cxn modelId="{44FC07DF-F213-B548-B0A3-150DE9106E1F}" type="presParOf" srcId="{992641BA-5C8A-4C48-9C02-1F8A0916D960}" destId="{A617BFD7-3829-D042-8C55-C791E0A08C9E}" srcOrd="4" destOrd="0" presId="urn:microsoft.com/office/officeart/2005/8/layout/hList1"/>
    <dgm:cxn modelId="{176D6666-3C85-094E-84F2-609D5AACFA22}" type="presParOf" srcId="{A617BFD7-3829-D042-8C55-C791E0A08C9E}" destId="{CA2CB793-C6A1-6F4D-A1C5-E805C0BC5B50}" srcOrd="0" destOrd="0" presId="urn:microsoft.com/office/officeart/2005/8/layout/hList1"/>
    <dgm:cxn modelId="{0D2F4DF3-6E74-7B4F-AA79-E039F21D5015}" type="presParOf" srcId="{A617BFD7-3829-D042-8C55-C791E0A08C9E}" destId="{8DA73492-FAA7-AB47-8E19-9F48F2DC2036}" srcOrd="1" destOrd="0" presId="urn:microsoft.com/office/officeart/2005/8/layout/hList1"/>
    <dgm:cxn modelId="{0A4F67AB-4272-DB48-871F-A9020F5C0EA3}" type="presParOf" srcId="{992641BA-5C8A-4C48-9C02-1F8A0916D960}" destId="{E64708E9-41B6-5C4A-8F65-E237BF3F796B}" srcOrd="5" destOrd="0" presId="urn:microsoft.com/office/officeart/2005/8/layout/hList1"/>
    <dgm:cxn modelId="{EE4B2160-B20E-674B-98E0-702A2300E951}" type="presParOf" srcId="{992641BA-5C8A-4C48-9C02-1F8A0916D960}" destId="{363CBC13-7341-264B-B7C3-942F621A20AB}" srcOrd="6" destOrd="0" presId="urn:microsoft.com/office/officeart/2005/8/layout/hList1"/>
    <dgm:cxn modelId="{B6631B1F-1188-2C46-8C61-F0E4D594457C}" type="presParOf" srcId="{363CBC13-7341-264B-B7C3-942F621A20AB}" destId="{AFF5BE0A-7BEF-4142-8E9D-78EF4745286F}" srcOrd="0" destOrd="0" presId="urn:microsoft.com/office/officeart/2005/8/layout/hList1"/>
    <dgm:cxn modelId="{23C59F4A-8BAA-CE4D-A812-8874AD24A158}" type="presParOf" srcId="{363CBC13-7341-264B-B7C3-942F621A20AB}" destId="{1CEAAAFA-CC3C-9740-941A-A641C00CB8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FE5012-F71D-8D49-BEC8-C08ED8831080}" type="doc">
      <dgm:prSet loTypeId="urn:microsoft.com/office/officeart/2005/8/layout/h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74DF40-8C07-D342-A3EA-3BD7563A5170}">
      <dgm:prSet phldrT="[Text]" custT="1"/>
      <dgm:spPr>
        <a:solidFill>
          <a:srgbClr val="63666A"/>
        </a:solidFill>
        <a:ln>
          <a:noFill/>
        </a:ln>
      </dgm:spPr>
      <dgm:t>
        <a:bodyPr/>
        <a:lstStyle/>
        <a:p>
          <a:r>
            <a:rPr lang="en-US" sz="3000" b="1" dirty="0"/>
            <a:t>Boomers</a:t>
          </a:r>
        </a:p>
      </dgm:t>
    </dgm:pt>
    <dgm:pt modelId="{00DACCC9-4CA0-734A-8EB6-D9E8F2A722EB}" type="parTrans" cxnId="{7534A608-919A-7E45-97A6-E55A9A923E18}">
      <dgm:prSet/>
      <dgm:spPr/>
      <dgm:t>
        <a:bodyPr/>
        <a:lstStyle/>
        <a:p>
          <a:endParaRPr lang="en-US"/>
        </a:p>
      </dgm:t>
    </dgm:pt>
    <dgm:pt modelId="{7AD69355-BFD0-5548-9A08-74514D38AC82}" type="sibTrans" cxnId="{7534A608-919A-7E45-97A6-E55A9A923E18}">
      <dgm:prSet/>
      <dgm:spPr/>
      <dgm:t>
        <a:bodyPr/>
        <a:lstStyle/>
        <a:p>
          <a:endParaRPr lang="en-US"/>
        </a:p>
      </dgm:t>
    </dgm:pt>
    <dgm:pt modelId="{5A426BFF-518D-DB4E-83B4-43DF6885D1CB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r>
            <a:rPr lang="en-US" sz="3000" b="1" dirty="0"/>
            <a:t>1946-1965</a:t>
          </a:r>
        </a:p>
      </dgm:t>
    </dgm:pt>
    <dgm:pt modelId="{8B1C97EE-FF56-7F48-9A78-3E087BC27A92}" type="parTrans" cxnId="{B363352F-BB72-CE45-8A71-44924C6EE32A}">
      <dgm:prSet/>
      <dgm:spPr/>
      <dgm:t>
        <a:bodyPr/>
        <a:lstStyle/>
        <a:p>
          <a:endParaRPr lang="en-US"/>
        </a:p>
      </dgm:t>
    </dgm:pt>
    <dgm:pt modelId="{A00AE95E-21F1-CB4E-93DC-C0D7D2986B88}" type="sibTrans" cxnId="{B363352F-BB72-CE45-8A71-44924C6EE32A}">
      <dgm:prSet/>
      <dgm:spPr/>
      <dgm:t>
        <a:bodyPr/>
        <a:lstStyle/>
        <a:p>
          <a:endParaRPr lang="en-US"/>
        </a:p>
      </dgm:t>
    </dgm:pt>
    <dgm:pt modelId="{4DC453DC-87EF-DA44-94EA-EF82DC331AE2}">
      <dgm:prSet phldrT="[Text]" custT="1"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3000" b="1" dirty="0"/>
            <a:t>Gen X</a:t>
          </a:r>
        </a:p>
      </dgm:t>
    </dgm:pt>
    <dgm:pt modelId="{5E573C9A-CC25-2546-8809-44B923D49165}" type="parTrans" cxnId="{1737FF39-38D7-D848-A1BF-6A59DAC871CE}">
      <dgm:prSet/>
      <dgm:spPr/>
      <dgm:t>
        <a:bodyPr/>
        <a:lstStyle/>
        <a:p>
          <a:endParaRPr lang="en-US"/>
        </a:p>
      </dgm:t>
    </dgm:pt>
    <dgm:pt modelId="{EC73BB76-35B6-9247-AFEB-434683504B42}" type="sibTrans" cxnId="{1737FF39-38D7-D848-A1BF-6A59DAC871CE}">
      <dgm:prSet/>
      <dgm:spPr/>
      <dgm:t>
        <a:bodyPr/>
        <a:lstStyle/>
        <a:p>
          <a:endParaRPr lang="en-US"/>
        </a:p>
      </dgm:t>
    </dgm:pt>
    <dgm:pt modelId="{45817399-0B4F-8A46-8AF1-BE3597D2E162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3000" b="1" dirty="0"/>
            <a:t>1965-1976</a:t>
          </a:r>
        </a:p>
      </dgm:t>
    </dgm:pt>
    <dgm:pt modelId="{528BBAEC-9C17-1347-B9C4-525FAC6F5DA4}" type="parTrans" cxnId="{19CDD1D6-ECE1-0547-BD82-E53C36C58079}">
      <dgm:prSet/>
      <dgm:spPr/>
      <dgm:t>
        <a:bodyPr/>
        <a:lstStyle/>
        <a:p>
          <a:endParaRPr lang="en-US"/>
        </a:p>
      </dgm:t>
    </dgm:pt>
    <dgm:pt modelId="{A7B3AF1F-978E-CB4D-BB12-360488E5DE79}" type="sibTrans" cxnId="{19CDD1D6-ECE1-0547-BD82-E53C36C58079}">
      <dgm:prSet/>
      <dgm:spPr/>
      <dgm:t>
        <a:bodyPr/>
        <a:lstStyle/>
        <a:p>
          <a:endParaRPr lang="en-US"/>
        </a:p>
      </dgm:t>
    </dgm:pt>
    <dgm:pt modelId="{A6E36556-054D-2641-8E2B-325290E171AD}">
      <dgm:prSet phldrT="[Text]" custT="1"/>
      <dgm:spPr>
        <a:solidFill>
          <a:srgbClr val="8E2C31"/>
        </a:solidFill>
        <a:ln>
          <a:noFill/>
        </a:ln>
      </dgm:spPr>
      <dgm:t>
        <a:bodyPr/>
        <a:lstStyle/>
        <a:p>
          <a:r>
            <a:rPr lang="en-US" sz="3000" b="1" dirty="0"/>
            <a:t>Millennials</a:t>
          </a:r>
        </a:p>
      </dgm:t>
    </dgm:pt>
    <dgm:pt modelId="{5CEDCC46-A849-F543-9DA8-6F7E02EB6250}" type="parTrans" cxnId="{A05B883D-AED5-D148-B8A3-F58FD440A557}">
      <dgm:prSet/>
      <dgm:spPr/>
      <dgm:t>
        <a:bodyPr/>
        <a:lstStyle/>
        <a:p>
          <a:endParaRPr lang="en-US"/>
        </a:p>
      </dgm:t>
    </dgm:pt>
    <dgm:pt modelId="{33695FEC-0395-7C4C-8421-DA2D12190825}" type="sibTrans" cxnId="{A05B883D-AED5-D148-B8A3-F58FD440A557}">
      <dgm:prSet/>
      <dgm:spPr/>
      <dgm:t>
        <a:bodyPr/>
        <a:lstStyle/>
        <a:p>
          <a:endParaRPr lang="en-US"/>
        </a:p>
      </dgm:t>
    </dgm:pt>
    <dgm:pt modelId="{F24A02AA-12EC-8645-8791-E4FB230315D5}">
      <dgm:prSet phldrT="[Text]" custT="1"/>
      <dgm:spPr>
        <a:solidFill>
          <a:srgbClr val="E7CABF">
            <a:alpha val="90000"/>
          </a:srgbClr>
        </a:solidFill>
        <a:ln>
          <a:noFill/>
        </a:ln>
      </dgm:spPr>
      <dgm:t>
        <a:bodyPr/>
        <a:lstStyle/>
        <a:p>
          <a:r>
            <a:rPr lang="en-US" sz="3000" b="1" dirty="0"/>
            <a:t>1977-1995</a:t>
          </a:r>
        </a:p>
      </dgm:t>
    </dgm:pt>
    <dgm:pt modelId="{6375796F-745C-4049-AAE9-6B41E9A175C0}" type="parTrans" cxnId="{2E9D706C-84AB-EE48-B6FE-6430F07E147A}">
      <dgm:prSet/>
      <dgm:spPr/>
      <dgm:t>
        <a:bodyPr/>
        <a:lstStyle/>
        <a:p>
          <a:endParaRPr lang="en-US"/>
        </a:p>
      </dgm:t>
    </dgm:pt>
    <dgm:pt modelId="{4872DF48-4809-2A4F-A314-AC85E6B676EA}" type="sibTrans" cxnId="{2E9D706C-84AB-EE48-B6FE-6430F07E147A}">
      <dgm:prSet/>
      <dgm:spPr/>
      <dgm:t>
        <a:bodyPr/>
        <a:lstStyle/>
        <a:p>
          <a:endParaRPr lang="en-US"/>
        </a:p>
      </dgm:t>
    </dgm:pt>
    <dgm:pt modelId="{2268A464-D4B3-1840-8F5A-2E499C84A11E}">
      <dgm:prSet phldrT="[Text]" custT="1"/>
      <dgm:spPr>
        <a:solidFill>
          <a:srgbClr val="FB6400"/>
        </a:solidFill>
        <a:ln>
          <a:noFill/>
        </a:ln>
      </dgm:spPr>
      <dgm:t>
        <a:bodyPr/>
        <a:lstStyle/>
        <a:p>
          <a:r>
            <a:rPr lang="en-US" sz="3000" b="1" dirty="0"/>
            <a:t>Gen Z  </a:t>
          </a:r>
          <a:r>
            <a:rPr lang="en-US" sz="3000" b="1" dirty="0" err="1"/>
            <a:t>Zoomers</a:t>
          </a:r>
          <a:endParaRPr lang="en-US" sz="3000" b="1" dirty="0"/>
        </a:p>
      </dgm:t>
    </dgm:pt>
    <dgm:pt modelId="{409BB161-0D00-9648-93AC-0304E5275866}" type="parTrans" cxnId="{72AB227A-E457-D24F-BF90-D55180BF5A1C}">
      <dgm:prSet/>
      <dgm:spPr/>
      <dgm:t>
        <a:bodyPr/>
        <a:lstStyle/>
        <a:p>
          <a:endParaRPr lang="en-US"/>
        </a:p>
      </dgm:t>
    </dgm:pt>
    <dgm:pt modelId="{C3545E2C-E08A-3546-AFA6-67C247F1DFE1}" type="sibTrans" cxnId="{72AB227A-E457-D24F-BF90-D55180BF5A1C}">
      <dgm:prSet/>
      <dgm:spPr/>
      <dgm:t>
        <a:bodyPr/>
        <a:lstStyle/>
        <a:p>
          <a:endParaRPr lang="en-US"/>
        </a:p>
      </dgm:t>
    </dgm:pt>
    <dgm:pt modelId="{A1E0C5C9-2856-AF49-B4C0-8CDEF0BC05CC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3000" b="1" dirty="0"/>
            <a:t>1996-2005</a:t>
          </a:r>
        </a:p>
      </dgm:t>
    </dgm:pt>
    <dgm:pt modelId="{7903522A-9C87-CF43-9F8A-EC078EA52209}" type="parTrans" cxnId="{E2665A5B-8E31-EB48-961D-A37E50542796}">
      <dgm:prSet/>
      <dgm:spPr/>
      <dgm:t>
        <a:bodyPr/>
        <a:lstStyle/>
        <a:p>
          <a:endParaRPr lang="en-US"/>
        </a:p>
      </dgm:t>
    </dgm:pt>
    <dgm:pt modelId="{5383ED26-0BAD-2A49-B542-EF5DBD4A7CDF}" type="sibTrans" cxnId="{E2665A5B-8E31-EB48-961D-A37E50542796}">
      <dgm:prSet/>
      <dgm:spPr/>
      <dgm:t>
        <a:bodyPr/>
        <a:lstStyle/>
        <a:p>
          <a:endParaRPr lang="en-US"/>
        </a:p>
      </dgm:t>
    </dgm:pt>
    <dgm:pt modelId="{47032AB1-4B4E-FF46-8A1E-C59D0417E2E9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Competitive</a:t>
          </a:r>
        </a:p>
      </dgm:t>
    </dgm:pt>
    <dgm:pt modelId="{28457C3F-D13A-5246-B3C9-DFB08058DA32}" type="parTrans" cxnId="{15BB59EC-CBDE-6F47-9E75-C23ACD8B1B65}">
      <dgm:prSet/>
      <dgm:spPr/>
      <dgm:t>
        <a:bodyPr/>
        <a:lstStyle/>
        <a:p>
          <a:endParaRPr lang="en-US"/>
        </a:p>
      </dgm:t>
    </dgm:pt>
    <dgm:pt modelId="{93BCFB87-3DC0-5D4E-8987-340B219B3756}" type="sibTrans" cxnId="{15BB59EC-CBDE-6F47-9E75-C23ACD8B1B65}">
      <dgm:prSet/>
      <dgm:spPr/>
      <dgm:t>
        <a:bodyPr/>
        <a:lstStyle/>
        <a:p>
          <a:endParaRPr lang="en-US"/>
        </a:p>
      </dgm:t>
    </dgm:pt>
    <dgm:pt modelId="{DE9BF8DA-570E-0248-85FA-2A1D2EED024E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endParaRPr lang="en-US" sz="3000" b="0" dirty="0"/>
        </a:p>
      </dgm:t>
    </dgm:pt>
    <dgm:pt modelId="{77BB1D1B-D852-F140-8F51-95A7CC5D1A4E}" type="parTrans" cxnId="{B4AE2526-92E2-3D4D-98B7-50BA68891303}">
      <dgm:prSet/>
      <dgm:spPr/>
      <dgm:t>
        <a:bodyPr/>
        <a:lstStyle/>
        <a:p>
          <a:endParaRPr lang="en-US"/>
        </a:p>
      </dgm:t>
    </dgm:pt>
    <dgm:pt modelId="{15919EA0-7A18-374E-AC24-BBB8C769E0EE}" type="sibTrans" cxnId="{B4AE2526-92E2-3D4D-98B7-50BA68891303}">
      <dgm:prSet/>
      <dgm:spPr/>
      <dgm:t>
        <a:bodyPr/>
        <a:lstStyle/>
        <a:p>
          <a:endParaRPr lang="en-US"/>
        </a:p>
      </dgm:t>
    </dgm:pt>
    <dgm:pt modelId="{56B3B011-7E60-8646-BEC0-5EDF73DF66B7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Independent</a:t>
          </a:r>
        </a:p>
      </dgm:t>
    </dgm:pt>
    <dgm:pt modelId="{488BE039-D256-0F48-BC46-F39DA6711E15}" type="parTrans" cxnId="{228F33E4-3816-9A4F-BFBC-53E05FA6D5D9}">
      <dgm:prSet/>
      <dgm:spPr/>
      <dgm:t>
        <a:bodyPr/>
        <a:lstStyle/>
        <a:p>
          <a:endParaRPr lang="en-US"/>
        </a:p>
      </dgm:t>
    </dgm:pt>
    <dgm:pt modelId="{51C4EBE5-2529-BA4F-9521-F2D56D337024}" type="sibTrans" cxnId="{228F33E4-3816-9A4F-BFBC-53E05FA6D5D9}">
      <dgm:prSet/>
      <dgm:spPr/>
      <dgm:t>
        <a:bodyPr/>
        <a:lstStyle/>
        <a:p>
          <a:endParaRPr lang="en-US"/>
        </a:p>
      </dgm:t>
    </dgm:pt>
    <dgm:pt modelId="{E88CE978-4C12-5847-82CB-31081BB2EB02}">
      <dgm:prSet phldrT="[Text]" custT="1"/>
      <dgm:spPr>
        <a:solidFill>
          <a:srgbClr val="E7CABF">
            <a:alpha val="90000"/>
          </a:srgbClr>
        </a:solidFill>
        <a:ln>
          <a:noFill/>
        </a:ln>
      </dgm:spPr>
      <dgm:t>
        <a:bodyPr/>
        <a:lstStyle/>
        <a:p>
          <a:r>
            <a:rPr lang="en-US" sz="2500" b="0" dirty="0"/>
            <a:t>Feedback</a:t>
          </a:r>
        </a:p>
      </dgm:t>
    </dgm:pt>
    <dgm:pt modelId="{BED6E33E-D6E4-0E4A-A79A-EDB951303790}" type="parTrans" cxnId="{97C18BBC-8E41-D04E-9ED3-3BEA84A50420}">
      <dgm:prSet/>
      <dgm:spPr/>
      <dgm:t>
        <a:bodyPr/>
        <a:lstStyle/>
        <a:p>
          <a:endParaRPr lang="en-US"/>
        </a:p>
      </dgm:t>
    </dgm:pt>
    <dgm:pt modelId="{E832FAB0-AF16-B445-A27D-64C84E11EF50}" type="sibTrans" cxnId="{97C18BBC-8E41-D04E-9ED3-3BEA84A50420}">
      <dgm:prSet/>
      <dgm:spPr/>
      <dgm:t>
        <a:bodyPr/>
        <a:lstStyle/>
        <a:p>
          <a:endParaRPr lang="en-US"/>
        </a:p>
      </dgm:t>
    </dgm:pt>
    <dgm:pt modelId="{40270E2F-D307-5C4D-A9E1-FA74BD0B5979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Social</a:t>
          </a:r>
        </a:p>
      </dgm:t>
    </dgm:pt>
    <dgm:pt modelId="{FABF46AE-AE10-C84D-8130-116F7B910663}" type="parTrans" cxnId="{C8D69C09-497E-4F48-BCAC-738EBF0A12BE}">
      <dgm:prSet/>
      <dgm:spPr/>
      <dgm:t>
        <a:bodyPr/>
        <a:lstStyle/>
        <a:p>
          <a:endParaRPr lang="en-US"/>
        </a:p>
      </dgm:t>
    </dgm:pt>
    <dgm:pt modelId="{F3A82A29-1445-684F-8105-2853ABA321B0}" type="sibTrans" cxnId="{C8D69C09-497E-4F48-BCAC-738EBF0A12BE}">
      <dgm:prSet/>
      <dgm:spPr/>
      <dgm:t>
        <a:bodyPr/>
        <a:lstStyle/>
        <a:p>
          <a:endParaRPr lang="en-US"/>
        </a:p>
      </dgm:t>
    </dgm:pt>
    <dgm:pt modelId="{3DF1450C-F789-2C42-9502-D833B8D25330}">
      <dgm:prSet phldrT="[Text]" custT="1"/>
      <dgm:spPr>
        <a:solidFill>
          <a:srgbClr val="E7CABF">
            <a:alpha val="90000"/>
          </a:srgbClr>
        </a:solidFill>
        <a:ln>
          <a:noFill/>
        </a:ln>
      </dgm:spPr>
      <dgm:t>
        <a:bodyPr/>
        <a:lstStyle/>
        <a:p>
          <a:r>
            <a:rPr lang="en-US" sz="2500" b="0" dirty="0"/>
            <a:t>Achievement</a:t>
          </a:r>
        </a:p>
      </dgm:t>
    </dgm:pt>
    <dgm:pt modelId="{5FFAC2FA-DA7F-B54C-B5E0-00A870DE3933}" type="parTrans" cxnId="{E31B1C3A-938B-1B4D-AD05-DE56F514DE7A}">
      <dgm:prSet/>
      <dgm:spPr/>
      <dgm:t>
        <a:bodyPr/>
        <a:lstStyle/>
        <a:p>
          <a:endParaRPr lang="en-US"/>
        </a:p>
      </dgm:t>
    </dgm:pt>
    <dgm:pt modelId="{5583715D-9B8F-9B45-84C5-82FCB4575A96}" type="sibTrans" cxnId="{E31B1C3A-938B-1B4D-AD05-DE56F514DE7A}">
      <dgm:prSet/>
      <dgm:spPr/>
      <dgm:t>
        <a:bodyPr/>
        <a:lstStyle/>
        <a:p>
          <a:endParaRPr lang="en-US"/>
        </a:p>
      </dgm:t>
    </dgm:pt>
    <dgm:pt modelId="{6CBD8A0E-71B6-0544-BBDE-1FE6E56611CC}">
      <dgm:prSet phldrT="[Text]" custT="1"/>
      <dgm:spPr>
        <a:solidFill>
          <a:srgbClr val="E7CABF">
            <a:alpha val="90000"/>
          </a:srgbClr>
        </a:solidFill>
        <a:ln>
          <a:noFill/>
        </a:ln>
      </dgm:spPr>
      <dgm:t>
        <a:bodyPr/>
        <a:lstStyle/>
        <a:p>
          <a:r>
            <a:rPr lang="en-US" sz="2500" b="0" dirty="0"/>
            <a:t>Collaboration</a:t>
          </a:r>
        </a:p>
      </dgm:t>
    </dgm:pt>
    <dgm:pt modelId="{281A67DE-BFA6-C843-BBDC-0BF747A50E5B}" type="parTrans" cxnId="{5AB3ADF6-12C0-BB47-9495-3D210D475042}">
      <dgm:prSet/>
      <dgm:spPr/>
      <dgm:t>
        <a:bodyPr/>
        <a:lstStyle/>
        <a:p>
          <a:endParaRPr lang="en-US"/>
        </a:p>
      </dgm:t>
    </dgm:pt>
    <dgm:pt modelId="{907BC35F-9C8F-3C4B-B83E-09B56FDAE97C}" type="sibTrans" cxnId="{5AB3ADF6-12C0-BB47-9495-3D210D475042}">
      <dgm:prSet/>
      <dgm:spPr/>
      <dgm:t>
        <a:bodyPr/>
        <a:lstStyle/>
        <a:p>
          <a:endParaRPr lang="en-US"/>
        </a:p>
      </dgm:t>
    </dgm:pt>
    <dgm:pt modelId="{AB4683DC-4CF7-274F-B4B9-C4D3F88EE7AB}">
      <dgm:prSet phldrT="[Text]" custT="1"/>
      <dgm:spPr>
        <a:solidFill>
          <a:srgbClr val="E7CABF">
            <a:alpha val="90000"/>
          </a:srgbClr>
        </a:solidFill>
        <a:ln>
          <a:noFill/>
        </a:ln>
      </dgm:spPr>
      <dgm:t>
        <a:bodyPr/>
        <a:lstStyle/>
        <a:p>
          <a:r>
            <a:rPr lang="en-US" sz="2500" b="0" dirty="0"/>
            <a:t>Technology</a:t>
          </a:r>
        </a:p>
      </dgm:t>
    </dgm:pt>
    <dgm:pt modelId="{06F53213-AE24-444D-8D1F-98B9A826A93A}" type="parTrans" cxnId="{15837241-3010-8840-A651-27424DAA1D05}">
      <dgm:prSet/>
      <dgm:spPr/>
      <dgm:t>
        <a:bodyPr/>
        <a:lstStyle/>
        <a:p>
          <a:endParaRPr lang="en-US"/>
        </a:p>
      </dgm:t>
    </dgm:pt>
    <dgm:pt modelId="{D9956121-EFEB-B142-8745-FB926C0AEBDF}" type="sibTrans" cxnId="{15837241-3010-8840-A651-27424DAA1D05}">
      <dgm:prSet/>
      <dgm:spPr/>
      <dgm:t>
        <a:bodyPr/>
        <a:lstStyle/>
        <a:p>
          <a:endParaRPr lang="en-US"/>
        </a:p>
      </dgm:t>
    </dgm:pt>
    <dgm:pt modelId="{BBAD20AE-546A-D44B-A0D5-EA159BF57F6A}">
      <dgm:prSet phldrT="[Text]" custT="1"/>
      <dgm:spPr>
        <a:solidFill>
          <a:srgbClr val="E7CABF">
            <a:alpha val="90000"/>
          </a:srgbClr>
        </a:solidFill>
        <a:ln>
          <a:noFill/>
        </a:ln>
      </dgm:spPr>
      <dgm:t>
        <a:bodyPr/>
        <a:lstStyle/>
        <a:p>
          <a:r>
            <a:rPr lang="en-US" sz="2500" b="0" dirty="0"/>
            <a:t>Family</a:t>
          </a:r>
        </a:p>
      </dgm:t>
    </dgm:pt>
    <dgm:pt modelId="{BF877B27-71E8-FF48-9457-F2596B251288}" type="parTrans" cxnId="{62B04FDB-4F13-AB44-8526-E871B68D803D}">
      <dgm:prSet/>
      <dgm:spPr/>
      <dgm:t>
        <a:bodyPr/>
        <a:lstStyle/>
        <a:p>
          <a:endParaRPr lang="en-US"/>
        </a:p>
      </dgm:t>
    </dgm:pt>
    <dgm:pt modelId="{1741D4A6-BD6D-9F4F-B372-280028B32DE5}" type="sibTrans" cxnId="{62B04FDB-4F13-AB44-8526-E871B68D803D}">
      <dgm:prSet/>
      <dgm:spPr/>
      <dgm:t>
        <a:bodyPr/>
        <a:lstStyle/>
        <a:p>
          <a:endParaRPr lang="en-US"/>
        </a:p>
      </dgm:t>
    </dgm:pt>
    <dgm:pt modelId="{62566700-4EA6-0245-A9AB-3DCB44810672}">
      <dgm:prSet phldrT="[Text]" custT="1"/>
      <dgm:spPr>
        <a:solidFill>
          <a:srgbClr val="E7CABF">
            <a:alpha val="90000"/>
          </a:srgbClr>
        </a:solidFill>
        <a:ln>
          <a:noFill/>
        </a:ln>
      </dgm:spPr>
      <dgm:t>
        <a:bodyPr/>
        <a:lstStyle/>
        <a:p>
          <a:r>
            <a:rPr lang="en-US" sz="2500" b="0" dirty="0"/>
            <a:t>Flexibility</a:t>
          </a:r>
        </a:p>
      </dgm:t>
    </dgm:pt>
    <dgm:pt modelId="{2C82D11C-947E-0E42-954D-EF6E9E0E9B05}" type="parTrans" cxnId="{47100C6F-954D-BF43-9441-6A8815A8CA8A}">
      <dgm:prSet/>
      <dgm:spPr/>
      <dgm:t>
        <a:bodyPr/>
        <a:lstStyle/>
        <a:p>
          <a:endParaRPr lang="en-US"/>
        </a:p>
      </dgm:t>
    </dgm:pt>
    <dgm:pt modelId="{5A5953F8-133D-FC43-824C-89AFD8E43B05}" type="sibTrans" cxnId="{47100C6F-954D-BF43-9441-6A8815A8CA8A}">
      <dgm:prSet/>
      <dgm:spPr/>
      <dgm:t>
        <a:bodyPr/>
        <a:lstStyle/>
        <a:p>
          <a:endParaRPr lang="en-US"/>
        </a:p>
      </dgm:t>
    </dgm:pt>
    <dgm:pt modelId="{E4B61BA2-9A5B-E941-AB8A-C6A0E01A5B3C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Entrepreneur</a:t>
          </a:r>
        </a:p>
      </dgm:t>
    </dgm:pt>
    <dgm:pt modelId="{BD400884-3768-A44C-A0B8-6693739BF5B5}" type="parTrans" cxnId="{FBBC8B7E-65AB-7446-889C-9602EF8100C5}">
      <dgm:prSet/>
      <dgm:spPr/>
      <dgm:t>
        <a:bodyPr/>
        <a:lstStyle/>
        <a:p>
          <a:endParaRPr lang="en-US"/>
        </a:p>
      </dgm:t>
    </dgm:pt>
    <dgm:pt modelId="{91BCFF1C-447C-494B-B3C1-0B5C8E463940}" type="sibTrans" cxnId="{FBBC8B7E-65AB-7446-889C-9602EF8100C5}">
      <dgm:prSet/>
      <dgm:spPr/>
      <dgm:t>
        <a:bodyPr/>
        <a:lstStyle/>
        <a:p>
          <a:endParaRPr lang="en-US"/>
        </a:p>
      </dgm:t>
    </dgm:pt>
    <dgm:pt modelId="{C192DD09-880F-A34F-A4AD-A8B4328B74E8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Interactive</a:t>
          </a:r>
        </a:p>
      </dgm:t>
    </dgm:pt>
    <dgm:pt modelId="{26ECE642-6CD5-E043-9E1D-5F6768B6DEB6}" type="parTrans" cxnId="{15550DD5-E3AB-2D41-8A06-1AF18C1665EF}">
      <dgm:prSet/>
      <dgm:spPr/>
      <dgm:t>
        <a:bodyPr/>
        <a:lstStyle/>
        <a:p>
          <a:endParaRPr lang="en-US"/>
        </a:p>
      </dgm:t>
    </dgm:pt>
    <dgm:pt modelId="{3688F117-8A61-F441-A66D-37CFE87A2090}" type="sibTrans" cxnId="{15550DD5-E3AB-2D41-8A06-1AF18C1665EF}">
      <dgm:prSet/>
      <dgm:spPr/>
      <dgm:t>
        <a:bodyPr/>
        <a:lstStyle/>
        <a:p>
          <a:endParaRPr lang="en-US"/>
        </a:p>
      </dgm:t>
    </dgm:pt>
    <dgm:pt modelId="{8367AD72-CD2E-2245-94B1-17E2A5A2C057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Multi-tasker</a:t>
          </a:r>
        </a:p>
      </dgm:t>
    </dgm:pt>
    <dgm:pt modelId="{740C838B-993C-6848-ADE3-4E20027AC476}" type="parTrans" cxnId="{920F9A13-3CC3-AA42-A981-C7215DC4C4E9}">
      <dgm:prSet/>
      <dgm:spPr/>
      <dgm:t>
        <a:bodyPr/>
        <a:lstStyle/>
        <a:p>
          <a:endParaRPr lang="en-US"/>
        </a:p>
      </dgm:t>
    </dgm:pt>
    <dgm:pt modelId="{1614121C-7A26-0A4C-B2BA-98FE8A930BA1}" type="sibTrans" cxnId="{920F9A13-3CC3-AA42-A981-C7215DC4C4E9}">
      <dgm:prSet/>
      <dgm:spPr/>
      <dgm:t>
        <a:bodyPr/>
        <a:lstStyle/>
        <a:p>
          <a:endParaRPr lang="en-US"/>
        </a:p>
      </dgm:t>
    </dgm:pt>
    <dgm:pt modelId="{AB350828-ABF2-5F4D-A551-8D7E5AB36B3F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Philanthropist</a:t>
          </a:r>
        </a:p>
      </dgm:t>
    </dgm:pt>
    <dgm:pt modelId="{7BDDE895-07BA-8E44-9BE2-B67D00B6EE58}" type="parTrans" cxnId="{3C966E89-C705-0F48-95A5-4835EE982EA1}">
      <dgm:prSet/>
      <dgm:spPr/>
      <dgm:t>
        <a:bodyPr/>
        <a:lstStyle/>
        <a:p>
          <a:endParaRPr lang="en-US"/>
        </a:p>
      </dgm:t>
    </dgm:pt>
    <dgm:pt modelId="{A026D9EE-C40E-024E-8B7F-41C9BD0F5E7E}" type="sibTrans" cxnId="{3C966E89-C705-0F48-95A5-4835EE982EA1}">
      <dgm:prSet/>
      <dgm:spPr/>
      <dgm:t>
        <a:bodyPr/>
        <a:lstStyle/>
        <a:p>
          <a:endParaRPr lang="en-US"/>
        </a:p>
      </dgm:t>
    </dgm:pt>
    <dgm:pt modelId="{9891BE8C-CB60-E24A-884F-5804F11015E3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Cautious</a:t>
          </a:r>
        </a:p>
      </dgm:t>
    </dgm:pt>
    <dgm:pt modelId="{E417D3FA-752A-794E-9E8F-C0132B759917}" type="parTrans" cxnId="{001FCF72-FB7B-9D4E-B374-68E303BB4375}">
      <dgm:prSet/>
      <dgm:spPr/>
      <dgm:t>
        <a:bodyPr/>
        <a:lstStyle/>
        <a:p>
          <a:endParaRPr lang="en-US"/>
        </a:p>
      </dgm:t>
    </dgm:pt>
    <dgm:pt modelId="{99057546-6E18-6D48-84DF-DA04A781AF0E}" type="sibTrans" cxnId="{001FCF72-FB7B-9D4E-B374-68E303BB4375}">
      <dgm:prSet/>
      <dgm:spPr/>
      <dgm:t>
        <a:bodyPr/>
        <a:lstStyle/>
        <a:p>
          <a:endParaRPr lang="en-US"/>
        </a:p>
      </dgm:t>
    </dgm:pt>
    <dgm:pt modelId="{099B8A19-6822-AC40-8C06-7ADEDDA2B519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Resourceful</a:t>
          </a:r>
        </a:p>
      </dgm:t>
    </dgm:pt>
    <dgm:pt modelId="{AB583668-AF0C-0A40-820F-D9D15B97CD38}" type="parTrans" cxnId="{E1FD6154-A2EE-2A46-A0D2-73BEE957701C}">
      <dgm:prSet/>
      <dgm:spPr/>
      <dgm:t>
        <a:bodyPr/>
        <a:lstStyle/>
        <a:p>
          <a:endParaRPr lang="en-US"/>
        </a:p>
      </dgm:t>
    </dgm:pt>
    <dgm:pt modelId="{1DC0F88E-2315-6E40-9E0E-73FBBFFA2DA2}" type="sibTrans" cxnId="{E1FD6154-A2EE-2A46-A0D2-73BEE957701C}">
      <dgm:prSet/>
      <dgm:spPr/>
      <dgm:t>
        <a:bodyPr/>
        <a:lstStyle/>
        <a:p>
          <a:endParaRPr lang="en-US"/>
        </a:p>
      </dgm:t>
    </dgm:pt>
    <dgm:pt modelId="{36164A6A-441F-D742-BEF3-9869D81E4F98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Transparent</a:t>
          </a:r>
        </a:p>
      </dgm:t>
    </dgm:pt>
    <dgm:pt modelId="{F806E5EB-DAE1-BC4A-BE0E-76AA4BD8AA6C}" type="parTrans" cxnId="{34E330D6-0136-FA4F-9175-9FC7F37CAE0E}">
      <dgm:prSet/>
      <dgm:spPr/>
      <dgm:t>
        <a:bodyPr/>
        <a:lstStyle/>
        <a:p>
          <a:endParaRPr lang="en-US"/>
        </a:p>
      </dgm:t>
    </dgm:pt>
    <dgm:pt modelId="{30E995C4-735E-C24A-B482-45931E539F84}" type="sibTrans" cxnId="{34E330D6-0136-FA4F-9175-9FC7F37CAE0E}">
      <dgm:prSet/>
      <dgm:spPr/>
      <dgm:t>
        <a:bodyPr/>
        <a:lstStyle/>
        <a:p>
          <a:endParaRPr lang="en-US"/>
        </a:p>
      </dgm:t>
    </dgm:pt>
    <dgm:pt modelId="{88E89A30-C7B0-8944-80D4-493954C0F705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Adaptable</a:t>
          </a:r>
        </a:p>
      </dgm:t>
    </dgm:pt>
    <dgm:pt modelId="{F255EA65-3676-124E-AADA-EA30E2B56619}" type="parTrans" cxnId="{C65C6174-FBFF-E24F-8E2F-192201A95584}">
      <dgm:prSet/>
      <dgm:spPr/>
      <dgm:t>
        <a:bodyPr/>
        <a:lstStyle/>
        <a:p>
          <a:endParaRPr lang="en-US"/>
        </a:p>
      </dgm:t>
    </dgm:pt>
    <dgm:pt modelId="{D5C35879-DD84-5147-B066-C43734952875}" type="sibTrans" cxnId="{C65C6174-FBFF-E24F-8E2F-192201A95584}">
      <dgm:prSet/>
      <dgm:spPr/>
      <dgm:t>
        <a:bodyPr/>
        <a:lstStyle/>
        <a:p>
          <a:endParaRPr lang="en-US"/>
        </a:p>
      </dgm:t>
    </dgm:pt>
    <dgm:pt modelId="{2A682439-CD93-574F-BC3F-A421CF41ABBA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Ethical</a:t>
          </a:r>
        </a:p>
      </dgm:t>
    </dgm:pt>
    <dgm:pt modelId="{8247C541-CBF8-C44A-98BB-EA2C1E3784EA}" type="parTrans" cxnId="{BF13FC5E-C971-C14F-89CB-F808E4B99564}">
      <dgm:prSet/>
      <dgm:spPr/>
      <dgm:t>
        <a:bodyPr/>
        <a:lstStyle/>
        <a:p>
          <a:endParaRPr lang="en-US"/>
        </a:p>
      </dgm:t>
    </dgm:pt>
    <dgm:pt modelId="{2CB92FAE-80AB-4B41-930F-F49DE866BE6C}" type="sibTrans" cxnId="{BF13FC5E-C971-C14F-89CB-F808E4B99564}">
      <dgm:prSet/>
      <dgm:spPr/>
      <dgm:t>
        <a:bodyPr/>
        <a:lstStyle/>
        <a:p>
          <a:endParaRPr lang="en-US"/>
        </a:p>
      </dgm:t>
    </dgm:pt>
    <dgm:pt modelId="{83BF5B38-B030-EC44-9D6E-1637ABC246E0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Direct</a:t>
          </a:r>
        </a:p>
      </dgm:t>
    </dgm:pt>
    <dgm:pt modelId="{9A0AFB61-5B14-7549-8EFB-AE4D5179412F}" type="parTrans" cxnId="{67C5FCC0-7DC4-FD44-864B-446B99333CD9}">
      <dgm:prSet/>
      <dgm:spPr/>
      <dgm:t>
        <a:bodyPr/>
        <a:lstStyle/>
        <a:p>
          <a:endParaRPr lang="en-US"/>
        </a:p>
      </dgm:t>
    </dgm:pt>
    <dgm:pt modelId="{C0B26C59-C8F2-6E4E-8DDB-9A4F54F02A40}" type="sibTrans" cxnId="{67C5FCC0-7DC4-FD44-864B-446B99333CD9}">
      <dgm:prSet/>
      <dgm:spPr/>
      <dgm:t>
        <a:bodyPr/>
        <a:lstStyle/>
        <a:p>
          <a:endParaRPr lang="en-US"/>
        </a:p>
      </dgm:t>
    </dgm:pt>
    <dgm:pt modelId="{77E4F77E-B2A2-9147-AC24-87537D97B1F6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Hard working</a:t>
          </a:r>
        </a:p>
      </dgm:t>
    </dgm:pt>
    <dgm:pt modelId="{17308A7B-3B76-774A-92E5-D62A865C3901}" type="parTrans" cxnId="{4A66F538-7FC3-A940-B9DB-3BFE9E5816B7}">
      <dgm:prSet/>
      <dgm:spPr/>
      <dgm:t>
        <a:bodyPr/>
        <a:lstStyle/>
        <a:p>
          <a:endParaRPr lang="en-US"/>
        </a:p>
      </dgm:t>
    </dgm:pt>
    <dgm:pt modelId="{F0D857E4-634A-D349-BC79-5203DD406FA6}" type="sibTrans" cxnId="{4A66F538-7FC3-A940-B9DB-3BFE9E5816B7}">
      <dgm:prSet/>
      <dgm:spPr/>
      <dgm:t>
        <a:bodyPr/>
        <a:lstStyle/>
        <a:p>
          <a:endParaRPr lang="en-US"/>
        </a:p>
      </dgm:t>
    </dgm:pt>
    <dgm:pt modelId="{E4BD8836-A908-E94D-B940-B16D2391CB16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Optimistic</a:t>
          </a:r>
        </a:p>
      </dgm:t>
    </dgm:pt>
    <dgm:pt modelId="{24FAB28C-016F-3843-90DA-E0924F9AC4FD}" type="parTrans" cxnId="{3B4711A8-6CB8-1341-84AB-996661C89E69}">
      <dgm:prSet/>
      <dgm:spPr/>
      <dgm:t>
        <a:bodyPr/>
        <a:lstStyle/>
        <a:p>
          <a:endParaRPr lang="en-US"/>
        </a:p>
      </dgm:t>
    </dgm:pt>
    <dgm:pt modelId="{3D820A7A-D5ED-834F-9296-98BE4276E461}" type="sibTrans" cxnId="{3B4711A8-6CB8-1341-84AB-996661C89E69}">
      <dgm:prSet/>
      <dgm:spPr/>
      <dgm:t>
        <a:bodyPr/>
        <a:lstStyle/>
        <a:p>
          <a:endParaRPr lang="en-US"/>
        </a:p>
      </dgm:t>
    </dgm:pt>
    <dgm:pt modelId="{E3176ED3-EBFF-CE49-B8C5-C2ADDE73DF65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Team player</a:t>
          </a:r>
        </a:p>
      </dgm:t>
    </dgm:pt>
    <dgm:pt modelId="{B774C452-D3A9-D347-8AB1-99532F29443A}" type="parTrans" cxnId="{399703C1-4224-C542-A746-83AE001D349F}">
      <dgm:prSet/>
      <dgm:spPr/>
      <dgm:t>
        <a:bodyPr/>
        <a:lstStyle/>
        <a:p>
          <a:endParaRPr lang="en-US"/>
        </a:p>
      </dgm:t>
    </dgm:pt>
    <dgm:pt modelId="{08E940EC-D3E4-6640-A3C4-3708A6F47A9F}" type="sibTrans" cxnId="{399703C1-4224-C542-A746-83AE001D349F}">
      <dgm:prSet/>
      <dgm:spPr/>
      <dgm:t>
        <a:bodyPr/>
        <a:lstStyle/>
        <a:p>
          <a:endParaRPr lang="en-US"/>
        </a:p>
      </dgm:t>
    </dgm:pt>
    <dgm:pt modelId="{0B1280BB-5D69-FA40-AEF3-8F5C8C0D04D2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Prosperity</a:t>
          </a:r>
        </a:p>
      </dgm:t>
    </dgm:pt>
    <dgm:pt modelId="{F67AD78D-0B0D-6E41-AEFE-49142FCDC3CF}" type="parTrans" cxnId="{D1F61343-09E2-6546-84BB-32FAE4354457}">
      <dgm:prSet/>
      <dgm:spPr/>
      <dgm:t>
        <a:bodyPr/>
        <a:lstStyle/>
        <a:p>
          <a:endParaRPr lang="en-US"/>
        </a:p>
      </dgm:t>
    </dgm:pt>
    <dgm:pt modelId="{ED42EB8B-261F-CD47-9D38-76B31591AD14}" type="sibTrans" cxnId="{D1F61343-09E2-6546-84BB-32FAE4354457}">
      <dgm:prSet/>
      <dgm:spPr/>
      <dgm:t>
        <a:bodyPr/>
        <a:lstStyle/>
        <a:p>
          <a:endParaRPr lang="en-US"/>
        </a:p>
      </dgm:t>
    </dgm:pt>
    <dgm:pt modelId="{526272B8-3001-C042-9EEB-EBC28C1CF442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r>
            <a:rPr lang="en-US" sz="2500" b="0" dirty="0"/>
            <a:t>Individual choice</a:t>
          </a:r>
        </a:p>
      </dgm:t>
    </dgm:pt>
    <dgm:pt modelId="{DDED4E08-6103-6D48-B16E-A4B4B2E6DCE8}" type="parTrans" cxnId="{4001F88B-107F-4B43-BAD5-8D4218A8B41A}">
      <dgm:prSet/>
      <dgm:spPr/>
      <dgm:t>
        <a:bodyPr/>
        <a:lstStyle/>
        <a:p>
          <a:endParaRPr lang="en-US"/>
        </a:p>
      </dgm:t>
    </dgm:pt>
    <dgm:pt modelId="{11C23B84-C70F-7C47-84FA-D38EBB716D93}" type="sibTrans" cxnId="{4001F88B-107F-4B43-BAD5-8D4218A8B41A}">
      <dgm:prSet/>
      <dgm:spPr/>
      <dgm:t>
        <a:bodyPr/>
        <a:lstStyle/>
        <a:p>
          <a:endParaRPr lang="en-US"/>
        </a:p>
      </dgm:t>
    </dgm:pt>
    <dgm:pt modelId="{992641BA-5C8A-4C48-9C02-1F8A0916D960}" type="pres">
      <dgm:prSet presAssocID="{76FE5012-F71D-8D49-BEC8-C08ED8831080}" presName="Name0" presStyleCnt="0">
        <dgm:presLayoutVars>
          <dgm:dir/>
          <dgm:animLvl val="lvl"/>
          <dgm:resizeHandles val="exact"/>
        </dgm:presLayoutVars>
      </dgm:prSet>
      <dgm:spPr/>
    </dgm:pt>
    <dgm:pt modelId="{DE6843DF-6358-2648-8785-E5D03E9033A2}" type="pres">
      <dgm:prSet presAssocID="{AB74DF40-8C07-D342-A3EA-3BD7563A5170}" presName="composite" presStyleCnt="0"/>
      <dgm:spPr/>
    </dgm:pt>
    <dgm:pt modelId="{404A020D-6456-BE4D-87D1-56FBE5FE1425}" type="pres">
      <dgm:prSet presAssocID="{AB74DF40-8C07-D342-A3EA-3BD7563A517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21BFEB1-8E85-1B4A-888D-3722B5312EFC}" type="pres">
      <dgm:prSet presAssocID="{AB74DF40-8C07-D342-A3EA-3BD7563A5170}" presName="desTx" presStyleLbl="alignAccFollowNode1" presStyleIdx="0" presStyleCnt="4">
        <dgm:presLayoutVars>
          <dgm:bulletEnabled val="1"/>
        </dgm:presLayoutVars>
      </dgm:prSet>
      <dgm:spPr/>
    </dgm:pt>
    <dgm:pt modelId="{C71E6925-5985-3046-A748-AD84A699452F}" type="pres">
      <dgm:prSet presAssocID="{7AD69355-BFD0-5548-9A08-74514D38AC82}" presName="space" presStyleCnt="0"/>
      <dgm:spPr/>
    </dgm:pt>
    <dgm:pt modelId="{DF3DEAB2-8A05-C947-866D-1D5398702BA5}" type="pres">
      <dgm:prSet presAssocID="{4DC453DC-87EF-DA44-94EA-EF82DC331AE2}" presName="composite" presStyleCnt="0"/>
      <dgm:spPr/>
    </dgm:pt>
    <dgm:pt modelId="{FE359C8B-60AD-B04F-ACA4-A14FEC693D8A}" type="pres">
      <dgm:prSet presAssocID="{4DC453DC-87EF-DA44-94EA-EF82DC331AE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49909BB-9E36-2541-9CD6-70D6FA4A74A1}" type="pres">
      <dgm:prSet presAssocID="{4DC453DC-87EF-DA44-94EA-EF82DC331AE2}" presName="desTx" presStyleLbl="alignAccFollowNode1" presStyleIdx="1" presStyleCnt="4">
        <dgm:presLayoutVars>
          <dgm:bulletEnabled val="1"/>
        </dgm:presLayoutVars>
      </dgm:prSet>
      <dgm:spPr/>
    </dgm:pt>
    <dgm:pt modelId="{E846660E-2E73-8D41-BC9F-A189554BB3EC}" type="pres">
      <dgm:prSet presAssocID="{EC73BB76-35B6-9247-AFEB-434683504B42}" presName="space" presStyleCnt="0"/>
      <dgm:spPr/>
    </dgm:pt>
    <dgm:pt modelId="{A617BFD7-3829-D042-8C55-C791E0A08C9E}" type="pres">
      <dgm:prSet presAssocID="{A6E36556-054D-2641-8E2B-325290E171AD}" presName="composite" presStyleCnt="0"/>
      <dgm:spPr/>
    </dgm:pt>
    <dgm:pt modelId="{CA2CB793-C6A1-6F4D-A1C5-E805C0BC5B50}" type="pres">
      <dgm:prSet presAssocID="{A6E36556-054D-2641-8E2B-325290E171A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DA73492-FAA7-AB47-8E19-9F48F2DC2036}" type="pres">
      <dgm:prSet presAssocID="{A6E36556-054D-2641-8E2B-325290E171AD}" presName="desTx" presStyleLbl="alignAccFollowNode1" presStyleIdx="2" presStyleCnt="4">
        <dgm:presLayoutVars>
          <dgm:bulletEnabled val="1"/>
        </dgm:presLayoutVars>
      </dgm:prSet>
      <dgm:spPr/>
    </dgm:pt>
    <dgm:pt modelId="{E64708E9-41B6-5C4A-8F65-E237BF3F796B}" type="pres">
      <dgm:prSet presAssocID="{33695FEC-0395-7C4C-8421-DA2D12190825}" presName="space" presStyleCnt="0"/>
      <dgm:spPr/>
    </dgm:pt>
    <dgm:pt modelId="{363CBC13-7341-264B-B7C3-942F621A20AB}" type="pres">
      <dgm:prSet presAssocID="{2268A464-D4B3-1840-8F5A-2E499C84A11E}" presName="composite" presStyleCnt="0"/>
      <dgm:spPr/>
    </dgm:pt>
    <dgm:pt modelId="{AFF5BE0A-7BEF-4142-8E9D-78EF4745286F}" type="pres">
      <dgm:prSet presAssocID="{2268A464-D4B3-1840-8F5A-2E499C84A11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CEAAAFA-CC3C-9740-941A-A641C00CB8A4}" type="pres">
      <dgm:prSet presAssocID="{2268A464-D4B3-1840-8F5A-2E499C84A11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2032705-F069-E743-BA59-BEB1870B5237}" type="presOf" srcId="{77E4F77E-B2A2-9147-AC24-87537D97B1F6}" destId="{321BFEB1-8E85-1B4A-888D-3722B5312EFC}" srcOrd="0" destOrd="2" presId="urn:microsoft.com/office/officeart/2005/8/layout/hList1"/>
    <dgm:cxn modelId="{7534A608-919A-7E45-97A6-E55A9A923E18}" srcId="{76FE5012-F71D-8D49-BEC8-C08ED8831080}" destId="{AB74DF40-8C07-D342-A3EA-3BD7563A5170}" srcOrd="0" destOrd="0" parTransId="{00DACCC9-4CA0-734A-8EB6-D9E8F2A722EB}" sibTransId="{7AD69355-BFD0-5548-9A08-74514D38AC82}"/>
    <dgm:cxn modelId="{C8D69C09-497E-4F48-BCAC-738EBF0A12BE}" srcId="{2268A464-D4B3-1840-8F5A-2E499C84A11E}" destId="{40270E2F-D307-5C4D-A9E1-FA74BD0B5979}" srcOrd="1" destOrd="0" parTransId="{FABF46AE-AE10-C84D-8130-116F7B910663}" sibTransId="{F3A82A29-1445-684F-8105-2853ABA321B0}"/>
    <dgm:cxn modelId="{7FA95E13-0B90-A140-A504-F371F4E20BFB}" type="presOf" srcId="{AB4683DC-4CF7-274F-B4B9-C4D3F88EE7AB}" destId="{8DA73492-FAA7-AB47-8E19-9F48F2DC2036}" srcOrd="0" destOrd="4" presId="urn:microsoft.com/office/officeart/2005/8/layout/hList1"/>
    <dgm:cxn modelId="{920F9A13-3CC3-AA42-A981-C7215DC4C4E9}" srcId="{2268A464-D4B3-1840-8F5A-2E499C84A11E}" destId="{8367AD72-CD2E-2245-94B1-17E2A5A2C057}" srcOrd="4" destOrd="0" parTransId="{740C838B-993C-6848-ADE3-4E20027AC476}" sibTransId="{1614121C-7A26-0A4C-B2BA-98FE8A930BA1}"/>
    <dgm:cxn modelId="{25F8B416-454B-E445-B729-FCF00BB9E5B8}" type="presOf" srcId="{AB74DF40-8C07-D342-A3EA-3BD7563A5170}" destId="{404A020D-6456-BE4D-87D1-56FBE5FE1425}" srcOrd="0" destOrd="0" presId="urn:microsoft.com/office/officeart/2005/8/layout/hList1"/>
    <dgm:cxn modelId="{2DED081D-39CC-3A40-926B-61F25887F132}" type="presOf" srcId="{E4BD8836-A908-E94D-B940-B16D2391CB16}" destId="{321BFEB1-8E85-1B4A-888D-3722B5312EFC}" srcOrd="0" destOrd="3" presId="urn:microsoft.com/office/officeart/2005/8/layout/hList1"/>
    <dgm:cxn modelId="{B4AE2526-92E2-3D4D-98B7-50BA68891303}" srcId="{AB74DF40-8C07-D342-A3EA-3BD7563A5170}" destId="{DE9BF8DA-570E-0248-85FA-2A1D2EED024E}" srcOrd="7" destOrd="0" parTransId="{77BB1D1B-D852-F140-8F51-95A7CC5D1A4E}" sibTransId="{15919EA0-7A18-374E-AC24-BBB8C769E0EE}"/>
    <dgm:cxn modelId="{B363352F-BB72-CE45-8A71-44924C6EE32A}" srcId="{AB74DF40-8C07-D342-A3EA-3BD7563A5170}" destId="{5A426BFF-518D-DB4E-83B4-43DF6885D1CB}" srcOrd="0" destOrd="0" parTransId="{8B1C97EE-FF56-7F48-9A78-3E087BC27A92}" sibTransId="{A00AE95E-21F1-CB4E-93DC-C0D7D2986B88}"/>
    <dgm:cxn modelId="{FD9C6432-493A-4544-A56D-80976651D84D}" type="presOf" srcId="{AB350828-ABF2-5F4D-A551-8D7E5AB36B3F}" destId="{1CEAAAFA-CC3C-9740-941A-A641C00CB8A4}" srcOrd="0" destOrd="5" presId="urn:microsoft.com/office/officeart/2005/8/layout/hList1"/>
    <dgm:cxn modelId="{2C2DDC32-762E-9041-A921-AC52E72EA858}" type="presOf" srcId="{E88CE978-4C12-5847-82CB-31081BB2EB02}" destId="{8DA73492-FAA7-AB47-8E19-9F48F2DC2036}" srcOrd="0" destOrd="1" presId="urn:microsoft.com/office/officeart/2005/8/layout/hList1"/>
    <dgm:cxn modelId="{4A66F538-7FC3-A940-B9DB-3BFE9E5816B7}" srcId="{AB74DF40-8C07-D342-A3EA-3BD7563A5170}" destId="{77E4F77E-B2A2-9147-AC24-87537D97B1F6}" srcOrd="2" destOrd="0" parTransId="{17308A7B-3B76-774A-92E5-D62A865C3901}" sibTransId="{F0D857E4-634A-D349-BC79-5203DD406FA6}"/>
    <dgm:cxn modelId="{1737FF39-38D7-D848-A1BF-6A59DAC871CE}" srcId="{76FE5012-F71D-8D49-BEC8-C08ED8831080}" destId="{4DC453DC-87EF-DA44-94EA-EF82DC331AE2}" srcOrd="1" destOrd="0" parTransId="{5E573C9A-CC25-2546-8809-44B923D49165}" sibTransId="{EC73BB76-35B6-9247-AFEB-434683504B42}"/>
    <dgm:cxn modelId="{E31B1C3A-938B-1B4D-AD05-DE56F514DE7A}" srcId="{A6E36556-054D-2641-8E2B-325290E171AD}" destId="{3DF1450C-F789-2C42-9502-D833B8D25330}" srcOrd="2" destOrd="0" parTransId="{5FFAC2FA-DA7F-B54C-B5E0-00A870DE3933}" sibTransId="{5583715D-9B8F-9B45-84C5-82FCB4575A96}"/>
    <dgm:cxn modelId="{A05B883D-AED5-D148-B8A3-F58FD440A557}" srcId="{76FE5012-F71D-8D49-BEC8-C08ED8831080}" destId="{A6E36556-054D-2641-8E2B-325290E171AD}" srcOrd="2" destOrd="0" parTransId="{5CEDCC46-A849-F543-9DA8-6F7E02EB6250}" sibTransId="{33695FEC-0395-7C4C-8421-DA2D12190825}"/>
    <dgm:cxn modelId="{15837241-3010-8840-A651-27424DAA1D05}" srcId="{A6E36556-054D-2641-8E2B-325290E171AD}" destId="{AB4683DC-4CF7-274F-B4B9-C4D3F88EE7AB}" srcOrd="4" destOrd="0" parTransId="{06F53213-AE24-444D-8D1F-98B9A826A93A}" sibTransId="{D9956121-EFEB-B142-8745-FB926C0AEBDF}"/>
    <dgm:cxn modelId="{D1F61343-09E2-6546-84BB-32FAE4354457}" srcId="{AB74DF40-8C07-D342-A3EA-3BD7563A5170}" destId="{0B1280BB-5D69-FA40-AEF3-8F5C8C0D04D2}" srcOrd="5" destOrd="0" parTransId="{F67AD78D-0B0D-6E41-AEFE-49142FCDC3CF}" sibTransId="{ED42EB8B-261F-CD47-9D38-76B31591AD14}"/>
    <dgm:cxn modelId="{F2E96249-2714-0349-879F-52C91912D0D8}" type="presOf" srcId="{45817399-0B4F-8A46-8AF1-BE3597D2E162}" destId="{E49909BB-9E36-2541-9CD6-70D6FA4A74A1}" srcOrd="0" destOrd="0" presId="urn:microsoft.com/office/officeart/2005/8/layout/hList1"/>
    <dgm:cxn modelId="{2744854B-442F-1444-B50B-6EB671557A6F}" type="presOf" srcId="{47032AB1-4B4E-FF46-8A1E-C59D0417E2E9}" destId="{321BFEB1-8E85-1B4A-888D-3722B5312EFC}" srcOrd="0" destOrd="1" presId="urn:microsoft.com/office/officeart/2005/8/layout/hList1"/>
    <dgm:cxn modelId="{034F944C-BB38-0743-A52D-40976BDC7376}" type="presOf" srcId="{9891BE8C-CB60-E24A-884F-5804F11015E3}" destId="{1CEAAAFA-CC3C-9740-941A-A641C00CB8A4}" srcOrd="0" destOrd="6" presId="urn:microsoft.com/office/officeart/2005/8/layout/hList1"/>
    <dgm:cxn modelId="{E1FD6154-A2EE-2A46-A0D2-73BEE957701C}" srcId="{4DC453DC-87EF-DA44-94EA-EF82DC331AE2}" destId="{099B8A19-6822-AC40-8C06-7ADEDDA2B519}" srcOrd="2" destOrd="0" parTransId="{AB583668-AF0C-0A40-820F-D9D15B97CD38}" sibTransId="{1DC0F88E-2315-6E40-9E0E-73FBBFFA2DA2}"/>
    <dgm:cxn modelId="{BB670056-4FC0-FB46-B697-15F75BF20552}" type="presOf" srcId="{83BF5B38-B030-EC44-9D6E-1637ABC246E0}" destId="{E49909BB-9E36-2541-9CD6-70D6FA4A74A1}" srcOrd="0" destOrd="6" presId="urn:microsoft.com/office/officeart/2005/8/layout/hList1"/>
    <dgm:cxn modelId="{79F4D957-A807-5A41-99F3-EE6E30EB97BB}" type="presOf" srcId="{E4B61BA2-9A5B-E941-AB8A-C6A0E01A5B3C}" destId="{1CEAAAFA-CC3C-9740-941A-A641C00CB8A4}" srcOrd="0" destOrd="2" presId="urn:microsoft.com/office/officeart/2005/8/layout/hList1"/>
    <dgm:cxn modelId="{E2665A5B-8E31-EB48-961D-A37E50542796}" srcId="{2268A464-D4B3-1840-8F5A-2E499C84A11E}" destId="{A1E0C5C9-2856-AF49-B4C0-8CDEF0BC05CC}" srcOrd="0" destOrd="0" parTransId="{7903522A-9C87-CF43-9F8A-EC078EA52209}" sibTransId="{5383ED26-0BAD-2A49-B542-EF5DBD4A7CDF}"/>
    <dgm:cxn modelId="{6F9A895C-7AF6-DE4B-AC0E-3A801B2D2890}" type="presOf" srcId="{DE9BF8DA-570E-0248-85FA-2A1D2EED024E}" destId="{321BFEB1-8E85-1B4A-888D-3722B5312EFC}" srcOrd="0" destOrd="7" presId="urn:microsoft.com/office/officeart/2005/8/layout/hList1"/>
    <dgm:cxn modelId="{BF13FC5E-C971-C14F-89CB-F808E4B99564}" srcId="{4DC453DC-87EF-DA44-94EA-EF82DC331AE2}" destId="{2A682439-CD93-574F-BC3F-A421CF41ABBA}" srcOrd="5" destOrd="0" parTransId="{8247C541-CBF8-C44A-98BB-EA2C1E3784EA}" sibTransId="{2CB92FAE-80AB-4B41-930F-F49DE866BE6C}"/>
    <dgm:cxn modelId="{2343455F-48BC-6D41-AAF4-B61BB37235A7}" type="presOf" srcId="{56B3B011-7E60-8646-BEC0-5EDF73DF66B7}" destId="{E49909BB-9E36-2541-9CD6-70D6FA4A74A1}" srcOrd="0" destOrd="1" presId="urn:microsoft.com/office/officeart/2005/8/layout/hList1"/>
    <dgm:cxn modelId="{EC736064-0003-074F-BF56-28D021D0927D}" type="presOf" srcId="{099B8A19-6822-AC40-8C06-7ADEDDA2B519}" destId="{E49909BB-9E36-2541-9CD6-70D6FA4A74A1}" srcOrd="0" destOrd="2" presId="urn:microsoft.com/office/officeart/2005/8/layout/hList1"/>
    <dgm:cxn modelId="{2E9D706C-84AB-EE48-B6FE-6430F07E147A}" srcId="{A6E36556-054D-2641-8E2B-325290E171AD}" destId="{F24A02AA-12EC-8645-8791-E4FB230315D5}" srcOrd="0" destOrd="0" parTransId="{6375796F-745C-4049-AAE9-6B41E9A175C0}" sibTransId="{4872DF48-4809-2A4F-A314-AC85E6B676EA}"/>
    <dgm:cxn modelId="{47100C6F-954D-BF43-9441-6A8815A8CA8A}" srcId="{A6E36556-054D-2641-8E2B-325290E171AD}" destId="{62566700-4EA6-0245-A9AB-3DCB44810672}" srcOrd="6" destOrd="0" parTransId="{2C82D11C-947E-0E42-954D-EF6E9E0E9B05}" sibTransId="{5A5953F8-133D-FC43-824C-89AFD8E43B05}"/>
    <dgm:cxn modelId="{001FCF72-FB7B-9D4E-B374-68E303BB4375}" srcId="{2268A464-D4B3-1840-8F5A-2E499C84A11E}" destId="{9891BE8C-CB60-E24A-884F-5804F11015E3}" srcOrd="6" destOrd="0" parTransId="{E417D3FA-752A-794E-9E8F-C0132B759917}" sibTransId="{99057546-6E18-6D48-84DF-DA04A781AF0E}"/>
    <dgm:cxn modelId="{C65C6174-FBFF-E24F-8E2F-192201A95584}" srcId="{4DC453DC-87EF-DA44-94EA-EF82DC331AE2}" destId="{88E89A30-C7B0-8944-80D4-493954C0F705}" srcOrd="4" destOrd="0" parTransId="{F255EA65-3676-124E-AADA-EA30E2B56619}" sibTransId="{D5C35879-DD84-5147-B066-C43734952875}"/>
    <dgm:cxn modelId="{23B1F877-2B35-AA42-83E2-258989E80CA6}" type="presOf" srcId="{E3176ED3-EBFF-CE49-B8C5-C2ADDE73DF65}" destId="{321BFEB1-8E85-1B4A-888D-3722B5312EFC}" srcOrd="0" destOrd="4" presId="urn:microsoft.com/office/officeart/2005/8/layout/hList1"/>
    <dgm:cxn modelId="{652AFB78-5658-F241-B363-3717C022566F}" type="presOf" srcId="{3DF1450C-F789-2C42-9502-D833B8D25330}" destId="{8DA73492-FAA7-AB47-8E19-9F48F2DC2036}" srcOrd="0" destOrd="2" presId="urn:microsoft.com/office/officeart/2005/8/layout/hList1"/>
    <dgm:cxn modelId="{72AB227A-E457-D24F-BF90-D55180BF5A1C}" srcId="{76FE5012-F71D-8D49-BEC8-C08ED8831080}" destId="{2268A464-D4B3-1840-8F5A-2E499C84A11E}" srcOrd="3" destOrd="0" parTransId="{409BB161-0D00-9648-93AC-0304E5275866}" sibTransId="{C3545E2C-E08A-3546-AFA6-67C247F1DFE1}"/>
    <dgm:cxn modelId="{FBBC8B7E-65AB-7446-889C-9602EF8100C5}" srcId="{2268A464-D4B3-1840-8F5A-2E499C84A11E}" destId="{E4B61BA2-9A5B-E941-AB8A-C6A0E01A5B3C}" srcOrd="2" destOrd="0" parTransId="{BD400884-3768-A44C-A0B8-6693739BF5B5}" sibTransId="{91BCFF1C-447C-494B-B3C1-0B5C8E463940}"/>
    <dgm:cxn modelId="{C8BD3186-EFAE-0640-A4B1-4BD51955DDAB}" type="presOf" srcId="{8367AD72-CD2E-2245-94B1-17E2A5A2C057}" destId="{1CEAAAFA-CC3C-9740-941A-A641C00CB8A4}" srcOrd="0" destOrd="4" presId="urn:microsoft.com/office/officeart/2005/8/layout/hList1"/>
    <dgm:cxn modelId="{3C966E89-C705-0F48-95A5-4835EE982EA1}" srcId="{2268A464-D4B3-1840-8F5A-2E499C84A11E}" destId="{AB350828-ABF2-5F4D-A551-8D7E5AB36B3F}" srcOrd="5" destOrd="0" parTransId="{7BDDE895-07BA-8E44-9BE2-B67D00B6EE58}" sibTransId="{A026D9EE-C40E-024E-8B7F-41C9BD0F5E7E}"/>
    <dgm:cxn modelId="{4001F88B-107F-4B43-BAD5-8D4218A8B41A}" srcId="{AB74DF40-8C07-D342-A3EA-3BD7563A5170}" destId="{526272B8-3001-C042-9EEB-EBC28C1CF442}" srcOrd="6" destOrd="0" parTransId="{DDED4E08-6103-6D48-B16E-A4B4B2E6DCE8}" sibTransId="{11C23B84-C70F-7C47-84FA-D38EBB716D93}"/>
    <dgm:cxn modelId="{7C0A078E-6245-C946-82EE-7C1F0D6C65A4}" type="presOf" srcId="{76FE5012-F71D-8D49-BEC8-C08ED8831080}" destId="{992641BA-5C8A-4C48-9C02-1F8A0916D960}" srcOrd="0" destOrd="0" presId="urn:microsoft.com/office/officeart/2005/8/layout/hList1"/>
    <dgm:cxn modelId="{8F2B4692-4B76-8C4B-BCA2-069CFF145E5C}" type="presOf" srcId="{C192DD09-880F-A34F-A4AD-A8B4328B74E8}" destId="{1CEAAAFA-CC3C-9740-941A-A641C00CB8A4}" srcOrd="0" destOrd="3" presId="urn:microsoft.com/office/officeart/2005/8/layout/hList1"/>
    <dgm:cxn modelId="{C5857D96-1668-034B-84EC-B6D6D80F19D3}" type="presOf" srcId="{2268A464-D4B3-1840-8F5A-2E499C84A11E}" destId="{AFF5BE0A-7BEF-4142-8E9D-78EF4745286F}" srcOrd="0" destOrd="0" presId="urn:microsoft.com/office/officeart/2005/8/layout/hList1"/>
    <dgm:cxn modelId="{A5B4A096-B410-8D42-953D-EAD21930A3A6}" type="presOf" srcId="{4DC453DC-87EF-DA44-94EA-EF82DC331AE2}" destId="{FE359C8B-60AD-B04F-ACA4-A14FEC693D8A}" srcOrd="0" destOrd="0" presId="urn:microsoft.com/office/officeart/2005/8/layout/hList1"/>
    <dgm:cxn modelId="{077A24A3-6CEF-E34A-9066-6875D53AA59D}" type="presOf" srcId="{6CBD8A0E-71B6-0544-BBDE-1FE6E56611CC}" destId="{8DA73492-FAA7-AB47-8E19-9F48F2DC2036}" srcOrd="0" destOrd="3" presId="urn:microsoft.com/office/officeart/2005/8/layout/hList1"/>
    <dgm:cxn modelId="{70033BA7-0EE3-C046-8888-FB5254EFFB57}" type="presOf" srcId="{A6E36556-054D-2641-8E2B-325290E171AD}" destId="{CA2CB793-C6A1-6F4D-A1C5-E805C0BC5B50}" srcOrd="0" destOrd="0" presId="urn:microsoft.com/office/officeart/2005/8/layout/hList1"/>
    <dgm:cxn modelId="{3B4711A8-6CB8-1341-84AB-996661C89E69}" srcId="{AB74DF40-8C07-D342-A3EA-3BD7563A5170}" destId="{E4BD8836-A908-E94D-B940-B16D2391CB16}" srcOrd="3" destOrd="0" parTransId="{24FAB28C-016F-3843-90DA-E0924F9AC4FD}" sibTransId="{3D820A7A-D5ED-834F-9296-98BE4276E461}"/>
    <dgm:cxn modelId="{11A57AA9-C879-854E-BEE1-205BD8B9E516}" type="presOf" srcId="{F24A02AA-12EC-8645-8791-E4FB230315D5}" destId="{8DA73492-FAA7-AB47-8E19-9F48F2DC2036}" srcOrd="0" destOrd="0" presId="urn:microsoft.com/office/officeart/2005/8/layout/hList1"/>
    <dgm:cxn modelId="{8D9887B6-D7B6-0F46-AD0B-32AD6BD84D54}" type="presOf" srcId="{526272B8-3001-C042-9EEB-EBC28C1CF442}" destId="{321BFEB1-8E85-1B4A-888D-3722B5312EFC}" srcOrd="0" destOrd="6" presId="urn:microsoft.com/office/officeart/2005/8/layout/hList1"/>
    <dgm:cxn modelId="{97C18BBC-8E41-D04E-9ED3-3BEA84A50420}" srcId="{A6E36556-054D-2641-8E2B-325290E171AD}" destId="{E88CE978-4C12-5847-82CB-31081BB2EB02}" srcOrd="1" destOrd="0" parTransId="{BED6E33E-D6E4-0E4A-A79A-EDB951303790}" sibTransId="{E832FAB0-AF16-B445-A27D-64C84E11EF50}"/>
    <dgm:cxn modelId="{67C5FCC0-7DC4-FD44-864B-446B99333CD9}" srcId="{4DC453DC-87EF-DA44-94EA-EF82DC331AE2}" destId="{83BF5B38-B030-EC44-9D6E-1637ABC246E0}" srcOrd="6" destOrd="0" parTransId="{9A0AFB61-5B14-7549-8EFB-AE4D5179412F}" sibTransId="{C0B26C59-C8F2-6E4E-8DDB-9A4F54F02A40}"/>
    <dgm:cxn modelId="{399703C1-4224-C542-A746-83AE001D349F}" srcId="{AB74DF40-8C07-D342-A3EA-3BD7563A5170}" destId="{E3176ED3-EBFF-CE49-B8C5-C2ADDE73DF65}" srcOrd="4" destOrd="0" parTransId="{B774C452-D3A9-D347-8AB1-99532F29443A}" sibTransId="{08E940EC-D3E4-6640-A3C4-3708A6F47A9F}"/>
    <dgm:cxn modelId="{2231A1C3-8896-D041-9A19-832BC0BC1383}" type="presOf" srcId="{36164A6A-441F-D742-BEF3-9869D81E4F98}" destId="{E49909BB-9E36-2541-9CD6-70D6FA4A74A1}" srcOrd="0" destOrd="3" presId="urn:microsoft.com/office/officeart/2005/8/layout/hList1"/>
    <dgm:cxn modelId="{123F07C4-A3E6-5F45-BCD8-9C08BB575AB9}" type="presOf" srcId="{A1E0C5C9-2856-AF49-B4C0-8CDEF0BC05CC}" destId="{1CEAAAFA-CC3C-9740-941A-A641C00CB8A4}" srcOrd="0" destOrd="0" presId="urn:microsoft.com/office/officeart/2005/8/layout/hList1"/>
    <dgm:cxn modelId="{67961DC8-67C3-6844-93A9-433264D7620A}" type="presOf" srcId="{88E89A30-C7B0-8944-80D4-493954C0F705}" destId="{E49909BB-9E36-2541-9CD6-70D6FA4A74A1}" srcOrd="0" destOrd="4" presId="urn:microsoft.com/office/officeart/2005/8/layout/hList1"/>
    <dgm:cxn modelId="{15550DD5-E3AB-2D41-8A06-1AF18C1665EF}" srcId="{2268A464-D4B3-1840-8F5A-2E499C84A11E}" destId="{C192DD09-880F-A34F-A4AD-A8B4328B74E8}" srcOrd="3" destOrd="0" parTransId="{26ECE642-6CD5-E043-9E1D-5F6768B6DEB6}" sibTransId="{3688F117-8A61-F441-A66D-37CFE87A2090}"/>
    <dgm:cxn modelId="{34E330D6-0136-FA4F-9175-9FC7F37CAE0E}" srcId="{4DC453DC-87EF-DA44-94EA-EF82DC331AE2}" destId="{36164A6A-441F-D742-BEF3-9869D81E4F98}" srcOrd="3" destOrd="0" parTransId="{F806E5EB-DAE1-BC4A-BE0E-76AA4BD8AA6C}" sibTransId="{30E995C4-735E-C24A-B482-45931E539F84}"/>
    <dgm:cxn modelId="{19CDD1D6-ECE1-0547-BD82-E53C36C58079}" srcId="{4DC453DC-87EF-DA44-94EA-EF82DC331AE2}" destId="{45817399-0B4F-8A46-8AF1-BE3597D2E162}" srcOrd="0" destOrd="0" parTransId="{528BBAEC-9C17-1347-B9C4-525FAC6F5DA4}" sibTransId="{A7B3AF1F-978E-CB4D-BB12-360488E5DE79}"/>
    <dgm:cxn modelId="{BB4F4ED9-D465-3F4D-974F-64F9E2E23B60}" type="presOf" srcId="{2A682439-CD93-574F-BC3F-A421CF41ABBA}" destId="{E49909BB-9E36-2541-9CD6-70D6FA4A74A1}" srcOrd="0" destOrd="5" presId="urn:microsoft.com/office/officeart/2005/8/layout/hList1"/>
    <dgm:cxn modelId="{2FD606DB-2732-1344-8677-F9FADB58BECD}" type="presOf" srcId="{0B1280BB-5D69-FA40-AEF3-8F5C8C0D04D2}" destId="{321BFEB1-8E85-1B4A-888D-3722B5312EFC}" srcOrd="0" destOrd="5" presId="urn:microsoft.com/office/officeart/2005/8/layout/hList1"/>
    <dgm:cxn modelId="{62B04FDB-4F13-AB44-8526-E871B68D803D}" srcId="{A6E36556-054D-2641-8E2B-325290E171AD}" destId="{BBAD20AE-546A-D44B-A0D5-EA159BF57F6A}" srcOrd="5" destOrd="0" parTransId="{BF877B27-71E8-FF48-9457-F2596B251288}" sibTransId="{1741D4A6-BD6D-9F4F-B372-280028B32DE5}"/>
    <dgm:cxn modelId="{228F33E4-3816-9A4F-BFBC-53E05FA6D5D9}" srcId="{4DC453DC-87EF-DA44-94EA-EF82DC331AE2}" destId="{56B3B011-7E60-8646-BEC0-5EDF73DF66B7}" srcOrd="1" destOrd="0" parTransId="{488BE039-D256-0F48-BC46-F39DA6711E15}" sibTransId="{51C4EBE5-2529-BA4F-9521-F2D56D337024}"/>
    <dgm:cxn modelId="{0043FFE9-6543-8542-AEFA-F7F6044CB1ED}" type="presOf" srcId="{BBAD20AE-546A-D44B-A0D5-EA159BF57F6A}" destId="{8DA73492-FAA7-AB47-8E19-9F48F2DC2036}" srcOrd="0" destOrd="5" presId="urn:microsoft.com/office/officeart/2005/8/layout/hList1"/>
    <dgm:cxn modelId="{625594EA-D3C4-BF48-8CF0-0E98506861D0}" type="presOf" srcId="{62566700-4EA6-0245-A9AB-3DCB44810672}" destId="{8DA73492-FAA7-AB47-8E19-9F48F2DC2036}" srcOrd="0" destOrd="6" presId="urn:microsoft.com/office/officeart/2005/8/layout/hList1"/>
    <dgm:cxn modelId="{15BB59EC-CBDE-6F47-9E75-C23ACD8B1B65}" srcId="{AB74DF40-8C07-D342-A3EA-3BD7563A5170}" destId="{47032AB1-4B4E-FF46-8A1E-C59D0417E2E9}" srcOrd="1" destOrd="0" parTransId="{28457C3F-D13A-5246-B3C9-DFB08058DA32}" sibTransId="{93BCFB87-3DC0-5D4E-8987-340B219B3756}"/>
    <dgm:cxn modelId="{F3D364F1-DE0D-414B-926F-DE37AB2EECC8}" type="presOf" srcId="{40270E2F-D307-5C4D-A9E1-FA74BD0B5979}" destId="{1CEAAAFA-CC3C-9740-941A-A641C00CB8A4}" srcOrd="0" destOrd="1" presId="urn:microsoft.com/office/officeart/2005/8/layout/hList1"/>
    <dgm:cxn modelId="{5AB3ADF6-12C0-BB47-9495-3D210D475042}" srcId="{A6E36556-054D-2641-8E2B-325290E171AD}" destId="{6CBD8A0E-71B6-0544-BBDE-1FE6E56611CC}" srcOrd="3" destOrd="0" parTransId="{281A67DE-BFA6-C843-BBDC-0BF747A50E5B}" sibTransId="{907BC35F-9C8F-3C4B-B83E-09B56FDAE97C}"/>
    <dgm:cxn modelId="{DB9E5EF7-0506-0640-9EFF-23D89AE281FB}" type="presOf" srcId="{5A426BFF-518D-DB4E-83B4-43DF6885D1CB}" destId="{321BFEB1-8E85-1B4A-888D-3722B5312EFC}" srcOrd="0" destOrd="0" presId="urn:microsoft.com/office/officeart/2005/8/layout/hList1"/>
    <dgm:cxn modelId="{96DBEAD3-1FCF-8840-99D8-D6EEA44CA246}" type="presParOf" srcId="{992641BA-5C8A-4C48-9C02-1F8A0916D960}" destId="{DE6843DF-6358-2648-8785-E5D03E9033A2}" srcOrd="0" destOrd="0" presId="urn:microsoft.com/office/officeart/2005/8/layout/hList1"/>
    <dgm:cxn modelId="{1B19E7CF-F94B-574E-9A8D-AB3BFC30DCA7}" type="presParOf" srcId="{DE6843DF-6358-2648-8785-E5D03E9033A2}" destId="{404A020D-6456-BE4D-87D1-56FBE5FE1425}" srcOrd="0" destOrd="0" presId="urn:microsoft.com/office/officeart/2005/8/layout/hList1"/>
    <dgm:cxn modelId="{A87440D8-D7E3-654C-AC32-23CB6DF7FFC2}" type="presParOf" srcId="{DE6843DF-6358-2648-8785-E5D03E9033A2}" destId="{321BFEB1-8E85-1B4A-888D-3722B5312EFC}" srcOrd="1" destOrd="0" presId="urn:microsoft.com/office/officeart/2005/8/layout/hList1"/>
    <dgm:cxn modelId="{7C99EBCC-BDB2-2E49-B4EC-3A68D3498752}" type="presParOf" srcId="{992641BA-5C8A-4C48-9C02-1F8A0916D960}" destId="{C71E6925-5985-3046-A748-AD84A699452F}" srcOrd="1" destOrd="0" presId="urn:microsoft.com/office/officeart/2005/8/layout/hList1"/>
    <dgm:cxn modelId="{007B664C-4DDA-B543-A292-C876D58BADBF}" type="presParOf" srcId="{992641BA-5C8A-4C48-9C02-1F8A0916D960}" destId="{DF3DEAB2-8A05-C947-866D-1D5398702BA5}" srcOrd="2" destOrd="0" presId="urn:microsoft.com/office/officeart/2005/8/layout/hList1"/>
    <dgm:cxn modelId="{903181A5-23A4-C34D-9042-45BC7B226609}" type="presParOf" srcId="{DF3DEAB2-8A05-C947-866D-1D5398702BA5}" destId="{FE359C8B-60AD-B04F-ACA4-A14FEC693D8A}" srcOrd="0" destOrd="0" presId="urn:microsoft.com/office/officeart/2005/8/layout/hList1"/>
    <dgm:cxn modelId="{0D98E512-2161-A64D-AC30-352E3151A46E}" type="presParOf" srcId="{DF3DEAB2-8A05-C947-866D-1D5398702BA5}" destId="{E49909BB-9E36-2541-9CD6-70D6FA4A74A1}" srcOrd="1" destOrd="0" presId="urn:microsoft.com/office/officeart/2005/8/layout/hList1"/>
    <dgm:cxn modelId="{87C1BC19-A456-4549-816D-5C185F23AEC6}" type="presParOf" srcId="{992641BA-5C8A-4C48-9C02-1F8A0916D960}" destId="{E846660E-2E73-8D41-BC9F-A189554BB3EC}" srcOrd="3" destOrd="0" presId="urn:microsoft.com/office/officeart/2005/8/layout/hList1"/>
    <dgm:cxn modelId="{44FC07DF-F213-B548-B0A3-150DE9106E1F}" type="presParOf" srcId="{992641BA-5C8A-4C48-9C02-1F8A0916D960}" destId="{A617BFD7-3829-D042-8C55-C791E0A08C9E}" srcOrd="4" destOrd="0" presId="urn:microsoft.com/office/officeart/2005/8/layout/hList1"/>
    <dgm:cxn modelId="{176D6666-3C85-094E-84F2-609D5AACFA22}" type="presParOf" srcId="{A617BFD7-3829-D042-8C55-C791E0A08C9E}" destId="{CA2CB793-C6A1-6F4D-A1C5-E805C0BC5B50}" srcOrd="0" destOrd="0" presId="urn:microsoft.com/office/officeart/2005/8/layout/hList1"/>
    <dgm:cxn modelId="{0D2F4DF3-6E74-7B4F-AA79-E039F21D5015}" type="presParOf" srcId="{A617BFD7-3829-D042-8C55-C791E0A08C9E}" destId="{8DA73492-FAA7-AB47-8E19-9F48F2DC2036}" srcOrd="1" destOrd="0" presId="urn:microsoft.com/office/officeart/2005/8/layout/hList1"/>
    <dgm:cxn modelId="{0A4F67AB-4272-DB48-871F-A9020F5C0EA3}" type="presParOf" srcId="{992641BA-5C8A-4C48-9C02-1F8A0916D960}" destId="{E64708E9-41B6-5C4A-8F65-E237BF3F796B}" srcOrd="5" destOrd="0" presId="urn:microsoft.com/office/officeart/2005/8/layout/hList1"/>
    <dgm:cxn modelId="{EE4B2160-B20E-674B-98E0-702A2300E951}" type="presParOf" srcId="{992641BA-5C8A-4C48-9C02-1F8A0916D960}" destId="{363CBC13-7341-264B-B7C3-942F621A20AB}" srcOrd="6" destOrd="0" presId="urn:microsoft.com/office/officeart/2005/8/layout/hList1"/>
    <dgm:cxn modelId="{B6631B1F-1188-2C46-8C61-F0E4D594457C}" type="presParOf" srcId="{363CBC13-7341-264B-B7C3-942F621A20AB}" destId="{AFF5BE0A-7BEF-4142-8E9D-78EF4745286F}" srcOrd="0" destOrd="0" presId="urn:microsoft.com/office/officeart/2005/8/layout/hList1"/>
    <dgm:cxn modelId="{23C59F4A-8BAA-CE4D-A812-8874AD24A158}" type="presParOf" srcId="{363CBC13-7341-264B-B7C3-942F621A20AB}" destId="{1CEAAAFA-CC3C-9740-941A-A641C00CB8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7D87B-C4BE-C741-A246-D02BBFA83DAC}">
      <dsp:nvSpPr>
        <dsp:cNvPr id="0" name=""/>
        <dsp:cNvSpPr/>
      </dsp:nvSpPr>
      <dsp:spPr>
        <a:xfrm>
          <a:off x="5044" y="1411754"/>
          <a:ext cx="1933575" cy="77343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Silent Gen</a:t>
          </a:r>
        </a:p>
      </dsp:txBody>
      <dsp:txXfrm>
        <a:off x="5044" y="1411754"/>
        <a:ext cx="1933575" cy="773430"/>
      </dsp:txXfrm>
    </dsp:sp>
    <dsp:sp modelId="{A998FF65-F08E-254C-9543-39EC98D6FECB}">
      <dsp:nvSpPr>
        <dsp:cNvPr id="0" name=""/>
        <dsp:cNvSpPr/>
      </dsp:nvSpPr>
      <dsp:spPr>
        <a:xfrm>
          <a:off x="5044" y="2185185"/>
          <a:ext cx="1933575" cy="326106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/>
            <a:t>1928-1945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1" kern="1200" dirty="0"/>
            <a:t>The Greatest Generation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The Depression, World War II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0" i="0" kern="1200" dirty="0"/>
        </a:p>
      </dsp:txBody>
      <dsp:txXfrm>
        <a:off x="5044" y="2185185"/>
        <a:ext cx="1933575" cy="3261060"/>
      </dsp:txXfrm>
    </dsp:sp>
    <dsp:sp modelId="{404A020D-6456-BE4D-87D1-56FBE5FE1425}">
      <dsp:nvSpPr>
        <dsp:cNvPr id="0" name=""/>
        <dsp:cNvSpPr/>
      </dsp:nvSpPr>
      <dsp:spPr>
        <a:xfrm>
          <a:off x="2199381" y="1408036"/>
          <a:ext cx="1933575" cy="803214"/>
        </a:xfrm>
        <a:prstGeom prst="rect">
          <a:avLst/>
        </a:prstGeom>
        <a:solidFill>
          <a:srgbClr val="59575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Boomers</a:t>
          </a:r>
        </a:p>
      </dsp:txBody>
      <dsp:txXfrm>
        <a:off x="2199381" y="1408036"/>
        <a:ext cx="1933575" cy="803214"/>
      </dsp:txXfrm>
    </dsp:sp>
    <dsp:sp modelId="{321BFEB1-8E85-1B4A-888D-3722B5312EFC}">
      <dsp:nvSpPr>
        <dsp:cNvPr id="0" name=""/>
        <dsp:cNvSpPr/>
      </dsp:nvSpPr>
      <dsp:spPr>
        <a:xfrm>
          <a:off x="2199381" y="2237764"/>
          <a:ext cx="1933575" cy="3170011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/>
            <a:t>1946-1965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Political instability -Vietnam War, Cold War, Civil Rights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Affluence</a:t>
          </a:r>
        </a:p>
      </dsp:txBody>
      <dsp:txXfrm>
        <a:off x="2199381" y="2237764"/>
        <a:ext cx="1933575" cy="3170011"/>
      </dsp:txXfrm>
    </dsp:sp>
    <dsp:sp modelId="{FE359C8B-60AD-B04F-ACA4-A14FEC693D8A}">
      <dsp:nvSpPr>
        <dsp:cNvPr id="0" name=""/>
        <dsp:cNvSpPr/>
      </dsp:nvSpPr>
      <dsp:spPr>
        <a:xfrm>
          <a:off x="4413595" y="1411754"/>
          <a:ext cx="1933575" cy="773430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Gen X</a:t>
          </a:r>
        </a:p>
      </dsp:txBody>
      <dsp:txXfrm>
        <a:off x="4413595" y="1411754"/>
        <a:ext cx="1933575" cy="773430"/>
      </dsp:txXfrm>
    </dsp:sp>
    <dsp:sp modelId="{E49909BB-9E36-2541-9CD6-70D6FA4A74A1}">
      <dsp:nvSpPr>
        <dsp:cNvPr id="0" name=""/>
        <dsp:cNvSpPr/>
      </dsp:nvSpPr>
      <dsp:spPr>
        <a:xfrm>
          <a:off x="4413595" y="2185185"/>
          <a:ext cx="1933575" cy="326106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/>
            <a:t>1965-1976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Latchkey gen.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1980s recession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Ambivalent politically, cautious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0" kern="1200" dirty="0"/>
        </a:p>
      </dsp:txBody>
      <dsp:txXfrm>
        <a:off x="4413595" y="2185185"/>
        <a:ext cx="1933575" cy="3261060"/>
      </dsp:txXfrm>
    </dsp:sp>
    <dsp:sp modelId="{CA2CB793-C6A1-6F4D-A1C5-E805C0BC5B50}">
      <dsp:nvSpPr>
        <dsp:cNvPr id="0" name=""/>
        <dsp:cNvSpPr/>
      </dsp:nvSpPr>
      <dsp:spPr>
        <a:xfrm>
          <a:off x="6617871" y="1411754"/>
          <a:ext cx="1933575" cy="773430"/>
        </a:xfrm>
        <a:prstGeom prst="rect">
          <a:avLst/>
        </a:prstGeom>
        <a:solidFill>
          <a:srgbClr val="8E2C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Millennials</a:t>
          </a:r>
        </a:p>
      </dsp:txBody>
      <dsp:txXfrm>
        <a:off x="6617871" y="1411754"/>
        <a:ext cx="1933575" cy="773430"/>
      </dsp:txXfrm>
    </dsp:sp>
    <dsp:sp modelId="{8DA73492-FAA7-AB47-8E19-9F48F2DC2036}">
      <dsp:nvSpPr>
        <dsp:cNvPr id="0" name=""/>
        <dsp:cNvSpPr/>
      </dsp:nvSpPr>
      <dsp:spPr>
        <a:xfrm>
          <a:off x="6637748" y="2185185"/>
          <a:ext cx="1933575" cy="3261060"/>
        </a:xfrm>
        <a:prstGeom prst="rect">
          <a:avLst/>
        </a:prstGeom>
        <a:solidFill>
          <a:srgbClr val="E7CABF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/>
            <a:t>1977-1995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First global generation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The Great Recession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Less stability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High expectations</a:t>
          </a:r>
        </a:p>
      </dsp:txBody>
      <dsp:txXfrm>
        <a:off x="6637748" y="2185185"/>
        <a:ext cx="1933575" cy="3261060"/>
      </dsp:txXfrm>
    </dsp:sp>
    <dsp:sp modelId="{AFF5BE0A-7BEF-4142-8E9D-78EF4745286F}">
      <dsp:nvSpPr>
        <dsp:cNvPr id="0" name=""/>
        <dsp:cNvSpPr/>
      </dsp:nvSpPr>
      <dsp:spPr>
        <a:xfrm>
          <a:off x="8822146" y="1411754"/>
          <a:ext cx="1933575" cy="773430"/>
        </a:xfrm>
        <a:prstGeom prst="rect">
          <a:avLst/>
        </a:prstGeom>
        <a:solidFill>
          <a:srgbClr val="FB64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Gen Z  </a:t>
          </a:r>
          <a:r>
            <a:rPr lang="en-US" sz="2800" b="1" kern="1200" dirty="0" err="1"/>
            <a:t>Zoomers</a:t>
          </a:r>
          <a:endParaRPr lang="en-US" sz="2800" b="1" kern="1200" dirty="0"/>
        </a:p>
      </dsp:txBody>
      <dsp:txXfrm>
        <a:off x="8822146" y="1411754"/>
        <a:ext cx="1933575" cy="773430"/>
      </dsp:txXfrm>
    </dsp:sp>
    <dsp:sp modelId="{1CEAAAFA-CC3C-9740-941A-A641C00CB8A4}">
      <dsp:nvSpPr>
        <dsp:cNvPr id="0" name=""/>
        <dsp:cNvSpPr/>
      </dsp:nvSpPr>
      <dsp:spPr>
        <a:xfrm>
          <a:off x="8822146" y="2185185"/>
          <a:ext cx="1933575" cy="326106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/>
            <a:t>1996-2005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Post 9/11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Digital natives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Most diverse generation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Ease of access to information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Values-driven</a:t>
          </a:r>
        </a:p>
      </dsp:txBody>
      <dsp:txXfrm>
        <a:off x="8822146" y="2185185"/>
        <a:ext cx="1933575" cy="3261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A020D-6456-BE4D-87D1-56FBE5FE1425}">
      <dsp:nvSpPr>
        <dsp:cNvPr id="0" name=""/>
        <dsp:cNvSpPr/>
      </dsp:nvSpPr>
      <dsp:spPr>
        <a:xfrm>
          <a:off x="4045" y="1169183"/>
          <a:ext cx="2432731" cy="973092"/>
        </a:xfrm>
        <a:prstGeom prst="rect">
          <a:avLst/>
        </a:prstGeom>
        <a:solidFill>
          <a:srgbClr val="63666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Boomers</a:t>
          </a:r>
        </a:p>
      </dsp:txBody>
      <dsp:txXfrm>
        <a:off x="4045" y="1169183"/>
        <a:ext cx="2432731" cy="973092"/>
      </dsp:txXfrm>
    </dsp:sp>
    <dsp:sp modelId="{321BFEB1-8E85-1B4A-888D-3722B5312EFC}">
      <dsp:nvSpPr>
        <dsp:cNvPr id="0" name=""/>
        <dsp:cNvSpPr/>
      </dsp:nvSpPr>
      <dsp:spPr>
        <a:xfrm>
          <a:off x="4045" y="2142276"/>
          <a:ext cx="2432731" cy="3546539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/>
            <a:t>1946-1965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Individualistic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Engaged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Respect and appreciation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Work ethic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b="0" kern="1200" dirty="0"/>
        </a:p>
      </dsp:txBody>
      <dsp:txXfrm>
        <a:off x="4045" y="2142276"/>
        <a:ext cx="2432731" cy="3546539"/>
      </dsp:txXfrm>
    </dsp:sp>
    <dsp:sp modelId="{FE359C8B-60AD-B04F-ACA4-A14FEC693D8A}">
      <dsp:nvSpPr>
        <dsp:cNvPr id="0" name=""/>
        <dsp:cNvSpPr/>
      </dsp:nvSpPr>
      <dsp:spPr>
        <a:xfrm>
          <a:off x="2777360" y="1169183"/>
          <a:ext cx="2432731" cy="973092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Gen X</a:t>
          </a:r>
        </a:p>
      </dsp:txBody>
      <dsp:txXfrm>
        <a:off x="2777360" y="1169183"/>
        <a:ext cx="2432731" cy="973092"/>
      </dsp:txXfrm>
    </dsp:sp>
    <dsp:sp modelId="{E49909BB-9E36-2541-9CD6-70D6FA4A74A1}">
      <dsp:nvSpPr>
        <dsp:cNvPr id="0" name=""/>
        <dsp:cNvSpPr/>
      </dsp:nvSpPr>
      <dsp:spPr>
        <a:xfrm>
          <a:off x="2777360" y="2142276"/>
          <a:ext cx="2432731" cy="3546539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/>
            <a:t>1965-1976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Pragmatic and skeptical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Disengaged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Work-life balance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Independent</a:t>
          </a:r>
        </a:p>
      </dsp:txBody>
      <dsp:txXfrm>
        <a:off x="2777360" y="2142276"/>
        <a:ext cx="2432731" cy="3546539"/>
      </dsp:txXfrm>
    </dsp:sp>
    <dsp:sp modelId="{CA2CB793-C6A1-6F4D-A1C5-E805C0BC5B50}">
      <dsp:nvSpPr>
        <dsp:cNvPr id="0" name=""/>
        <dsp:cNvSpPr/>
      </dsp:nvSpPr>
      <dsp:spPr>
        <a:xfrm>
          <a:off x="5550674" y="1169183"/>
          <a:ext cx="2432731" cy="973092"/>
        </a:xfrm>
        <a:prstGeom prst="rect">
          <a:avLst/>
        </a:prstGeom>
        <a:solidFill>
          <a:srgbClr val="8E2C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Gen Y Millennials</a:t>
          </a:r>
        </a:p>
      </dsp:txBody>
      <dsp:txXfrm>
        <a:off x="5550674" y="1169183"/>
        <a:ext cx="2432731" cy="973092"/>
      </dsp:txXfrm>
    </dsp:sp>
    <dsp:sp modelId="{8DA73492-FAA7-AB47-8E19-9F48F2DC2036}">
      <dsp:nvSpPr>
        <dsp:cNvPr id="0" name=""/>
        <dsp:cNvSpPr/>
      </dsp:nvSpPr>
      <dsp:spPr>
        <a:xfrm>
          <a:off x="5550674" y="2142276"/>
          <a:ext cx="2432731" cy="3546539"/>
        </a:xfrm>
        <a:prstGeom prst="rect">
          <a:avLst/>
        </a:prstGeom>
        <a:solidFill>
          <a:srgbClr val="E7CAB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/>
            <a:t>1977-1995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Enthusiastic and self-confident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Collaborative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Socially conscious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Innovative</a:t>
          </a:r>
        </a:p>
      </dsp:txBody>
      <dsp:txXfrm>
        <a:off x="5550674" y="2142276"/>
        <a:ext cx="2432731" cy="3546539"/>
      </dsp:txXfrm>
    </dsp:sp>
    <dsp:sp modelId="{AFF5BE0A-7BEF-4142-8E9D-78EF4745286F}">
      <dsp:nvSpPr>
        <dsp:cNvPr id="0" name=""/>
        <dsp:cNvSpPr/>
      </dsp:nvSpPr>
      <dsp:spPr>
        <a:xfrm>
          <a:off x="8323988" y="1169183"/>
          <a:ext cx="2432731" cy="973092"/>
        </a:xfrm>
        <a:prstGeom prst="rect">
          <a:avLst/>
        </a:prstGeom>
        <a:solidFill>
          <a:srgbClr val="FB64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Gen Z  </a:t>
          </a:r>
          <a:r>
            <a:rPr lang="en-US" sz="3000" b="1" kern="1200" dirty="0" err="1"/>
            <a:t>Zoomers</a:t>
          </a:r>
          <a:endParaRPr lang="en-US" sz="3000" b="1" kern="1200" dirty="0"/>
        </a:p>
      </dsp:txBody>
      <dsp:txXfrm>
        <a:off x="8323988" y="1169183"/>
        <a:ext cx="2432731" cy="973092"/>
      </dsp:txXfrm>
    </dsp:sp>
    <dsp:sp modelId="{1CEAAAFA-CC3C-9740-941A-A641C00CB8A4}">
      <dsp:nvSpPr>
        <dsp:cNvPr id="0" name=""/>
        <dsp:cNvSpPr/>
      </dsp:nvSpPr>
      <dsp:spPr>
        <a:xfrm>
          <a:off x="8323988" y="2142276"/>
          <a:ext cx="2432731" cy="354653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/>
            <a:t>1996-2005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Digital natives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Practical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Diverse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Independent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Empathetic</a:t>
          </a:r>
        </a:p>
      </dsp:txBody>
      <dsp:txXfrm>
        <a:off x="8323988" y="2142276"/>
        <a:ext cx="2432731" cy="3546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A020D-6456-BE4D-87D1-56FBE5FE1425}">
      <dsp:nvSpPr>
        <dsp:cNvPr id="0" name=""/>
        <dsp:cNvSpPr/>
      </dsp:nvSpPr>
      <dsp:spPr>
        <a:xfrm>
          <a:off x="4045" y="83576"/>
          <a:ext cx="2432731" cy="973092"/>
        </a:xfrm>
        <a:prstGeom prst="rect">
          <a:avLst/>
        </a:prstGeom>
        <a:solidFill>
          <a:srgbClr val="63666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Boomers</a:t>
          </a:r>
        </a:p>
      </dsp:txBody>
      <dsp:txXfrm>
        <a:off x="4045" y="83576"/>
        <a:ext cx="2432731" cy="973092"/>
      </dsp:txXfrm>
    </dsp:sp>
    <dsp:sp modelId="{321BFEB1-8E85-1B4A-888D-3722B5312EFC}">
      <dsp:nvSpPr>
        <dsp:cNvPr id="0" name=""/>
        <dsp:cNvSpPr/>
      </dsp:nvSpPr>
      <dsp:spPr>
        <a:xfrm>
          <a:off x="4045" y="1056669"/>
          <a:ext cx="2432731" cy="4128480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/>
            <a:t>1946-1965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Competitive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Hard working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Optimistic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Team player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Prosperity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Individual choice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b="0" kern="1200" dirty="0"/>
        </a:p>
      </dsp:txBody>
      <dsp:txXfrm>
        <a:off x="4045" y="1056669"/>
        <a:ext cx="2432731" cy="4128480"/>
      </dsp:txXfrm>
    </dsp:sp>
    <dsp:sp modelId="{FE359C8B-60AD-B04F-ACA4-A14FEC693D8A}">
      <dsp:nvSpPr>
        <dsp:cNvPr id="0" name=""/>
        <dsp:cNvSpPr/>
      </dsp:nvSpPr>
      <dsp:spPr>
        <a:xfrm>
          <a:off x="2777360" y="83576"/>
          <a:ext cx="2432731" cy="973092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Gen X</a:t>
          </a:r>
        </a:p>
      </dsp:txBody>
      <dsp:txXfrm>
        <a:off x="2777360" y="83576"/>
        <a:ext cx="2432731" cy="973092"/>
      </dsp:txXfrm>
    </dsp:sp>
    <dsp:sp modelId="{E49909BB-9E36-2541-9CD6-70D6FA4A74A1}">
      <dsp:nvSpPr>
        <dsp:cNvPr id="0" name=""/>
        <dsp:cNvSpPr/>
      </dsp:nvSpPr>
      <dsp:spPr>
        <a:xfrm>
          <a:off x="2777360" y="1056669"/>
          <a:ext cx="2432731" cy="412848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/>
            <a:t>1965-1976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Independent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Resourceful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Transparent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Adaptable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Ethical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Direct</a:t>
          </a:r>
        </a:p>
      </dsp:txBody>
      <dsp:txXfrm>
        <a:off x="2777360" y="1056669"/>
        <a:ext cx="2432731" cy="4128480"/>
      </dsp:txXfrm>
    </dsp:sp>
    <dsp:sp modelId="{CA2CB793-C6A1-6F4D-A1C5-E805C0BC5B50}">
      <dsp:nvSpPr>
        <dsp:cNvPr id="0" name=""/>
        <dsp:cNvSpPr/>
      </dsp:nvSpPr>
      <dsp:spPr>
        <a:xfrm>
          <a:off x="5550674" y="83576"/>
          <a:ext cx="2432731" cy="973092"/>
        </a:xfrm>
        <a:prstGeom prst="rect">
          <a:avLst/>
        </a:prstGeom>
        <a:solidFill>
          <a:srgbClr val="8E2C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Millennials</a:t>
          </a:r>
        </a:p>
      </dsp:txBody>
      <dsp:txXfrm>
        <a:off x="5550674" y="83576"/>
        <a:ext cx="2432731" cy="973092"/>
      </dsp:txXfrm>
    </dsp:sp>
    <dsp:sp modelId="{8DA73492-FAA7-AB47-8E19-9F48F2DC2036}">
      <dsp:nvSpPr>
        <dsp:cNvPr id="0" name=""/>
        <dsp:cNvSpPr/>
      </dsp:nvSpPr>
      <dsp:spPr>
        <a:xfrm>
          <a:off x="5550674" y="1056669"/>
          <a:ext cx="2432731" cy="4128480"/>
        </a:xfrm>
        <a:prstGeom prst="rect">
          <a:avLst/>
        </a:prstGeom>
        <a:solidFill>
          <a:srgbClr val="E7CAB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/>
            <a:t>1977-1995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Feedback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Achievement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Collaboration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Technology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Family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Flexibility</a:t>
          </a:r>
        </a:p>
      </dsp:txBody>
      <dsp:txXfrm>
        <a:off x="5550674" y="1056669"/>
        <a:ext cx="2432731" cy="4128480"/>
      </dsp:txXfrm>
    </dsp:sp>
    <dsp:sp modelId="{AFF5BE0A-7BEF-4142-8E9D-78EF4745286F}">
      <dsp:nvSpPr>
        <dsp:cNvPr id="0" name=""/>
        <dsp:cNvSpPr/>
      </dsp:nvSpPr>
      <dsp:spPr>
        <a:xfrm>
          <a:off x="8323988" y="83576"/>
          <a:ext cx="2432731" cy="973092"/>
        </a:xfrm>
        <a:prstGeom prst="rect">
          <a:avLst/>
        </a:prstGeom>
        <a:solidFill>
          <a:srgbClr val="FB64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Gen Z  </a:t>
          </a:r>
          <a:r>
            <a:rPr lang="en-US" sz="3000" b="1" kern="1200" dirty="0" err="1"/>
            <a:t>Zoomers</a:t>
          </a:r>
          <a:endParaRPr lang="en-US" sz="3000" b="1" kern="1200" dirty="0"/>
        </a:p>
      </dsp:txBody>
      <dsp:txXfrm>
        <a:off x="8323988" y="83576"/>
        <a:ext cx="2432731" cy="973092"/>
      </dsp:txXfrm>
    </dsp:sp>
    <dsp:sp modelId="{1CEAAAFA-CC3C-9740-941A-A641C00CB8A4}">
      <dsp:nvSpPr>
        <dsp:cNvPr id="0" name=""/>
        <dsp:cNvSpPr/>
      </dsp:nvSpPr>
      <dsp:spPr>
        <a:xfrm>
          <a:off x="8323988" y="1056669"/>
          <a:ext cx="2432731" cy="412848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/>
            <a:t>1996-2005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Social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Entrepreneur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Interactive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Multi-tasker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Philanthropist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Cautious</a:t>
          </a:r>
        </a:p>
      </dsp:txBody>
      <dsp:txXfrm>
        <a:off x="8323988" y="1056669"/>
        <a:ext cx="2432731" cy="412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C3ECE-3EBB-7349-B7DB-026CAB9BB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5431A-35D0-E54C-BA6A-D287B3089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80320-50B5-844D-BAF9-F83C0C70D7BB}" type="datetimeFigureOut">
              <a:rPr lang="en-US" smtClean="0"/>
              <a:t>2/21/22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DC0CF-6E49-D845-81C1-F8C1D245C0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E8310-0EB0-A648-BE90-68BCD358CD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DEFA2-1510-174A-94FC-9B33D54B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35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BFFB-A540-6648-9625-4836B62317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7461" y="2822812"/>
            <a:ext cx="7342208" cy="108952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7200">
                <a:solidFill>
                  <a:schemeClr val="bg1"/>
                </a:solidFill>
                <a:latin typeface="Fjalla One" panose="02000506040000020004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73EC4-0299-014F-AB63-5613D710FC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67461" y="3730017"/>
            <a:ext cx="6659301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(OR NAME OF PRESENTER)</a:t>
            </a:r>
          </a:p>
        </p:txBody>
      </p:sp>
    </p:spTree>
    <p:extLst>
      <p:ext uri="{BB962C8B-B14F-4D97-AF65-F5344CB8AC3E}">
        <p14:creationId xmlns:p14="http://schemas.microsoft.com/office/powerpoint/2010/main" val="407982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AAAF-162B-764C-9165-99A0392513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83745"/>
            <a:ext cx="10515600" cy="964880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6300">
                <a:solidFill>
                  <a:srgbClr val="FA6400"/>
                </a:solidFill>
                <a:latin typeface="Fjalla One" panose="02000506040000020004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052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FABCD1-185E-FF49-BF3D-44CC17AA40F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76822" y="1857048"/>
            <a:ext cx="10734804" cy="40004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Lorem ipsum dolor sit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et dolore magna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ad minim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exercitation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ullamco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nisi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reprehenderit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voluptate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esse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cillum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fugiat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pariature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lvl="1"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C253F-263A-9548-A099-C98753CC65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7847" y="132869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169D8-0C4B-4C49-954B-B50510DC9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373" y="603850"/>
            <a:ext cx="10515600" cy="75713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4800">
                <a:solidFill>
                  <a:srgbClr val="FA6400"/>
                </a:solidFill>
                <a:latin typeface="Fjalla One" panose="02000506040000020004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329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623051-D3F7-CF49-875A-42D2D7BE4AD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76822" y="1123268"/>
            <a:ext cx="10734804" cy="434670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Lorem ipsum dolor sit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et dolore magna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ad minim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exercitation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ullamco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nisi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reprehenderit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voluptate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esse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cillum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fugiat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pariature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7701DD8-0362-BB47-9BD0-8DA9DD4834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272391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A841D53-C854-B94C-ADB1-420D936BB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8291" y="1115395"/>
            <a:ext cx="3888509" cy="4256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17F29AA-73C0-F940-B06A-CF1CBD6A58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107708" y="1123268"/>
            <a:ext cx="6503918" cy="365420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Body copy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pariature</a:t>
            </a:r>
            <a:r>
              <a:rPr lang="en-US" dirty="0"/>
              <a:t>.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When single image is necessary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When single image is necessary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When single image is necessary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287506E-38A0-8144-8203-98E0F8912F7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97533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Imag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15BB22-2CFF-974B-A221-8EE500F04CB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632920" y="1123268"/>
            <a:ext cx="2975628" cy="40004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Lorem ipsum dolor sit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reprehende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Use this slide for multiple images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If they absolutely require text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Otherwise, use next slide for multiples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CFC7C7B-A81D-8F42-B720-BE8A6EE7398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815224" y="1115395"/>
            <a:ext cx="3592947" cy="4256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A85B192-A76B-8942-81DB-93DFBE650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8291" y="1115395"/>
            <a:ext cx="3592947" cy="4256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12A7109-F5AB-344A-B402-1951F658631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250409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08BE13B-3AB9-3C40-97DD-CC1DDF8E154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723116" y="1115396"/>
            <a:ext cx="3888509" cy="2015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FD3A0D6-8F13-674B-B631-25C8BAED0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8291" y="1115395"/>
            <a:ext cx="6503917" cy="4256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8F5E4A3-FA53-E040-8F7C-8F2762C90CCA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723116" y="3361885"/>
            <a:ext cx="3888509" cy="2015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553C7A3-2726-4D47-8F2B-1B72E1B0DF5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248255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34493D-59DC-1448-928C-69E9DA0E6D1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76822" y="1123269"/>
            <a:ext cx="10734804" cy="41286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</a:t>
            </a:r>
          </a:p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Last slide in each section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Last slide in each 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40A9BD-8308-AD4C-A77C-2CBE92CD8D7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83029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3F3DA1-6CB4-9C42-85A8-BB52F35FEB6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71500" y="2297313"/>
            <a:ext cx="10734804" cy="26776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lang="en-US" sz="2400" b="1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 | </a:t>
            </a:r>
            <a:r>
              <a:rPr lang="en-US" sz="2400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000.000.0000</a:t>
            </a:r>
          </a:p>
          <a:p>
            <a:r>
              <a:rPr lang="en-US" sz="2400" b="1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 | </a:t>
            </a:r>
            <a:r>
              <a:rPr lang="en-US" sz="2400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000.000.0000</a:t>
            </a:r>
          </a:p>
          <a:p>
            <a:r>
              <a:rPr lang="en-US" sz="2400" b="1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 | </a:t>
            </a:r>
            <a:r>
              <a:rPr lang="en-US" sz="2400" dirty="0" err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name.presenter@okstate.edu</a:t>
            </a:r>
            <a:endParaRPr lang="en-US" sz="2400" dirty="0">
              <a:solidFill>
                <a:srgbClr val="63666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Address Goes Here</a:t>
            </a:r>
          </a:p>
          <a:p>
            <a:r>
              <a:rPr lang="en-US" sz="2400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City, State</a:t>
            </a:r>
          </a:p>
          <a:p>
            <a:endParaRPr lang="en-US" sz="24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b="1" dirty="0" err="1">
                <a:solidFill>
                  <a:srgbClr val="FB6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brand.okstate.edu</a:t>
            </a:r>
            <a:r>
              <a:rPr lang="en-US" sz="2400" b="1" dirty="0">
                <a:solidFill>
                  <a:srgbClr val="FB6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(or other dept. specific URL)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025E6B-6933-E642-8A00-1E465ECF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553" y="624279"/>
            <a:ext cx="10515600" cy="96488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6300">
                <a:solidFill>
                  <a:srgbClr val="63666A"/>
                </a:solidFill>
                <a:latin typeface="Fjalla One" panose="02000506040000020004" pitchFamily="2" charset="0"/>
              </a:defRPr>
            </a:lvl1pPr>
          </a:lstStyle>
          <a:p>
            <a:r>
              <a:rPr lang="en-US" dirty="0"/>
              <a:t>NAME OF PRESENTER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32D6B34-2CBA-4A4F-B365-660BB88B8C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9136" y="1500447"/>
            <a:ext cx="10515600" cy="5078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="1">
                <a:solidFill>
                  <a:srgbClr val="FA6400"/>
                </a:solidFill>
                <a:latin typeface="Rubik" pitchFamily="2" charset="-79"/>
                <a:ea typeface="Roboto" panose="02000000000000000000" pitchFamily="2" charset="0"/>
                <a:cs typeface="Rubik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Department of This Slide Goes Last </a:t>
            </a:r>
          </a:p>
        </p:txBody>
      </p:sp>
    </p:spTree>
    <p:extLst>
      <p:ext uri="{BB962C8B-B14F-4D97-AF65-F5344CB8AC3E}">
        <p14:creationId xmlns:p14="http://schemas.microsoft.com/office/powerpoint/2010/main" val="312413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30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meritus.org/blog/the-future-of-work-workplace-trends/" TargetMode="External"/><Relationship Id="rId2" Type="http://schemas.openxmlformats.org/officeDocument/2006/relationships/hyperlink" Target="https://www.dtnpf.com/agriculture/web/ag/news/article/2019/05/31/generation-z-ready-clock-2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forbes.com/sites/jeannemeister/2022/01/05/top-ten-hr-trends-for-the-2022-workplace/?sh=6bc4ad0d3006" TargetMode="External"/><Relationship Id="rId4" Type="http://schemas.openxmlformats.org/officeDocument/2006/relationships/hyperlink" Target="https://www.indeed.com/career-advice/career-development/gen-z-vs-millennials?aceid=&amp;gclid=Cj0KCQiAjc2QBhDgARIsAMc3SqQbGwBJo4-HICkUP6kwpQbgNvE0oKX_xJQpDdir7XZvxeO2C1uP8-4aAssYEALw_wc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7D05E4-D074-5143-A737-8F4112F5C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7461" y="1367990"/>
            <a:ext cx="7342208" cy="3083921"/>
          </a:xfrm>
        </p:spPr>
        <p:txBody>
          <a:bodyPr/>
          <a:lstStyle/>
          <a:p>
            <a:r>
              <a:rPr lang="en-US" dirty="0"/>
              <a:t>Generational Differences in the Workplace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6A6C6DE-9F85-FA41-8057-81C0BA75D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461" y="4885048"/>
            <a:ext cx="6659301" cy="885371"/>
          </a:xfrm>
        </p:spPr>
        <p:txBody>
          <a:bodyPr/>
          <a:lstStyle/>
          <a:p>
            <a:r>
              <a:rPr lang="en-US" dirty="0"/>
              <a:t>Dr. Lauren Lewis Cline</a:t>
            </a:r>
          </a:p>
          <a:p>
            <a:r>
              <a:rPr lang="en-US" dirty="0"/>
              <a:t>February 22, 2022</a:t>
            </a:r>
          </a:p>
        </p:txBody>
      </p:sp>
    </p:spTree>
    <p:extLst>
      <p:ext uri="{BB962C8B-B14F-4D97-AF65-F5344CB8AC3E}">
        <p14:creationId xmlns:p14="http://schemas.microsoft.com/office/powerpoint/2010/main" val="587434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784A1-6252-1542-B782-F0D8CDD023F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250164" y="1376751"/>
            <a:ext cx="4354287" cy="41044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/>
              <a:t>Key Traits of Generation Z: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Phigital</a:t>
            </a:r>
            <a:endParaRPr lang="en-US" sz="24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Hyper-custom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Realistic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FOMO (fear of missing out)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Weconomists</a:t>
            </a:r>
            <a:endParaRPr lang="en-US" sz="24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DIY (do it yourself)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Driven</a:t>
            </a:r>
          </a:p>
          <a:p>
            <a:pPr algn="r">
              <a:spcBef>
                <a:spcPts val="0"/>
              </a:spcBef>
            </a:pPr>
            <a:r>
              <a:rPr lang="en-US" sz="1100" dirty="0"/>
              <a:t>(Stillman &amp; Stillman, 2017)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0A733-E7E7-7B45-AD0C-6A3A014D547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Focusing on Zoomers . . 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0DFE01-0071-8545-A51C-C57AB5C356B4}"/>
              </a:ext>
            </a:extLst>
          </p:cNvPr>
          <p:cNvSpPr txBox="1"/>
          <p:nvPr/>
        </p:nvSpPr>
        <p:spPr>
          <a:xfrm>
            <a:off x="1405756" y="5044921"/>
            <a:ext cx="502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3"/>
                </a:solidFill>
              </a:rPr>
              <a:t>https://</a:t>
            </a:r>
            <a:r>
              <a:rPr lang="en-US" sz="800" dirty="0" err="1">
                <a:solidFill>
                  <a:schemeClr val="accent3"/>
                </a:solidFill>
              </a:rPr>
              <a:t>personifycorp.com</a:t>
            </a:r>
            <a:r>
              <a:rPr lang="en-US" sz="800" dirty="0">
                <a:solidFill>
                  <a:schemeClr val="accent3"/>
                </a:solidFill>
              </a:rPr>
              <a:t>/blog/generation-z-the-big-picture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85D615-FAFB-BE40-8AD9-6C8EFC7C0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36" y="1376751"/>
            <a:ext cx="6401511" cy="377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784A1-6252-1542-B782-F0D8CDD023F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08914" y="1123268"/>
            <a:ext cx="5544031" cy="503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In the workplace, Gen Z is often: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More cautious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More independent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Competitive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Tech savvy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Expecting authenticity and feedback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Looking for how they can make a direct impact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Maintaining boundaries between professional and personal lives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Seeking new opportunities within organizations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Breaking boundaries, with emphasis on skills and character than professional appearance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0A733-E7E7-7B45-AD0C-6A3A014D547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Focusing on Zoomers . . 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48D6E5-3996-E242-85AF-8A0B3B8B1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55" y="1123268"/>
            <a:ext cx="5186592" cy="4139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0DFE01-0071-8545-A51C-C57AB5C356B4}"/>
              </a:ext>
            </a:extLst>
          </p:cNvPr>
          <p:cNvSpPr txBox="1"/>
          <p:nvPr/>
        </p:nvSpPr>
        <p:spPr>
          <a:xfrm>
            <a:off x="717751" y="5263087"/>
            <a:ext cx="502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3"/>
                </a:solidFill>
              </a:rPr>
              <a:t>https://</a:t>
            </a:r>
            <a:r>
              <a:rPr lang="en-US" sz="800" dirty="0" err="1">
                <a:solidFill>
                  <a:schemeClr val="accent3"/>
                </a:solidFill>
              </a:rPr>
              <a:t>www.agdaily.com</a:t>
            </a:r>
            <a:r>
              <a:rPr lang="en-US" sz="800" dirty="0">
                <a:solidFill>
                  <a:schemeClr val="accent3"/>
                </a:solidFill>
              </a:rPr>
              <a:t>/insights/leveraging-training-to-attract-the-next-generation-of-agriculture-workers/</a:t>
            </a:r>
          </a:p>
        </p:txBody>
      </p:sp>
    </p:spTree>
    <p:extLst>
      <p:ext uri="{BB962C8B-B14F-4D97-AF65-F5344CB8AC3E}">
        <p14:creationId xmlns:p14="http://schemas.microsoft.com/office/powerpoint/2010/main" val="93320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6DE393-C5CC-5C4E-92D6-770C1371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Practice</a:t>
            </a:r>
          </a:p>
        </p:txBody>
      </p:sp>
    </p:spTree>
    <p:extLst>
      <p:ext uri="{BB962C8B-B14F-4D97-AF65-F5344CB8AC3E}">
        <p14:creationId xmlns:p14="http://schemas.microsoft.com/office/powerpoint/2010/main" val="786685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477FD-1CF1-784F-9DB6-E1957F8F43B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78159" y="1726384"/>
            <a:ext cx="6468382" cy="34052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/>
              <a:t>Recruiting Gen Z in agriculture: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Focus on culture: purpose and values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Highlight STEM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Emphasize opportunities to learn and grow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Provide go-to resources that are accessible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Establish feedback loops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Target communication skill development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8587E-E5BF-614D-8AF4-3E04D6BF6EC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Things to think about . . . </a:t>
            </a:r>
          </a:p>
        </p:txBody>
      </p:sp>
      <p:pic>
        <p:nvPicPr>
          <p:cNvPr id="6" name="Graphic 5" descr="DNA">
            <a:extLst>
              <a:ext uri="{FF2B5EF4-FFF2-40B4-BE49-F238E27FC236}">
                <a16:creationId xmlns:a16="http://schemas.microsoft.com/office/drawing/2014/main" id="{A1184E05-F869-E64D-ABF3-5C91C0914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409522">
            <a:off x="1247834" y="1678983"/>
            <a:ext cx="1591487" cy="1591487"/>
          </a:xfrm>
          <a:prstGeom prst="rect">
            <a:avLst/>
          </a:prstGeom>
        </p:spPr>
      </p:pic>
      <p:pic>
        <p:nvPicPr>
          <p:cNvPr id="8" name="Graphic 7" descr="Business Growth">
            <a:extLst>
              <a:ext uri="{FF2B5EF4-FFF2-40B4-BE49-F238E27FC236}">
                <a16:creationId xmlns:a16="http://schemas.microsoft.com/office/drawing/2014/main" id="{00B06D1B-351B-3349-8A31-14790AB8C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625" y="3681303"/>
            <a:ext cx="1591487" cy="1591487"/>
          </a:xfrm>
          <a:prstGeom prst="rect">
            <a:avLst/>
          </a:prstGeom>
        </p:spPr>
      </p:pic>
      <p:pic>
        <p:nvPicPr>
          <p:cNvPr id="10" name="Graphic 9" descr="Plant">
            <a:extLst>
              <a:ext uri="{FF2B5EF4-FFF2-40B4-BE49-F238E27FC236}">
                <a16:creationId xmlns:a16="http://schemas.microsoft.com/office/drawing/2014/main" id="{EE2C5AB2-F28E-594E-A3E5-D42A23EC6D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1521" y="1387742"/>
            <a:ext cx="1591487" cy="1591487"/>
          </a:xfrm>
          <a:prstGeom prst="rect">
            <a:avLst/>
          </a:prstGeom>
        </p:spPr>
      </p:pic>
      <p:pic>
        <p:nvPicPr>
          <p:cNvPr id="12" name="Graphic 11" descr="Cycle with people">
            <a:extLst>
              <a:ext uri="{FF2B5EF4-FFF2-40B4-BE49-F238E27FC236}">
                <a16:creationId xmlns:a16="http://schemas.microsoft.com/office/drawing/2014/main" id="{C503201E-5884-2042-B405-E02E363871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71521" y="3681304"/>
            <a:ext cx="1591487" cy="1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02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477FD-1CF1-784F-9DB6-E1957F8F43B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7166" y="1195054"/>
            <a:ext cx="4590307" cy="446789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Generations have more </a:t>
            </a:r>
            <a:r>
              <a:rPr lang="en-US" sz="2000" b="1" dirty="0"/>
              <a:t>IN COMMON </a:t>
            </a:r>
            <a:r>
              <a:rPr lang="en-US" dirty="0"/>
              <a:t>than we realize: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Personal values</a:t>
            </a:r>
          </a:p>
          <a:p>
            <a:pPr marL="1028700" lvl="1"/>
            <a:r>
              <a:rPr lang="en-US" dirty="0"/>
              <a:t>Family</a:t>
            </a:r>
          </a:p>
          <a:p>
            <a:pPr marL="1028700" lvl="1"/>
            <a:r>
              <a:rPr lang="en-US" dirty="0"/>
              <a:t>Integrity</a:t>
            </a:r>
          </a:p>
          <a:p>
            <a:pPr marL="1028700" lvl="1"/>
            <a:r>
              <a:rPr lang="en-US" dirty="0"/>
              <a:t>Achievement</a:t>
            </a:r>
          </a:p>
          <a:p>
            <a:pPr marL="1028700" lvl="1"/>
            <a:r>
              <a:rPr lang="en-US" dirty="0"/>
              <a:t>Love</a:t>
            </a:r>
          </a:p>
          <a:p>
            <a:pPr marL="1028700" lvl="1"/>
            <a:r>
              <a:rPr lang="en-US" dirty="0"/>
              <a:t>Competence</a:t>
            </a:r>
          </a:p>
          <a:p>
            <a:pPr marL="1028700" lvl="1"/>
            <a:r>
              <a:rPr lang="en-US" dirty="0"/>
              <a:t>Happiness </a:t>
            </a:r>
          </a:p>
          <a:p>
            <a:pPr lvl="1" indent="0">
              <a:buNone/>
            </a:pPr>
            <a:endParaRPr lang="en-US" dirty="0"/>
          </a:p>
          <a:p>
            <a:r>
              <a:rPr lang="en-US" dirty="0"/>
              <a:t>The difference is how different generations </a:t>
            </a:r>
            <a:r>
              <a:rPr lang="en-US" sz="2000" b="1" dirty="0"/>
              <a:t>ACT</a:t>
            </a:r>
            <a:r>
              <a:rPr lang="en-US" dirty="0"/>
              <a:t> on these values, not the values themselves.</a:t>
            </a:r>
          </a:p>
          <a:p>
            <a:pPr lvl="1" indent="0" algn="r">
              <a:buNone/>
            </a:pPr>
            <a:r>
              <a:rPr lang="en-US" sz="1000" dirty="0"/>
              <a:t>(Deal, 2007)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8587E-E5BF-614D-8AF4-3E04D6BF6EC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Things to think about . . 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0C77CE-62B6-3B41-91EB-07001F282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153" y="1714499"/>
            <a:ext cx="6096000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A9DFE8-E7F3-0D42-A8A2-513809FE9A41}"/>
              </a:ext>
            </a:extLst>
          </p:cNvPr>
          <p:cNvSpPr txBox="1"/>
          <p:nvPr/>
        </p:nvSpPr>
        <p:spPr>
          <a:xfrm>
            <a:off x="5575045" y="5143499"/>
            <a:ext cx="6002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3"/>
                </a:solidFill>
              </a:rPr>
              <a:t>https://</a:t>
            </a:r>
            <a:r>
              <a:rPr lang="en-US" sz="800" dirty="0" err="1">
                <a:solidFill>
                  <a:schemeClr val="accent3"/>
                </a:solidFill>
              </a:rPr>
              <a:t>www.peoplemanagement.co.uk</a:t>
            </a:r>
            <a:r>
              <a:rPr lang="en-US" sz="800" dirty="0">
                <a:solidFill>
                  <a:schemeClr val="accent3"/>
                </a:solidFill>
              </a:rPr>
              <a:t>/voices/comment/</a:t>
            </a:r>
            <a:r>
              <a:rPr lang="en-US" sz="800" dirty="0" err="1">
                <a:solidFill>
                  <a:schemeClr val="accent3"/>
                </a:solidFill>
              </a:rPr>
              <a:t>how-manage-multigenerational-teams-working-from-home#gref</a:t>
            </a:r>
            <a:endParaRPr lang="en-US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38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477FD-1CF1-784F-9DB6-E1957F8F43B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15435" y="2167115"/>
            <a:ext cx="6368012" cy="25237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Generational conflict in the workplace is more likely due to issues of </a:t>
            </a:r>
            <a:r>
              <a:rPr lang="en-US" sz="2800" b="1" i="1" dirty="0"/>
              <a:t>control</a:t>
            </a:r>
            <a:r>
              <a:rPr lang="en-US" sz="2400" dirty="0"/>
              <a:t>, </a:t>
            </a:r>
            <a:r>
              <a:rPr lang="en-US" sz="2800" b="1" i="1" dirty="0"/>
              <a:t>power</a:t>
            </a:r>
            <a:r>
              <a:rPr lang="en-US" sz="2400" dirty="0"/>
              <a:t>, and </a:t>
            </a:r>
            <a:r>
              <a:rPr lang="en-US" sz="2800" b="1" i="1" dirty="0"/>
              <a:t>authority</a:t>
            </a:r>
            <a:r>
              <a:rPr lang="en-US" sz="2400" dirty="0"/>
              <a:t> than fundamental problems.</a:t>
            </a:r>
          </a:p>
          <a:p>
            <a:pPr lvl="1" indent="0">
              <a:buNone/>
            </a:pPr>
            <a:endParaRPr lang="en-US" dirty="0"/>
          </a:p>
          <a:p>
            <a:pPr lvl="1" indent="0" algn="r">
              <a:buNone/>
            </a:pPr>
            <a:r>
              <a:rPr lang="en-US" sz="1000" dirty="0"/>
              <a:t>(King et al., 2011, p. 28)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8587E-E5BF-614D-8AF4-3E04D6BF6EC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Things to think about . . . </a:t>
            </a:r>
          </a:p>
        </p:txBody>
      </p:sp>
      <p:pic>
        <p:nvPicPr>
          <p:cNvPr id="6" name="Graphic 5" descr="Lightning">
            <a:extLst>
              <a:ext uri="{FF2B5EF4-FFF2-40B4-BE49-F238E27FC236}">
                <a16:creationId xmlns:a16="http://schemas.microsoft.com/office/drawing/2014/main" id="{343C2980-4C13-3D43-8875-E18CB1750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553" y="1793629"/>
            <a:ext cx="3270739" cy="327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84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477FD-1CF1-784F-9DB6-E1957F8F43B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48518" y="2095384"/>
            <a:ext cx="6134929" cy="204015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/>
              <a:t>Benefits of multigenerational workplaces: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Increased empathy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Reverse mentoring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Diverse collaboration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8587E-E5BF-614D-8AF4-3E04D6BF6EC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Things to think about . . . </a:t>
            </a:r>
          </a:p>
        </p:txBody>
      </p:sp>
      <p:pic>
        <p:nvPicPr>
          <p:cNvPr id="9" name="Graphic 8" descr="Group">
            <a:extLst>
              <a:ext uri="{FF2B5EF4-FFF2-40B4-BE49-F238E27FC236}">
                <a16:creationId xmlns:a16="http://schemas.microsoft.com/office/drawing/2014/main" id="{AC6A45D8-041F-4E4A-A6AB-0A95CD849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553" y="1573874"/>
            <a:ext cx="3083170" cy="308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45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A28D76-AF4D-7548-9057-80EF63C66C0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1500" y="2297313"/>
            <a:ext cx="10734804" cy="2677656"/>
          </a:xfrm>
        </p:spPr>
        <p:txBody>
          <a:bodyPr/>
          <a:lstStyle/>
          <a:p>
            <a:r>
              <a:rPr lang="en-US" b="1" dirty="0"/>
              <a:t>O | </a:t>
            </a:r>
            <a:r>
              <a:rPr lang="en-US" dirty="0"/>
              <a:t>405.744.8138</a:t>
            </a:r>
          </a:p>
          <a:p>
            <a:r>
              <a:rPr lang="en-US" b="1" dirty="0"/>
              <a:t>C | 863.557.1713</a:t>
            </a:r>
            <a:endParaRPr lang="en-US" dirty="0"/>
          </a:p>
          <a:p>
            <a:r>
              <a:rPr lang="en-US" b="1" dirty="0"/>
              <a:t>E | </a:t>
            </a:r>
            <a:r>
              <a:rPr lang="en-US" dirty="0" err="1"/>
              <a:t>lauren.l.cline@okstate.edu</a:t>
            </a:r>
            <a:endParaRPr lang="en-US" dirty="0"/>
          </a:p>
          <a:p>
            <a:r>
              <a:rPr lang="en-US" dirty="0"/>
              <a:t>444 Agriculture Hall</a:t>
            </a:r>
          </a:p>
          <a:p>
            <a:r>
              <a:rPr lang="en-US" dirty="0"/>
              <a:t>Stillwater, OK 74078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b="1" dirty="0" err="1">
                <a:solidFill>
                  <a:srgbClr val="FB6400"/>
                </a:solidFill>
              </a:rPr>
              <a:t>aged.okstate.edu</a:t>
            </a:r>
            <a:r>
              <a:rPr lang="en-US" b="1" dirty="0">
                <a:solidFill>
                  <a:srgbClr val="FB6400"/>
                </a:solidFill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68A9C1-9AC8-FE4B-9266-F2C25CEA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Lauren Lewis Cline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F99A7-CD72-5546-998B-C6FCE509A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Agricultural Leadership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C0FA3C-358D-434B-925B-C36E159F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48" y="1589159"/>
            <a:ext cx="2605892" cy="3474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21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3F33A-04E0-FD40-ADDC-901EF419C10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76822" y="1241719"/>
            <a:ext cx="10734804" cy="56162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Culler, L. (May 2019). </a:t>
            </a:r>
            <a:r>
              <a:rPr lang="en-US" sz="1200" i="1" dirty="0"/>
              <a:t>Generation Z is ready to clock in. </a:t>
            </a:r>
            <a:r>
              <a:rPr lang="en-US" sz="1200" dirty="0"/>
              <a:t>Progressive Farmer. </a:t>
            </a:r>
            <a:r>
              <a:rPr lang="en-US" sz="1200" dirty="0">
                <a:hlinkClick r:id="rId2"/>
              </a:rPr>
              <a:t>https://www.dtnpf.com/agriculture/web/ag/news/article/2019/05/31/generation-z-ready-clock-2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Emeritus Enterprise. (December 2021). 10 workplace trends to expect in 2022. </a:t>
            </a:r>
            <a:r>
              <a:rPr lang="en-US" sz="1200" i="1" dirty="0"/>
              <a:t>Emeritus Blog.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https://emeritus.org/blog/the-future-of-work-workplace-trends/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Gillespie, C. A. (2019). </a:t>
            </a:r>
            <a:r>
              <a:rPr lang="en-US" sz="1200" i="1" dirty="0"/>
              <a:t>Generation Z in the workplace. </a:t>
            </a:r>
            <a:r>
              <a:rPr lang="en-US" sz="1200" dirty="0"/>
              <a:t>Master’s thesis: Pepperdine University.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Indeed. (October 2021). </a:t>
            </a:r>
            <a:r>
              <a:rPr lang="en-US" sz="1200" dirty="0" err="1"/>
              <a:t>GenZ</a:t>
            </a:r>
            <a:r>
              <a:rPr lang="en-US" sz="1200" dirty="0"/>
              <a:t> vs millennials in the workplace: What are the differences? </a:t>
            </a:r>
            <a:r>
              <a:rPr lang="en-US" sz="1200" dirty="0">
                <a:hlinkClick r:id="rId4"/>
              </a:rPr>
              <a:t>https://www.indeed.com/career-advice/career-development/gen-z-vs-millennials?aceid=&amp;gclid=Cj0KCQiAjc2QBhDgARIsAMc3SqQbGwBJo4-HICkUP6kwpQbgNvE0oKX_xJQpDdir7XZvxeO2C1uP8-4aAssYEALw_wcB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Janssen, D., &amp; </a:t>
            </a:r>
            <a:r>
              <a:rPr lang="en-US" sz="1200" dirty="0" err="1"/>
              <a:t>Carradini</a:t>
            </a:r>
            <a:r>
              <a:rPr lang="en-US" sz="1200" dirty="0"/>
              <a:t>, S.(2021). Generation Z workplace communication habits and expectations. </a:t>
            </a:r>
            <a:r>
              <a:rPr lang="en-US" sz="1200" i="1" dirty="0"/>
              <a:t>IEEE Transactions on Professional Communication, 64</a:t>
            </a:r>
            <a:r>
              <a:rPr lang="en-US" sz="1200" dirty="0"/>
              <a:t>(2), 137–153. https://</a:t>
            </a:r>
            <a:r>
              <a:rPr lang="en-US" sz="1200" dirty="0" err="1"/>
              <a:t>doi.org</a:t>
            </a:r>
            <a:r>
              <a:rPr lang="en-US" sz="1200" dirty="0"/>
              <a:t>/10.1109/TPC.2021.3069288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King, S. N., Altman, D. G., &amp; Lee, R. J. (2011). </a:t>
            </a:r>
            <a:r>
              <a:rPr lang="en-US" sz="1200" i="1" dirty="0"/>
              <a:t>Discovering the Leader in You </a:t>
            </a:r>
            <a:r>
              <a:rPr lang="en-US" sz="1200" dirty="0"/>
              <a:t>(new and revised). Jossey-Bass.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Meister, J. (2002, January). Top ten HR trends for the 2022 workplace. </a:t>
            </a:r>
            <a:r>
              <a:rPr lang="en-US" sz="1200" i="1" dirty="0"/>
              <a:t>Forbes Magazine. </a:t>
            </a:r>
            <a:r>
              <a:rPr lang="en-US" sz="1200" i="1" dirty="0">
                <a:hlinkClick r:id="rId5"/>
              </a:rPr>
              <a:t>https://www.forbes.com/sites/jeannemeister/2022/01/05/top-ten-hr-trends-for-the-2022-workplace/?sh=6bc4ad0d3006</a:t>
            </a:r>
            <a:endParaRPr lang="en-US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Stillman, D., &amp; Stillman, J. (2017). </a:t>
            </a:r>
            <a:r>
              <a:rPr lang="en-US" sz="1200" i="1" dirty="0"/>
              <a:t>Gen Z @ work: How the next generation is transforming the workplace </a:t>
            </a:r>
            <a:r>
              <a:rPr lang="en-US" sz="1200" dirty="0"/>
              <a:t>(1</a:t>
            </a:r>
            <a:r>
              <a:rPr lang="en-US" sz="1200" baseline="30000" dirty="0"/>
              <a:t>st</a:t>
            </a:r>
            <a:r>
              <a:rPr lang="en-US" sz="1200" dirty="0"/>
              <a:t> ed)</a:t>
            </a:r>
            <a:r>
              <a:rPr lang="en-US" sz="1200" i="1" dirty="0"/>
              <a:t>. </a:t>
            </a:r>
            <a:r>
              <a:rPr lang="en-US" sz="1200" dirty="0"/>
              <a:t>Harper Business.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FB7F8-DEF6-914D-9222-F8B208D35CC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0644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6C2D0-D1FB-F248-99A3-600AE0E63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516289"/>
            <a:ext cx="3268226" cy="757130"/>
          </a:xfrm>
        </p:spPr>
        <p:txBody>
          <a:bodyPr/>
          <a:lstStyle/>
          <a:p>
            <a:pPr marL="982663" indent="-982663"/>
            <a:r>
              <a:rPr lang="en-US" dirty="0"/>
              <a:t>Part 1: </a:t>
            </a:r>
            <a:r>
              <a:rPr lang="en-US" b="0" dirty="0">
                <a:solidFill>
                  <a:schemeClr val="tx1"/>
                </a:solidFill>
              </a:rPr>
              <a:t>Generations in the Workplace</a:t>
            </a: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0F3489-8875-1342-A3F5-DD7D7781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DA041DEF-791B-E84D-9598-74F7E70BB353}"/>
              </a:ext>
            </a:extLst>
          </p:cNvPr>
          <p:cNvSpPr/>
          <p:nvPr/>
        </p:nvSpPr>
        <p:spPr>
          <a:xfrm>
            <a:off x="685800" y="3575480"/>
            <a:ext cx="3150273" cy="0"/>
          </a:xfrm>
          <a:prstGeom prst="line">
            <a:avLst/>
          </a:prstGeom>
          <a:ln w="47228" cap="rnd">
            <a:solidFill>
              <a:schemeClr val="tx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C70916F7-9AE2-014D-BB05-31B0D9C83B87}"/>
              </a:ext>
            </a:extLst>
          </p:cNvPr>
          <p:cNvSpPr txBox="1"/>
          <p:nvPr/>
        </p:nvSpPr>
        <p:spPr>
          <a:xfrm>
            <a:off x="685800" y="4395156"/>
            <a:ext cx="3150273" cy="35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7"/>
              </a:lnSpc>
            </a:pPr>
            <a:endParaRPr sz="1600"/>
          </a:p>
        </p:txBody>
      </p:sp>
      <p:pic>
        <p:nvPicPr>
          <p:cNvPr id="19" name="Graphic 18" descr="Employee badge">
            <a:extLst>
              <a:ext uri="{FF2B5EF4-FFF2-40B4-BE49-F238E27FC236}">
                <a16:creationId xmlns:a16="http://schemas.microsoft.com/office/drawing/2014/main" id="{6D6F2290-04F9-E649-8275-C80ABED68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588" y="4140935"/>
            <a:ext cx="1849097" cy="1849097"/>
          </a:xfrm>
          <a:prstGeom prst="rect">
            <a:avLst/>
          </a:prstGeom>
        </p:spPr>
      </p:pic>
      <p:pic>
        <p:nvPicPr>
          <p:cNvPr id="20" name="Graphic 19" descr="Group of people">
            <a:extLst>
              <a:ext uri="{FF2B5EF4-FFF2-40B4-BE49-F238E27FC236}">
                <a16:creationId xmlns:a16="http://schemas.microsoft.com/office/drawing/2014/main" id="{8F14FF7F-1449-DE4E-89F2-3F1D71EEC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5050" y="4322006"/>
            <a:ext cx="1622183" cy="1622183"/>
          </a:xfrm>
          <a:prstGeom prst="rect">
            <a:avLst/>
          </a:prstGeom>
        </p:spPr>
      </p:pic>
      <p:pic>
        <p:nvPicPr>
          <p:cNvPr id="21" name="Graphic 20" descr="Target Audience">
            <a:extLst>
              <a:ext uri="{FF2B5EF4-FFF2-40B4-BE49-F238E27FC236}">
                <a16:creationId xmlns:a16="http://schemas.microsoft.com/office/drawing/2014/main" id="{F3AF4F76-8346-8645-B5F9-FE99C8FA8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0574" y="3839629"/>
            <a:ext cx="1849097" cy="1849097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83549F2-637D-4E4D-A97D-D2049D4976D4}"/>
              </a:ext>
            </a:extLst>
          </p:cNvPr>
          <p:cNvSpPr txBox="1">
            <a:spLocks/>
          </p:cNvSpPr>
          <p:nvPr/>
        </p:nvSpPr>
        <p:spPr>
          <a:xfrm>
            <a:off x="4461887" y="2554202"/>
            <a:ext cx="3268226" cy="7571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2663" indent="-982663"/>
            <a:r>
              <a:rPr lang="en-US" dirty="0"/>
              <a:t>Part 2: </a:t>
            </a:r>
            <a:r>
              <a:rPr lang="en-US" b="0" dirty="0">
                <a:solidFill>
                  <a:schemeClr val="tx1"/>
                </a:solidFill>
              </a:rPr>
              <a:t>Generational Differences</a:t>
            </a:r>
            <a:endParaRPr lang="en-US" b="0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24CF7F9-B6EB-C145-8078-29FFD21A0021}"/>
              </a:ext>
            </a:extLst>
          </p:cNvPr>
          <p:cNvSpPr txBox="1">
            <a:spLocks/>
          </p:cNvSpPr>
          <p:nvPr/>
        </p:nvSpPr>
        <p:spPr>
          <a:xfrm>
            <a:off x="8092034" y="2554202"/>
            <a:ext cx="3268226" cy="7571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2663" indent="-982663"/>
            <a:r>
              <a:rPr lang="en-US" dirty="0"/>
              <a:t>Part 3: </a:t>
            </a:r>
            <a:r>
              <a:rPr lang="en-US" b="0" dirty="0">
                <a:solidFill>
                  <a:schemeClr val="tx1"/>
                </a:solidFill>
              </a:rPr>
              <a:t>Considerations for Practice</a:t>
            </a:r>
            <a:endParaRPr lang="en-US" b="0" dirty="0"/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E74E4024-9BAE-C846-8A67-9D8A09B61EA8}"/>
              </a:ext>
            </a:extLst>
          </p:cNvPr>
          <p:cNvSpPr/>
          <p:nvPr/>
        </p:nvSpPr>
        <p:spPr>
          <a:xfrm>
            <a:off x="4579840" y="3578880"/>
            <a:ext cx="3150273" cy="0"/>
          </a:xfrm>
          <a:prstGeom prst="line">
            <a:avLst/>
          </a:prstGeom>
          <a:ln w="47228" cap="rnd">
            <a:solidFill>
              <a:schemeClr val="tx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5" name="AutoShape 13">
            <a:extLst>
              <a:ext uri="{FF2B5EF4-FFF2-40B4-BE49-F238E27FC236}">
                <a16:creationId xmlns:a16="http://schemas.microsoft.com/office/drawing/2014/main" id="{EC6A2DFE-E98A-1544-A827-011A343AF12F}"/>
              </a:ext>
            </a:extLst>
          </p:cNvPr>
          <p:cNvSpPr/>
          <p:nvPr/>
        </p:nvSpPr>
        <p:spPr>
          <a:xfrm>
            <a:off x="8209987" y="3575480"/>
            <a:ext cx="3150273" cy="0"/>
          </a:xfrm>
          <a:prstGeom prst="line">
            <a:avLst/>
          </a:prstGeom>
          <a:ln w="47228" cap="rnd">
            <a:solidFill>
              <a:schemeClr val="tx1"/>
            </a:solidFill>
            <a:prstDash val="sysDot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730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68622-D2A9-3A47-B1D9-DB27BA62B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Leading a More Diverse Workforce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F7946-E1E8-CC44-A987-E84B5E8B9DB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76822" y="1288670"/>
            <a:ext cx="5503401" cy="42806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workforce has diversified over the past several decades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Assumption that major differences between generations causes workplace conflict and dissatisfaction </a:t>
            </a:r>
            <a:r>
              <a:rPr lang="en-US" sz="1000" dirty="0"/>
              <a:t>(King et al., 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2022 Workforce Trends                               </a:t>
            </a:r>
            <a:r>
              <a:rPr lang="en-US" sz="1000" dirty="0"/>
              <a:t>(Emeritus, December 2021; Forbes, January 2022)</a:t>
            </a:r>
          </a:p>
          <a:p>
            <a:pPr marL="1028700" lvl="1"/>
            <a:r>
              <a:rPr lang="en-US" dirty="0"/>
              <a:t>Employee retention</a:t>
            </a:r>
          </a:p>
          <a:p>
            <a:pPr marL="1028700" lvl="1"/>
            <a:r>
              <a:rPr lang="en-US" dirty="0"/>
              <a:t>Remote and hybrid work</a:t>
            </a:r>
          </a:p>
          <a:p>
            <a:pPr marL="1028700" lvl="1"/>
            <a:r>
              <a:rPr lang="en-US" dirty="0"/>
              <a:t>A focus on </a:t>
            </a:r>
            <a:r>
              <a:rPr lang="en-US" i="1" dirty="0"/>
              <a:t>skills </a:t>
            </a:r>
            <a:r>
              <a:rPr lang="en-US" dirty="0"/>
              <a:t>over </a:t>
            </a:r>
            <a:r>
              <a:rPr lang="en-US" i="1" dirty="0"/>
              <a:t>jobs</a:t>
            </a:r>
          </a:p>
          <a:p>
            <a:pPr marL="1028700" lvl="1"/>
            <a:r>
              <a:rPr lang="en-US" dirty="0"/>
              <a:t>Soft {power} skill development</a:t>
            </a:r>
          </a:p>
          <a:p>
            <a:pPr marL="1028700" lvl="1"/>
            <a:r>
              <a:rPr lang="en-US" dirty="0"/>
              <a:t>Emphasis on continued employee growth</a:t>
            </a:r>
          </a:p>
          <a:p>
            <a:pPr marL="1028700" lvl="1"/>
            <a:r>
              <a:rPr lang="en-US" dirty="0"/>
              <a:t>Match of company and personal values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C9FB21-6AF1-AB46-A9A4-D2F39BB4E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223" y="1524000"/>
            <a:ext cx="5080000" cy="381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22F522-FF23-1444-88CF-12EA42C014A6}"/>
              </a:ext>
            </a:extLst>
          </p:cNvPr>
          <p:cNvSpPr txBox="1"/>
          <p:nvPr/>
        </p:nvSpPr>
        <p:spPr>
          <a:xfrm>
            <a:off x="6568909" y="5367366"/>
            <a:ext cx="4702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3"/>
                </a:solidFill>
              </a:rPr>
              <a:t>https://</a:t>
            </a:r>
            <a:r>
              <a:rPr lang="en-US" sz="800" dirty="0" err="1">
                <a:solidFill>
                  <a:schemeClr val="accent3"/>
                </a:solidFill>
              </a:rPr>
              <a:t>executive.mit.edu</a:t>
            </a:r>
            <a:r>
              <a:rPr lang="en-US" sz="800" dirty="0">
                <a:solidFill>
                  <a:schemeClr val="accent3"/>
                </a:solidFill>
              </a:rPr>
              <a:t>/course/leading-a-diverse-workforce/a056g00000URaafAAD.html</a:t>
            </a:r>
          </a:p>
        </p:txBody>
      </p:sp>
    </p:spTree>
    <p:extLst>
      <p:ext uri="{BB962C8B-B14F-4D97-AF65-F5344CB8AC3E}">
        <p14:creationId xmlns:p14="http://schemas.microsoft.com/office/powerpoint/2010/main" val="137060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6DE393-C5CC-5C4E-92D6-770C1371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Generations in the Workplace</a:t>
            </a:r>
          </a:p>
        </p:txBody>
      </p:sp>
    </p:spTree>
    <p:extLst>
      <p:ext uri="{BB962C8B-B14F-4D97-AF65-F5344CB8AC3E}">
        <p14:creationId xmlns:p14="http://schemas.microsoft.com/office/powerpoint/2010/main" val="230333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2B942-87E0-F64B-B259-4D666FC0F94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67847" y="594917"/>
            <a:ext cx="10515600" cy="424732"/>
          </a:xfrm>
        </p:spPr>
        <p:txBody>
          <a:bodyPr/>
          <a:lstStyle/>
          <a:p>
            <a:r>
              <a:rPr lang="en-US" dirty="0"/>
              <a:t>Generations in the Workplace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13A5F74-7FEA-9945-94BD-FED65A1965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105357"/>
              </p:ext>
            </p:extLst>
          </p:nvPr>
        </p:nvGraphicFramePr>
        <p:xfrm>
          <a:off x="715617" y="-139368"/>
          <a:ext cx="1076076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2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2B942-87E0-F64B-B259-4D666FC0F9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Generations in the Workplace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090D67-1373-EF43-ABAC-59934898E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54" t="6448" r="2880" b="5060"/>
          <a:stretch/>
        </p:blipFill>
        <p:spPr>
          <a:xfrm>
            <a:off x="4860689" y="0"/>
            <a:ext cx="6089752" cy="58134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8C866F-596B-564E-8299-077F36806466}"/>
              </a:ext>
            </a:extLst>
          </p:cNvPr>
          <p:cNvSpPr txBox="1"/>
          <p:nvPr/>
        </p:nvSpPr>
        <p:spPr>
          <a:xfrm>
            <a:off x="5172284" y="5567228"/>
            <a:ext cx="5466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</a:rPr>
              <a:t>https://</a:t>
            </a:r>
            <a:r>
              <a:rPr lang="en-US" sz="1000" dirty="0" err="1">
                <a:solidFill>
                  <a:schemeClr val="accent3"/>
                </a:solidFill>
              </a:rPr>
              <a:t>geoffdeweaver.com</a:t>
            </a:r>
            <a:r>
              <a:rPr lang="en-US" sz="1000" dirty="0">
                <a:solidFill>
                  <a:schemeClr val="accent3"/>
                </a:solidFill>
              </a:rPr>
              <a:t>/fortune-500s-must-align-core-values-culture-with-todays-demographics/</a:t>
            </a:r>
          </a:p>
        </p:txBody>
      </p:sp>
    </p:spTree>
    <p:extLst>
      <p:ext uri="{BB962C8B-B14F-4D97-AF65-F5344CB8AC3E}">
        <p14:creationId xmlns:p14="http://schemas.microsoft.com/office/powerpoint/2010/main" val="282892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6DE393-C5CC-5C4E-92D6-770C1371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Generational Differences</a:t>
            </a:r>
          </a:p>
        </p:txBody>
      </p:sp>
    </p:spTree>
    <p:extLst>
      <p:ext uri="{BB962C8B-B14F-4D97-AF65-F5344CB8AC3E}">
        <p14:creationId xmlns:p14="http://schemas.microsoft.com/office/powerpoint/2010/main" val="315904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2B942-87E0-F64B-B259-4D666FC0F94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67847" y="594917"/>
            <a:ext cx="10515600" cy="424732"/>
          </a:xfrm>
        </p:spPr>
        <p:txBody>
          <a:bodyPr/>
          <a:lstStyle/>
          <a:p>
            <a:r>
              <a:rPr lang="en-US" dirty="0"/>
              <a:t>Generational Differences - Workplace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4BEB41C-40AD-EB45-954A-D42EFBD0D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870972"/>
              </p:ext>
            </p:extLst>
          </p:nvPr>
        </p:nvGraphicFramePr>
        <p:xfrm>
          <a:off x="715617" y="95168"/>
          <a:ext cx="1076076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372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2B942-87E0-F64B-B259-4D666FC0F9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Generational Differences - Values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F40135A-81A3-8B4E-AFEE-6D369268FD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99162"/>
              </p:ext>
            </p:extLst>
          </p:nvPr>
        </p:nvGraphicFramePr>
        <p:xfrm>
          <a:off x="567847" y="994357"/>
          <a:ext cx="10760766" cy="5268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355161"/>
      </p:ext>
    </p:extLst>
  </p:cSld>
  <p:clrMapOvr>
    <a:masterClrMapping/>
  </p:clrMapOvr>
</p:sld>
</file>

<file path=ppt/theme/theme1.xml><?xml version="1.0" encoding="utf-8"?>
<a:theme xmlns:a="http://schemas.openxmlformats.org/drawingml/2006/main" name="OSU Extension Them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 Point Template 2" id="{E7567C99-B98E-8A4B-A530-2F9B1CC5B8CF}" vid="{F10C8240-B11D-874B-8064-C9F59BD846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C088CB853DA34AB18DC067F7DF00D6" ma:contentTypeVersion="10" ma:contentTypeDescription="Create a new document." ma:contentTypeScope="" ma:versionID="d015e1f44604b7eaece778c11ce40399">
  <xsd:schema xmlns:xsd="http://www.w3.org/2001/XMLSchema" xmlns:xs="http://www.w3.org/2001/XMLSchema" xmlns:p="http://schemas.microsoft.com/office/2006/metadata/properties" xmlns:ns2="c3999f6a-277a-4406-80a3-1c94f17cea73" targetNamespace="http://schemas.microsoft.com/office/2006/metadata/properties" ma:root="true" ma:fieldsID="9a250ab6caaf61983f77be1b393f22af" ns2:_="">
    <xsd:import namespace="c3999f6a-277a-4406-80a3-1c94f17cea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99f6a-277a-4406-80a3-1c94f17cea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B360F8-FB81-489F-B88A-26FF7633A1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999f6a-277a-4406-80a3-1c94f17cea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A39F03-62D1-457A-B57B-03EEB64A5E6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64BFC0E-809B-4F95-B436-0FC803D1F2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</TotalTime>
  <Words>893</Words>
  <Application>Microsoft Macintosh PowerPoint</Application>
  <PresentationFormat>Widescreen</PresentationFormat>
  <Paragraphs>182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Arial</vt:lpstr>
      <vt:lpstr>Fjalla One</vt:lpstr>
      <vt:lpstr>Roboto</vt:lpstr>
      <vt:lpstr>Rubik</vt:lpstr>
      <vt:lpstr>OSU Extension Theme 2</vt:lpstr>
      <vt:lpstr>Generational Differences in the Workplace</vt:lpstr>
      <vt:lpstr>Overview</vt:lpstr>
      <vt:lpstr>PowerPoint Presentation</vt:lpstr>
      <vt:lpstr>Generations in the Workplace</vt:lpstr>
      <vt:lpstr>PowerPoint Presentation</vt:lpstr>
      <vt:lpstr>PowerPoint Presentation</vt:lpstr>
      <vt:lpstr>Generational Differences</vt:lpstr>
      <vt:lpstr>PowerPoint Presentation</vt:lpstr>
      <vt:lpstr>PowerPoint Presentation</vt:lpstr>
      <vt:lpstr>PowerPoint Presentation</vt:lpstr>
      <vt:lpstr>PowerPoint Presentation</vt:lpstr>
      <vt:lpstr>Considerations for Practice</vt:lpstr>
      <vt:lpstr>PowerPoint Presentation</vt:lpstr>
      <vt:lpstr>PowerPoint Presentation</vt:lpstr>
      <vt:lpstr>PowerPoint Presentation</vt:lpstr>
      <vt:lpstr>PowerPoint Presentation</vt:lpstr>
      <vt:lpstr>Dr. Lauren Lewis Cline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Hiner, Gayle</dc:creator>
  <cp:lastModifiedBy>Cline, Lauren</cp:lastModifiedBy>
  <cp:revision>41</cp:revision>
  <dcterms:created xsi:type="dcterms:W3CDTF">2019-10-16T20:23:14Z</dcterms:created>
  <dcterms:modified xsi:type="dcterms:W3CDTF">2022-02-22T03:22:35Z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0x01010024C088CB853DA34AB18DC067F7DF00D6</vt:lpwstr>
  </property>
</Properties>
</file>