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4"/>
  </p:handoutMasterIdLst>
  <p:sldIdLst>
    <p:sldId id="257" r:id="rId5"/>
    <p:sldId id="295" r:id="rId6"/>
    <p:sldId id="299" r:id="rId7"/>
    <p:sldId id="300" r:id="rId8"/>
    <p:sldId id="303" r:id="rId9"/>
    <p:sldId id="305" r:id="rId10"/>
    <p:sldId id="308" r:id="rId11"/>
    <p:sldId id="309" r:id="rId12"/>
    <p:sldId id="31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109" d="100"/>
          <a:sy n="109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12AC8B-7E6C-4CED-93DB-787BA5373BF9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98A42B-6901-467B-AE0E-1DC388A29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86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9" descr="Extension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3900" y="6089650"/>
            <a:ext cx="8001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C7D04-9EF1-46A6-BE8C-7AD2E19C4DAD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C7BA4-2588-4E86-9455-BB0661C47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C7D04-9EF1-46A6-BE8C-7AD2E19C4DAD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C7BA4-2588-4E86-9455-BB0661C47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C7D04-9EF1-46A6-BE8C-7AD2E19C4DAD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C7BA4-2588-4E86-9455-BB0661C47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C7D04-9EF1-46A6-BE8C-7AD2E19C4DAD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C7BA4-2588-4E86-9455-BB0661C47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C7D04-9EF1-46A6-BE8C-7AD2E19C4DAD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C7BA4-2588-4E86-9455-BB0661C47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C7D04-9EF1-46A6-BE8C-7AD2E19C4DAD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C7BA4-2588-4E86-9455-BB0661C47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C7D04-9EF1-46A6-BE8C-7AD2E19C4DAD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C7BA4-2588-4E86-9455-BB0661C47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C7D04-9EF1-46A6-BE8C-7AD2E19C4DAD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C7BA4-2588-4E86-9455-BB0661C47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C7D04-9EF1-46A6-BE8C-7AD2E19C4DAD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C7BA4-2588-4E86-9455-BB0661C47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C7D04-9EF1-46A6-BE8C-7AD2E19C4DAD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C7BA4-2588-4E86-9455-BB0661C47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Garamond" pitchFamily="18" charset="0"/>
              </a:defRPr>
            </a:lvl1pPr>
          </a:lstStyle>
          <a:p>
            <a:fld id="{C96C7D04-9EF1-46A6-BE8C-7AD2E19C4DAD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Garamond" pitchFamily="18" charset="0"/>
              </a:defRPr>
            </a:lvl1pPr>
          </a:lstStyle>
          <a:p>
            <a:fld id="{86CC7BA4-2588-4E86-9455-BB0661C479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51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33" name="Picture 9" descr="Extensionlogo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6019800"/>
            <a:ext cx="8001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omic Sans MS" pitchFamily="6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omic Sans MS" pitchFamily="6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omic Sans MS" pitchFamily="6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omic Sans MS" pitchFamily="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omic Sans MS" pitchFamily="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omic Sans MS" pitchFamily="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womeninagandsmallbusiness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1100" y="533400"/>
            <a:ext cx="644583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609600"/>
            <a:ext cx="3429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August 9-10, 2018</a:t>
            </a:r>
          </a:p>
          <a:p>
            <a:pPr algn="ctr"/>
            <a:r>
              <a:rPr lang="en-US" sz="3000" dirty="0" smtClean="0"/>
              <a:t>Oklahoma City</a:t>
            </a:r>
            <a:endParaRPr lang="en-US" sz="3000" dirty="0"/>
          </a:p>
          <a:p>
            <a:pPr algn="ctr"/>
            <a:endParaRPr lang="en-US" sz="3000" dirty="0" smtClean="0"/>
          </a:p>
          <a:p>
            <a:pPr algn="ctr"/>
            <a:r>
              <a:rPr lang="en-US" sz="3000" dirty="0" smtClean="0"/>
              <a:t>Downtown Embassy Suites; OU Health Sciences Center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45720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Who should attend?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380564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9144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Keynote Speaker: </a:t>
            </a:r>
            <a:r>
              <a:rPr lang="en-US" sz="3000" b="1" dirty="0" smtClean="0"/>
              <a:t>Dr. Janeal Yancey</a:t>
            </a:r>
          </a:p>
          <a:p>
            <a:pPr algn="ctr"/>
            <a:endParaRPr lang="en-US" sz="3000" b="1" dirty="0" smtClean="0"/>
          </a:p>
          <a:p>
            <a:r>
              <a:rPr lang="en-US" dirty="0"/>
              <a:t>Janeal grew up in a small Texas town where she showed sheep and pics through FFA.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She </a:t>
            </a:r>
            <a:r>
              <a:rPr lang="en-US" dirty="0"/>
              <a:t>is now a meat scientist at the University of Arkansas. In 2011 she stared the “Mom at the Meat Counter” blog after having lots of conversations about the meat industry with other moms.</a:t>
            </a:r>
            <a:endParaRPr lang="en-US" sz="3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3251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4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85800"/>
            <a:ext cx="3581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Keynote Speaker: </a:t>
            </a:r>
            <a:r>
              <a:rPr lang="en-US" sz="3000" b="1" dirty="0" smtClean="0"/>
              <a:t>Rebecca Long Chaney </a:t>
            </a:r>
          </a:p>
          <a:p>
            <a:pPr algn="ctr"/>
            <a:endParaRPr lang="en-US" sz="3000" b="1" dirty="0"/>
          </a:p>
          <a:p>
            <a:r>
              <a:rPr lang="en-US" dirty="0" smtClean="0"/>
              <a:t>Author and rancher in Nebraska. </a:t>
            </a:r>
          </a:p>
          <a:p>
            <a:endParaRPr lang="en-US" dirty="0" smtClean="0"/>
          </a:p>
          <a:p>
            <a:r>
              <a:rPr lang="en-US" dirty="0"/>
              <a:t>In 2000 she traveled and worked abroad with her husband for a year. Eight months were spent on an 880,000-acre cattle station in the Australian outback. The journey also took them to Papua New Guinea, Tonga and New Zealand.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85800"/>
            <a:ext cx="3149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2133600"/>
            <a:ext cx="335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Keynote Speaker: </a:t>
            </a:r>
            <a:endParaRPr lang="en-US" sz="3000" dirty="0" smtClean="0"/>
          </a:p>
          <a:p>
            <a:pPr algn="ctr"/>
            <a:r>
              <a:rPr lang="en-US" sz="3000" b="1" dirty="0" smtClean="0"/>
              <a:t>Marcy Luter</a:t>
            </a:r>
          </a:p>
          <a:p>
            <a:pPr algn="ctr"/>
            <a:endParaRPr lang="en-US" sz="3000" b="1" dirty="0"/>
          </a:p>
          <a:p>
            <a:r>
              <a:rPr lang="en-US" dirty="0"/>
              <a:t>Marcy Luter is the Management Development Training Coordinator at Meridian Technology Center, where she regularly works with businesses to meet their goals through training and other educational opportunities. 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332232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936" y="2590800"/>
            <a:ext cx="2365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smtClean="0"/>
              <a:t>Concurrent </a:t>
            </a:r>
          </a:p>
          <a:p>
            <a:pPr algn="ctr"/>
            <a:r>
              <a:rPr lang="en-US" sz="3000" u="sng" dirty="0" smtClean="0"/>
              <a:t>Sessions</a:t>
            </a:r>
            <a:endParaRPr lang="en-US" sz="30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212" y="381000"/>
            <a:ext cx="5350317" cy="61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2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3716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Made in Oklahoma (MIO) mini-mall: Vendors selling MIO products.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Exhibits: Businesses and organizations with information and resources to help producers and small business owners be more successful.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**SOCIAL** Sheila and Janice Robinson of Land Run Alpacas and Just Right Alpacas will lead a needle felting activity with dyed alpaca wool.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66800" y="536012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smtClean="0"/>
              <a:t>Conference Features</a:t>
            </a:r>
            <a:endParaRPr lang="en-US" sz="3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75" y="3505200"/>
            <a:ext cx="3185050" cy="2767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3505200"/>
            <a:ext cx="3805001" cy="27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77200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To Register: </a:t>
            </a:r>
          </a:p>
          <a:p>
            <a:pPr algn="ctr"/>
            <a:r>
              <a:rPr lang="en-US" sz="2200" dirty="0" smtClean="0">
                <a:hlinkClick r:id="rId2"/>
              </a:rPr>
              <a:t>www.okwomeninagandsmallbusiness.com</a:t>
            </a:r>
            <a:endParaRPr lang="en-US" sz="2200" dirty="0" smtClean="0"/>
          </a:p>
          <a:p>
            <a:pPr algn="ctr"/>
            <a:r>
              <a:rPr lang="en-US" sz="2200" dirty="0"/>
              <a:t>o</a:t>
            </a:r>
            <a:r>
              <a:rPr lang="en-US" sz="2200" dirty="0" smtClean="0"/>
              <a:t>r call 405-744-9836</a:t>
            </a:r>
          </a:p>
          <a:p>
            <a:pPr algn="ctr"/>
            <a:endParaRPr lang="en-US" sz="2200" dirty="0" smtClean="0"/>
          </a:p>
          <a:p>
            <a:pPr algn="ctr"/>
            <a:r>
              <a:rPr lang="en-US" sz="2200" dirty="0" smtClean="0"/>
              <a:t>For questions call Sara Siems: 405-744-9826 or email at sara.siems@okstate.edu</a:t>
            </a:r>
          </a:p>
          <a:p>
            <a:pPr algn="ctr"/>
            <a:endParaRPr lang="en-US" sz="2200" dirty="0" smtClean="0"/>
          </a:p>
          <a:p>
            <a:pPr marL="9144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Conference can be used as In-Service Training for Extension Educators! </a:t>
            </a:r>
          </a:p>
          <a:p>
            <a:pPr marL="54864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SARE scholarships for educators</a:t>
            </a:r>
            <a:endParaRPr lang="en-US" sz="2200" dirty="0" smtClean="0"/>
          </a:p>
          <a:p>
            <a:pPr marL="9144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54864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6600"/>
                </a:solidFill>
              </a:rPr>
              <a:t>Help us promote! We’ll send you registration brochures!</a:t>
            </a:r>
          </a:p>
          <a:p>
            <a:pPr marL="9144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54864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$</a:t>
            </a:r>
            <a:r>
              <a:rPr lang="en-US" sz="2200" b="1" dirty="0" smtClean="0"/>
              <a:t>50</a:t>
            </a:r>
            <a:r>
              <a:rPr lang="en-US" sz="2200" dirty="0" smtClean="0"/>
              <a:t> to attend by August 3, $60 after August 3. $25 for school aged registrants. </a:t>
            </a:r>
            <a:r>
              <a:rPr lang="en-US" sz="2200" dirty="0"/>
              <a:t>Registration also includes materials, a goody bag, two breakfasts, two lunches and all break service. </a:t>
            </a:r>
          </a:p>
          <a:p>
            <a:pPr marL="91440" indent="-285750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000" dirty="0"/>
          </a:p>
          <a:p>
            <a:pPr algn="ctr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568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3540" y="1524000"/>
            <a:ext cx="7086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Questions?</a:t>
            </a:r>
          </a:p>
          <a:p>
            <a:pPr algn="ctr"/>
            <a:endParaRPr lang="en-US" sz="3500" dirty="0"/>
          </a:p>
          <a:p>
            <a:pPr algn="ctr"/>
            <a:endParaRPr lang="en-US" sz="3500" dirty="0" smtClean="0"/>
          </a:p>
          <a:p>
            <a:pPr algn="ctr"/>
            <a:r>
              <a:rPr lang="en-US" sz="3500" dirty="0" smtClean="0"/>
              <a:t>Thank You!</a:t>
            </a:r>
          </a:p>
          <a:p>
            <a:pPr algn="ctr"/>
            <a:endParaRPr lang="en-US" sz="3500" dirty="0"/>
          </a:p>
          <a:p>
            <a:pPr algn="ctr"/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4042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</p:sld>
</file>

<file path=ppt/theme/theme1.xml><?xml version="1.0" encoding="utf-8"?>
<a:theme xmlns:a="http://schemas.openxmlformats.org/drawingml/2006/main" name="OSUorange">
  <a:themeElements>
    <a:clrScheme name="Orange Fram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range Frame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ange Fram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Fram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Fram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Fram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Fram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Fram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Fram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Fram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Fram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93934F-5330-4BB3-9624-9EC3B5380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15525E-E07B-468E-B228-74446F8B5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89CA4F-10AE-48A6-A1C4-6A278263AD3F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6d636ed6-4d22-4f9b-a70c-2b144907596b"/>
    <ds:schemaRef ds:uri="http://schemas.openxmlformats.org/package/2006/metadata/core-properties"/>
    <ds:schemaRef ds:uri="http://schemas.microsoft.com/office/infopath/2007/PartnerControls"/>
    <ds:schemaRef ds:uri="db382af5-41d1-4468-8b87-e2f8642e227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OSUorange</Template>
  <TotalTime>1585</TotalTime>
  <Words>323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Garamond</vt:lpstr>
      <vt:lpstr>Wingdings</vt:lpstr>
      <vt:lpstr>OSUorange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kareta</dc:creator>
  <cp:lastModifiedBy>Spradlin, Cassidy D</cp:lastModifiedBy>
  <cp:revision>81</cp:revision>
  <cp:lastPrinted>2017-07-18T13:28:24Z</cp:lastPrinted>
  <dcterms:created xsi:type="dcterms:W3CDTF">2012-08-07T20:44:49Z</dcterms:created>
  <dcterms:modified xsi:type="dcterms:W3CDTF">2020-10-15T14:07:20Z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