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4" r:id="rId20"/>
    <p:sldId id="275" r:id="rId21"/>
    <p:sldId id="276" r:id="rId22"/>
    <p:sldId id="273" r:id="rId23"/>
    <p:sldId id="27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96323" autoAdjust="0"/>
  </p:normalViewPr>
  <p:slideViewPr>
    <p:cSldViewPr snapToGrid="0">
      <p:cViewPr varScale="1">
        <p:scale>
          <a:sx n="111" d="100"/>
          <a:sy n="111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7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6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4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1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3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7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8F7F9-A6B7-45D1-8BE4-BD23D620E85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C196-D2B8-4A88-BEF3-2CC89B735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3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0848" y="3689251"/>
            <a:ext cx="9144000" cy="197088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Entrepreneurship </a:t>
            </a:r>
            <a:br>
              <a:rPr lang="en-US" dirty="0" smtClean="0"/>
            </a:br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638747"/>
            <a:ext cx="6748272" cy="25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51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33856" y="182880"/>
            <a:ext cx="9464040" cy="6473952"/>
          </a:xfrm>
          <a:prstGeom prst="rect">
            <a:avLst/>
          </a:prstGeom>
          <a:noFill/>
          <a:ln w="25400" algn="in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rgbClr val="1C1C1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New  Entrepreneur Training Program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400" b="1" i="0" u="none" strike="noStrike" cap="none" normalizeH="0" baseline="0" dirty="0" smtClean="0">
              <a:ln>
                <a:noFill/>
              </a:ln>
              <a:solidFill>
                <a:srgbClr val="1C1C1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The Entrepreneur Training Program offered by Payne County OSU Extension is 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8-session program for individuals who are seriously considering starting a business in Payne County or who have recently started a small business in the county.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1C1C1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Other details: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Extension educators will work with local partners and service providers to teach valuable workshops on topics that are crucial to business start-up.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Cost of the program is $95 per person. This includes all 8 sessions, educational materials, and light refreshments.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Program fees may be paid in 1, 2 or 3 payments.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Locations will vary throughout Stillwater and Payne County.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Participants will be expected to attend at least 6 of the 8 sessions.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Small and home-based businesses are highly encouraged to participate.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ts val="1000"/>
              <a:buFont typeface="Symbol" panose="05050102010706020507" pitchFamily="18" charset="2"/>
              <a:buChar char="·"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panose="020B0604020202020204" pitchFamily="34" charset="0"/>
              </a:rPr>
              <a:t>Class size will be limited to 10 individuals.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11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1225296"/>
            <a:ext cx="9327199" cy="5321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840" y="365760"/>
            <a:ext cx="1042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I decided what topics to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4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456" y="175010"/>
            <a:ext cx="7427624" cy="64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1" y="219455"/>
            <a:ext cx="7339818" cy="63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84" y="3637026"/>
            <a:ext cx="4294632" cy="32209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128" y="164592"/>
            <a:ext cx="10515600" cy="5655755"/>
          </a:xfrm>
        </p:spPr>
        <p:txBody>
          <a:bodyPr>
            <a:normAutofit/>
          </a:bodyPr>
          <a:lstStyle/>
          <a:p>
            <a:r>
              <a:rPr lang="en-US" dirty="0" smtClean="0"/>
              <a:t>Session 3: Marketing Topics at Visit Stillwater</a:t>
            </a:r>
          </a:p>
          <a:p>
            <a:r>
              <a:rPr lang="en-US" dirty="0" smtClean="0"/>
              <a:t>Session 4: QuickBooks at Meridian Technology Center</a:t>
            </a:r>
          </a:p>
          <a:p>
            <a:r>
              <a:rPr lang="en-US" dirty="0" smtClean="0"/>
              <a:t>Session 5: Market Data/Market Research (Dave Shideler)</a:t>
            </a:r>
          </a:p>
          <a:p>
            <a:r>
              <a:rPr lang="en-US" dirty="0" smtClean="0"/>
              <a:t>Session 6: Web Design (Brian Whitacre) at Stillwater Public Library</a:t>
            </a:r>
          </a:p>
          <a:p>
            <a:r>
              <a:rPr lang="en-US" dirty="0" smtClean="0"/>
              <a:t>Session 7: Networking and Public Speaking Skills at the United Way office</a:t>
            </a:r>
          </a:p>
          <a:p>
            <a:r>
              <a:rPr lang="en-US" dirty="0" smtClean="0"/>
              <a:t>Session 8: Insurance, HR/Hiring issues, Tax issues                                    at Payne County Administration Building</a:t>
            </a:r>
          </a:p>
          <a:p>
            <a:r>
              <a:rPr lang="en-US" dirty="0" smtClean="0"/>
              <a:t>Final Session: The Pitch Presentations at                                                   Stillwater Chamber of Commerce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7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" y="90297"/>
            <a:ext cx="4255008" cy="3191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410" y="0"/>
            <a:ext cx="517207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4" y="3700272"/>
            <a:ext cx="2801112" cy="2801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197" y="3501009"/>
            <a:ext cx="3000375" cy="3000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56048" y="384048"/>
            <a:ext cx="49651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Bliss Books and Bindery</a:t>
            </a:r>
          </a:p>
          <a:p>
            <a:pPr algn="ctr"/>
            <a:r>
              <a:rPr lang="en-US" sz="3600" dirty="0" smtClean="0"/>
              <a:t>Roger Mullins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9074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0"/>
            <a:ext cx="4512965" cy="3384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064" y="126572"/>
            <a:ext cx="5123688" cy="2681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064" y="2935224"/>
            <a:ext cx="4949952" cy="3712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6" y="3660064"/>
            <a:ext cx="5699760" cy="2987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3760" y="307367"/>
            <a:ext cx="3575304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WorkIT</a:t>
            </a:r>
            <a:r>
              <a:rPr lang="en-US" sz="2800" dirty="0" smtClean="0"/>
              <a:t> </a:t>
            </a:r>
            <a:r>
              <a:rPr lang="en-US" sz="2800" dirty="0" err="1" smtClean="0"/>
              <a:t>Coworking</a:t>
            </a:r>
            <a:r>
              <a:rPr lang="en-US" sz="2800" dirty="0" smtClean="0"/>
              <a:t> Center</a:t>
            </a:r>
          </a:p>
          <a:p>
            <a:pPr algn="ctr"/>
            <a:r>
              <a:rPr lang="en-US" sz="2800" dirty="0" smtClean="0"/>
              <a:t>Kristen Hadley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9645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46304"/>
            <a:ext cx="4925568" cy="369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80" y="362712"/>
            <a:ext cx="2244852" cy="22448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52288" y="2670024"/>
            <a:ext cx="352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Robin Jones Marketing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337" y="495300"/>
            <a:ext cx="4035972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17" y="4027926"/>
            <a:ext cx="5397627" cy="268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82296"/>
            <a:ext cx="4346448" cy="3259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3703099"/>
            <a:ext cx="6558382" cy="2503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552" y="82296"/>
            <a:ext cx="2551176" cy="2551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1016" y="2403699"/>
            <a:ext cx="198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Linda Andre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632" y="223115"/>
            <a:ext cx="4218391" cy="2842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264" y="3261695"/>
            <a:ext cx="4657343" cy="34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9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321580"/>
            <a:ext cx="7101014" cy="4631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3410758"/>
            <a:ext cx="3062669" cy="3085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587" y="184420"/>
            <a:ext cx="3979903" cy="4991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000" y="3666744"/>
            <a:ext cx="3197918" cy="3191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17533" y="5426195"/>
            <a:ext cx="43891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Stillwater Living Magazine</a:t>
            </a:r>
          </a:p>
          <a:p>
            <a:pPr algn="ctr"/>
            <a:r>
              <a:rPr lang="en-US" sz="2400" dirty="0" err="1" smtClean="0"/>
              <a:t>Ammie</a:t>
            </a:r>
            <a:r>
              <a:rPr lang="en-US" sz="2400" dirty="0" smtClean="0"/>
              <a:t> Bryant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397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223" y="102479"/>
            <a:ext cx="4362450" cy="6696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66" y="243841"/>
            <a:ext cx="1898470" cy="138499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Business Start-up Notebook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5004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79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3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222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54" y="0"/>
            <a:ext cx="5462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68" y="0"/>
            <a:ext cx="51951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986" y="1529255"/>
            <a:ext cx="2215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 with  your own Career Tech Center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9774869">
            <a:off x="2601311" y="1828800"/>
            <a:ext cx="1647496" cy="1261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448575" y="3057609"/>
            <a:ext cx="221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Invite James Arati to your county office.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2692558">
            <a:off x="8065941" y="3479221"/>
            <a:ext cx="1647496" cy="1261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6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073" y="0"/>
            <a:ext cx="5177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877" y="3669607"/>
            <a:ext cx="2215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 the municipal offices in your county.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9774869">
            <a:off x="2470331" y="3135085"/>
            <a:ext cx="1647496" cy="1261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033" y="0"/>
            <a:ext cx="4969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243841"/>
            <a:ext cx="2168434" cy="138499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Young Entrepreneur Expo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7" y="2135946"/>
            <a:ext cx="4093645" cy="2946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30" y="131903"/>
            <a:ext cx="3930162" cy="3239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5" y="3599961"/>
            <a:ext cx="4777154" cy="3184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3469" y="993531"/>
            <a:ext cx="236513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Booth Display Competition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4564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9" y="316523"/>
            <a:ext cx="4299438" cy="2866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60" y="281353"/>
            <a:ext cx="4352193" cy="2901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32553"/>
            <a:ext cx="4605706" cy="307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6581" y="4113681"/>
            <a:ext cx="236513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Roundtable Activities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841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6" y="645160"/>
            <a:ext cx="4001262" cy="533501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994529" y="2752344"/>
            <a:ext cx="1728216" cy="1682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84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0" ma:contentTypeDescription="Create a new document." ma:contentTypeScope="" ma:versionID="4017d100ac469d27e8afbfcd5da291e5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a87cfaeeda2f48cde7ed09687aa51c61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8C5F88-27AE-4921-972E-C50E01B24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5502B8-A0AD-4505-AEA7-100834640F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191CD1-C2D0-4F40-B891-A755E8E46CE9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6d636ed6-4d22-4f9b-a70c-2b144907596b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db382af5-41d1-4468-8b87-e2f8642e22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290</Words>
  <Application>Microsoft Office PowerPoint</Application>
  <PresentationFormat>Widescreen</PresentationFormat>
  <Paragraphs>38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Office Theme</vt:lpstr>
      <vt:lpstr>Entrepreneurship 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Entrepreneurship</dc:title>
  <dc:creator>User</dc:creator>
  <cp:lastModifiedBy>Spradlin, Cassidy D</cp:lastModifiedBy>
  <cp:revision>14</cp:revision>
  <dcterms:created xsi:type="dcterms:W3CDTF">2018-11-08T15:51:44Z</dcterms:created>
  <dcterms:modified xsi:type="dcterms:W3CDTF">2020-10-15T13:47:34Z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